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FB3D-A261-4C6D-8903-4AF4A264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2E9B2-DB1A-481F-BBAF-86030B89E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C7B6-27CC-4D42-944B-6CA9916A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221E-0181-4F1D-A07D-5E7F75A2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9435-901C-4C6E-BB4D-983C2A5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A472-283A-49C7-B71B-05C7BF78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A9A67-2406-45D8-A32E-EC2A7CEA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63CE-4DE3-4DEE-A72B-39924DA0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8F13-BFF1-4466-B96F-6236D0A7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FBC5-F97F-4C85-8AD2-D35FED2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89281-A28C-499E-A442-3AFE56E27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8A941-E4CC-445A-8E13-2E6B7AEF8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FE05-C71C-43EB-9B51-C238680E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59F8-E798-4DF8-87B8-9C94A0C8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7FD3-9A48-46FB-9849-35808E7F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AF5B-0250-4CC7-82D5-89F0A15A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8A3F-B799-4FDE-B9F9-02A03C6C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579A-8D5D-47AF-ABDB-991D6B49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5999-4F9D-41CC-93EB-C03BD7D8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7CE8-932A-4AB3-BB88-8DC953DA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BC2B-60FB-4EF7-9146-099DF0AE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5CAE-7F6D-48C8-AF6B-A9E43429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D572-935B-40CB-9920-AA2DC397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758D-E6A6-4253-A49A-E9BDC3E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F4EF-8C7F-40B8-BA74-1260E78D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805C-16A4-4B72-9515-092E5379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78C-DB8E-4C07-B859-E5EF9682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1AAAC-32EF-4F3A-9DC5-DF5589A5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7E0AC-16D0-4C5F-984C-D936273B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C98A-66EA-46DE-A67B-D5E7FD81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1BF4-6359-4883-B7D8-8DBD4022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E9C-1694-4679-992F-DC227D96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83E3-FBF1-4ACB-B82F-5B046B84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B505D-F39F-4124-B647-8243FD28F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87C99-A29E-4784-A073-19590632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5614F-BD89-4FFB-B37E-6606BDB5A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3B828-7A8F-4DFE-B3AB-7787E92F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C091-B5CF-4E66-824E-ACFC84B7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0D5F1-7972-4252-B67F-84F68EC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DEFF-3222-4814-930B-94962FB9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C72B1-2BB7-4D39-BC2C-93FFE905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3281-7B22-41C4-8BE5-6A2DF68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499E6-1F2E-4218-9CDD-77771F5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8B3CD-6EEE-496A-BC18-47D4D702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C28A-DCDC-4DC5-9589-B0256719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A8AD-1DC4-425C-B425-AE612464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A7CE-04FC-40B1-9145-C7CA7649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A943-5972-42A8-8BFB-9E7A368C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8BFD4-03FF-4DBC-BAD9-D1E321C8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94F9-9850-465C-9B03-68078D59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9B90-2CA3-4944-AF0E-166B376B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0586-21DF-4EAA-8089-CE22619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2262-2956-4D94-A1B5-E824B8BF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B0C66-21E4-41FA-BFE3-6983D214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36273-694B-4707-A0B1-A6CA7193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10EC-AC51-47E4-91E2-1E841424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B848-AB46-4F4F-A280-150A316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0FDB-422C-4AFF-8F72-522356A5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8058-406B-49C3-BD30-C600F8E8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7ECC9-DAB3-4881-9645-98912CBE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CEF3-EFAB-4D2C-BAC6-C36F1E64D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6C71-806D-44F8-9E75-9A8090742C4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AAA0-CB89-444B-A185-5A8C33954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2E4B-1CBB-41F9-8C55-DAFCACCA3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3500-3089-449E-A46E-3C04E7E8F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5758-C194-4602-8695-11F8729FB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</a:t>
            </a:r>
            <a:br>
              <a:rPr lang="pt-BR" dirty="0"/>
            </a:br>
            <a:r>
              <a:rPr lang="pt-BR" dirty="0"/>
              <a:t>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C1BCF-3780-4BE4-8C0D-67CB4189C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Challenge</a:t>
            </a:r>
            <a:r>
              <a:rPr lang="pt-BR" dirty="0"/>
              <a:t> - 2024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Aluno</dc:creator>
  <cp:lastModifiedBy>Logon Aluno</cp:lastModifiedBy>
  <cp:revision>1</cp:revision>
  <dcterms:created xsi:type="dcterms:W3CDTF">2024-03-19T12:28:05Z</dcterms:created>
  <dcterms:modified xsi:type="dcterms:W3CDTF">2024-03-19T12:28:35Z</dcterms:modified>
</cp:coreProperties>
</file>