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5" r:id="rId4"/>
    <p:sldId id="264" r:id="rId5"/>
    <p:sldId id="258" r:id="rId6"/>
    <p:sldId id="270" r:id="rId7"/>
    <p:sldId id="268" r:id="rId8"/>
    <p:sldId id="269" r:id="rId9"/>
    <p:sldId id="261" r:id="rId10"/>
    <p:sldId id="267" r:id="rId11"/>
    <p:sldId id="262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3"/>
    <a:srgbClr val="EE8B60"/>
    <a:srgbClr val="B3423F"/>
    <a:srgbClr val="846046"/>
    <a:srgbClr val="4B39EF"/>
    <a:srgbClr val="00643C"/>
    <a:srgbClr val="6CDDCE"/>
    <a:srgbClr val="7298F7"/>
    <a:srgbClr val="FDA612"/>
    <a:srgbClr val="FCC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192248D-1B22-D379-226F-9C96E197E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41127E-505C-7C0A-702B-62EB698AF4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5F079-9DD4-4018-82A7-785431F7D6FC}" type="datetimeFigureOut">
              <a:rPr lang="pt-BR" smtClean="0"/>
              <a:t>18/06/2023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A9FB85-FC86-E1F9-9F55-DA37DFEC9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1E1FE9-BEAE-366D-586E-4B8124B4FF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0A4F-7D31-4627-87B8-4774B54E169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284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Slide de abertura</a:t>
            </a:r>
            <a:endParaRPr dirty="0"/>
          </a:p>
        </p:txBody>
      </p:sp>
      <p:sp>
        <p:nvSpPr>
          <p:cNvPr id="60" name="Google Shape;6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946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420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344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93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4255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3976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c280dd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a9c280dd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ga9c280dd4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952750" y="231775"/>
            <a:ext cx="59055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52250" y="1428725"/>
            <a:ext cx="8205900" cy="4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e sub-título" userDrawn="1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952750" y="231775"/>
            <a:ext cx="59055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2952750" y="231775"/>
            <a:ext cx="59055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 rot="5400000">
            <a:off x="2437600" y="-294516"/>
            <a:ext cx="4697427" cy="8143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 rot="5400000">
            <a:off x="5344650" y="2784148"/>
            <a:ext cx="46269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 rot="5400000">
            <a:off x="1120500" y="769573"/>
            <a:ext cx="4693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enas título">
  <p:cSld name="1_Título e conteúd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3214678" y="152400"/>
            <a:ext cx="562452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952750" y="231775"/>
            <a:ext cx="59055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52250" y="1428725"/>
            <a:ext cx="8205900" cy="4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643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/>
        </p:nvSpPr>
        <p:spPr>
          <a:xfrm rot="-5404670">
            <a:off x="-3209234" y="3270124"/>
            <a:ext cx="6846006" cy="3396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TCC - Sistemas de Informação 2023</a:t>
            </a:r>
            <a:endParaRPr sz="1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" name="Google Shape;17;p1"/>
          <p:cNvCxnSpPr/>
          <p:nvPr/>
        </p:nvCxnSpPr>
        <p:spPr>
          <a:xfrm>
            <a:off x="685800" y="6477000"/>
            <a:ext cx="815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1"/>
          <p:cNvSpPr/>
          <p:nvPr/>
        </p:nvSpPr>
        <p:spPr>
          <a:xfrm>
            <a:off x="652475" y="1143000"/>
            <a:ext cx="8205900" cy="71400"/>
          </a:xfrm>
          <a:prstGeom prst="rect">
            <a:avLst/>
          </a:prstGeom>
          <a:solidFill>
            <a:srgbClr val="00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2475" y="353288"/>
            <a:ext cx="2133599" cy="553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?hl=pt-b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flutterflow.io/" TargetMode="External"/><Relationship Id="rId4" Type="http://schemas.openxmlformats.org/officeDocument/2006/relationships/hyperlink" Target="https://docs.bluewillow.ai/bluewillow-document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9.sv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sv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body" idx="4294967295"/>
          </p:nvPr>
        </p:nvSpPr>
        <p:spPr>
          <a:xfrm>
            <a:off x="714348" y="1357313"/>
            <a:ext cx="8143932" cy="121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r>
              <a:rPr lang="pt-BR" sz="2220" dirty="0">
                <a:latin typeface="Calibri"/>
                <a:ea typeface="Calibri"/>
                <a:cs typeface="Calibri"/>
                <a:sym typeface="Calibri"/>
              </a:rPr>
              <a:t>Leonardo Henrique Aguiar Pereira</a:t>
            </a:r>
            <a:endParaRPr dirty="0"/>
          </a:p>
          <a:p>
            <a:pPr marL="342900" lvl="0" indent="-342900" algn="ctr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r>
              <a:rPr lang="pt-BR" sz="2220" dirty="0">
                <a:latin typeface="Calibri"/>
                <a:ea typeface="Calibri"/>
                <a:cs typeface="Calibri"/>
                <a:sym typeface="Calibri"/>
              </a:rPr>
              <a:t>Prof. André Luiz Martins de Oliveira</a:t>
            </a:r>
            <a:endParaRPr sz="222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785786" y="2714620"/>
            <a:ext cx="8001000" cy="23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SKED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 para agendamento de serviços estéticos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3214678" y="357166"/>
            <a:ext cx="56435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 de Sistemas de Informação</a:t>
            </a:r>
            <a:endParaRPr dirty="0"/>
          </a:p>
        </p:txBody>
      </p:sp>
      <p:sp>
        <p:nvSpPr>
          <p:cNvPr id="65" name="Google Shape;65;p9"/>
          <p:cNvSpPr txBox="1"/>
          <p:nvPr/>
        </p:nvSpPr>
        <p:spPr>
          <a:xfrm>
            <a:off x="714348" y="5500702"/>
            <a:ext cx="8143932" cy="92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Pouso Alegre – MG</a:t>
            </a:r>
            <a:endParaRPr dirty="0"/>
          </a:p>
          <a:p>
            <a:pPr marL="342900" marR="0" lvl="0" indent="-34290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2952750" y="231775"/>
            <a:ext cx="59055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Conclusão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498764" y="1428725"/>
            <a:ext cx="8548254" cy="4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pt-BR" dirty="0"/>
              <a:t>Espera-se que o uso desse aplicativo resulte em uma maior satisfação dos clientes, aumento da eficiência operacional e crescimento dos negócios na área de estética.</a:t>
            </a:r>
          </a:p>
        </p:txBody>
      </p:sp>
    </p:spTree>
    <p:extLst>
      <p:ext uri="{BB962C8B-B14F-4D97-AF65-F5344CB8AC3E}">
        <p14:creationId xmlns:p14="http://schemas.microsoft.com/office/powerpoint/2010/main" val="42244600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2952750" y="231775"/>
            <a:ext cx="59055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Referências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492369" y="1428725"/>
            <a:ext cx="8539089" cy="4831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pt-BR" sz="2800" dirty="0"/>
              <a:t>DOCUMENTAÇÃO do Firebase. Disponível em: &lt;</a:t>
            </a:r>
            <a:r>
              <a:rPr lang="pt-BR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https://firebase.google.com/docs?hl=pt-br</a:t>
            </a:r>
            <a:r>
              <a:rPr lang="pt-BR" sz="2800" dirty="0"/>
              <a:t>&gt;. Acesso em: 21 fev. de 2023.</a:t>
            </a:r>
          </a:p>
          <a:p>
            <a:pPr marL="342900">
              <a:spcBef>
                <a:spcPts val="0"/>
              </a:spcBef>
              <a:buSzPts val="3200"/>
            </a:pPr>
            <a:endParaRPr lang="pt-BR" sz="2800" dirty="0"/>
          </a:p>
          <a:p>
            <a:pPr marL="342900">
              <a:spcBef>
                <a:spcPts val="0"/>
              </a:spcBef>
              <a:buSzPts val="3200"/>
            </a:pPr>
            <a:r>
              <a:rPr lang="en-US" sz="2800" dirty="0"/>
              <a:t>GETTING Started - BlueWillow Documentation. Disponível em: &lt;</a:t>
            </a:r>
            <a:r>
              <a:rPr lang="en-US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https://docs.bluewillow.ai/bluewillow-documentation/</a:t>
            </a:r>
            <a:r>
              <a:rPr lang="en-US" sz="2800" dirty="0"/>
              <a:t>&gt;. Acesso em: 19 maio de 2023.</a:t>
            </a:r>
          </a:p>
          <a:p>
            <a:pPr marL="342900">
              <a:spcBef>
                <a:spcPts val="0"/>
              </a:spcBef>
              <a:buSzPts val="3200"/>
            </a:pPr>
            <a:endParaRPr lang="pt-BR" sz="2800" dirty="0"/>
          </a:p>
          <a:p>
            <a:pPr marL="342900">
              <a:spcBef>
                <a:spcPts val="0"/>
              </a:spcBef>
              <a:buSzPts val="3200"/>
            </a:pPr>
            <a:r>
              <a:rPr lang="pt-BR" sz="2800" dirty="0"/>
              <a:t>INTRODUCTION - FlutterFlow Docs. Disponível em: &lt;</a:t>
            </a:r>
            <a:r>
              <a:rPr lang="pt-BR" sz="2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https://docs.flutterflow.io</a:t>
            </a:r>
            <a:r>
              <a:rPr lang="pt-BR" sz="2800" dirty="0"/>
              <a:t>.&gt; Acesso em: 10 fev. de 2023.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pt-BR" sz="2800" b="0" i="0" dirty="0">
              <a:solidFill>
                <a:srgbClr val="212121"/>
              </a:solidFill>
              <a:effectLst/>
              <a:latin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2952750" y="231775"/>
            <a:ext cx="59055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562708" y="1428725"/>
            <a:ext cx="8581292" cy="4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dirty="0"/>
              <a:t>O avanço tecnológico impacta a indústria da beleza e estética, surgindo a necessidade de soluções inovadoras para simplificar o agendamento de serviços. Este trabalho busca desenvolver um aplicativo que melhore a experiência dos usuários e otimize a gestão de profissionais e estabelecimentos do ramo.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2952750" y="231775"/>
            <a:ext cx="59055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Objetivos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652250" y="1428725"/>
            <a:ext cx="8205900" cy="4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pt-BR" dirty="0"/>
              <a:t>Desenvolver um aplicativo móvel para agendamento de serviços de estética, que facilite o processo de reserva de horários;</a:t>
            </a:r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endParaRPr lang="pt-BR" dirty="0"/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pt-BR" dirty="0"/>
              <a:t>Projetar uma interface de usuário intuitiva;</a:t>
            </a:r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endParaRPr lang="pt-BR" dirty="0"/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pt-BR" sz="3200" dirty="0"/>
              <a:t>Implementar funcionalidades;</a:t>
            </a:r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endParaRPr lang="pt-BR" dirty="0"/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pt-BR" dirty="0"/>
              <a:t>Criar recursos.</a:t>
            </a:r>
          </a:p>
        </p:txBody>
      </p:sp>
    </p:spTree>
    <p:extLst>
      <p:ext uri="{BB962C8B-B14F-4D97-AF65-F5344CB8AC3E}">
        <p14:creationId xmlns:p14="http://schemas.microsoft.com/office/powerpoint/2010/main" val="17865657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2952750" y="231775"/>
            <a:ext cx="59055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Justificativa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450167" y="1428725"/>
            <a:ext cx="8693834" cy="4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pt-BR" dirty="0"/>
              <a:t>O agendamento de serviços estéticos demanda esforço e comunicação dos clientes e profissionais, sendo suscetível a atrasos e cancelamentos pela falta de organização. Um aplicativo dedicado ao agendamento surge como solução viável, proporcionando conveniência e eficiência para todos os envolvidos.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8630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2952750" y="231775"/>
            <a:ext cx="59055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Tecnologias</a:t>
            </a:r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923818C-6021-5425-33AC-AFFA8C7C6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2" y="2536890"/>
            <a:ext cx="1226127" cy="12261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1D7B6D4-7A20-F653-B62D-621654CA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399" y="2421474"/>
            <a:ext cx="1042988" cy="1428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9CEA378-7529-BE59-2453-FD1BBF827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927" y="2447985"/>
            <a:ext cx="1355494" cy="1315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B7E1DCB-9285-3DEA-B3C7-02BC25022501}"/>
              </a:ext>
            </a:extLst>
          </p:cNvPr>
          <p:cNvSpPr txBox="1"/>
          <p:nvPr/>
        </p:nvSpPr>
        <p:spPr>
          <a:xfrm>
            <a:off x="607236" y="4435147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4B39E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FlutterFlow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064F908-C1A5-800B-D82B-0E61D1B5702F}"/>
              </a:ext>
            </a:extLst>
          </p:cNvPr>
          <p:cNvSpPr txBox="1"/>
          <p:nvPr/>
        </p:nvSpPr>
        <p:spPr>
          <a:xfrm>
            <a:off x="3835936" y="4435146"/>
            <a:ext cx="1827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DA61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Firebase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B9FC34F-8D79-14DB-543C-B592E3CE953B}"/>
              </a:ext>
            </a:extLst>
          </p:cNvPr>
          <p:cNvSpPr txBox="1"/>
          <p:nvPr/>
        </p:nvSpPr>
        <p:spPr>
          <a:xfrm>
            <a:off x="6546865" y="4435147"/>
            <a:ext cx="2401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7298F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r>
              <a:rPr lang="pt-BR" sz="3200" dirty="0">
                <a:solidFill>
                  <a:srgbClr val="6CDDC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pt-BR" sz="3200" dirty="0">
                <a:solidFill>
                  <a:srgbClr val="7298F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</a:t>
            </a:r>
            <a:r>
              <a:rPr lang="pt-BR" sz="3200" dirty="0">
                <a:solidFill>
                  <a:srgbClr val="6CDDC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pt-BR" sz="3200" dirty="0">
                <a:solidFill>
                  <a:srgbClr val="7298F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pt-BR" sz="3200" dirty="0">
                <a:solidFill>
                  <a:srgbClr val="6CDDC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pt-BR" sz="3200" dirty="0">
                <a:solidFill>
                  <a:srgbClr val="7298F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ll</a:t>
            </a:r>
            <a:r>
              <a:rPr lang="pt-BR" sz="3200" dirty="0">
                <a:solidFill>
                  <a:srgbClr val="6CDDC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lang="pt-BR" sz="3200" dirty="0">
                <a:solidFill>
                  <a:srgbClr val="7298F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8A30624-F5A7-2C4F-E3DB-E456F89441D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flipH="1">
            <a:off x="3063586" y="2973532"/>
            <a:ext cx="455468" cy="455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BE45158-A9C3-BF24-7577-F8CC2BF42EA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flipH="1">
            <a:off x="6002732" y="2973532"/>
            <a:ext cx="455468" cy="455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2952750" y="231775"/>
            <a:ext cx="59055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Metodologias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717452" y="1236415"/>
            <a:ext cx="5711483" cy="538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pt-BR" sz="3100" dirty="0"/>
              <a:t>Levantamento de requisitos;</a:t>
            </a:r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endParaRPr lang="pt-BR" sz="3100" dirty="0"/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pt-BR" sz="3100" dirty="0"/>
              <a:t>Prototipação;</a:t>
            </a:r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endParaRPr lang="pt-BR" sz="3100" dirty="0"/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pt-BR" sz="3100" dirty="0"/>
              <a:t>Desenvolvimento iterativo;</a:t>
            </a:r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endParaRPr lang="pt-BR" sz="3100" dirty="0"/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pt-BR" sz="3100" dirty="0"/>
              <a:t>Integração contínua;</a:t>
            </a:r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endParaRPr lang="pt-BR" sz="3100" dirty="0"/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pt-BR" sz="3100" dirty="0"/>
              <a:t>Geração de imagens;</a:t>
            </a:r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endParaRPr lang="pt-BR" sz="3100" dirty="0"/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pt-BR" sz="3100" dirty="0"/>
              <a:t>Testes e validação.</a:t>
            </a:r>
            <a:endParaRPr sz="3100" dirty="0"/>
          </a:p>
        </p:txBody>
      </p:sp>
    </p:spTree>
    <p:extLst>
      <p:ext uri="{BB962C8B-B14F-4D97-AF65-F5344CB8AC3E}">
        <p14:creationId xmlns:p14="http://schemas.microsoft.com/office/powerpoint/2010/main" val="32870703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2952750" y="231775"/>
            <a:ext cx="59055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Arquitetura</a:t>
            </a:r>
            <a:endParaRPr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48135C2-2414-E6AF-6AA3-65553278C021}"/>
              </a:ext>
            </a:extLst>
          </p:cNvPr>
          <p:cNvSpPr/>
          <p:nvPr/>
        </p:nvSpPr>
        <p:spPr>
          <a:xfrm>
            <a:off x="978479" y="3635307"/>
            <a:ext cx="1264225" cy="796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6000">
                <a:srgbClr val="002060"/>
              </a:gs>
              <a:gs pos="83000">
                <a:srgbClr val="4B39EF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EE1488F-BD2D-2EDE-1F0B-B05C5E6A9312}"/>
              </a:ext>
            </a:extLst>
          </p:cNvPr>
          <p:cNvSpPr/>
          <p:nvPr/>
        </p:nvSpPr>
        <p:spPr>
          <a:xfrm>
            <a:off x="999261" y="4695896"/>
            <a:ext cx="1264225" cy="796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6000">
                <a:srgbClr val="002060"/>
              </a:gs>
              <a:gs pos="83000">
                <a:srgbClr val="4B39EF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F500506-10C2-0332-D25B-CDC95DBBCCFE}"/>
              </a:ext>
            </a:extLst>
          </p:cNvPr>
          <p:cNvSpPr/>
          <p:nvPr/>
        </p:nvSpPr>
        <p:spPr>
          <a:xfrm>
            <a:off x="2765715" y="4033707"/>
            <a:ext cx="1264225" cy="796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6000">
                <a:srgbClr val="002060"/>
              </a:gs>
              <a:gs pos="83000">
                <a:srgbClr val="4B39EF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17A1F54-9338-A835-4B98-524FA5EC8644}"/>
              </a:ext>
            </a:extLst>
          </p:cNvPr>
          <p:cNvSpPr/>
          <p:nvPr/>
        </p:nvSpPr>
        <p:spPr>
          <a:xfrm>
            <a:off x="4571999" y="2632200"/>
            <a:ext cx="1749136" cy="796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6000">
                <a:srgbClr val="002060"/>
              </a:gs>
              <a:gs pos="83000">
                <a:srgbClr val="4B39EF"/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Agendamentos marcados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8659AFB-7BF8-25DA-705A-9F3EA4D2B47B}"/>
              </a:ext>
            </a:extLst>
          </p:cNvPr>
          <p:cNvSpPr/>
          <p:nvPr/>
        </p:nvSpPr>
        <p:spPr>
          <a:xfrm>
            <a:off x="4475019" y="1368047"/>
            <a:ext cx="1943097" cy="796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6000">
                <a:srgbClr val="002060"/>
              </a:gs>
              <a:gs pos="83000">
                <a:srgbClr val="4B39EF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Pesquisar serviços ou estabelecimentos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4198570-D459-1165-51BE-660A0D3BCEA1}"/>
              </a:ext>
            </a:extLst>
          </p:cNvPr>
          <p:cNvSpPr/>
          <p:nvPr/>
        </p:nvSpPr>
        <p:spPr>
          <a:xfrm>
            <a:off x="7225145" y="1359829"/>
            <a:ext cx="1633105" cy="796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6000">
                <a:srgbClr val="002060"/>
              </a:gs>
              <a:gs pos="83000">
                <a:srgbClr val="4B39EF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Verificar horários disponíveis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1DA99EB-6430-62ED-EFD5-B3B8154AC75C}"/>
              </a:ext>
            </a:extLst>
          </p:cNvPr>
          <p:cNvSpPr/>
          <p:nvPr/>
        </p:nvSpPr>
        <p:spPr>
          <a:xfrm>
            <a:off x="7409584" y="2623950"/>
            <a:ext cx="1264225" cy="796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6000">
                <a:srgbClr val="002060"/>
              </a:gs>
              <a:gs pos="83000">
                <a:srgbClr val="4B39EF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Agendar!</a:t>
            </a: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3ABBE4A7-248B-9F12-4A92-2710E70C211B}"/>
              </a:ext>
            </a:extLst>
          </p:cNvPr>
          <p:cNvSpPr/>
          <p:nvPr/>
        </p:nvSpPr>
        <p:spPr>
          <a:xfrm>
            <a:off x="5786002" y="4033707"/>
            <a:ext cx="1264225" cy="796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6000">
                <a:srgbClr val="002060"/>
              </a:gs>
              <a:gs pos="83000">
                <a:srgbClr val="4B39EF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</a:t>
            </a: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81952C98-652C-1F8C-D94D-5C7127AFB240}"/>
              </a:ext>
            </a:extLst>
          </p:cNvPr>
          <p:cNvSpPr/>
          <p:nvPr/>
        </p:nvSpPr>
        <p:spPr>
          <a:xfrm>
            <a:off x="5675166" y="5570631"/>
            <a:ext cx="1485899" cy="796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6000">
                <a:srgbClr val="002060"/>
              </a:gs>
              <a:gs pos="83000">
                <a:srgbClr val="4B39EF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Alterar informações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B3C84E1-CC33-B363-6F1C-8E985CA2CDD2}"/>
              </a:ext>
            </a:extLst>
          </p:cNvPr>
          <p:cNvSpPr/>
          <p:nvPr/>
        </p:nvSpPr>
        <p:spPr>
          <a:xfrm>
            <a:off x="3651537" y="5559308"/>
            <a:ext cx="1840923" cy="796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6000">
                <a:srgbClr val="002060"/>
              </a:gs>
              <a:gs pos="83000">
                <a:srgbClr val="4B39EF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Sugerir estabelecimento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893C5BCA-068B-8719-F0A1-00344FAC0DA0}"/>
              </a:ext>
            </a:extLst>
          </p:cNvPr>
          <p:cNvSpPr/>
          <p:nvPr/>
        </p:nvSpPr>
        <p:spPr>
          <a:xfrm>
            <a:off x="7594025" y="5559308"/>
            <a:ext cx="1264225" cy="796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6000">
                <a:srgbClr val="002060"/>
              </a:gs>
              <a:gs pos="83000">
                <a:srgbClr val="4B39EF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Sair</a:t>
            </a:r>
          </a:p>
        </p:txBody>
      </p: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DED2BA42-72F4-E423-8B8C-EA0F2AEC4999}"/>
              </a:ext>
            </a:extLst>
          </p:cNvPr>
          <p:cNvCxnSpPr>
            <a:stCxn id="4" idx="0"/>
            <a:endCxn id="20" idx="0"/>
          </p:cNvCxnSpPr>
          <p:nvPr/>
        </p:nvCxnSpPr>
        <p:spPr>
          <a:xfrm rot="16200000" flipH="1">
            <a:off x="2305010" y="2940889"/>
            <a:ext cx="398400" cy="1787236"/>
          </a:xfrm>
          <a:prstGeom prst="bentConnector3">
            <a:avLst>
              <a:gd name="adj1" fmla="val -57380"/>
            </a:avLst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92321F64-6A15-3B9B-4CFC-35C8B10466AA}"/>
              </a:ext>
            </a:extLst>
          </p:cNvPr>
          <p:cNvCxnSpPr>
            <a:endCxn id="20" idx="2"/>
          </p:cNvCxnSpPr>
          <p:nvPr/>
        </p:nvCxnSpPr>
        <p:spPr>
          <a:xfrm flipV="1">
            <a:off x="1631373" y="4830507"/>
            <a:ext cx="1766455" cy="659446"/>
          </a:xfrm>
          <a:prstGeom prst="bentConnector2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11F48E5D-1A3B-F8C5-8246-5ED0BC6770A7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 flipV="1">
            <a:off x="4029940" y="1766447"/>
            <a:ext cx="445079" cy="2665660"/>
          </a:xfrm>
          <a:prstGeom prst="bentConnector3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A51498A2-9754-FCC8-326D-8CFC160BF249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4029940" y="3030600"/>
            <a:ext cx="542059" cy="1401507"/>
          </a:xfrm>
          <a:prstGeom prst="bentConnector3">
            <a:avLst>
              <a:gd name="adj1" fmla="val 42332"/>
            </a:avLst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76C3A8AE-B5A4-6ABC-4DC7-D08AB93F1F72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>
            <a:off x="4029940" y="4432107"/>
            <a:ext cx="1756062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3BB88116-6214-E904-2FEC-287A789FD998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6418116" y="1758229"/>
            <a:ext cx="807029" cy="821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9EAEF65B-73DD-EB9D-A833-9ECB9122CEB0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8041697" y="2156629"/>
            <a:ext cx="1" cy="46732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94FAA62E-3FED-7A35-916D-58444923886D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6418115" y="4830507"/>
            <a:ext cx="1" cy="74012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do 95">
            <a:extLst>
              <a:ext uri="{FF2B5EF4-FFF2-40B4-BE49-F238E27FC236}">
                <a16:creationId xmlns:a16="http://schemas.microsoft.com/office/drawing/2014/main" id="{93065A01-A4AF-9D24-E23F-8BD9FC724069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5400000">
            <a:off x="5130657" y="4271849"/>
            <a:ext cx="728801" cy="1846116"/>
          </a:xfrm>
          <a:prstGeom prst="bentConnector3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35D9F3D1-4228-652E-E31E-BC60A2D55C7C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 rot="16200000" flipH="1">
            <a:off x="6957726" y="4290895"/>
            <a:ext cx="728801" cy="1808023"/>
          </a:xfrm>
          <a:prstGeom prst="bentConnector3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5B97D570-DA75-C9BB-3DFC-DD89079D1422}"/>
              </a:ext>
            </a:extLst>
          </p:cNvPr>
          <p:cNvSpPr txBox="1"/>
          <p:nvPr/>
        </p:nvSpPr>
        <p:spPr>
          <a:xfrm>
            <a:off x="1310000" y="2219942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Cliente</a:t>
            </a:r>
          </a:p>
        </p:txBody>
      </p:sp>
      <p:cxnSp>
        <p:nvCxnSpPr>
          <p:cNvPr id="106" name="Conector: Angulado 105">
            <a:extLst>
              <a:ext uri="{FF2B5EF4-FFF2-40B4-BE49-F238E27FC236}">
                <a16:creationId xmlns:a16="http://schemas.microsoft.com/office/drawing/2014/main" id="{1E5E1F95-1F15-B1EE-BABA-20498E642108}"/>
              </a:ext>
            </a:extLst>
          </p:cNvPr>
          <p:cNvCxnSpPr>
            <a:stCxn id="101" idx="1"/>
            <a:endCxn id="19" idx="1"/>
          </p:cNvCxnSpPr>
          <p:nvPr/>
        </p:nvCxnSpPr>
        <p:spPr>
          <a:xfrm rot="10800000" flipV="1">
            <a:off x="999262" y="2450774"/>
            <a:ext cx="310739" cy="2643521"/>
          </a:xfrm>
          <a:prstGeom prst="bentConnector3">
            <a:avLst>
              <a:gd name="adj1" fmla="val 227070"/>
            </a:avLst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F846B9FE-AFD9-B9CB-84F4-5473F3B00207}"/>
              </a:ext>
            </a:extLst>
          </p:cNvPr>
          <p:cNvCxnSpPr>
            <a:endCxn id="4" idx="1"/>
          </p:cNvCxnSpPr>
          <p:nvPr/>
        </p:nvCxnSpPr>
        <p:spPr>
          <a:xfrm>
            <a:off x="609600" y="4033707"/>
            <a:ext cx="368879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áfico 111">
            <a:extLst>
              <a:ext uri="{FF2B5EF4-FFF2-40B4-BE49-F238E27FC236}">
                <a16:creationId xmlns:a16="http://schemas.microsoft.com/office/drawing/2014/main" id="{5C2F9615-E58A-7CDF-CB26-B59DDC42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258191" y="4428540"/>
            <a:ext cx="333803" cy="333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Gráfico 113">
            <a:extLst>
              <a:ext uri="{FF2B5EF4-FFF2-40B4-BE49-F238E27FC236}">
                <a16:creationId xmlns:a16="http://schemas.microsoft.com/office/drawing/2014/main" id="{E6B401BC-7EBC-BA65-C617-1633B6B5F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2639" y="4410417"/>
            <a:ext cx="290951" cy="290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6" name="Gráfico 115">
            <a:extLst>
              <a:ext uri="{FF2B5EF4-FFF2-40B4-BE49-F238E27FC236}">
                <a16:creationId xmlns:a16="http://schemas.microsoft.com/office/drawing/2014/main" id="{391B9F6E-7171-1CD6-115C-90AB7F570E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1998" y="1527498"/>
            <a:ext cx="288113" cy="28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8" name="Gráfico 117">
            <a:extLst>
              <a:ext uri="{FF2B5EF4-FFF2-40B4-BE49-F238E27FC236}">
                <a16:creationId xmlns:a16="http://schemas.microsoft.com/office/drawing/2014/main" id="{5F5F10D3-BAC5-E41E-DF24-608ABF17BE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1282" y="5671300"/>
            <a:ext cx="286406" cy="2864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0" name="Gráfico 119">
            <a:extLst>
              <a:ext uri="{FF2B5EF4-FFF2-40B4-BE49-F238E27FC236}">
                <a16:creationId xmlns:a16="http://schemas.microsoft.com/office/drawing/2014/main" id="{21A75778-AD22-CBD0-2FD5-DB8C7933B0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7885913" y="3026219"/>
            <a:ext cx="311565" cy="3115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2" name="Imagem 121">
            <a:extLst>
              <a:ext uri="{FF2B5EF4-FFF2-40B4-BE49-F238E27FC236}">
                <a16:creationId xmlns:a16="http://schemas.microsoft.com/office/drawing/2014/main" id="{CF5F7FDD-B01C-B409-DD43-450E5180E3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8660" y="1320362"/>
            <a:ext cx="920390" cy="9203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0426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2952750" y="231775"/>
            <a:ext cx="59055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Arquitetura</a:t>
            </a:r>
            <a:endParaRPr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8872D1F-5755-E671-983B-03203DC7EAFB}"/>
              </a:ext>
            </a:extLst>
          </p:cNvPr>
          <p:cNvSpPr/>
          <p:nvPr/>
        </p:nvSpPr>
        <p:spPr>
          <a:xfrm>
            <a:off x="978479" y="3635307"/>
            <a:ext cx="1264225" cy="796800"/>
          </a:xfrm>
          <a:prstGeom prst="roundRect">
            <a:avLst>
              <a:gd name="adj" fmla="val 50000"/>
            </a:avLst>
          </a:prstGeom>
          <a:gradFill>
            <a:gsLst>
              <a:gs pos="32000">
                <a:srgbClr val="EE8B60"/>
              </a:gs>
              <a:gs pos="65000">
                <a:srgbClr val="FF5963"/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6AD2599-7F6C-8737-EF60-7810AC4353B3}"/>
              </a:ext>
            </a:extLst>
          </p:cNvPr>
          <p:cNvSpPr/>
          <p:nvPr/>
        </p:nvSpPr>
        <p:spPr>
          <a:xfrm>
            <a:off x="978479" y="4979003"/>
            <a:ext cx="1264225" cy="796800"/>
          </a:xfrm>
          <a:prstGeom prst="roundRect">
            <a:avLst>
              <a:gd name="adj" fmla="val 50000"/>
            </a:avLst>
          </a:prstGeom>
          <a:gradFill>
            <a:gsLst>
              <a:gs pos="32000">
                <a:srgbClr val="EE8B60"/>
              </a:gs>
              <a:gs pos="65000">
                <a:srgbClr val="FF5963"/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955B7A5-CD59-8564-C8DD-5F1E841F434F}"/>
              </a:ext>
            </a:extLst>
          </p:cNvPr>
          <p:cNvSpPr/>
          <p:nvPr/>
        </p:nvSpPr>
        <p:spPr>
          <a:xfrm>
            <a:off x="2765715" y="4033707"/>
            <a:ext cx="1264225" cy="796800"/>
          </a:xfrm>
          <a:prstGeom prst="roundRect">
            <a:avLst>
              <a:gd name="adj" fmla="val 50000"/>
            </a:avLst>
          </a:prstGeom>
          <a:gradFill>
            <a:gsLst>
              <a:gs pos="32000">
                <a:srgbClr val="EE8B60"/>
              </a:gs>
              <a:gs pos="65000">
                <a:srgbClr val="FF5963"/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94589058-3194-52DA-666A-0B6C2BBA7C30}"/>
              </a:ext>
            </a:extLst>
          </p:cNvPr>
          <p:cNvCxnSpPr>
            <a:stCxn id="2" idx="0"/>
            <a:endCxn id="5" idx="0"/>
          </p:cNvCxnSpPr>
          <p:nvPr/>
        </p:nvCxnSpPr>
        <p:spPr>
          <a:xfrm rot="16200000" flipH="1">
            <a:off x="2305010" y="2940889"/>
            <a:ext cx="398400" cy="1787236"/>
          </a:xfrm>
          <a:prstGeom prst="bentConnector3">
            <a:avLst>
              <a:gd name="adj1" fmla="val -5738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áfico 7">
            <a:extLst>
              <a:ext uri="{FF2B5EF4-FFF2-40B4-BE49-F238E27FC236}">
                <a16:creationId xmlns:a16="http://schemas.microsoft.com/office/drawing/2014/main" id="{BEB41DF9-A1C0-A8FC-5951-9781967A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258191" y="4428540"/>
            <a:ext cx="333803" cy="333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D35C28-0804-2C80-E27D-19EB04559C61}"/>
              </a:ext>
            </a:extLst>
          </p:cNvPr>
          <p:cNvSpPr/>
          <p:nvPr/>
        </p:nvSpPr>
        <p:spPr>
          <a:xfrm>
            <a:off x="4673310" y="1335941"/>
            <a:ext cx="1749136" cy="796800"/>
          </a:xfrm>
          <a:prstGeom prst="roundRect">
            <a:avLst>
              <a:gd name="adj" fmla="val 50000"/>
            </a:avLst>
          </a:prstGeom>
          <a:gradFill>
            <a:gsLst>
              <a:gs pos="32000">
                <a:srgbClr val="EE8B60"/>
              </a:gs>
              <a:gs pos="65000">
                <a:srgbClr val="FF5963"/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Meus serviços</a:t>
            </a: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D19BF37-43B2-D021-8768-F39700C47A25}"/>
              </a:ext>
            </a:extLst>
          </p:cNvPr>
          <p:cNvSpPr/>
          <p:nvPr/>
        </p:nvSpPr>
        <p:spPr>
          <a:xfrm>
            <a:off x="4665514" y="4033707"/>
            <a:ext cx="1951758" cy="796800"/>
          </a:xfrm>
          <a:prstGeom prst="roundRect">
            <a:avLst>
              <a:gd name="adj" fmla="val 50000"/>
            </a:avLst>
          </a:prstGeom>
          <a:gradFill>
            <a:gsLst>
              <a:gs pos="32000">
                <a:srgbClr val="EE8B60"/>
              </a:gs>
              <a:gs pos="65000">
                <a:srgbClr val="FF5963"/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Meu estabelecimento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3E420F7-B64B-278F-4079-D53C5806C61C}"/>
              </a:ext>
            </a:extLst>
          </p:cNvPr>
          <p:cNvSpPr/>
          <p:nvPr/>
        </p:nvSpPr>
        <p:spPr>
          <a:xfrm>
            <a:off x="7109114" y="1335941"/>
            <a:ext cx="1749136" cy="796800"/>
          </a:xfrm>
          <a:prstGeom prst="roundRect">
            <a:avLst>
              <a:gd name="adj" fmla="val 50000"/>
            </a:avLst>
          </a:prstGeom>
          <a:gradFill>
            <a:gsLst>
              <a:gs pos="32000">
                <a:srgbClr val="EE8B60"/>
              </a:gs>
              <a:gs pos="65000">
                <a:srgbClr val="FF5963"/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Adicionar serviço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ABB9746-1BF8-542C-F30D-49D34A536D24}"/>
              </a:ext>
            </a:extLst>
          </p:cNvPr>
          <p:cNvSpPr/>
          <p:nvPr/>
        </p:nvSpPr>
        <p:spPr>
          <a:xfrm>
            <a:off x="7109114" y="2577415"/>
            <a:ext cx="1749136" cy="796800"/>
          </a:xfrm>
          <a:prstGeom prst="roundRect">
            <a:avLst>
              <a:gd name="adj" fmla="val 50000"/>
            </a:avLst>
          </a:prstGeom>
          <a:gradFill>
            <a:gsLst>
              <a:gs pos="32000">
                <a:srgbClr val="EE8B60"/>
              </a:gs>
              <a:gs pos="65000">
                <a:srgbClr val="FF5963"/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Definir horário</a:t>
            </a: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0828665-37C5-8653-025C-A0CB9EF9EC89}"/>
              </a:ext>
            </a:extLst>
          </p:cNvPr>
          <p:cNvSpPr/>
          <p:nvPr/>
        </p:nvSpPr>
        <p:spPr>
          <a:xfrm>
            <a:off x="7401789" y="4033707"/>
            <a:ext cx="1485899" cy="796800"/>
          </a:xfrm>
          <a:prstGeom prst="roundRect">
            <a:avLst>
              <a:gd name="adj" fmla="val 50000"/>
            </a:avLst>
          </a:prstGeom>
          <a:gradFill>
            <a:gsLst>
              <a:gs pos="32000">
                <a:srgbClr val="EE8B60"/>
              </a:gs>
              <a:gs pos="65000">
                <a:srgbClr val="FF5963"/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Alterar informações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6891DF9-5B55-74AF-6719-3A69A2190737}"/>
              </a:ext>
            </a:extLst>
          </p:cNvPr>
          <p:cNvSpPr/>
          <p:nvPr/>
        </p:nvSpPr>
        <p:spPr>
          <a:xfrm>
            <a:off x="7512627" y="5352692"/>
            <a:ext cx="1264225" cy="796800"/>
          </a:xfrm>
          <a:prstGeom prst="roundRect">
            <a:avLst>
              <a:gd name="adj" fmla="val 50000"/>
            </a:avLst>
          </a:prstGeom>
          <a:gradFill>
            <a:gsLst>
              <a:gs pos="32000">
                <a:srgbClr val="EE8B60"/>
              </a:gs>
              <a:gs pos="65000">
                <a:srgbClr val="FF5963"/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Sair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432B76D-36BF-F043-0F02-44700D42A868}"/>
              </a:ext>
            </a:extLst>
          </p:cNvPr>
          <p:cNvSpPr/>
          <p:nvPr/>
        </p:nvSpPr>
        <p:spPr>
          <a:xfrm>
            <a:off x="4915766" y="5352692"/>
            <a:ext cx="1264225" cy="796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6000">
                <a:srgbClr val="EE8B60"/>
              </a:gs>
              <a:gs pos="83000">
                <a:srgbClr val="FF5963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</a:t>
            </a: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37314BDE-373A-1157-DB5E-4E26E4ADD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2403" y="5729402"/>
            <a:ext cx="290951" cy="290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3E0A3905-D243-578F-D571-5C9EABB295DF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4029940" y="1734341"/>
            <a:ext cx="643370" cy="2697766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9F24296B-A751-BACB-9060-762C5A3177FD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029940" y="4432107"/>
            <a:ext cx="885826" cy="1318985"/>
          </a:xfrm>
          <a:prstGeom prst="bentConnector3">
            <a:avLst>
              <a:gd name="adj1" fmla="val 3592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1852F3F-2954-0F54-8659-E2C2F5411058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029940" y="4432107"/>
            <a:ext cx="63557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0CB67473-4731-A44C-8665-5482987B8593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6617272" y="4432107"/>
            <a:ext cx="784517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D8F23F0-9270-02AA-DE00-4A57642AEA46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422446" y="1734341"/>
            <a:ext cx="68666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A6CEC6EE-AC9E-3D87-5A44-080E39515716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983682" y="2132741"/>
            <a:ext cx="0" cy="4446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3BCEC3CF-CA8C-E034-4554-A7B294FECE62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6179991" y="5751092"/>
            <a:ext cx="133263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m 96">
            <a:extLst>
              <a:ext uri="{FF2B5EF4-FFF2-40B4-BE49-F238E27FC236}">
                <a16:creationId xmlns:a16="http://schemas.microsoft.com/office/drawing/2014/main" id="{553C967F-8B2C-0407-F896-421832DCC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3050" y="1310272"/>
            <a:ext cx="1139307" cy="1139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9" name="CaixaDeTexto 98">
            <a:extLst>
              <a:ext uri="{FF2B5EF4-FFF2-40B4-BE49-F238E27FC236}">
                <a16:creationId xmlns:a16="http://schemas.microsoft.com/office/drawing/2014/main" id="{72332FC4-42CF-8BF0-A45E-BE859D7D84CA}"/>
              </a:ext>
            </a:extLst>
          </p:cNvPr>
          <p:cNvSpPr txBox="1"/>
          <p:nvPr/>
        </p:nvSpPr>
        <p:spPr>
          <a:xfrm>
            <a:off x="1030032" y="2463072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Estabelecimento</a:t>
            </a:r>
          </a:p>
        </p:txBody>
      </p: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D3422955-BAD9-22ED-A7B2-65A1632748AE}"/>
              </a:ext>
            </a:extLst>
          </p:cNvPr>
          <p:cNvCxnSpPr>
            <a:stCxn id="99" idx="1"/>
            <a:endCxn id="3" idx="1"/>
          </p:cNvCxnSpPr>
          <p:nvPr/>
        </p:nvCxnSpPr>
        <p:spPr>
          <a:xfrm rot="10800000" flipV="1">
            <a:off x="978480" y="2693905"/>
            <a:ext cx="51553" cy="2683498"/>
          </a:xfrm>
          <a:prstGeom prst="bentConnector3">
            <a:avLst>
              <a:gd name="adj1" fmla="val 812172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4D20FBBE-F80E-6753-6056-AF7E1BC7B69D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09600" y="4033707"/>
            <a:ext cx="36887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: Angulado 116">
            <a:extLst>
              <a:ext uri="{FF2B5EF4-FFF2-40B4-BE49-F238E27FC236}">
                <a16:creationId xmlns:a16="http://schemas.microsoft.com/office/drawing/2014/main" id="{528D59F3-ADE9-FB57-A6AF-95EB9A36DAFB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5400000" flipH="1" flipV="1">
            <a:off x="2031562" y="4409537"/>
            <a:ext cx="945296" cy="1787236"/>
          </a:xfrm>
          <a:prstGeom prst="bentConnector3">
            <a:avLst>
              <a:gd name="adj1" fmla="val -2418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áfico 118">
            <a:extLst>
              <a:ext uri="{FF2B5EF4-FFF2-40B4-BE49-F238E27FC236}">
                <a16:creationId xmlns:a16="http://schemas.microsoft.com/office/drawing/2014/main" id="{FB38CD61-763E-9458-CEBB-487D2F2F31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2226" y="4086137"/>
            <a:ext cx="286406" cy="2864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2" name="Gráfico 121">
            <a:extLst>
              <a:ext uri="{FF2B5EF4-FFF2-40B4-BE49-F238E27FC236}">
                <a16:creationId xmlns:a16="http://schemas.microsoft.com/office/drawing/2014/main" id="{B525356B-E4F0-42A1-34C0-3F5BC8EDBB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5421" y="1657587"/>
            <a:ext cx="444675" cy="444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3" name="Gráfico 122">
            <a:extLst>
              <a:ext uri="{FF2B5EF4-FFF2-40B4-BE49-F238E27FC236}">
                <a16:creationId xmlns:a16="http://schemas.microsoft.com/office/drawing/2014/main" id="{9CFC23D2-FA33-0B85-28DA-11C1967801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7827899" y="2943817"/>
            <a:ext cx="311565" cy="3115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8DD753A7-2302-8408-34B7-DCB3320587CC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 rot="16200000" flipH="1">
            <a:off x="5906959" y="1773660"/>
            <a:ext cx="843074" cy="1561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0148E82-04E8-43D3-AF94-17429DDB561D}"/>
              </a:ext>
            </a:extLst>
          </p:cNvPr>
          <p:cNvCxnSpPr>
            <a:stCxn id="17" idx="3"/>
          </p:cNvCxnSpPr>
          <p:nvPr/>
        </p:nvCxnSpPr>
        <p:spPr>
          <a:xfrm flipV="1">
            <a:off x="6179991" y="4762343"/>
            <a:ext cx="1458766" cy="988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209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2952750" y="231775"/>
            <a:ext cx="59055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Demonstração</a:t>
            </a:r>
            <a:endParaRPr dirty="0"/>
          </a:p>
        </p:txBody>
      </p:sp>
      <p:grpSp>
        <p:nvGrpSpPr>
          <p:cNvPr id="2" name="Google Shape;89;p14">
            <a:extLst>
              <a:ext uri="{FF2B5EF4-FFF2-40B4-BE49-F238E27FC236}">
                <a16:creationId xmlns:a16="http://schemas.microsoft.com/office/drawing/2014/main" id="{23A5D87D-EA87-E958-0CB3-E242B676E8FA}"/>
              </a:ext>
            </a:extLst>
          </p:cNvPr>
          <p:cNvGrpSpPr/>
          <p:nvPr/>
        </p:nvGrpSpPr>
        <p:grpSpPr>
          <a:xfrm>
            <a:off x="3347759" y="1524369"/>
            <a:ext cx="2448481" cy="4552874"/>
            <a:chOff x="5812139" y="178733"/>
            <a:chExt cx="2344092" cy="4786022"/>
          </a:xfrm>
        </p:grpSpPr>
        <p:sp>
          <p:nvSpPr>
            <p:cNvPr id="3" name="Google Shape;90;p14">
              <a:extLst>
                <a:ext uri="{FF2B5EF4-FFF2-40B4-BE49-F238E27FC236}">
                  <a16:creationId xmlns:a16="http://schemas.microsoft.com/office/drawing/2014/main" id="{1E0D3910-193F-6487-EB82-C738F9BA1B6C}"/>
                </a:ext>
              </a:extLst>
            </p:cNvPr>
            <p:cNvSpPr/>
            <p:nvPr/>
          </p:nvSpPr>
          <p:spPr>
            <a:xfrm>
              <a:off x="5837742" y="178745"/>
              <a:ext cx="2294353" cy="4786010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91;p14">
              <a:extLst>
                <a:ext uri="{FF2B5EF4-FFF2-40B4-BE49-F238E27FC236}">
                  <a16:creationId xmlns:a16="http://schemas.microsoft.com/office/drawing/2014/main" id="{6D081E0F-DE65-705D-7F0D-61E751FD7899}"/>
                </a:ext>
              </a:extLst>
            </p:cNvPr>
            <p:cNvSpPr/>
            <p:nvPr/>
          </p:nvSpPr>
          <p:spPr>
            <a:xfrm>
              <a:off x="5903198" y="255829"/>
              <a:ext cx="2161684" cy="4631829"/>
            </a:xfrm>
            <a:custGeom>
              <a:avLst/>
              <a:gdLst/>
              <a:ahLst/>
              <a:cxnLst/>
              <a:rect l="l" t="t" r="r" b="b"/>
              <a:pathLst>
                <a:path w="7430" h="15922" extrusionOk="0">
                  <a:moveTo>
                    <a:pt x="789" y="0"/>
                  </a:moveTo>
                  <a:cubicBezTo>
                    <a:pt x="353" y="0"/>
                    <a:pt x="1" y="353"/>
                    <a:pt x="1" y="789"/>
                  </a:cubicBezTo>
                  <a:lnTo>
                    <a:pt x="1" y="15133"/>
                  </a:lnTo>
                  <a:cubicBezTo>
                    <a:pt x="1" y="15569"/>
                    <a:pt x="353" y="15922"/>
                    <a:pt x="789" y="15922"/>
                  </a:cubicBezTo>
                  <a:lnTo>
                    <a:pt x="6641" y="15922"/>
                  </a:lnTo>
                  <a:cubicBezTo>
                    <a:pt x="7077" y="15922"/>
                    <a:pt x="7430" y="15569"/>
                    <a:pt x="7430" y="15133"/>
                  </a:cubicBezTo>
                  <a:lnTo>
                    <a:pt x="7430" y="789"/>
                  </a:lnTo>
                  <a:cubicBezTo>
                    <a:pt x="7430" y="353"/>
                    <a:pt x="7077" y="0"/>
                    <a:pt x="6641" y="0"/>
                  </a:cubicBezTo>
                  <a:lnTo>
                    <a:pt x="5721" y="0"/>
                  </a:lnTo>
                  <a:lnTo>
                    <a:pt x="5721" y="265"/>
                  </a:lnTo>
                  <a:cubicBezTo>
                    <a:pt x="5721" y="485"/>
                    <a:pt x="5544" y="666"/>
                    <a:pt x="5324" y="666"/>
                  </a:cubicBezTo>
                  <a:lnTo>
                    <a:pt x="2111" y="666"/>
                  </a:lnTo>
                  <a:cubicBezTo>
                    <a:pt x="1891" y="666"/>
                    <a:pt x="1710" y="485"/>
                    <a:pt x="1710" y="265"/>
                  </a:cubicBezTo>
                  <a:lnTo>
                    <a:pt x="17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92;p14">
              <a:extLst>
                <a:ext uri="{FF2B5EF4-FFF2-40B4-BE49-F238E27FC236}">
                  <a16:creationId xmlns:a16="http://schemas.microsoft.com/office/drawing/2014/main" id="{26287492-0B50-2E42-4D4B-91FC0A7A02B3}"/>
                </a:ext>
              </a:extLst>
            </p:cNvPr>
            <p:cNvSpPr/>
            <p:nvPr/>
          </p:nvSpPr>
          <p:spPr>
            <a:xfrm>
              <a:off x="6395153" y="178733"/>
              <a:ext cx="1177783" cy="271144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93;p14">
              <a:extLst>
                <a:ext uri="{FF2B5EF4-FFF2-40B4-BE49-F238E27FC236}">
                  <a16:creationId xmlns:a16="http://schemas.microsoft.com/office/drawing/2014/main" id="{D15B6ECE-A6F5-03AF-8C8B-A4EA238166BB}"/>
                </a:ext>
              </a:extLst>
            </p:cNvPr>
            <p:cNvSpPr/>
            <p:nvPr/>
          </p:nvSpPr>
          <p:spPr>
            <a:xfrm>
              <a:off x="5854616" y="197363"/>
              <a:ext cx="2260313" cy="4748774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94;p14">
              <a:extLst>
                <a:ext uri="{FF2B5EF4-FFF2-40B4-BE49-F238E27FC236}">
                  <a16:creationId xmlns:a16="http://schemas.microsoft.com/office/drawing/2014/main" id="{61E52D7F-E679-D2B3-0315-0805BE553186}"/>
                </a:ext>
              </a:extLst>
            </p:cNvPr>
            <p:cNvSpPr/>
            <p:nvPr/>
          </p:nvSpPr>
          <p:spPr>
            <a:xfrm>
              <a:off x="7228085" y="312853"/>
              <a:ext cx="51496" cy="50036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95;p14">
              <a:extLst>
                <a:ext uri="{FF2B5EF4-FFF2-40B4-BE49-F238E27FC236}">
                  <a16:creationId xmlns:a16="http://schemas.microsoft.com/office/drawing/2014/main" id="{663B781F-45A5-3FF3-3267-9B15067824DE}"/>
                </a:ext>
              </a:extLst>
            </p:cNvPr>
            <p:cNvSpPr/>
            <p:nvPr/>
          </p:nvSpPr>
          <p:spPr>
            <a:xfrm>
              <a:off x="6816459" y="315471"/>
              <a:ext cx="335163" cy="44509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96;p14">
              <a:extLst>
                <a:ext uri="{FF2B5EF4-FFF2-40B4-BE49-F238E27FC236}">
                  <a16:creationId xmlns:a16="http://schemas.microsoft.com/office/drawing/2014/main" id="{363E8039-B140-4D7A-C8F2-5B18E6A653FA}"/>
                </a:ext>
              </a:extLst>
            </p:cNvPr>
            <p:cNvSpPr/>
            <p:nvPr/>
          </p:nvSpPr>
          <p:spPr>
            <a:xfrm>
              <a:off x="6934871" y="485433"/>
              <a:ext cx="98629" cy="121599"/>
            </a:xfrm>
            <a:custGeom>
              <a:avLst/>
              <a:gdLst/>
              <a:ahLst/>
              <a:cxnLst/>
              <a:rect l="l" t="t" r="r" b="b"/>
              <a:pathLst>
                <a:path w="339" h="418" extrusionOk="0">
                  <a:moveTo>
                    <a:pt x="172" y="65"/>
                  </a:moveTo>
                  <a:cubicBezTo>
                    <a:pt x="230" y="65"/>
                    <a:pt x="279" y="114"/>
                    <a:pt x="279" y="172"/>
                  </a:cubicBezTo>
                  <a:lnTo>
                    <a:pt x="279" y="353"/>
                  </a:lnTo>
                  <a:lnTo>
                    <a:pt x="64" y="353"/>
                  </a:lnTo>
                  <a:lnTo>
                    <a:pt x="64" y="172"/>
                  </a:lnTo>
                  <a:cubicBezTo>
                    <a:pt x="64" y="114"/>
                    <a:pt x="113" y="65"/>
                    <a:pt x="172" y="65"/>
                  </a:cubicBezTo>
                  <a:close/>
                  <a:moveTo>
                    <a:pt x="172" y="1"/>
                  </a:moveTo>
                  <a:cubicBezTo>
                    <a:pt x="79" y="1"/>
                    <a:pt x="0" y="79"/>
                    <a:pt x="0" y="172"/>
                  </a:cubicBezTo>
                  <a:lnTo>
                    <a:pt x="0" y="417"/>
                  </a:lnTo>
                  <a:lnTo>
                    <a:pt x="338" y="417"/>
                  </a:lnTo>
                  <a:lnTo>
                    <a:pt x="338" y="172"/>
                  </a:lnTo>
                  <a:cubicBezTo>
                    <a:pt x="338" y="79"/>
                    <a:pt x="26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97;p14">
              <a:extLst>
                <a:ext uri="{FF2B5EF4-FFF2-40B4-BE49-F238E27FC236}">
                  <a16:creationId xmlns:a16="http://schemas.microsoft.com/office/drawing/2014/main" id="{7ACABF1A-CFAA-7AFB-F62C-B98E9924D7EE}"/>
                </a:ext>
              </a:extLst>
            </p:cNvPr>
            <p:cNvSpPr/>
            <p:nvPr/>
          </p:nvSpPr>
          <p:spPr>
            <a:xfrm>
              <a:off x="6914796" y="556705"/>
              <a:ext cx="138487" cy="81454"/>
            </a:xfrm>
            <a:custGeom>
              <a:avLst/>
              <a:gdLst/>
              <a:ahLst/>
              <a:cxnLst/>
              <a:rect l="l" t="t" r="r" b="b"/>
              <a:pathLst>
                <a:path w="476" h="280" extrusionOk="0">
                  <a:moveTo>
                    <a:pt x="50" y="1"/>
                  </a:moveTo>
                  <a:cubicBezTo>
                    <a:pt x="20" y="1"/>
                    <a:pt x="1" y="25"/>
                    <a:pt x="1" y="50"/>
                  </a:cubicBezTo>
                  <a:lnTo>
                    <a:pt x="1" y="231"/>
                  </a:lnTo>
                  <a:cubicBezTo>
                    <a:pt x="1" y="260"/>
                    <a:pt x="20" y="280"/>
                    <a:pt x="50" y="280"/>
                  </a:cubicBezTo>
                  <a:lnTo>
                    <a:pt x="427" y="280"/>
                  </a:lnTo>
                  <a:cubicBezTo>
                    <a:pt x="456" y="280"/>
                    <a:pt x="476" y="260"/>
                    <a:pt x="476" y="231"/>
                  </a:cubicBezTo>
                  <a:lnTo>
                    <a:pt x="476" y="50"/>
                  </a:lnTo>
                  <a:cubicBezTo>
                    <a:pt x="476" y="25"/>
                    <a:pt x="456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98;p14">
              <a:extLst>
                <a:ext uri="{FF2B5EF4-FFF2-40B4-BE49-F238E27FC236}">
                  <a16:creationId xmlns:a16="http://schemas.microsoft.com/office/drawing/2014/main" id="{5AE21743-C438-8B7D-324C-B10703B2A435}"/>
                </a:ext>
              </a:extLst>
            </p:cNvPr>
            <p:cNvSpPr/>
            <p:nvPr/>
          </p:nvSpPr>
          <p:spPr>
            <a:xfrm>
              <a:off x="7712841" y="334089"/>
              <a:ext cx="88446" cy="68654"/>
            </a:xfrm>
            <a:custGeom>
              <a:avLst/>
              <a:gdLst/>
              <a:ahLst/>
              <a:cxnLst/>
              <a:rect l="l" t="t" r="r" b="b"/>
              <a:pathLst>
                <a:path w="304" h="236" extrusionOk="0">
                  <a:moveTo>
                    <a:pt x="152" y="1"/>
                  </a:moveTo>
                  <a:cubicBezTo>
                    <a:pt x="93" y="1"/>
                    <a:pt x="39" y="25"/>
                    <a:pt x="0" y="59"/>
                  </a:cubicBezTo>
                  <a:lnTo>
                    <a:pt x="25" y="84"/>
                  </a:lnTo>
                  <a:cubicBezTo>
                    <a:pt x="54" y="50"/>
                    <a:pt x="103" y="30"/>
                    <a:pt x="152" y="30"/>
                  </a:cubicBezTo>
                  <a:cubicBezTo>
                    <a:pt x="201" y="30"/>
                    <a:pt x="245" y="50"/>
                    <a:pt x="279" y="84"/>
                  </a:cubicBezTo>
                  <a:lnTo>
                    <a:pt x="304" y="59"/>
                  </a:lnTo>
                  <a:cubicBezTo>
                    <a:pt x="265" y="25"/>
                    <a:pt x="211" y="1"/>
                    <a:pt x="152" y="1"/>
                  </a:cubicBezTo>
                  <a:close/>
                  <a:moveTo>
                    <a:pt x="152" y="59"/>
                  </a:moveTo>
                  <a:cubicBezTo>
                    <a:pt x="108" y="59"/>
                    <a:pt x="74" y="79"/>
                    <a:pt x="44" y="104"/>
                  </a:cubicBezTo>
                  <a:lnTo>
                    <a:pt x="69" y="128"/>
                  </a:lnTo>
                  <a:cubicBezTo>
                    <a:pt x="88" y="104"/>
                    <a:pt x="118" y="94"/>
                    <a:pt x="152" y="94"/>
                  </a:cubicBezTo>
                  <a:cubicBezTo>
                    <a:pt x="186" y="94"/>
                    <a:pt x="216" y="104"/>
                    <a:pt x="235" y="128"/>
                  </a:cubicBezTo>
                  <a:lnTo>
                    <a:pt x="260" y="104"/>
                  </a:lnTo>
                  <a:cubicBezTo>
                    <a:pt x="230" y="79"/>
                    <a:pt x="191" y="59"/>
                    <a:pt x="152" y="59"/>
                  </a:cubicBezTo>
                  <a:close/>
                  <a:moveTo>
                    <a:pt x="152" y="128"/>
                  </a:moveTo>
                  <a:cubicBezTo>
                    <a:pt x="128" y="128"/>
                    <a:pt x="108" y="138"/>
                    <a:pt x="93" y="152"/>
                  </a:cubicBezTo>
                  <a:lnTo>
                    <a:pt x="118" y="177"/>
                  </a:lnTo>
                  <a:cubicBezTo>
                    <a:pt x="123" y="167"/>
                    <a:pt x="137" y="162"/>
                    <a:pt x="152" y="162"/>
                  </a:cubicBezTo>
                  <a:cubicBezTo>
                    <a:pt x="167" y="162"/>
                    <a:pt x="177" y="167"/>
                    <a:pt x="186" y="177"/>
                  </a:cubicBezTo>
                  <a:lnTo>
                    <a:pt x="211" y="152"/>
                  </a:lnTo>
                  <a:cubicBezTo>
                    <a:pt x="196" y="138"/>
                    <a:pt x="172" y="128"/>
                    <a:pt x="152" y="128"/>
                  </a:cubicBezTo>
                  <a:close/>
                  <a:moveTo>
                    <a:pt x="152" y="187"/>
                  </a:moveTo>
                  <a:cubicBezTo>
                    <a:pt x="137" y="187"/>
                    <a:pt x="128" y="197"/>
                    <a:pt x="128" y="211"/>
                  </a:cubicBezTo>
                  <a:cubicBezTo>
                    <a:pt x="128" y="226"/>
                    <a:pt x="137" y="236"/>
                    <a:pt x="152" y="236"/>
                  </a:cubicBezTo>
                  <a:cubicBezTo>
                    <a:pt x="167" y="236"/>
                    <a:pt x="177" y="226"/>
                    <a:pt x="177" y="211"/>
                  </a:cubicBezTo>
                  <a:cubicBezTo>
                    <a:pt x="177" y="197"/>
                    <a:pt x="167" y="187"/>
                    <a:pt x="152" y="1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99;p14">
              <a:extLst>
                <a:ext uri="{FF2B5EF4-FFF2-40B4-BE49-F238E27FC236}">
                  <a16:creationId xmlns:a16="http://schemas.microsoft.com/office/drawing/2014/main" id="{71F40379-1F04-BAAD-B59C-94E7EE4E23F8}"/>
                </a:ext>
              </a:extLst>
            </p:cNvPr>
            <p:cNvSpPr/>
            <p:nvPr/>
          </p:nvSpPr>
          <p:spPr>
            <a:xfrm>
              <a:off x="7614503" y="343980"/>
              <a:ext cx="77099" cy="57309"/>
            </a:xfrm>
            <a:custGeom>
              <a:avLst/>
              <a:gdLst/>
              <a:ahLst/>
              <a:cxnLst/>
              <a:rect l="l" t="t" r="r" b="b"/>
              <a:pathLst>
                <a:path w="265" h="197" extrusionOk="0">
                  <a:moveTo>
                    <a:pt x="0" y="143"/>
                  </a:moveTo>
                  <a:lnTo>
                    <a:pt x="0" y="192"/>
                  </a:lnTo>
                  <a:lnTo>
                    <a:pt x="30" y="192"/>
                  </a:lnTo>
                  <a:lnTo>
                    <a:pt x="30" y="143"/>
                  </a:lnTo>
                  <a:close/>
                  <a:moveTo>
                    <a:pt x="59" y="109"/>
                  </a:moveTo>
                  <a:lnTo>
                    <a:pt x="59" y="192"/>
                  </a:lnTo>
                  <a:lnTo>
                    <a:pt x="88" y="192"/>
                  </a:lnTo>
                  <a:lnTo>
                    <a:pt x="88" y="109"/>
                  </a:lnTo>
                  <a:close/>
                  <a:moveTo>
                    <a:pt x="118" y="70"/>
                  </a:moveTo>
                  <a:lnTo>
                    <a:pt x="118" y="192"/>
                  </a:lnTo>
                  <a:lnTo>
                    <a:pt x="147" y="192"/>
                  </a:lnTo>
                  <a:lnTo>
                    <a:pt x="147" y="70"/>
                  </a:lnTo>
                  <a:close/>
                  <a:moveTo>
                    <a:pt x="177" y="35"/>
                  </a:moveTo>
                  <a:lnTo>
                    <a:pt x="177" y="192"/>
                  </a:lnTo>
                  <a:lnTo>
                    <a:pt x="206" y="192"/>
                  </a:lnTo>
                  <a:lnTo>
                    <a:pt x="206" y="35"/>
                  </a:lnTo>
                  <a:close/>
                  <a:moveTo>
                    <a:pt x="235" y="1"/>
                  </a:moveTo>
                  <a:lnTo>
                    <a:pt x="235" y="197"/>
                  </a:lnTo>
                  <a:lnTo>
                    <a:pt x="265" y="19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00;p14">
              <a:extLst>
                <a:ext uri="{FF2B5EF4-FFF2-40B4-BE49-F238E27FC236}">
                  <a16:creationId xmlns:a16="http://schemas.microsoft.com/office/drawing/2014/main" id="{0DB6B2A3-FDD1-9EE9-B93F-BBFF55B7CB80}"/>
                </a:ext>
              </a:extLst>
            </p:cNvPr>
            <p:cNvSpPr/>
            <p:nvPr/>
          </p:nvSpPr>
          <p:spPr>
            <a:xfrm>
              <a:off x="7823979" y="345434"/>
              <a:ext cx="115503" cy="55854"/>
            </a:xfrm>
            <a:custGeom>
              <a:avLst/>
              <a:gdLst/>
              <a:ahLst/>
              <a:cxnLst/>
              <a:rect l="l" t="t" r="r" b="b"/>
              <a:pathLst>
                <a:path w="397" h="192" extrusionOk="0">
                  <a:moveTo>
                    <a:pt x="44" y="20"/>
                  </a:moveTo>
                  <a:cubicBezTo>
                    <a:pt x="30" y="20"/>
                    <a:pt x="20" y="35"/>
                    <a:pt x="20" y="50"/>
                  </a:cubicBezTo>
                  <a:lnTo>
                    <a:pt x="20" y="148"/>
                  </a:lnTo>
                  <a:cubicBezTo>
                    <a:pt x="20" y="162"/>
                    <a:pt x="30" y="172"/>
                    <a:pt x="44" y="172"/>
                  </a:cubicBezTo>
                  <a:lnTo>
                    <a:pt x="274" y="172"/>
                  </a:lnTo>
                  <a:lnTo>
                    <a:pt x="274" y="20"/>
                  </a:lnTo>
                  <a:close/>
                  <a:moveTo>
                    <a:pt x="338" y="11"/>
                  </a:moveTo>
                  <a:cubicBezTo>
                    <a:pt x="358" y="11"/>
                    <a:pt x="372" y="25"/>
                    <a:pt x="372" y="45"/>
                  </a:cubicBezTo>
                  <a:lnTo>
                    <a:pt x="372" y="153"/>
                  </a:lnTo>
                  <a:cubicBezTo>
                    <a:pt x="372" y="172"/>
                    <a:pt x="358" y="187"/>
                    <a:pt x="338" y="187"/>
                  </a:cubicBezTo>
                  <a:lnTo>
                    <a:pt x="39" y="187"/>
                  </a:lnTo>
                  <a:cubicBezTo>
                    <a:pt x="25" y="187"/>
                    <a:pt x="5" y="172"/>
                    <a:pt x="5" y="153"/>
                  </a:cubicBezTo>
                  <a:lnTo>
                    <a:pt x="5" y="45"/>
                  </a:lnTo>
                  <a:cubicBezTo>
                    <a:pt x="5" y="25"/>
                    <a:pt x="25" y="11"/>
                    <a:pt x="39" y="11"/>
                  </a:cubicBezTo>
                  <a:close/>
                  <a:moveTo>
                    <a:pt x="39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153"/>
                  </a:lnTo>
                  <a:cubicBezTo>
                    <a:pt x="0" y="172"/>
                    <a:pt x="20" y="192"/>
                    <a:pt x="39" y="192"/>
                  </a:cubicBezTo>
                  <a:lnTo>
                    <a:pt x="338" y="192"/>
                  </a:lnTo>
                  <a:cubicBezTo>
                    <a:pt x="363" y="192"/>
                    <a:pt x="377" y="172"/>
                    <a:pt x="377" y="153"/>
                  </a:cubicBezTo>
                  <a:lnTo>
                    <a:pt x="377" y="123"/>
                  </a:lnTo>
                  <a:lnTo>
                    <a:pt x="397" y="123"/>
                  </a:lnTo>
                  <a:lnTo>
                    <a:pt x="397" y="74"/>
                  </a:lnTo>
                  <a:lnTo>
                    <a:pt x="377" y="74"/>
                  </a:lnTo>
                  <a:lnTo>
                    <a:pt x="377" y="45"/>
                  </a:lnTo>
                  <a:cubicBezTo>
                    <a:pt x="377" y="20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01;p14">
              <a:extLst>
                <a:ext uri="{FF2B5EF4-FFF2-40B4-BE49-F238E27FC236}">
                  <a16:creationId xmlns:a16="http://schemas.microsoft.com/office/drawing/2014/main" id="{D5E4D12F-7B40-A271-757F-EB2FB77471FC}"/>
                </a:ext>
              </a:extLst>
            </p:cNvPr>
            <p:cNvSpPr/>
            <p:nvPr/>
          </p:nvSpPr>
          <p:spPr>
            <a:xfrm>
              <a:off x="8064585" y="611905"/>
              <a:ext cx="67498" cy="33163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02;p14">
              <a:extLst>
                <a:ext uri="{FF2B5EF4-FFF2-40B4-BE49-F238E27FC236}">
                  <a16:creationId xmlns:a16="http://schemas.microsoft.com/office/drawing/2014/main" id="{2F037B4A-85A1-67A7-31EF-D86C02D3093B}"/>
                </a:ext>
              </a:extLst>
            </p:cNvPr>
            <p:cNvSpPr/>
            <p:nvPr/>
          </p:nvSpPr>
          <p:spPr>
            <a:xfrm>
              <a:off x="5837742" y="611905"/>
              <a:ext cx="65752" cy="33163"/>
            </a:xfrm>
            <a:custGeom>
              <a:avLst/>
              <a:gdLst/>
              <a:ahLst/>
              <a:cxnLst/>
              <a:rect l="l" t="t" r="r" b="b"/>
              <a:pathLst>
                <a:path w="226" h="114" extrusionOk="0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03;p14">
              <a:extLst>
                <a:ext uri="{FF2B5EF4-FFF2-40B4-BE49-F238E27FC236}">
                  <a16:creationId xmlns:a16="http://schemas.microsoft.com/office/drawing/2014/main" id="{8A5D9513-95CC-43C6-AD43-5226127D3724}"/>
                </a:ext>
              </a:extLst>
            </p:cNvPr>
            <p:cNvSpPr/>
            <p:nvPr/>
          </p:nvSpPr>
          <p:spPr>
            <a:xfrm>
              <a:off x="8131792" y="1301644"/>
              <a:ext cx="24439" cy="354907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04;p14">
              <a:extLst>
                <a:ext uri="{FF2B5EF4-FFF2-40B4-BE49-F238E27FC236}">
                  <a16:creationId xmlns:a16="http://schemas.microsoft.com/office/drawing/2014/main" id="{8E1C33E1-072D-A776-2D09-99C9DC6E2F24}"/>
                </a:ext>
              </a:extLst>
            </p:cNvPr>
            <p:cNvSpPr/>
            <p:nvPr/>
          </p:nvSpPr>
          <p:spPr>
            <a:xfrm>
              <a:off x="5812139" y="1620769"/>
              <a:ext cx="25894" cy="356362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05;p14">
              <a:extLst>
                <a:ext uri="{FF2B5EF4-FFF2-40B4-BE49-F238E27FC236}">
                  <a16:creationId xmlns:a16="http://schemas.microsoft.com/office/drawing/2014/main" id="{031DD8F7-C58C-338A-5666-F85AA2C49174}"/>
                </a:ext>
              </a:extLst>
            </p:cNvPr>
            <p:cNvSpPr/>
            <p:nvPr/>
          </p:nvSpPr>
          <p:spPr>
            <a:xfrm>
              <a:off x="5812139" y="1177427"/>
              <a:ext cx="25894" cy="356653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06;p14">
              <a:extLst>
                <a:ext uri="{FF2B5EF4-FFF2-40B4-BE49-F238E27FC236}">
                  <a16:creationId xmlns:a16="http://schemas.microsoft.com/office/drawing/2014/main" id="{182E9400-7685-66A8-5261-3F0A0C570CDC}"/>
                </a:ext>
              </a:extLst>
            </p:cNvPr>
            <p:cNvSpPr/>
            <p:nvPr/>
          </p:nvSpPr>
          <p:spPr>
            <a:xfrm>
              <a:off x="5812139" y="859757"/>
              <a:ext cx="25894" cy="111418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07;p14">
              <a:extLst>
                <a:ext uri="{FF2B5EF4-FFF2-40B4-BE49-F238E27FC236}">
                  <a16:creationId xmlns:a16="http://schemas.microsoft.com/office/drawing/2014/main" id="{AF044389-6117-8668-FF61-752F1C1D93C9}"/>
                </a:ext>
              </a:extLst>
            </p:cNvPr>
            <p:cNvSpPr/>
            <p:nvPr/>
          </p:nvSpPr>
          <p:spPr>
            <a:xfrm>
              <a:off x="8064585" y="4496962"/>
              <a:ext cx="67498" cy="34618"/>
            </a:xfrm>
            <a:custGeom>
              <a:avLst/>
              <a:gdLst/>
              <a:ahLst/>
              <a:cxnLst/>
              <a:rect l="l" t="t" r="r" b="b"/>
              <a:pathLst>
                <a:path w="232" h="119" extrusionOk="0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8;p14">
              <a:extLst>
                <a:ext uri="{FF2B5EF4-FFF2-40B4-BE49-F238E27FC236}">
                  <a16:creationId xmlns:a16="http://schemas.microsoft.com/office/drawing/2014/main" id="{EEBA53FC-CC9F-64C1-F9AE-B9F85B3E9D67}"/>
                </a:ext>
              </a:extLst>
            </p:cNvPr>
            <p:cNvSpPr/>
            <p:nvPr/>
          </p:nvSpPr>
          <p:spPr>
            <a:xfrm>
              <a:off x="5837742" y="4496962"/>
              <a:ext cx="65752" cy="34618"/>
            </a:xfrm>
            <a:custGeom>
              <a:avLst/>
              <a:gdLst/>
              <a:ahLst/>
              <a:cxnLst/>
              <a:rect l="l" t="t" r="r" b="b"/>
              <a:pathLst>
                <a:path w="226" h="119" extrusionOk="0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09;p14">
              <a:extLst>
                <a:ext uri="{FF2B5EF4-FFF2-40B4-BE49-F238E27FC236}">
                  <a16:creationId xmlns:a16="http://schemas.microsoft.com/office/drawing/2014/main" id="{871BAE7C-5EE6-3F3E-2EC6-FF310D7DADEA}"/>
                </a:ext>
              </a:extLst>
            </p:cNvPr>
            <p:cNvSpPr/>
            <p:nvPr/>
          </p:nvSpPr>
          <p:spPr>
            <a:xfrm>
              <a:off x="6649976" y="3637490"/>
              <a:ext cx="4598" cy="4470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96" name="Imagem 95" descr="Uma imagem contendo Carta&#10;&#10;Descrição gerada automaticamente">
            <a:extLst>
              <a:ext uri="{FF2B5EF4-FFF2-40B4-BE49-F238E27FC236}">
                <a16:creationId xmlns:a16="http://schemas.microsoft.com/office/drawing/2014/main" id="{6353A84F-3695-9559-E096-520CADFD8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086" y="2842383"/>
            <a:ext cx="2003753" cy="20037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348</Words>
  <Application>Microsoft Office PowerPoint</Application>
  <PresentationFormat>Apresentação na tela (4:3)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Aharoni</vt:lpstr>
      <vt:lpstr>Arial</vt:lpstr>
      <vt:lpstr>Calibri</vt:lpstr>
      <vt:lpstr>Open Sans</vt:lpstr>
      <vt:lpstr>Times New Roman</vt:lpstr>
      <vt:lpstr>Verdana</vt:lpstr>
      <vt:lpstr>Wingdings</vt:lpstr>
      <vt:lpstr>Personalizar design</vt:lpstr>
      <vt:lpstr>Apresentação do PowerPoint</vt:lpstr>
      <vt:lpstr>Introdução</vt:lpstr>
      <vt:lpstr>Objetivos</vt:lpstr>
      <vt:lpstr>Justificativa</vt:lpstr>
      <vt:lpstr>Tecnologias</vt:lpstr>
      <vt:lpstr>Metodologias</vt:lpstr>
      <vt:lpstr>Arquitetura</vt:lpstr>
      <vt:lpstr>Arquitetura</vt:lpstr>
      <vt:lpstr>Demonstração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Leonardo Henrique Aguiar Pereira</cp:lastModifiedBy>
  <cp:revision>44</cp:revision>
  <dcterms:modified xsi:type="dcterms:W3CDTF">2023-06-18T16:46:42Z</dcterms:modified>
</cp:coreProperties>
</file>