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0"/>
  </p:notesMasterIdLst>
  <p:sldIdLst>
    <p:sldId id="309" r:id="rId2"/>
    <p:sldId id="310" r:id="rId3"/>
    <p:sldId id="314" r:id="rId4"/>
    <p:sldId id="315" r:id="rId5"/>
    <p:sldId id="306" r:id="rId6"/>
    <p:sldId id="318" r:id="rId7"/>
    <p:sldId id="319" r:id="rId8"/>
    <p:sldId id="316" r:id="rId9"/>
    <p:sldId id="307" r:id="rId10"/>
    <p:sldId id="320" r:id="rId11"/>
    <p:sldId id="323" r:id="rId12"/>
    <p:sldId id="321" r:id="rId13"/>
    <p:sldId id="324" r:id="rId14"/>
    <p:sldId id="322" r:id="rId15"/>
    <p:sldId id="312" r:id="rId16"/>
    <p:sldId id="311" r:id="rId17"/>
    <p:sldId id="313" r:id="rId18"/>
    <p:sldId id="30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BAD6"/>
    <a:srgbClr val="35AEE3"/>
    <a:srgbClr val="FF0066"/>
    <a:srgbClr val="000000"/>
    <a:srgbClr val="DC524A"/>
    <a:srgbClr val="66FF33"/>
    <a:srgbClr val="535353"/>
    <a:srgbClr val="00FFFF"/>
    <a:srgbClr val="25A16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B78CC-BD3D-4257-A599-3FA01ED79F10}">
  <a:tblStyle styleId="{B0EB78CC-BD3D-4257-A599-3FA01ED79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16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90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4" r:id="rId4"/>
    <p:sldLayoutId id="2147483675" r:id="rId5"/>
    <p:sldLayoutId id="214748367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311;p63">
            <a:extLst>
              <a:ext uri="{FF2B5EF4-FFF2-40B4-BE49-F238E27FC236}">
                <a16:creationId xmlns:a16="http://schemas.microsoft.com/office/drawing/2014/main" id="{459291E4-ADA0-8C70-8FF9-0730D06D6A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920877" y="-34695"/>
            <a:ext cx="3199803" cy="51398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" name="Google Shape;1311;p63">
            <a:extLst>
              <a:ext uri="{FF2B5EF4-FFF2-40B4-BE49-F238E27FC236}">
                <a16:creationId xmlns:a16="http://schemas.microsoft.com/office/drawing/2014/main" id="{FE69AF84-D850-2371-4E9B-B998FC8E82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78" y="-29475"/>
            <a:ext cx="3199803" cy="51398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oogle Shape;2739;p51">
            <a:extLst>
              <a:ext uri="{FF2B5EF4-FFF2-40B4-BE49-F238E27FC236}">
                <a16:creationId xmlns:a16="http://schemas.microsoft.com/office/drawing/2014/main" id="{7D8C321A-D450-21E7-11C0-E701CD1B4881}"/>
              </a:ext>
            </a:extLst>
          </p:cNvPr>
          <p:cNvGrpSpPr/>
          <p:nvPr/>
        </p:nvGrpSpPr>
        <p:grpSpPr>
          <a:xfrm>
            <a:off x="1274878" y="2059536"/>
            <a:ext cx="6594244" cy="3030986"/>
            <a:chOff x="665175" y="2329725"/>
            <a:chExt cx="6228625" cy="27728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Google Shape;2742;p51">
              <a:extLst>
                <a:ext uri="{FF2B5EF4-FFF2-40B4-BE49-F238E27FC236}">
                  <a16:creationId xmlns:a16="http://schemas.microsoft.com/office/drawing/2014/main" id="{C5D7E0EA-CF09-A0F5-073B-A4E5C040947E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743;p51">
              <a:extLst>
                <a:ext uri="{FF2B5EF4-FFF2-40B4-BE49-F238E27FC236}">
                  <a16:creationId xmlns:a16="http://schemas.microsoft.com/office/drawing/2014/main" id="{C778E26A-73B1-16D5-8A80-99421C81B1A5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rgbClr val="05F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44;p51">
              <a:extLst>
                <a:ext uri="{FF2B5EF4-FFF2-40B4-BE49-F238E27FC236}">
                  <a16:creationId xmlns:a16="http://schemas.microsoft.com/office/drawing/2014/main" id="{79537146-9C26-E42D-01D7-B514DA2599E1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rgbClr val="05F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745;p51">
              <a:extLst>
                <a:ext uri="{FF2B5EF4-FFF2-40B4-BE49-F238E27FC236}">
                  <a16:creationId xmlns:a16="http://schemas.microsoft.com/office/drawing/2014/main" id="{6521471B-BAA3-CA4F-3E44-19A5C78B606D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746;p51">
              <a:extLst>
                <a:ext uri="{FF2B5EF4-FFF2-40B4-BE49-F238E27FC236}">
                  <a16:creationId xmlns:a16="http://schemas.microsoft.com/office/drawing/2014/main" id="{2C9DE29E-F98D-356A-63FD-B339A50347A8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47;p51">
              <a:extLst>
                <a:ext uri="{FF2B5EF4-FFF2-40B4-BE49-F238E27FC236}">
                  <a16:creationId xmlns:a16="http://schemas.microsoft.com/office/drawing/2014/main" id="{87FAA12C-EC3B-530B-D039-45883ABCCA9B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48;p51">
              <a:extLst>
                <a:ext uri="{FF2B5EF4-FFF2-40B4-BE49-F238E27FC236}">
                  <a16:creationId xmlns:a16="http://schemas.microsoft.com/office/drawing/2014/main" id="{AF6700A5-65BD-E07A-8A07-BBE440C63BE1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49;p51">
              <a:extLst>
                <a:ext uri="{FF2B5EF4-FFF2-40B4-BE49-F238E27FC236}">
                  <a16:creationId xmlns:a16="http://schemas.microsoft.com/office/drawing/2014/main" id="{F92026E0-2F1D-FD39-1298-D69BB168A942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750;p51">
              <a:extLst>
                <a:ext uri="{FF2B5EF4-FFF2-40B4-BE49-F238E27FC236}">
                  <a16:creationId xmlns:a16="http://schemas.microsoft.com/office/drawing/2014/main" id="{B3EC2144-D203-8FC1-6112-4054FC7114C7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751;p51">
              <a:extLst>
                <a:ext uri="{FF2B5EF4-FFF2-40B4-BE49-F238E27FC236}">
                  <a16:creationId xmlns:a16="http://schemas.microsoft.com/office/drawing/2014/main" id="{09868748-6BA9-7461-FAC8-BED810FA6102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752;p51">
              <a:extLst>
                <a:ext uri="{FF2B5EF4-FFF2-40B4-BE49-F238E27FC236}">
                  <a16:creationId xmlns:a16="http://schemas.microsoft.com/office/drawing/2014/main" id="{4E3639C9-CBA0-F7A4-174E-B58472617E79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753;p51">
              <a:extLst>
                <a:ext uri="{FF2B5EF4-FFF2-40B4-BE49-F238E27FC236}">
                  <a16:creationId xmlns:a16="http://schemas.microsoft.com/office/drawing/2014/main" id="{D833A99C-7120-8D81-3BF0-EEC8428FC7BB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754;p51">
              <a:extLst>
                <a:ext uri="{FF2B5EF4-FFF2-40B4-BE49-F238E27FC236}">
                  <a16:creationId xmlns:a16="http://schemas.microsoft.com/office/drawing/2014/main" id="{74C42647-8BA6-F843-D90A-438347575A5E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755;p51">
              <a:extLst>
                <a:ext uri="{FF2B5EF4-FFF2-40B4-BE49-F238E27FC236}">
                  <a16:creationId xmlns:a16="http://schemas.microsoft.com/office/drawing/2014/main" id="{F11920F4-02A9-D4A2-019C-93BE12CF8FF8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756;p51">
              <a:extLst>
                <a:ext uri="{FF2B5EF4-FFF2-40B4-BE49-F238E27FC236}">
                  <a16:creationId xmlns:a16="http://schemas.microsoft.com/office/drawing/2014/main" id="{740E3283-0DBA-5AD0-BF57-541D41D06E32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757;p51">
              <a:extLst>
                <a:ext uri="{FF2B5EF4-FFF2-40B4-BE49-F238E27FC236}">
                  <a16:creationId xmlns:a16="http://schemas.microsoft.com/office/drawing/2014/main" id="{FDF7ECBA-63AA-B66C-BEBB-BB200A6C19EF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758;p51">
              <a:extLst>
                <a:ext uri="{FF2B5EF4-FFF2-40B4-BE49-F238E27FC236}">
                  <a16:creationId xmlns:a16="http://schemas.microsoft.com/office/drawing/2014/main" id="{53FC617A-6504-8303-36F7-16902D710547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759;p51">
              <a:extLst>
                <a:ext uri="{FF2B5EF4-FFF2-40B4-BE49-F238E27FC236}">
                  <a16:creationId xmlns:a16="http://schemas.microsoft.com/office/drawing/2014/main" id="{881366AA-964D-EA62-D498-6A13DB0EE740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760;p51">
              <a:extLst>
                <a:ext uri="{FF2B5EF4-FFF2-40B4-BE49-F238E27FC236}">
                  <a16:creationId xmlns:a16="http://schemas.microsoft.com/office/drawing/2014/main" id="{27E06A36-ECC5-3417-204D-7510C0B15E01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761;p51">
              <a:extLst>
                <a:ext uri="{FF2B5EF4-FFF2-40B4-BE49-F238E27FC236}">
                  <a16:creationId xmlns:a16="http://schemas.microsoft.com/office/drawing/2014/main" id="{34FCC0EC-CD25-F8D0-BB03-2BCA2A8788AA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762;p51">
              <a:extLst>
                <a:ext uri="{FF2B5EF4-FFF2-40B4-BE49-F238E27FC236}">
                  <a16:creationId xmlns:a16="http://schemas.microsoft.com/office/drawing/2014/main" id="{D69C3085-0D03-7871-9C4D-E84A8C1EA177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763;p51">
              <a:extLst>
                <a:ext uri="{FF2B5EF4-FFF2-40B4-BE49-F238E27FC236}">
                  <a16:creationId xmlns:a16="http://schemas.microsoft.com/office/drawing/2014/main" id="{6156670B-D2D6-FC48-4489-20EEC31A69F7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64;p51">
              <a:extLst>
                <a:ext uri="{FF2B5EF4-FFF2-40B4-BE49-F238E27FC236}">
                  <a16:creationId xmlns:a16="http://schemas.microsoft.com/office/drawing/2014/main" id="{BBF7A042-4557-4593-08AC-D0C5A14FFAC5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765;p51">
              <a:extLst>
                <a:ext uri="{FF2B5EF4-FFF2-40B4-BE49-F238E27FC236}">
                  <a16:creationId xmlns:a16="http://schemas.microsoft.com/office/drawing/2014/main" id="{89BCC820-56F4-285D-E3C2-682E8463EA8C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766;p51">
              <a:extLst>
                <a:ext uri="{FF2B5EF4-FFF2-40B4-BE49-F238E27FC236}">
                  <a16:creationId xmlns:a16="http://schemas.microsoft.com/office/drawing/2014/main" id="{4B453144-5C6C-7E22-0FEE-D5B0D3C1B5E7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767;p51">
              <a:extLst>
                <a:ext uri="{FF2B5EF4-FFF2-40B4-BE49-F238E27FC236}">
                  <a16:creationId xmlns:a16="http://schemas.microsoft.com/office/drawing/2014/main" id="{A6D9670C-5472-3587-35A1-841C057B093C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768;p51">
              <a:extLst>
                <a:ext uri="{FF2B5EF4-FFF2-40B4-BE49-F238E27FC236}">
                  <a16:creationId xmlns:a16="http://schemas.microsoft.com/office/drawing/2014/main" id="{ECAB8C72-B8E8-4412-6647-2AF68217C8D3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769;p51">
              <a:extLst>
                <a:ext uri="{FF2B5EF4-FFF2-40B4-BE49-F238E27FC236}">
                  <a16:creationId xmlns:a16="http://schemas.microsoft.com/office/drawing/2014/main" id="{C75C4FC7-654C-ED6A-3B56-FB68FC335F19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770;p51">
              <a:extLst>
                <a:ext uri="{FF2B5EF4-FFF2-40B4-BE49-F238E27FC236}">
                  <a16:creationId xmlns:a16="http://schemas.microsoft.com/office/drawing/2014/main" id="{99C83548-1CB7-2069-5B45-B4BFFCE486CC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771;p51">
              <a:extLst>
                <a:ext uri="{FF2B5EF4-FFF2-40B4-BE49-F238E27FC236}">
                  <a16:creationId xmlns:a16="http://schemas.microsoft.com/office/drawing/2014/main" id="{7D4E15E5-7579-F6EC-6D6B-C31D09535873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772;p51">
              <a:extLst>
                <a:ext uri="{FF2B5EF4-FFF2-40B4-BE49-F238E27FC236}">
                  <a16:creationId xmlns:a16="http://schemas.microsoft.com/office/drawing/2014/main" id="{12DC8EE6-E2EF-3BAD-D3AE-C6AC48A875A6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773;p51">
              <a:extLst>
                <a:ext uri="{FF2B5EF4-FFF2-40B4-BE49-F238E27FC236}">
                  <a16:creationId xmlns:a16="http://schemas.microsoft.com/office/drawing/2014/main" id="{EE6AA376-811F-0ED7-97D9-48DDE0A0CAB8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774;p51">
              <a:extLst>
                <a:ext uri="{FF2B5EF4-FFF2-40B4-BE49-F238E27FC236}">
                  <a16:creationId xmlns:a16="http://schemas.microsoft.com/office/drawing/2014/main" id="{53B3679A-EC0C-4F0F-0AEE-4351B9A7E727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775;p51">
              <a:extLst>
                <a:ext uri="{FF2B5EF4-FFF2-40B4-BE49-F238E27FC236}">
                  <a16:creationId xmlns:a16="http://schemas.microsoft.com/office/drawing/2014/main" id="{EA934E08-C14D-6FC7-21A4-749854E7117C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776;p51">
              <a:extLst>
                <a:ext uri="{FF2B5EF4-FFF2-40B4-BE49-F238E27FC236}">
                  <a16:creationId xmlns:a16="http://schemas.microsoft.com/office/drawing/2014/main" id="{3B29008E-1C08-A281-744F-BC1083BA5013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777;p51">
              <a:extLst>
                <a:ext uri="{FF2B5EF4-FFF2-40B4-BE49-F238E27FC236}">
                  <a16:creationId xmlns:a16="http://schemas.microsoft.com/office/drawing/2014/main" id="{F83F0B56-E6BC-AF73-EE24-153A9AF029EE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778;p51">
              <a:extLst>
                <a:ext uri="{FF2B5EF4-FFF2-40B4-BE49-F238E27FC236}">
                  <a16:creationId xmlns:a16="http://schemas.microsoft.com/office/drawing/2014/main" id="{13133877-0108-E5FA-9901-83BC3AF5D397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779;p51">
              <a:extLst>
                <a:ext uri="{FF2B5EF4-FFF2-40B4-BE49-F238E27FC236}">
                  <a16:creationId xmlns:a16="http://schemas.microsoft.com/office/drawing/2014/main" id="{C57D2BFA-B972-A546-6190-C09DBBFE7E0D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780;p51">
              <a:extLst>
                <a:ext uri="{FF2B5EF4-FFF2-40B4-BE49-F238E27FC236}">
                  <a16:creationId xmlns:a16="http://schemas.microsoft.com/office/drawing/2014/main" id="{672F4C63-848F-889F-5E3A-D02232B6F76C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781;p51">
              <a:extLst>
                <a:ext uri="{FF2B5EF4-FFF2-40B4-BE49-F238E27FC236}">
                  <a16:creationId xmlns:a16="http://schemas.microsoft.com/office/drawing/2014/main" id="{4C456E4E-0994-0E71-AC06-064447F9D59A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782;p51">
              <a:extLst>
                <a:ext uri="{FF2B5EF4-FFF2-40B4-BE49-F238E27FC236}">
                  <a16:creationId xmlns:a16="http://schemas.microsoft.com/office/drawing/2014/main" id="{B5C4265B-6C6F-CF57-4B6D-F8E52D97A422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783;p51">
              <a:extLst>
                <a:ext uri="{FF2B5EF4-FFF2-40B4-BE49-F238E27FC236}">
                  <a16:creationId xmlns:a16="http://schemas.microsoft.com/office/drawing/2014/main" id="{633E7ED4-782B-2158-3FFA-3497BC73C900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784;p51">
              <a:extLst>
                <a:ext uri="{FF2B5EF4-FFF2-40B4-BE49-F238E27FC236}">
                  <a16:creationId xmlns:a16="http://schemas.microsoft.com/office/drawing/2014/main" id="{C34B8401-D1DA-D0DC-2A48-3D8AF3B51395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785;p51">
              <a:extLst>
                <a:ext uri="{FF2B5EF4-FFF2-40B4-BE49-F238E27FC236}">
                  <a16:creationId xmlns:a16="http://schemas.microsoft.com/office/drawing/2014/main" id="{A98CE2E0-3B9B-140E-F75A-FC5273085B40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786;p51">
              <a:extLst>
                <a:ext uri="{FF2B5EF4-FFF2-40B4-BE49-F238E27FC236}">
                  <a16:creationId xmlns:a16="http://schemas.microsoft.com/office/drawing/2014/main" id="{7BCF49D7-0F66-E758-2DEC-18402AED8341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787;p51">
              <a:extLst>
                <a:ext uri="{FF2B5EF4-FFF2-40B4-BE49-F238E27FC236}">
                  <a16:creationId xmlns:a16="http://schemas.microsoft.com/office/drawing/2014/main" id="{BB505620-B4CA-8EA0-3050-1DE890F366F9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788;p51">
              <a:extLst>
                <a:ext uri="{FF2B5EF4-FFF2-40B4-BE49-F238E27FC236}">
                  <a16:creationId xmlns:a16="http://schemas.microsoft.com/office/drawing/2014/main" id="{3E0A15B2-C077-B45D-A1AF-9653D488886E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789;p51">
              <a:extLst>
                <a:ext uri="{FF2B5EF4-FFF2-40B4-BE49-F238E27FC236}">
                  <a16:creationId xmlns:a16="http://schemas.microsoft.com/office/drawing/2014/main" id="{3920A2F0-6953-0A9A-9D5C-1F1B3B401D5F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790;p51">
              <a:extLst>
                <a:ext uri="{FF2B5EF4-FFF2-40B4-BE49-F238E27FC236}">
                  <a16:creationId xmlns:a16="http://schemas.microsoft.com/office/drawing/2014/main" id="{FD1A7CED-1C0B-5714-31D9-3AA6B1F762EA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791;p51">
              <a:extLst>
                <a:ext uri="{FF2B5EF4-FFF2-40B4-BE49-F238E27FC236}">
                  <a16:creationId xmlns:a16="http://schemas.microsoft.com/office/drawing/2014/main" id="{972BA57A-0BD8-9CBD-7985-3F66A08898BC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792;p51">
              <a:extLst>
                <a:ext uri="{FF2B5EF4-FFF2-40B4-BE49-F238E27FC236}">
                  <a16:creationId xmlns:a16="http://schemas.microsoft.com/office/drawing/2014/main" id="{8DC92CCB-D11A-F254-9D47-F520916D3C18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793;p51">
              <a:extLst>
                <a:ext uri="{FF2B5EF4-FFF2-40B4-BE49-F238E27FC236}">
                  <a16:creationId xmlns:a16="http://schemas.microsoft.com/office/drawing/2014/main" id="{CBE0FEDC-54B3-99E4-1726-89CB5FE745F9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794;p51">
              <a:extLst>
                <a:ext uri="{FF2B5EF4-FFF2-40B4-BE49-F238E27FC236}">
                  <a16:creationId xmlns:a16="http://schemas.microsoft.com/office/drawing/2014/main" id="{F1ADB4BD-1032-1EE9-6F5A-10F0E1E89F21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95;p51">
              <a:extLst>
                <a:ext uri="{FF2B5EF4-FFF2-40B4-BE49-F238E27FC236}">
                  <a16:creationId xmlns:a16="http://schemas.microsoft.com/office/drawing/2014/main" id="{E3F91B67-E87F-D605-B2FD-D57237F13E81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796;p51">
              <a:extLst>
                <a:ext uri="{FF2B5EF4-FFF2-40B4-BE49-F238E27FC236}">
                  <a16:creationId xmlns:a16="http://schemas.microsoft.com/office/drawing/2014/main" id="{BBA918E6-FC38-F6E2-BDB4-0B0AB7798906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797;p51">
              <a:extLst>
                <a:ext uri="{FF2B5EF4-FFF2-40B4-BE49-F238E27FC236}">
                  <a16:creationId xmlns:a16="http://schemas.microsoft.com/office/drawing/2014/main" id="{F5E1D58F-EA2C-922A-EF3D-9710ED7BE9B9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798;p51">
              <a:extLst>
                <a:ext uri="{FF2B5EF4-FFF2-40B4-BE49-F238E27FC236}">
                  <a16:creationId xmlns:a16="http://schemas.microsoft.com/office/drawing/2014/main" id="{78F44CA2-0792-0301-FADC-47DB25DCF57F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799;p51">
              <a:extLst>
                <a:ext uri="{FF2B5EF4-FFF2-40B4-BE49-F238E27FC236}">
                  <a16:creationId xmlns:a16="http://schemas.microsoft.com/office/drawing/2014/main" id="{BF179A6C-4494-6C12-18A4-30D3D5BFEA64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800;p51">
              <a:extLst>
                <a:ext uri="{FF2B5EF4-FFF2-40B4-BE49-F238E27FC236}">
                  <a16:creationId xmlns:a16="http://schemas.microsoft.com/office/drawing/2014/main" id="{01DAEE1B-3F2C-1D6C-E458-710DA052F1C6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801;p51">
              <a:extLst>
                <a:ext uri="{FF2B5EF4-FFF2-40B4-BE49-F238E27FC236}">
                  <a16:creationId xmlns:a16="http://schemas.microsoft.com/office/drawing/2014/main" id="{24F5E490-A7AD-6644-1F90-1AB9FBFDCEE2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802;p51">
              <a:extLst>
                <a:ext uri="{FF2B5EF4-FFF2-40B4-BE49-F238E27FC236}">
                  <a16:creationId xmlns:a16="http://schemas.microsoft.com/office/drawing/2014/main" id="{B3BA9548-0887-A61A-7CED-FA2BD2F76D4F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803;p51">
              <a:extLst>
                <a:ext uri="{FF2B5EF4-FFF2-40B4-BE49-F238E27FC236}">
                  <a16:creationId xmlns:a16="http://schemas.microsoft.com/office/drawing/2014/main" id="{35652714-0A0E-6788-BA80-372E387E9BD8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804;p51">
              <a:extLst>
                <a:ext uri="{FF2B5EF4-FFF2-40B4-BE49-F238E27FC236}">
                  <a16:creationId xmlns:a16="http://schemas.microsoft.com/office/drawing/2014/main" id="{8411B1C6-B5F0-1BBC-BE18-2D25F97737B9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805;p51">
              <a:extLst>
                <a:ext uri="{FF2B5EF4-FFF2-40B4-BE49-F238E27FC236}">
                  <a16:creationId xmlns:a16="http://schemas.microsoft.com/office/drawing/2014/main" id="{6AADAB8A-BEEA-5276-8BD9-FE383285195D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806;p51">
              <a:extLst>
                <a:ext uri="{FF2B5EF4-FFF2-40B4-BE49-F238E27FC236}">
                  <a16:creationId xmlns:a16="http://schemas.microsoft.com/office/drawing/2014/main" id="{DD74C3E8-A736-FB99-E03E-ABAF376073DE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807;p51">
              <a:extLst>
                <a:ext uri="{FF2B5EF4-FFF2-40B4-BE49-F238E27FC236}">
                  <a16:creationId xmlns:a16="http://schemas.microsoft.com/office/drawing/2014/main" id="{287525D7-D978-36C6-A856-D8AA967EEB52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808;p51">
              <a:extLst>
                <a:ext uri="{FF2B5EF4-FFF2-40B4-BE49-F238E27FC236}">
                  <a16:creationId xmlns:a16="http://schemas.microsoft.com/office/drawing/2014/main" id="{E8E6940C-21EF-53C1-6CFC-BF7B6245362C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809;p51">
              <a:extLst>
                <a:ext uri="{FF2B5EF4-FFF2-40B4-BE49-F238E27FC236}">
                  <a16:creationId xmlns:a16="http://schemas.microsoft.com/office/drawing/2014/main" id="{93CBB5E7-8680-D529-93B4-4C39A9B55730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810;p51">
              <a:extLst>
                <a:ext uri="{FF2B5EF4-FFF2-40B4-BE49-F238E27FC236}">
                  <a16:creationId xmlns:a16="http://schemas.microsoft.com/office/drawing/2014/main" id="{94BAA081-4966-3630-CC4C-752BF39B8864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811;p51">
              <a:extLst>
                <a:ext uri="{FF2B5EF4-FFF2-40B4-BE49-F238E27FC236}">
                  <a16:creationId xmlns:a16="http://schemas.microsoft.com/office/drawing/2014/main" id="{2C393BC2-6CDD-18B1-D96D-FA33AD96C1D2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812;p51">
              <a:extLst>
                <a:ext uri="{FF2B5EF4-FFF2-40B4-BE49-F238E27FC236}">
                  <a16:creationId xmlns:a16="http://schemas.microsoft.com/office/drawing/2014/main" id="{03F9A8CB-8F7A-DA3A-F548-501572BB9E54}"/>
                </a:ext>
              </a:extLst>
            </p:cNvPr>
            <p:cNvSpPr/>
            <p:nvPr/>
          </p:nvSpPr>
          <p:spPr>
            <a:xfrm>
              <a:off x="4052600" y="2337562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813;p51">
              <a:extLst>
                <a:ext uri="{FF2B5EF4-FFF2-40B4-BE49-F238E27FC236}">
                  <a16:creationId xmlns:a16="http://schemas.microsoft.com/office/drawing/2014/main" id="{0DBADD0C-1643-6919-E1EB-00B22D5A08A9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814;p51">
              <a:extLst>
                <a:ext uri="{FF2B5EF4-FFF2-40B4-BE49-F238E27FC236}">
                  <a16:creationId xmlns:a16="http://schemas.microsoft.com/office/drawing/2014/main" id="{8A0FE511-2D98-387D-4BA0-1D4825F1BDE8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815;p51">
              <a:extLst>
                <a:ext uri="{FF2B5EF4-FFF2-40B4-BE49-F238E27FC236}">
                  <a16:creationId xmlns:a16="http://schemas.microsoft.com/office/drawing/2014/main" id="{D03C6DE3-053A-73DE-E204-ACF0284774E7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816;p51">
              <a:extLst>
                <a:ext uri="{FF2B5EF4-FFF2-40B4-BE49-F238E27FC236}">
                  <a16:creationId xmlns:a16="http://schemas.microsoft.com/office/drawing/2014/main" id="{6DAC7BCB-43A3-5A50-324E-8CE923C52E7C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817;p51">
              <a:extLst>
                <a:ext uri="{FF2B5EF4-FFF2-40B4-BE49-F238E27FC236}">
                  <a16:creationId xmlns:a16="http://schemas.microsoft.com/office/drawing/2014/main" id="{02700D65-6776-BB2D-1A64-09052AE3D71B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818;p51">
              <a:extLst>
                <a:ext uri="{FF2B5EF4-FFF2-40B4-BE49-F238E27FC236}">
                  <a16:creationId xmlns:a16="http://schemas.microsoft.com/office/drawing/2014/main" id="{4715144E-E1DF-17CE-184A-BD28EA226880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19;p51">
              <a:extLst>
                <a:ext uri="{FF2B5EF4-FFF2-40B4-BE49-F238E27FC236}">
                  <a16:creationId xmlns:a16="http://schemas.microsoft.com/office/drawing/2014/main" id="{298043CA-24C2-68AE-8562-E6D33DA62AB0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20;p51">
              <a:extLst>
                <a:ext uri="{FF2B5EF4-FFF2-40B4-BE49-F238E27FC236}">
                  <a16:creationId xmlns:a16="http://schemas.microsoft.com/office/drawing/2014/main" id="{361B1A83-3BFD-85AB-F8AD-6543365458D7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21;p51">
              <a:extLst>
                <a:ext uri="{FF2B5EF4-FFF2-40B4-BE49-F238E27FC236}">
                  <a16:creationId xmlns:a16="http://schemas.microsoft.com/office/drawing/2014/main" id="{69C3910D-4A21-35B5-7845-837EDEB5F798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22;p51">
              <a:extLst>
                <a:ext uri="{FF2B5EF4-FFF2-40B4-BE49-F238E27FC236}">
                  <a16:creationId xmlns:a16="http://schemas.microsoft.com/office/drawing/2014/main" id="{64B0DEB0-DD40-0175-64CF-5EC0816386B9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23;p51">
              <a:extLst>
                <a:ext uri="{FF2B5EF4-FFF2-40B4-BE49-F238E27FC236}">
                  <a16:creationId xmlns:a16="http://schemas.microsoft.com/office/drawing/2014/main" id="{F81232B7-3568-AA7F-7EE1-AEE5F60BF5E5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824;p51">
              <a:extLst>
                <a:ext uri="{FF2B5EF4-FFF2-40B4-BE49-F238E27FC236}">
                  <a16:creationId xmlns:a16="http://schemas.microsoft.com/office/drawing/2014/main" id="{33C65BBD-A1EE-B674-943A-C2B559ED3CFD}"/>
                </a:ext>
              </a:extLst>
            </p:cNvPr>
            <p:cNvSpPr/>
            <p:nvPr/>
          </p:nvSpPr>
          <p:spPr>
            <a:xfrm>
              <a:off x="2629136" y="2609300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825;p51">
              <a:extLst>
                <a:ext uri="{FF2B5EF4-FFF2-40B4-BE49-F238E27FC236}">
                  <a16:creationId xmlns:a16="http://schemas.microsoft.com/office/drawing/2014/main" id="{1EF4AF49-5A31-4B74-DFBD-0623DC8B9308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826;p51">
              <a:extLst>
                <a:ext uri="{FF2B5EF4-FFF2-40B4-BE49-F238E27FC236}">
                  <a16:creationId xmlns:a16="http://schemas.microsoft.com/office/drawing/2014/main" id="{703A2BBE-6B59-7F1A-D041-2D006B43B4E4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827;p51">
              <a:extLst>
                <a:ext uri="{FF2B5EF4-FFF2-40B4-BE49-F238E27FC236}">
                  <a16:creationId xmlns:a16="http://schemas.microsoft.com/office/drawing/2014/main" id="{D1379A50-322B-61A1-6E17-A01C9B52C6A2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828;p51">
              <a:extLst>
                <a:ext uri="{FF2B5EF4-FFF2-40B4-BE49-F238E27FC236}">
                  <a16:creationId xmlns:a16="http://schemas.microsoft.com/office/drawing/2014/main" id="{47E4CFD4-2A4D-07D2-0E3E-3A5C873890AC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829;p51">
              <a:extLst>
                <a:ext uri="{FF2B5EF4-FFF2-40B4-BE49-F238E27FC236}">
                  <a16:creationId xmlns:a16="http://schemas.microsoft.com/office/drawing/2014/main" id="{B2916A55-E3A7-61B0-BDEB-3FE3D178BE07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830;p51">
              <a:extLst>
                <a:ext uri="{FF2B5EF4-FFF2-40B4-BE49-F238E27FC236}">
                  <a16:creationId xmlns:a16="http://schemas.microsoft.com/office/drawing/2014/main" id="{1D9F0A3A-3156-4044-0CDC-1AE05BEFA3E1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831;p51">
              <a:extLst>
                <a:ext uri="{FF2B5EF4-FFF2-40B4-BE49-F238E27FC236}">
                  <a16:creationId xmlns:a16="http://schemas.microsoft.com/office/drawing/2014/main" id="{E1AB5A16-6A98-82FD-C0DA-B27E27C80587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FF006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832;p51">
              <a:extLst>
                <a:ext uri="{FF2B5EF4-FFF2-40B4-BE49-F238E27FC236}">
                  <a16:creationId xmlns:a16="http://schemas.microsoft.com/office/drawing/2014/main" id="{4FC75AAE-3505-B2D3-E279-F03AB2224CC9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833;p51">
              <a:extLst>
                <a:ext uri="{FF2B5EF4-FFF2-40B4-BE49-F238E27FC236}">
                  <a16:creationId xmlns:a16="http://schemas.microsoft.com/office/drawing/2014/main" id="{D1BE1182-00ED-120D-4998-C87A778B25AE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834;p51">
              <a:extLst>
                <a:ext uri="{FF2B5EF4-FFF2-40B4-BE49-F238E27FC236}">
                  <a16:creationId xmlns:a16="http://schemas.microsoft.com/office/drawing/2014/main" id="{F4FB6798-48EC-44BE-F9E8-322E5F82EFE0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835;p51">
              <a:extLst>
                <a:ext uri="{FF2B5EF4-FFF2-40B4-BE49-F238E27FC236}">
                  <a16:creationId xmlns:a16="http://schemas.microsoft.com/office/drawing/2014/main" id="{DD189C94-854D-88FB-1997-919133799A69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836;p51">
              <a:extLst>
                <a:ext uri="{FF2B5EF4-FFF2-40B4-BE49-F238E27FC236}">
                  <a16:creationId xmlns:a16="http://schemas.microsoft.com/office/drawing/2014/main" id="{26D90084-3C71-9BD3-E860-CF726F2D380E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837;p51">
              <a:extLst>
                <a:ext uri="{FF2B5EF4-FFF2-40B4-BE49-F238E27FC236}">
                  <a16:creationId xmlns:a16="http://schemas.microsoft.com/office/drawing/2014/main" id="{6D62B7A7-C24A-3A37-E1ED-82B4E0E667C6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838;p51">
              <a:extLst>
                <a:ext uri="{FF2B5EF4-FFF2-40B4-BE49-F238E27FC236}">
                  <a16:creationId xmlns:a16="http://schemas.microsoft.com/office/drawing/2014/main" id="{1F00457B-C358-2A48-E1F0-796B365C705E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839;p51">
              <a:extLst>
                <a:ext uri="{FF2B5EF4-FFF2-40B4-BE49-F238E27FC236}">
                  <a16:creationId xmlns:a16="http://schemas.microsoft.com/office/drawing/2014/main" id="{E6AD8FA4-AD17-8E4A-E290-91F8B60518BD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840;p51">
              <a:extLst>
                <a:ext uri="{FF2B5EF4-FFF2-40B4-BE49-F238E27FC236}">
                  <a16:creationId xmlns:a16="http://schemas.microsoft.com/office/drawing/2014/main" id="{00BAA8FA-E78C-790B-3AE4-8CBF2297ADB7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841;p51">
              <a:extLst>
                <a:ext uri="{FF2B5EF4-FFF2-40B4-BE49-F238E27FC236}">
                  <a16:creationId xmlns:a16="http://schemas.microsoft.com/office/drawing/2014/main" id="{F19C8B6C-7DD3-E448-9296-C98705C4C4B3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842;p51">
              <a:extLst>
                <a:ext uri="{FF2B5EF4-FFF2-40B4-BE49-F238E27FC236}">
                  <a16:creationId xmlns:a16="http://schemas.microsoft.com/office/drawing/2014/main" id="{FB4C34F1-09A5-14CC-D011-D9BAB9DE0939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843;p51">
              <a:extLst>
                <a:ext uri="{FF2B5EF4-FFF2-40B4-BE49-F238E27FC236}">
                  <a16:creationId xmlns:a16="http://schemas.microsoft.com/office/drawing/2014/main" id="{AB8C44FD-AB53-0A41-F1D5-03239A264F70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2844;p51">
              <a:extLst>
                <a:ext uri="{FF2B5EF4-FFF2-40B4-BE49-F238E27FC236}">
                  <a16:creationId xmlns:a16="http://schemas.microsoft.com/office/drawing/2014/main" id="{BC3C6EEF-D587-1236-381B-1DB3BC01D591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845;p51">
              <a:extLst>
                <a:ext uri="{FF2B5EF4-FFF2-40B4-BE49-F238E27FC236}">
                  <a16:creationId xmlns:a16="http://schemas.microsoft.com/office/drawing/2014/main" id="{C0E2CD09-D8B7-FC6B-C0BD-21C04F4BEBED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846;p51">
              <a:extLst>
                <a:ext uri="{FF2B5EF4-FFF2-40B4-BE49-F238E27FC236}">
                  <a16:creationId xmlns:a16="http://schemas.microsoft.com/office/drawing/2014/main" id="{ADA9EAD8-9B51-53E9-A315-C92D0DE33317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847;p51">
              <a:extLst>
                <a:ext uri="{FF2B5EF4-FFF2-40B4-BE49-F238E27FC236}">
                  <a16:creationId xmlns:a16="http://schemas.microsoft.com/office/drawing/2014/main" id="{DB90C35F-ED93-26AC-394D-4A7C8370E419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848;p51">
              <a:extLst>
                <a:ext uri="{FF2B5EF4-FFF2-40B4-BE49-F238E27FC236}">
                  <a16:creationId xmlns:a16="http://schemas.microsoft.com/office/drawing/2014/main" id="{7F997716-4306-C801-9780-795755F7E340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849;p51">
              <a:extLst>
                <a:ext uri="{FF2B5EF4-FFF2-40B4-BE49-F238E27FC236}">
                  <a16:creationId xmlns:a16="http://schemas.microsoft.com/office/drawing/2014/main" id="{9606F7F3-A094-25D6-8933-84A9AA6FE425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2850;p51">
              <a:extLst>
                <a:ext uri="{FF2B5EF4-FFF2-40B4-BE49-F238E27FC236}">
                  <a16:creationId xmlns:a16="http://schemas.microsoft.com/office/drawing/2014/main" id="{A74E9495-B068-F563-3041-CECE442145F3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2851;p51">
              <a:extLst>
                <a:ext uri="{FF2B5EF4-FFF2-40B4-BE49-F238E27FC236}">
                  <a16:creationId xmlns:a16="http://schemas.microsoft.com/office/drawing/2014/main" id="{2C1D226D-B29D-D954-D345-624A71D32374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852;p51">
              <a:extLst>
                <a:ext uri="{FF2B5EF4-FFF2-40B4-BE49-F238E27FC236}">
                  <a16:creationId xmlns:a16="http://schemas.microsoft.com/office/drawing/2014/main" id="{2F594D8B-8E65-FC70-BD7F-3DB0976F258D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2853;p51">
              <a:extLst>
                <a:ext uri="{FF2B5EF4-FFF2-40B4-BE49-F238E27FC236}">
                  <a16:creationId xmlns:a16="http://schemas.microsoft.com/office/drawing/2014/main" id="{FFAA5D42-BD3D-1084-4635-7FE9AA05DA7F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2854;p51">
              <a:extLst>
                <a:ext uri="{FF2B5EF4-FFF2-40B4-BE49-F238E27FC236}">
                  <a16:creationId xmlns:a16="http://schemas.microsoft.com/office/drawing/2014/main" id="{771AC28D-FEF5-7139-4F1C-643FA3967F8D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855;p51">
              <a:extLst>
                <a:ext uri="{FF2B5EF4-FFF2-40B4-BE49-F238E27FC236}">
                  <a16:creationId xmlns:a16="http://schemas.microsoft.com/office/drawing/2014/main" id="{3398FF56-DD04-1008-D92E-1B68919C6B5E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2856;p51">
              <a:extLst>
                <a:ext uri="{FF2B5EF4-FFF2-40B4-BE49-F238E27FC236}">
                  <a16:creationId xmlns:a16="http://schemas.microsoft.com/office/drawing/2014/main" id="{F3761ACE-392D-4E22-4E7D-4013E035BADE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2857;p51">
              <a:extLst>
                <a:ext uri="{FF2B5EF4-FFF2-40B4-BE49-F238E27FC236}">
                  <a16:creationId xmlns:a16="http://schemas.microsoft.com/office/drawing/2014/main" id="{0134726D-F7F7-07F0-3628-FFB2B08FCDEE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2858;p51">
              <a:extLst>
                <a:ext uri="{FF2B5EF4-FFF2-40B4-BE49-F238E27FC236}">
                  <a16:creationId xmlns:a16="http://schemas.microsoft.com/office/drawing/2014/main" id="{C1A0E49C-EBAE-34FB-A2B1-B1E821137171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05F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2859;p51">
              <a:extLst>
                <a:ext uri="{FF2B5EF4-FFF2-40B4-BE49-F238E27FC236}">
                  <a16:creationId xmlns:a16="http://schemas.microsoft.com/office/drawing/2014/main" id="{EBCF054A-C137-3344-37FD-A1C2A872D798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860;p51">
              <a:extLst>
                <a:ext uri="{FF2B5EF4-FFF2-40B4-BE49-F238E27FC236}">
                  <a16:creationId xmlns:a16="http://schemas.microsoft.com/office/drawing/2014/main" id="{DE71AEB0-AFAE-17F6-8A06-7691BF4DDE0C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2861;p51">
              <a:extLst>
                <a:ext uri="{FF2B5EF4-FFF2-40B4-BE49-F238E27FC236}">
                  <a16:creationId xmlns:a16="http://schemas.microsoft.com/office/drawing/2014/main" id="{B004D74C-EE6C-AF28-A5A3-ABE05095AD98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2862;p51">
              <a:extLst>
                <a:ext uri="{FF2B5EF4-FFF2-40B4-BE49-F238E27FC236}">
                  <a16:creationId xmlns:a16="http://schemas.microsoft.com/office/drawing/2014/main" id="{577BC45C-64B6-2FD4-EC71-D9198437185D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05F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863;p51">
              <a:extLst>
                <a:ext uri="{FF2B5EF4-FFF2-40B4-BE49-F238E27FC236}">
                  <a16:creationId xmlns:a16="http://schemas.microsoft.com/office/drawing/2014/main" id="{2D2F11FB-26D5-420B-AD8F-5F50F54210F8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2864;p51">
              <a:extLst>
                <a:ext uri="{FF2B5EF4-FFF2-40B4-BE49-F238E27FC236}">
                  <a16:creationId xmlns:a16="http://schemas.microsoft.com/office/drawing/2014/main" id="{5E602143-38BE-6121-20B8-1F34F263E2D1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2865;p51">
              <a:extLst>
                <a:ext uri="{FF2B5EF4-FFF2-40B4-BE49-F238E27FC236}">
                  <a16:creationId xmlns:a16="http://schemas.microsoft.com/office/drawing/2014/main" id="{FF48DD13-4FED-2BB7-399F-3FC8C810C6C9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2866;p51">
              <a:extLst>
                <a:ext uri="{FF2B5EF4-FFF2-40B4-BE49-F238E27FC236}">
                  <a16:creationId xmlns:a16="http://schemas.microsoft.com/office/drawing/2014/main" id="{0E04F869-7608-854C-029D-3FE58A9A35EE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867;p51">
              <a:extLst>
                <a:ext uri="{FF2B5EF4-FFF2-40B4-BE49-F238E27FC236}">
                  <a16:creationId xmlns:a16="http://schemas.microsoft.com/office/drawing/2014/main" id="{B4B9CBA9-9875-9121-FC90-0143F366DC5C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2868;p51">
              <a:extLst>
                <a:ext uri="{FF2B5EF4-FFF2-40B4-BE49-F238E27FC236}">
                  <a16:creationId xmlns:a16="http://schemas.microsoft.com/office/drawing/2014/main" id="{04CF40D9-0655-94B2-242C-E7095A53F2AB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2869;p51">
              <a:extLst>
                <a:ext uri="{FF2B5EF4-FFF2-40B4-BE49-F238E27FC236}">
                  <a16:creationId xmlns:a16="http://schemas.microsoft.com/office/drawing/2014/main" id="{CCDF71CF-D626-ACEC-9BF7-FA40427F7979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2870;p51">
              <a:extLst>
                <a:ext uri="{FF2B5EF4-FFF2-40B4-BE49-F238E27FC236}">
                  <a16:creationId xmlns:a16="http://schemas.microsoft.com/office/drawing/2014/main" id="{422B9013-6D30-DBF9-CD92-E44190986AFD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2871;p51">
              <a:extLst>
                <a:ext uri="{FF2B5EF4-FFF2-40B4-BE49-F238E27FC236}">
                  <a16:creationId xmlns:a16="http://schemas.microsoft.com/office/drawing/2014/main" id="{7A0840BA-784D-5B60-61CD-B6643EFB5973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2872;p51">
              <a:extLst>
                <a:ext uri="{FF2B5EF4-FFF2-40B4-BE49-F238E27FC236}">
                  <a16:creationId xmlns:a16="http://schemas.microsoft.com/office/drawing/2014/main" id="{E2865B01-DC65-2B76-106F-0D6C6DEB148B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2873;p51">
              <a:extLst>
                <a:ext uri="{FF2B5EF4-FFF2-40B4-BE49-F238E27FC236}">
                  <a16:creationId xmlns:a16="http://schemas.microsoft.com/office/drawing/2014/main" id="{446B75D8-B818-BC94-6DB3-B670D1DCCAAF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2874;p51">
              <a:extLst>
                <a:ext uri="{FF2B5EF4-FFF2-40B4-BE49-F238E27FC236}">
                  <a16:creationId xmlns:a16="http://schemas.microsoft.com/office/drawing/2014/main" id="{3DE312CE-6CE5-BAF9-CDFD-75DBA8CA8A83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2875;p51">
              <a:extLst>
                <a:ext uri="{FF2B5EF4-FFF2-40B4-BE49-F238E27FC236}">
                  <a16:creationId xmlns:a16="http://schemas.microsoft.com/office/drawing/2014/main" id="{101E407C-8DB0-964D-6334-DFD0E67D99AE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2876;p51">
              <a:extLst>
                <a:ext uri="{FF2B5EF4-FFF2-40B4-BE49-F238E27FC236}">
                  <a16:creationId xmlns:a16="http://schemas.microsoft.com/office/drawing/2014/main" id="{2BA8D5A3-69A8-16D5-319B-EA28D6B1AD8C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877;p51">
              <a:extLst>
                <a:ext uri="{FF2B5EF4-FFF2-40B4-BE49-F238E27FC236}">
                  <a16:creationId xmlns:a16="http://schemas.microsoft.com/office/drawing/2014/main" id="{0D3BB5C0-E01B-25CC-B836-F7CABD111A70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2878;p51">
              <a:extLst>
                <a:ext uri="{FF2B5EF4-FFF2-40B4-BE49-F238E27FC236}">
                  <a16:creationId xmlns:a16="http://schemas.microsoft.com/office/drawing/2014/main" id="{CC88318A-50B9-6653-8083-6BDBE34B426E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2879;p51">
              <a:extLst>
                <a:ext uri="{FF2B5EF4-FFF2-40B4-BE49-F238E27FC236}">
                  <a16:creationId xmlns:a16="http://schemas.microsoft.com/office/drawing/2014/main" id="{36418C7D-4C7A-29C9-8720-097676CCBF66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2880;p51">
              <a:extLst>
                <a:ext uri="{FF2B5EF4-FFF2-40B4-BE49-F238E27FC236}">
                  <a16:creationId xmlns:a16="http://schemas.microsoft.com/office/drawing/2014/main" id="{82372EAC-0770-061E-1F2B-D6DE27185242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2881;p51">
              <a:extLst>
                <a:ext uri="{FF2B5EF4-FFF2-40B4-BE49-F238E27FC236}">
                  <a16:creationId xmlns:a16="http://schemas.microsoft.com/office/drawing/2014/main" id="{08B7BCF8-2A1A-28C3-2DBA-87B1E7D33079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2882;p51">
              <a:extLst>
                <a:ext uri="{FF2B5EF4-FFF2-40B4-BE49-F238E27FC236}">
                  <a16:creationId xmlns:a16="http://schemas.microsoft.com/office/drawing/2014/main" id="{35610A83-CB54-AE75-E344-9B4686E07045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2883;p51">
              <a:extLst>
                <a:ext uri="{FF2B5EF4-FFF2-40B4-BE49-F238E27FC236}">
                  <a16:creationId xmlns:a16="http://schemas.microsoft.com/office/drawing/2014/main" id="{74043265-B5FF-EBA0-9DFF-F8F94A75C780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2884;p51">
              <a:extLst>
                <a:ext uri="{FF2B5EF4-FFF2-40B4-BE49-F238E27FC236}">
                  <a16:creationId xmlns:a16="http://schemas.microsoft.com/office/drawing/2014/main" id="{868D050F-CA34-D9D2-4DDA-08BE15E632BA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2885;p51">
              <a:extLst>
                <a:ext uri="{FF2B5EF4-FFF2-40B4-BE49-F238E27FC236}">
                  <a16:creationId xmlns:a16="http://schemas.microsoft.com/office/drawing/2014/main" id="{238EA549-A311-AA70-7429-BB46278BB317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2886;p51">
              <a:extLst>
                <a:ext uri="{FF2B5EF4-FFF2-40B4-BE49-F238E27FC236}">
                  <a16:creationId xmlns:a16="http://schemas.microsoft.com/office/drawing/2014/main" id="{E26A2191-58EF-46C8-D2F7-E1611A7EB28D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2887;p51">
              <a:extLst>
                <a:ext uri="{FF2B5EF4-FFF2-40B4-BE49-F238E27FC236}">
                  <a16:creationId xmlns:a16="http://schemas.microsoft.com/office/drawing/2014/main" id="{A41AF80F-871B-68B3-0020-D96C0CD0605D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2888;p51">
              <a:extLst>
                <a:ext uri="{FF2B5EF4-FFF2-40B4-BE49-F238E27FC236}">
                  <a16:creationId xmlns:a16="http://schemas.microsoft.com/office/drawing/2014/main" id="{4833FDCD-B45D-1AA9-CF50-920F273F4257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889;p51">
              <a:extLst>
                <a:ext uri="{FF2B5EF4-FFF2-40B4-BE49-F238E27FC236}">
                  <a16:creationId xmlns:a16="http://schemas.microsoft.com/office/drawing/2014/main" id="{923297EB-EFAA-3DB5-5A77-0931FE8DE207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2890;p51">
              <a:extLst>
                <a:ext uri="{FF2B5EF4-FFF2-40B4-BE49-F238E27FC236}">
                  <a16:creationId xmlns:a16="http://schemas.microsoft.com/office/drawing/2014/main" id="{ED765A82-D6B4-43ED-2A17-5B4427827CA1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2891;p51">
              <a:extLst>
                <a:ext uri="{FF2B5EF4-FFF2-40B4-BE49-F238E27FC236}">
                  <a16:creationId xmlns:a16="http://schemas.microsoft.com/office/drawing/2014/main" id="{70B4F919-80B0-9B21-524C-DADF9F02EC37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2892;p51">
              <a:extLst>
                <a:ext uri="{FF2B5EF4-FFF2-40B4-BE49-F238E27FC236}">
                  <a16:creationId xmlns:a16="http://schemas.microsoft.com/office/drawing/2014/main" id="{794A56D2-3295-5464-CFE9-45B39D0DB3C1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2893;p51">
              <a:extLst>
                <a:ext uri="{FF2B5EF4-FFF2-40B4-BE49-F238E27FC236}">
                  <a16:creationId xmlns:a16="http://schemas.microsoft.com/office/drawing/2014/main" id="{0C6F364C-7EA4-5995-CE7D-43E44DE9154D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2894;p51">
              <a:extLst>
                <a:ext uri="{FF2B5EF4-FFF2-40B4-BE49-F238E27FC236}">
                  <a16:creationId xmlns:a16="http://schemas.microsoft.com/office/drawing/2014/main" id="{0FB9EAF2-476D-E558-1D5B-65AD1CE951BD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2895;p51">
              <a:extLst>
                <a:ext uri="{FF2B5EF4-FFF2-40B4-BE49-F238E27FC236}">
                  <a16:creationId xmlns:a16="http://schemas.microsoft.com/office/drawing/2014/main" id="{C2CD3C1A-B5BE-ABFB-8446-2B2261E597C4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2896;p51">
              <a:extLst>
                <a:ext uri="{FF2B5EF4-FFF2-40B4-BE49-F238E27FC236}">
                  <a16:creationId xmlns:a16="http://schemas.microsoft.com/office/drawing/2014/main" id="{1A606F8E-03A8-E0D3-81DD-EE1600FBD520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2897;p51">
              <a:extLst>
                <a:ext uri="{FF2B5EF4-FFF2-40B4-BE49-F238E27FC236}">
                  <a16:creationId xmlns:a16="http://schemas.microsoft.com/office/drawing/2014/main" id="{5F1B189F-41CD-C9BE-8021-A03B9CEB9D6B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2898;p51">
              <a:extLst>
                <a:ext uri="{FF2B5EF4-FFF2-40B4-BE49-F238E27FC236}">
                  <a16:creationId xmlns:a16="http://schemas.microsoft.com/office/drawing/2014/main" id="{69997919-B781-9D82-77E2-5825C7AE285B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2899;p51">
              <a:extLst>
                <a:ext uri="{FF2B5EF4-FFF2-40B4-BE49-F238E27FC236}">
                  <a16:creationId xmlns:a16="http://schemas.microsoft.com/office/drawing/2014/main" id="{651C86F0-CE8D-B539-0F1A-A50B7F5E3A2C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2900;p51">
              <a:extLst>
                <a:ext uri="{FF2B5EF4-FFF2-40B4-BE49-F238E27FC236}">
                  <a16:creationId xmlns:a16="http://schemas.microsoft.com/office/drawing/2014/main" id="{9ADCF685-CA56-83F8-7C6B-89D7CEC72FC9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2901;p51">
              <a:extLst>
                <a:ext uri="{FF2B5EF4-FFF2-40B4-BE49-F238E27FC236}">
                  <a16:creationId xmlns:a16="http://schemas.microsoft.com/office/drawing/2014/main" id="{A387D80C-F969-89F7-BECD-2ABF19904BED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2902;p51">
              <a:extLst>
                <a:ext uri="{FF2B5EF4-FFF2-40B4-BE49-F238E27FC236}">
                  <a16:creationId xmlns:a16="http://schemas.microsoft.com/office/drawing/2014/main" id="{18D19379-1A8C-5271-3DC6-2E88CED8EBEA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2903;p51">
              <a:extLst>
                <a:ext uri="{FF2B5EF4-FFF2-40B4-BE49-F238E27FC236}">
                  <a16:creationId xmlns:a16="http://schemas.microsoft.com/office/drawing/2014/main" id="{7C1A9169-3E96-A66A-8D18-E6BEE6335FB2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2904;p51">
              <a:extLst>
                <a:ext uri="{FF2B5EF4-FFF2-40B4-BE49-F238E27FC236}">
                  <a16:creationId xmlns:a16="http://schemas.microsoft.com/office/drawing/2014/main" id="{04849542-ADF0-F69C-AD71-3C5ECF3BDFB6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2905;p51">
              <a:extLst>
                <a:ext uri="{FF2B5EF4-FFF2-40B4-BE49-F238E27FC236}">
                  <a16:creationId xmlns:a16="http://schemas.microsoft.com/office/drawing/2014/main" id="{85195016-40DA-DAA0-B14F-36FBAA20520A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2906;p51">
              <a:extLst>
                <a:ext uri="{FF2B5EF4-FFF2-40B4-BE49-F238E27FC236}">
                  <a16:creationId xmlns:a16="http://schemas.microsoft.com/office/drawing/2014/main" id="{C6FC8AB4-C720-86C6-4C1F-57F5093D682E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2907;p51">
              <a:extLst>
                <a:ext uri="{FF2B5EF4-FFF2-40B4-BE49-F238E27FC236}">
                  <a16:creationId xmlns:a16="http://schemas.microsoft.com/office/drawing/2014/main" id="{F66FA02C-0D74-7F6D-59CB-56A66C09E0A0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2908;p51">
              <a:extLst>
                <a:ext uri="{FF2B5EF4-FFF2-40B4-BE49-F238E27FC236}">
                  <a16:creationId xmlns:a16="http://schemas.microsoft.com/office/drawing/2014/main" id="{6ACC1912-8272-F4F8-12CC-AA8A0BD72464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2909;p51">
              <a:extLst>
                <a:ext uri="{FF2B5EF4-FFF2-40B4-BE49-F238E27FC236}">
                  <a16:creationId xmlns:a16="http://schemas.microsoft.com/office/drawing/2014/main" id="{1B4BAAC1-7FDC-97DA-2439-EC1185B329EB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2910;p51">
              <a:extLst>
                <a:ext uri="{FF2B5EF4-FFF2-40B4-BE49-F238E27FC236}">
                  <a16:creationId xmlns:a16="http://schemas.microsoft.com/office/drawing/2014/main" id="{777D4CB7-0346-5935-A561-4F9D66DE3235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2911;p51">
              <a:extLst>
                <a:ext uri="{FF2B5EF4-FFF2-40B4-BE49-F238E27FC236}">
                  <a16:creationId xmlns:a16="http://schemas.microsoft.com/office/drawing/2014/main" id="{9CEAD4CB-ADD8-5177-17B4-4ED137906D52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2912;p51">
              <a:extLst>
                <a:ext uri="{FF2B5EF4-FFF2-40B4-BE49-F238E27FC236}">
                  <a16:creationId xmlns:a16="http://schemas.microsoft.com/office/drawing/2014/main" id="{9D53C831-D94D-86ED-0E08-38A95C436D82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2913;p51">
              <a:extLst>
                <a:ext uri="{FF2B5EF4-FFF2-40B4-BE49-F238E27FC236}">
                  <a16:creationId xmlns:a16="http://schemas.microsoft.com/office/drawing/2014/main" id="{14BDA49F-C8B0-A1BB-0539-67D76F0BCD07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2914;p51">
              <a:extLst>
                <a:ext uri="{FF2B5EF4-FFF2-40B4-BE49-F238E27FC236}">
                  <a16:creationId xmlns:a16="http://schemas.microsoft.com/office/drawing/2014/main" id="{A44110B0-286E-D900-F24A-A2D0CBA24439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2915;p51">
              <a:extLst>
                <a:ext uri="{FF2B5EF4-FFF2-40B4-BE49-F238E27FC236}">
                  <a16:creationId xmlns:a16="http://schemas.microsoft.com/office/drawing/2014/main" id="{BA43540E-56C3-AB5A-7594-C7535ECAC3AB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2916;p51">
              <a:extLst>
                <a:ext uri="{FF2B5EF4-FFF2-40B4-BE49-F238E27FC236}">
                  <a16:creationId xmlns:a16="http://schemas.microsoft.com/office/drawing/2014/main" id="{94EE1F5E-2485-045D-BB7A-FA2FA442B875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2917;p51">
              <a:extLst>
                <a:ext uri="{FF2B5EF4-FFF2-40B4-BE49-F238E27FC236}">
                  <a16:creationId xmlns:a16="http://schemas.microsoft.com/office/drawing/2014/main" id="{F0F64DEE-8CD9-891E-01CA-3C3366AC4C21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2918;p51">
              <a:extLst>
                <a:ext uri="{FF2B5EF4-FFF2-40B4-BE49-F238E27FC236}">
                  <a16:creationId xmlns:a16="http://schemas.microsoft.com/office/drawing/2014/main" id="{4E0954F7-A2E9-6165-87CE-FFBD75E29108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2919;p51">
              <a:extLst>
                <a:ext uri="{FF2B5EF4-FFF2-40B4-BE49-F238E27FC236}">
                  <a16:creationId xmlns:a16="http://schemas.microsoft.com/office/drawing/2014/main" id="{7FADE68B-6916-5937-D36C-6F3CD5998C79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2920;p51">
              <a:extLst>
                <a:ext uri="{FF2B5EF4-FFF2-40B4-BE49-F238E27FC236}">
                  <a16:creationId xmlns:a16="http://schemas.microsoft.com/office/drawing/2014/main" id="{F5450494-3895-E331-A949-A28C639C1F49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2921;p51">
              <a:extLst>
                <a:ext uri="{FF2B5EF4-FFF2-40B4-BE49-F238E27FC236}">
                  <a16:creationId xmlns:a16="http://schemas.microsoft.com/office/drawing/2014/main" id="{22BA596F-1DC0-B685-FF00-95DDB746253F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2922;p51">
              <a:extLst>
                <a:ext uri="{FF2B5EF4-FFF2-40B4-BE49-F238E27FC236}">
                  <a16:creationId xmlns:a16="http://schemas.microsoft.com/office/drawing/2014/main" id="{959BC6A1-A508-471D-852E-95692D035113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2923;p51">
              <a:extLst>
                <a:ext uri="{FF2B5EF4-FFF2-40B4-BE49-F238E27FC236}">
                  <a16:creationId xmlns:a16="http://schemas.microsoft.com/office/drawing/2014/main" id="{43B238A2-2E20-4331-DC8C-AFD4BBFA21F7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2924;p51">
              <a:extLst>
                <a:ext uri="{FF2B5EF4-FFF2-40B4-BE49-F238E27FC236}">
                  <a16:creationId xmlns:a16="http://schemas.microsoft.com/office/drawing/2014/main" id="{E460FB37-9FAA-F5CE-AA8F-9D924C7DE554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2925;p51">
              <a:extLst>
                <a:ext uri="{FF2B5EF4-FFF2-40B4-BE49-F238E27FC236}">
                  <a16:creationId xmlns:a16="http://schemas.microsoft.com/office/drawing/2014/main" id="{DB9B8FD5-B17C-68B4-E7BB-32F0FAE0F405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2926;p51">
              <a:extLst>
                <a:ext uri="{FF2B5EF4-FFF2-40B4-BE49-F238E27FC236}">
                  <a16:creationId xmlns:a16="http://schemas.microsoft.com/office/drawing/2014/main" id="{AB77AFA0-8466-7AF5-0A70-392C27E82D32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2927;p51">
              <a:extLst>
                <a:ext uri="{FF2B5EF4-FFF2-40B4-BE49-F238E27FC236}">
                  <a16:creationId xmlns:a16="http://schemas.microsoft.com/office/drawing/2014/main" id="{E1FF2930-ED97-34FA-5774-547C3568AE48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2928;p51">
              <a:extLst>
                <a:ext uri="{FF2B5EF4-FFF2-40B4-BE49-F238E27FC236}">
                  <a16:creationId xmlns:a16="http://schemas.microsoft.com/office/drawing/2014/main" id="{427BEDA3-3B94-175A-2B67-391818FB3C93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2929;p51">
              <a:extLst>
                <a:ext uri="{FF2B5EF4-FFF2-40B4-BE49-F238E27FC236}">
                  <a16:creationId xmlns:a16="http://schemas.microsoft.com/office/drawing/2014/main" id="{81653CBC-9703-8AE7-3E85-6765FB599C12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2930;p51">
              <a:extLst>
                <a:ext uri="{FF2B5EF4-FFF2-40B4-BE49-F238E27FC236}">
                  <a16:creationId xmlns:a16="http://schemas.microsoft.com/office/drawing/2014/main" id="{36F8E1FC-D981-17F1-ED60-18BCCA595104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E84B50-C378-4676-D0D8-AF45E18F0AED}"/>
              </a:ext>
            </a:extLst>
          </p:cNvPr>
          <p:cNvGrpSpPr/>
          <p:nvPr/>
        </p:nvGrpSpPr>
        <p:grpSpPr>
          <a:xfrm>
            <a:off x="904219" y="52978"/>
            <a:ext cx="7335563" cy="1880277"/>
            <a:chOff x="904219" y="52978"/>
            <a:chExt cx="7335563" cy="1880277"/>
          </a:xfrm>
        </p:grpSpPr>
        <p:sp>
          <p:nvSpPr>
            <p:cNvPr id="195" name="Google Shape;165;p33">
              <a:extLst>
                <a:ext uri="{FF2B5EF4-FFF2-40B4-BE49-F238E27FC236}">
                  <a16:creationId xmlns:a16="http://schemas.microsoft.com/office/drawing/2014/main" id="{38E0D8FE-561B-ABE1-789F-3C24EF03475D}"/>
                </a:ext>
              </a:extLst>
            </p:cNvPr>
            <p:cNvSpPr txBox="1">
              <a:spLocks/>
            </p:cNvSpPr>
            <p:nvPr/>
          </p:nvSpPr>
          <p:spPr>
            <a:xfrm>
              <a:off x="904219" y="52978"/>
              <a:ext cx="7335563" cy="14030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sz="4000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Estratégias de Testes para Software Convencional</a:t>
              </a:r>
            </a:p>
          </p:txBody>
        </p:sp>
        <p:sp>
          <p:nvSpPr>
            <p:cNvPr id="196" name="Google Shape;166;p33">
              <a:extLst>
                <a:ext uri="{FF2B5EF4-FFF2-40B4-BE49-F238E27FC236}">
                  <a16:creationId xmlns:a16="http://schemas.microsoft.com/office/drawing/2014/main" id="{CB241D28-803B-9EA9-D4C9-A50BC3E73E2F}"/>
                </a:ext>
              </a:extLst>
            </p:cNvPr>
            <p:cNvSpPr txBox="1">
              <a:spLocks/>
            </p:cNvSpPr>
            <p:nvPr/>
          </p:nvSpPr>
          <p:spPr>
            <a:xfrm>
              <a:off x="3114745" y="1389041"/>
              <a:ext cx="2914510" cy="544214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dirty="0">
                  <a:solidFill>
                    <a:schemeClr val="lt2"/>
                  </a:solidFill>
                </a:rPr>
                <a:t>Leonardo Henrique Aguiar Pereira</a:t>
              </a:r>
            </a:p>
            <a:p>
              <a:pPr algn="ctr"/>
              <a:r>
                <a:rPr lang="pt-BR" dirty="0">
                  <a:solidFill>
                    <a:schemeClr val="lt2"/>
                  </a:solidFill>
                </a:rPr>
                <a:t>Lucas Nery Toledo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B53EF35-84BD-8DB4-D8BB-F59594667AF2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6" name="Google Shape;1313;p63">
              <a:extLst>
                <a:ext uri="{FF2B5EF4-FFF2-40B4-BE49-F238E27FC236}">
                  <a16:creationId xmlns:a16="http://schemas.microsoft.com/office/drawing/2014/main" id="{5947A64A-F25C-5368-C531-0A80576AEA6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oogle Shape;1313;p63">
              <a:extLst>
                <a:ext uri="{FF2B5EF4-FFF2-40B4-BE49-F238E27FC236}">
                  <a16:creationId xmlns:a16="http://schemas.microsoft.com/office/drawing/2014/main" id="{DE45B66E-80F2-C0DC-D567-D062EBE3D7E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B42C3F-BDC1-62EC-60E1-FD7BF1A7AC0B}"/>
              </a:ext>
            </a:extLst>
          </p:cNvPr>
          <p:cNvSpPr txBox="1"/>
          <p:nvPr/>
        </p:nvSpPr>
        <p:spPr>
          <a:xfrm>
            <a:off x="84494" y="-28474"/>
            <a:ext cx="337052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Big-Bang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43F36E-EB59-EE60-3451-27093BAF263B}"/>
              </a:ext>
            </a:extLst>
          </p:cNvPr>
          <p:cNvSpPr txBox="1"/>
          <p:nvPr/>
        </p:nvSpPr>
        <p:spPr>
          <a:xfrm>
            <a:off x="46813" y="890566"/>
            <a:ext cx="4636895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Todos os componentes são combinados com antecedência. 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 programa inteiro é testado de uma vez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Usualmente resulta em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caos!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correção é difícil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porque fica complicado isolar as causas dos erros.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Uma vez corrigidos os erros, novos erros aparecem.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CFF76F4-4F84-BBD5-ADA1-7379A7DA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08" y="404480"/>
            <a:ext cx="4334539" cy="43345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9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B53EF35-84BD-8DB4-D8BB-F59594667AF2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6" name="Google Shape;1313;p63">
              <a:extLst>
                <a:ext uri="{FF2B5EF4-FFF2-40B4-BE49-F238E27FC236}">
                  <a16:creationId xmlns:a16="http://schemas.microsoft.com/office/drawing/2014/main" id="{5947A64A-F25C-5368-C531-0A80576AEA6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oogle Shape;1313;p63">
              <a:extLst>
                <a:ext uri="{FF2B5EF4-FFF2-40B4-BE49-F238E27FC236}">
                  <a16:creationId xmlns:a16="http://schemas.microsoft.com/office/drawing/2014/main" id="{DE45B66E-80F2-C0DC-D567-D062EBE3D7E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B42C3F-BDC1-62EC-60E1-FD7BF1A7AC0B}"/>
              </a:ext>
            </a:extLst>
          </p:cNvPr>
          <p:cNvSpPr txBox="1"/>
          <p:nvPr/>
        </p:nvSpPr>
        <p:spPr>
          <a:xfrm>
            <a:off x="0" y="159488"/>
            <a:ext cx="5714431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Integração Incremental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43F36E-EB59-EE60-3451-27093BAF263B}"/>
              </a:ext>
            </a:extLst>
          </p:cNvPr>
          <p:cNvSpPr txBox="1"/>
          <p:nvPr/>
        </p:nvSpPr>
        <p:spPr>
          <a:xfrm>
            <a:off x="187841" y="1289998"/>
            <a:ext cx="4636895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Programa é construído e testado em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pequenos incrementos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Erros são mais fáceis de isolar e corrigir. 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Integração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top-down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Integração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bottom-up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6EEF08-8321-D7D0-25A7-C4C679AF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07212"/>
            <a:ext cx="4876800" cy="487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7652EEF-B433-5F4C-9E12-E13D21569560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19" name="Google Shape;1313;p63">
              <a:extLst>
                <a:ext uri="{FF2B5EF4-FFF2-40B4-BE49-F238E27FC236}">
                  <a16:creationId xmlns:a16="http://schemas.microsoft.com/office/drawing/2014/main" id="{3B270014-BA99-8C4B-C3F9-3C9DFB29745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oogle Shape;1313;p63">
              <a:extLst>
                <a:ext uri="{FF2B5EF4-FFF2-40B4-BE49-F238E27FC236}">
                  <a16:creationId xmlns:a16="http://schemas.microsoft.com/office/drawing/2014/main" id="{D1461996-7EFC-9879-2662-E4EABFBA8B8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7537E52-15FF-48DE-7654-7193D7E407D4}"/>
              </a:ext>
            </a:extLst>
          </p:cNvPr>
          <p:cNvCxnSpPr>
            <a:cxnSpLocks/>
          </p:cNvCxnSpPr>
          <p:nvPr/>
        </p:nvCxnSpPr>
        <p:spPr>
          <a:xfrm>
            <a:off x="4572000" y="317648"/>
            <a:ext cx="0" cy="450820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892B9-ECA4-B3E6-A10F-55249F7A8D00}"/>
              </a:ext>
            </a:extLst>
          </p:cNvPr>
          <p:cNvSpPr txBox="1"/>
          <p:nvPr/>
        </p:nvSpPr>
        <p:spPr>
          <a:xfrm>
            <a:off x="4748233" y="12710"/>
            <a:ext cx="424674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Bottom-Up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2ECC82-5DFC-A6A6-EE5F-D85A3383EBE4}"/>
              </a:ext>
            </a:extLst>
          </p:cNvPr>
          <p:cNvSpPr txBox="1"/>
          <p:nvPr/>
        </p:nvSpPr>
        <p:spPr>
          <a:xfrm>
            <a:off x="730640" y="-7579"/>
            <a:ext cx="3097114" cy="789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06BA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Top-Down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A43AA8-742C-9A2B-1012-BA0D45667AD2}"/>
              </a:ext>
            </a:extLst>
          </p:cNvPr>
          <p:cNvSpPr txBox="1"/>
          <p:nvPr/>
        </p:nvSpPr>
        <p:spPr>
          <a:xfrm>
            <a:off x="-13606" y="772006"/>
            <a:ext cx="4599214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06BAD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Módulos são integrados movendo-se </a:t>
            </a:r>
            <a:r>
              <a:rPr lang="pt-BR" sz="1800" i="1" u="sng" dirty="0">
                <a:solidFill>
                  <a:srgbClr val="06BA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descendentemente na hierarquia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de controle, começando com o módulo de controle principal.</a:t>
            </a:r>
          </a:p>
          <a:p>
            <a:pPr marL="285750" indent="-285750">
              <a:buClr>
                <a:srgbClr val="06BAD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06BAD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Pode ser realizada por </a:t>
            </a:r>
            <a:r>
              <a:rPr lang="pt-BR" sz="1800" i="1" u="sng" dirty="0">
                <a:solidFill>
                  <a:srgbClr val="06BA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profundidade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ou por </a:t>
            </a:r>
            <a:r>
              <a:rPr lang="pt-BR" sz="1800" i="1" u="sng" dirty="0">
                <a:solidFill>
                  <a:srgbClr val="06BA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largura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7030A0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q"/>
            </a:pPr>
            <a:r>
              <a:rPr lang="pt-BR" sz="1800" i="1" u="sng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Vantagem: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testar logo no início as funções principais do software. </a:t>
            </a:r>
          </a:p>
          <a:p>
            <a:pPr>
              <a:buClr>
                <a:srgbClr val="7030A0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Desvantagem: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pseudocontroladores e dificuldade de testes quando eles são utilizados.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E771EC-5497-2552-CCED-AC324FFA1E02}"/>
              </a:ext>
            </a:extLst>
          </p:cNvPr>
          <p:cNvSpPr txBox="1"/>
          <p:nvPr/>
        </p:nvSpPr>
        <p:spPr>
          <a:xfrm>
            <a:off x="4572000" y="772007"/>
            <a:ext cx="4585606" cy="4359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 integração dos componentes é feita de </a:t>
            </a:r>
            <a:r>
              <a:rPr lang="pt-BR" sz="1800" i="1" u="sng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baixo para cima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r>
              <a:rPr lang="pt-BR" sz="1800" i="1" u="sng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Pseudocontroladores eliminados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uma vez que o processamento necessário para os componentes subordinados em um determinável nível está sempre disponível.</a:t>
            </a:r>
          </a:p>
          <a:p>
            <a:pPr>
              <a:buClr>
                <a:srgbClr val="7030A0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FF33"/>
              </a:buClr>
              <a:buFont typeface="Wingdings" panose="05000000000000000000" pitchFamily="2" charset="2"/>
              <a:buChar char="q"/>
            </a:pPr>
            <a:r>
              <a:rPr lang="pt-BR" sz="1800" i="1" u="sng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Vantagem: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não precisa de pseudocontroladores.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pt-BR" sz="1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Desvantagem: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módulo principal não existe enquanto todos os módulos não estiverem testados.</a:t>
            </a:r>
          </a:p>
        </p:txBody>
      </p:sp>
    </p:spTree>
    <p:extLst>
      <p:ext uri="{BB962C8B-B14F-4D97-AF65-F5344CB8AC3E}">
        <p14:creationId xmlns:p14="http://schemas.microsoft.com/office/powerpoint/2010/main" val="38789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760E330-5C75-CBC3-A655-5F12569E2FC7}"/>
              </a:ext>
            </a:extLst>
          </p:cNvPr>
          <p:cNvGrpSpPr/>
          <p:nvPr/>
        </p:nvGrpSpPr>
        <p:grpSpPr>
          <a:xfrm>
            <a:off x="37860" y="-18180"/>
            <a:ext cx="9382600" cy="1755448"/>
            <a:chOff x="243837" y="129181"/>
            <a:chExt cx="9382600" cy="1755448"/>
          </a:xfrm>
        </p:grpSpPr>
        <p:pic>
          <p:nvPicPr>
            <p:cNvPr id="25" name="Google Shape;1313;p63">
              <a:extLst>
                <a:ext uri="{FF2B5EF4-FFF2-40B4-BE49-F238E27FC236}">
                  <a16:creationId xmlns:a16="http://schemas.microsoft.com/office/drawing/2014/main" id="{31A43F89-E007-9FFD-3854-D1DA2AE9CEC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243837" y="129181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Google Shape;1313;p63">
              <a:extLst>
                <a:ext uri="{FF2B5EF4-FFF2-40B4-BE49-F238E27FC236}">
                  <a16:creationId xmlns:a16="http://schemas.microsoft.com/office/drawing/2014/main" id="{93280B5F-5FD1-5DAE-FDE3-6D310692318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4843051" y="154686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C543A0-8854-0CBA-DF1A-D28F6D65727F}"/>
              </a:ext>
            </a:extLst>
          </p:cNvPr>
          <p:cNvSpPr txBox="1"/>
          <p:nvPr/>
        </p:nvSpPr>
        <p:spPr>
          <a:xfrm>
            <a:off x="2231334" y="223283"/>
            <a:ext cx="468133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06BA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Pseudocontrolador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314F46D-57CE-1D1E-838C-32D9EA66EF00}"/>
              </a:ext>
            </a:extLst>
          </p:cNvPr>
          <p:cNvGrpSpPr/>
          <p:nvPr/>
        </p:nvGrpSpPr>
        <p:grpSpPr>
          <a:xfrm>
            <a:off x="561753" y="2265696"/>
            <a:ext cx="8512117" cy="2730902"/>
            <a:chOff x="561753" y="2265696"/>
            <a:chExt cx="8512117" cy="273090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FBD5CF-6732-6E8A-B2D6-3E1FA48D853D}"/>
                </a:ext>
              </a:extLst>
            </p:cNvPr>
            <p:cNvSpPr/>
            <p:nvPr/>
          </p:nvSpPr>
          <p:spPr>
            <a:xfrm>
              <a:off x="3871003" y="2265696"/>
              <a:ext cx="2316394" cy="760964"/>
            </a:xfrm>
            <a:prstGeom prst="roundRect">
              <a:avLst/>
            </a:prstGeom>
            <a:solidFill>
              <a:srgbClr val="06BAD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Pseudocontrolador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881C785-7C38-D039-F105-DBE02F07AA16}"/>
                </a:ext>
              </a:extLst>
            </p:cNvPr>
            <p:cNvSpPr/>
            <p:nvPr/>
          </p:nvSpPr>
          <p:spPr>
            <a:xfrm>
              <a:off x="4199860" y="3991725"/>
              <a:ext cx="1658679" cy="1004873"/>
            </a:xfrm>
            <a:prstGeom prst="roundRect">
              <a:avLst/>
            </a:prstGeom>
            <a:solidFill>
              <a:srgbClr val="06BAD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Módulo a ser testado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580DC01-2145-7EAC-D5D7-C02CC1FF6DA4}"/>
                </a:ext>
              </a:extLst>
            </p:cNvPr>
            <p:cNvGrpSpPr/>
            <p:nvPr/>
          </p:nvGrpSpPr>
          <p:grpSpPr>
            <a:xfrm>
              <a:off x="561753" y="2732663"/>
              <a:ext cx="2187554" cy="2187554"/>
              <a:chOff x="464289" y="2745858"/>
              <a:chExt cx="2187554" cy="2187554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25CB810-837F-5855-A526-3918A158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289" y="2745858"/>
                <a:ext cx="2187554" cy="2187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6AEACA7-73BB-A7F5-6E35-CEE17A59F2EF}"/>
                  </a:ext>
                </a:extLst>
              </p:cNvPr>
              <p:cNvSpPr txBox="1"/>
              <p:nvPr/>
            </p:nvSpPr>
            <p:spPr>
              <a:xfrm>
                <a:off x="818708" y="3561401"/>
                <a:ext cx="1679944" cy="70788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rbaro"/>
                  </a:rPr>
                  <a:t>Casos de Teste</a:t>
                </a:r>
              </a:p>
            </p:txBody>
          </p:sp>
        </p:grp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8F629B21-E40C-897B-78E3-058A94C6AA11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3108882" y="812345"/>
              <a:ext cx="466967" cy="3373670"/>
            </a:xfrm>
            <a:prstGeom prst="bentConnector3">
              <a:avLst>
                <a:gd name="adj1" fmla="val 148954"/>
              </a:avLst>
            </a:prstGeom>
            <a:ln w="1905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0D8C4D2-205A-D34A-3B0E-B7FFCB8BAFD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029200" y="3026660"/>
              <a:ext cx="0" cy="965065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01A74F9-6E73-592B-6C71-2A1389D10DA1}"/>
                </a:ext>
              </a:extLst>
            </p:cNvPr>
            <p:cNvSpPr txBox="1"/>
            <p:nvPr/>
          </p:nvSpPr>
          <p:spPr>
            <a:xfrm>
              <a:off x="7235814" y="2384568"/>
              <a:ext cx="1838056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Resultados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1126158-7A65-84B8-3F7D-ED64A51887F7}"/>
                </a:ext>
              </a:extLst>
            </p:cNvPr>
            <p:cNvCxnSpPr>
              <a:stCxn id="6" idx="3"/>
              <a:endCxn id="14" idx="1"/>
            </p:cNvCxnSpPr>
            <p:nvPr/>
          </p:nvCxnSpPr>
          <p:spPr>
            <a:xfrm>
              <a:off x="6187397" y="2646178"/>
              <a:ext cx="104841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F1C424-C4D6-FED7-0682-1147485BEEA7}"/>
              </a:ext>
            </a:extLst>
          </p:cNvPr>
          <p:cNvSpPr txBox="1"/>
          <p:nvPr/>
        </p:nvSpPr>
        <p:spPr>
          <a:xfrm>
            <a:off x="561753" y="1151775"/>
            <a:ext cx="802049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Clr>
                <a:srgbClr val="06BAD6"/>
              </a:buClr>
              <a:buSzPct val="100000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É um programa que recebe os dados do caso de teste, passa os dados ao componente a ser testado e imprime os resultados relevantes.</a:t>
            </a:r>
          </a:p>
        </p:txBody>
      </p:sp>
    </p:spTree>
    <p:extLst>
      <p:ext uri="{BB962C8B-B14F-4D97-AF65-F5344CB8AC3E}">
        <p14:creationId xmlns:p14="http://schemas.microsoft.com/office/powerpoint/2010/main" val="11605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CADD485-08F6-634C-86A8-FE4CB419CDD4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52" name="Google Shape;1313;p63">
              <a:extLst>
                <a:ext uri="{FF2B5EF4-FFF2-40B4-BE49-F238E27FC236}">
                  <a16:creationId xmlns:a16="http://schemas.microsoft.com/office/drawing/2014/main" id="{6A523F9F-49AA-35A7-B507-C23257C3DFD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Google Shape;1313;p63">
              <a:extLst>
                <a:ext uri="{FF2B5EF4-FFF2-40B4-BE49-F238E27FC236}">
                  <a16:creationId xmlns:a16="http://schemas.microsoft.com/office/drawing/2014/main" id="{C17345F9-549E-3E89-9D15-3885BFBB893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A58C8354-77F7-A907-BF79-EF66CEBFA20B}"/>
              </a:ext>
            </a:extLst>
          </p:cNvPr>
          <p:cNvGrpSpPr/>
          <p:nvPr/>
        </p:nvGrpSpPr>
        <p:grpSpPr>
          <a:xfrm>
            <a:off x="37860" y="-18180"/>
            <a:ext cx="9382600" cy="1755448"/>
            <a:chOff x="243837" y="129181"/>
            <a:chExt cx="9382600" cy="1755448"/>
          </a:xfrm>
        </p:grpSpPr>
        <p:pic>
          <p:nvPicPr>
            <p:cNvPr id="46" name="Google Shape;1313;p63">
              <a:extLst>
                <a:ext uri="{FF2B5EF4-FFF2-40B4-BE49-F238E27FC236}">
                  <a16:creationId xmlns:a16="http://schemas.microsoft.com/office/drawing/2014/main" id="{F0D9630C-9466-D09E-405E-4BE148943DB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243837" y="129181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Google Shape;1313;p63">
              <a:extLst>
                <a:ext uri="{FF2B5EF4-FFF2-40B4-BE49-F238E27FC236}">
                  <a16:creationId xmlns:a16="http://schemas.microsoft.com/office/drawing/2014/main" id="{517858D5-8C65-9270-2DA2-2426D9F970C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4843051" y="154686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8B298C7-7788-4F62-55E7-5FEE7637CA19}"/>
              </a:ext>
            </a:extLst>
          </p:cNvPr>
          <p:cNvGrpSpPr/>
          <p:nvPr/>
        </p:nvGrpSpPr>
        <p:grpSpPr>
          <a:xfrm>
            <a:off x="86829" y="191386"/>
            <a:ext cx="8550159" cy="4816168"/>
            <a:chOff x="86829" y="191386"/>
            <a:chExt cx="8550159" cy="481616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6BBEB2C-B407-B344-6C66-4FC785720887}"/>
                </a:ext>
              </a:extLst>
            </p:cNvPr>
            <p:cNvSpPr/>
            <p:nvPr/>
          </p:nvSpPr>
          <p:spPr>
            <a:xfrm>
              <a:off x="4274288" y="191386"/>
              <a:ext cx="595424" cy="4572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bg2">
                      <a:lumMod val="50000"/>
                    </a:schemeClr>
                  </a:solidFill>
                  <a:latin typeface="Barbaro"/>
                </a:rPr>
                <a:t>Mc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4EAAB82-4ED7-8E78-A914-B79747B27426}"/>
                </a:ext>
              </a:extLst>
            </p:cNvPr>
            <p:cNvSpPr/>
            <p:nvPr/>
          </p:nvSpPr>
          <p:spPr>
            <a:xfrm>
              <a:off x="2778641" y="1034902"/>
              <a:ext cx="595424" cy="4572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bg2">
                      <a:lumMod val="50000"/>
                    </a:schemeClr>
                  </a:solidFill>
                  <a:latin typeface="Barbaro"/>
                </a:rPr>
                <a:t>Ma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869C5-7B36-7080-5D66-A7B9F37EEE87}"/>
                </a:ext>
              </a:extLst>
            </p:cNvPr>
            <p:cNvSpPr/>
            <p:nvPr/>
          </p:nvSpPr>
          <p:spPr>
            <a:xfrm>
              <a:off x="1619693" y="1949303"/>
              <a:ext cx="595424" cy="457200"/>
            </a:xfrm>
            <a:prstGeom prst="rect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rgbClr val="FFC000"/>
                  </a:solidFill>
                  <a:latin typeface="Barbaro"/>
                </a:rPr>
                <a:t>D1</a:t>
              </a:r>
              <a:endParaRPr lang="pt-BR" b="1" i="1" dirty="0">
                <a:solidFill>
                  <a:srgbClr val="FFC000"/>
                </a:solidFill>
                <a:latin typeface="Barbaro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852530-0354-232B-EBD0-BF9942F3AC40}"/>
                </a:ext>
              </a:extLst>
            </p:cNvPr>
            <p:cNvSpPr/>
            <p:nvPr/>
          </p:nvSpPr>
          <p:spPr>
            <a:xfrm>
              <a:off x="1024269" y="2778642"/>
              <a:ext cx="595424" cy="457200"/>
            </a:xfrm>
            <a:prstGeom prst="rect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E33D1FC-01F2-7B4C-6D9F-583D5FA800C4}"/>
                </a:ext>
              </a:extLst>
            </p:cNvPr>
            <p:cNvSpPr/>
            <p:nvPr/>
          </p:nvSpPr>
          <p:spPr>
            <a:xfrm>
              <a:off x="2215117" y="2778642"/>
              <a:ext cx="595424" cy="457200"/>
            </a:xfrm>
            <a:prstGeom prst="rect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1FC4C55-9072-A0D9-D343-4FF71AB6F8FE}"/>
                </a:ext>
              </a:extLst>
            </p:cNvPr>
            <p:cNvSpPr/>
            <p:nvPr/>
          </p:nvSpPr>
          <p:spPr>
            <a:xfrm>
              <a:off x="4253020" y="1949303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rgbClr val="FF0066"/>
                  </a:solidFill>
                  <a:latin typeface="Barbaro"/>
                </a:rPr>
                <a:t>D2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987DABC-A094-BACC-C9F4-6C992B886DBB}"/>
                </a:ext>
              </a:extLst>
            </p:cNvPr>
            <p:cNvSpPr/>
            <p:nvPr/>
          </p:nvSpPr>
          <p:spPr>
            <a:xfrm>
              <a:off x="5769937" y="1034902"/>
              <a:ext cx="595424" cy="4572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bg2">
                      <a:lumMod val="50000"/>
                    </a:schemeClr>
                  </a:solidFill>
                  <a:latin typeface="Barbaro"/>
                </a:rPr>
                <a:t>Mb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A2ABFC8-1144-FEFD-D038-25F25C80F40B}"/>
                </a:ext>
              </a:extLst>
            </p:cNvPr>
            <p:cNvSpPr/>
            <p:nvPr/>
          </p:nvSpPr>
          <p:spPr>
            <a:xfrm>
              <a:off x="7137990" y="1949303"/>
              <a:ext cx="595424" cy="457200"/>
            </a:xfrm>
            <a:prstGeom prst="rect">
              <a:avLst/>
            </a:prstGeom>
            <a:ln>
              <a:solidFill>
                <a:srgbClr val="06BA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rgbClr val="06BAD6"/>
                  </a:solidFill>
                  <a:latin typeface="Barbaro"/>
                </a:rPr>
                <a:t>D3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0F2398C-83BB-3F1E-7A9A-84978D2BA7E0}"/>
                </a:ext>
              </a:extLst>
            </p:cNvPr>
            <p:cNvSpPr/>
            <p:nvPr/>
          </p:nvSpPr>
          <p:spPr>
            <a:xfrm>
              <a:off x="7137990" y="3007242"/>
              <a:ext cx="595424" cy="457200"/>
            </a:xfrm>
            <a:prstGeom prst="rect">
              <a:avLst/>
            </a:prstGeom>
            <a:ln>
              <a:solidFill>
                <a:srgbClr val="06BA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5600E1E-CC6B-5765-4253-551B8AF8C16B}"/>
                </a:ext>
              </a:extLst>
            </p:cNvPr>
            <p:cNvSpPr/>
            <p:nvPr/>
          </p:nvSpPr>
          <p:spPr>
            <a:xfrm>
              <a:off x="7137990" y="4128976"/>
              <a:ext cx="595424" cy="457200"/>
            </a:xfrm>
            <a:prstGeom prst="rect">
              <a:avLst/>
            </a:prstGeom>
            <a:ln>
              <a:solidFill>
                <a:srgbClr val="06BA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89F4CD7-68EA-6770-050F-A2C4AEFC163A}"/>
                </a:ext>
              </a:extLst>
            </p:cNvPr>
            <p:cNvSpPr/>
            <p:nvPr/>
          </p:nvSpPr>
          <p:spPr>
            <a:xfrm>
              <a:off x="1619693" y="3693043"/>
              <a:ext cx="595424" cy="457200"/>
            </a:xfrm>
            <a:prstGeom prst="rect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71009FB-8FF4-5560-24A4-442877B7DD72}"/>
                </a:ext>
              </a:extLst>
            </p:cNvPr>
            <p:cNvSpPr/>
            <p:nvPr/>
          </p:nvSpPr>
          <p:spPr>
            <a:xfrm>
              <a:off x="1619693" y="4522382"/>
              <a:ext cx="595424" cy="457200"/>
            </a:xfrm>
            <a:prstGeom prst="rect">
              <a:avLst/>
            </a:prstGeom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75CB998-5A11-8FAD-0496-394A2190B469}"/>
                </a:ext>
              </a:extLst>
            </p:cNvPr>
            <p:cNvSpPr/>
            <p:nvPr/>
          </p:nvSpPr>
          <p:spPr>
            <a:xfrm>
              <a:off x="3234069" y="2850411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D0CD233-7113-225E-A09F-1E822F9ACC7A}"/>
                </a:ext>
              </a:extLst>
            </p:cNvPr>
            <p:cNvSpPr/>
            <p:nvPr/>
          </p:nvSpPr>
          <p:spPr>
            <a:xfrm>
              <a:off x="5415520" y="2778642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A4C8F5C-3724-68B7-9BED-0292880EABC5}"/>
                </a:ext>
              </a:extLst>
            </p:cNvPr>
            <p:cNvSpPr/>
            <p:nvPr/>
          </p:nvSpPr>
          <p:spPr>
            <a:xfrm>
              <a:off x="3234069" y="3693043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6FEB530-3AF1-076A-733F-3498FE4E46B9}"/>
                </a:ext>
              </a:extLst>
            </p:cNvPr>
            <p:cNvSpPr/>
            <p:nvPr/>
          </p:nvSpPr>
          <p:spPr>
            <a:xfrm>
              <a:off x="4685414" y="3693043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146D7CB-FD03-ADE5-64C4-183E81AA0BE6}"/>
                </a:ext>
              </a:extLst>
            </p:cNvPr>
            <p:cNvSpPr/>
            <p:nvPr/>
          </p:nvSpPr>
          <p:spPr>
            <a:xfrm>
              <a:off x="6136759" y="3693043"/>
              <a:ext cx="595424" cy="457200"/>
            </a:xfrm>
            <a:prstGeom prst="rect">
              <a:avLst/>
            </a:prstGeom>
            <a:ln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3" name="Conector: Curvo 22">
              <a:extLst>
                <a:ext uri="{FF2B5EF4-FFF2-40B4-BE49-F238E27FC236}">
                  <a16:creationId xmlns:a16="http://schemas.microsoft.com/office/drawing/2014/main" id="{984D4CE0-05D2-403E-2515-83032E3B15C5}"/>
                </a:ext>
              </a:extLst>
            </p:cNvPr>
            <p:cNvCxnSpPr>
              <a:stCxn id="2" idx="1"/>
              <a:endCxn id="5" idx="0"/>
            </p:cNvCxnSpPr>
            <p:nvPr/>
          </p:nvCxnSpPr>
          <p:spPr>
            <a:xfrm rot="10800000" flipV="1">
              <a:off x="3076354" y="419986"/>
              <a:ext cx="1197935" cy="614916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896302A4-4477-16CA-7811-E45EAE578130}"/>
                </a:ext>
              </a:extLst>
            </p:cNvPr>
            <p:cNvCxnSpPr>
              <a:stCxn id="2" idx="3"/>
              <a:endCxn id="10" idx="0"/>
            </p:cNvCxnSpPr>
            <p:nvPr/>
          </p:nvCxnSpPr>
          <p:spPr>
            <a:xfrm>
              <a:off x="4869712" y="419986"/>
              <a:ext cx="1197937" cy="614916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5DB26A53-8436-53C8-49C1-0E2F623D3811}"/>
                </a:ext>
              </a:extLst>
            </p:cNvPr>
            <p:cNvCxnSpPr>
              <a:stCxn id="5" idx="1"/>
              <a:endCxn id="6" idx="0"/>
            </p:cNvCxnSpPr>
            <p:nvPr/>
          </p:nvCxnSpPr>
          <p:spPr>
            <a:xfrm rot="10800000" flipV="1">
              <a:off x="1917405" y="1263501"/>
              <a:ext cx="861236" cy="685801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681E8082-64E7-FAA7-F448-98A76E61AEA7}"/>
                </a:ext>
              </a:extLst>
            </p:cNvPr>
            <p:cNvCxnSpPr>
              <a:stCxn id="6" idx="1"/>
              <a:endCxn id="7" idx="0"/>
            </p:cNvCxnSpPr>
            <p:nvPr/>
          </p:nvCxnSpPr>
          <p:spPr>
            <a:xfrm rot="10800000" flipV="1">
              <a:off x="1321981" y="2177902"/>
              <a:ext cx="297712" cy="600739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Curvo 30">
              <a:extLst>
                <a:ext uri="{FF2B5EF4-FFF2-40B4-BE49-F238E27FC236}">
                  <a16:creationId xmlns:a16="http://schemas.microsoft.com/office/drawing/2014/main" id="{01EAF120-E4E8-1E7E-1513-5A35F0ADED0F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>
              <a:off x="2215117" y="2177903"/>
              <a:ext cx="297712" cy="600739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Curvo 32">
              <a:extLst>
                <a:ext uri="{FF2B5EF4-FFF2-40B4-BE49-F238E27FC236}">
                  <a16:creationId xmlns:a16="http://schemas.microsoft.com/office/drawing/2014/main" id="{0A2064FB-C962-14D5-BE8C-BD368B9946EC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 rot="16200000" flipH="1">
              <a:off x="1391093" y="3166730"/>
              <a:ext cx="457201" cy="595424"/>
            </a:xfrm>
            <a:prstGeom prst="curvedConnector3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: Curvo 34">
              <a:extLst>
                <a:ext uri="{FF2B5EF4-FFF2-40B4-BE49-F238E27FC236}">
                  <a16:creationId xmlns:a16="http://schemas.microsoft.com/office/drawing/2014/main" id="{53D9EC13-7D2D-0528-09E2-D96BBA2921B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5400000">
              <a:off x="1986517" y="3166730"/>
              <a:ext cx="457201" cy="595424"/>
            </a:xfrm>
            <a:prstGeom prst="curvedConnector3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2E0DC0C-D8FB-7F3A-3A7B-B60BBE2F7CA3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1917405" y="4150243"/>
              <a:ext cx="0" cy="372139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Curvo 38">
              <a:extLst>
                <a:ext uri="{FF2B5EF4-FFF2-40B4-BE49-F238E27FC236}">
                  <a16:creationId xmlns:a16="http://schemas.microsoft.com/office/drawing/2014/main" id="{4E855126-09E0-8161-0CF2-F7D7BDD74567}"/>
                </a:ext>
              </a:extLst>
            </p:cNvPr>
            <p:cNvCxnSpPr>
              <a:stCxn id="5" idx="3"/>
              <a:endCxn id="9" idx="0"/>
            </p:cNvCxnSpPr>
            <p:nvPr/>
          </p:nvCxnSpPr>
          <p:spPr>
            <a:xfrm>
              <a:off x="3374065" y="1263502"/>
              <a:ext cx="1176667" cy="685801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: Curvo 42">
              <a:extLst>
                <a:ext uri="{FF2B5EF4-FFF2-40B4-BE49-F238E27FC236}">
                  <a16:creationId xmlns:a16="http://schemas.microsoft.com/office/drawing/2014/main" id="{6173B0AE-4D50-F961-6384-6009A176A1FD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>
              <a:off x="6365361" y="1263502"/>
              <a:ext cx="1070341" cy="685801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7B6F55E4-8EE2-09FF-7F0B-6F3C81AE3DEB}"/>
                </a:ext>
              </a:extLst>
            </p:cNvPr>
            <p:cNvCxnSpPr>
              <a:stCxn id="17" idx="1"/>
              <a:endCxn id="20" idx="0"/>
            </p:cNvCxnSpPr>
            <p:nvPr/>
          </p:nvCxnSpPr>
          <p:spPr>
            <a:xfrm rot="10800000" flipV="1">
              <a:off x="4983126" y="3007241"/>
              <a:ext cx="432394" cy="685801"/>
            </a:xfrm>
            <a:prstGeom prst="curvedConnector2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: Curvo 46">
              <a:extLst>
                <a:ext uri="{FF2B5EF4-FFF2-40B4-BE49-F238E27FC236}">
                  <a16:creationId xmlns:a16="http://schemas.microsoft.com/office/drawing/2014/main" id="{527F5AFF-E183-93AA-8807-BB5F6AD4E948}"/>
                </a:ext>
              </a:extLst>
            </p:cNvPr>
            <p:cNvCxnSpPr>
              <a:stCxn id="17" idx="3"/>
              <a:endCxn id="21" idx="0"/>
            </p:cNvCxnSpPr>
            <p:nvPr/>
          </p:nvCxnSpPr>
          <p:spPr>
            <a:xfrm>
              <a:off x="6010944" y="3007242"/>
              <a:ext cx="423527" cy="685801"/>
            </a:xfrm>
            <a:prstGeom prst="curvedConnector2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6D220D4F-833E-F60A-A53B-BC72E660E4FE}"/>
                </a:ext>
              </a:extLst>
            </p:cNvPr>
            <p:cNvCxnSpPr>
              <a:stCxn id="9" idx="1"/>
              <a:endCxn id="16" idx="0"/>
            </p:cNvCxnSpPr>
            <p:nvPr/>
          </p:nvCxnSpPr>
          <p:spPr>
            <a:xfrm rot="10800000" flipV="1">
              <a:off x="3531782" y="2177903"/>
              <a:ext cx="721239" cy="672508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37A4FA86-D925-DBE7-2444-DC354D2AF806}"/>
                </a:ext>
              </a:extLst>
            </p:cNvPr>
            <p:cNvCxnSpPr>
              <a:stCxn id="9" idx="3"/>
              <a:endCxn id="17" idx="0"/>
            </p:cNvCxnSpPr>
            <p:nvPr/>
          </p:nvCxnSpPr>
          <p:spPr>
            <a:xfrm>
              <a:off x="4848444" y="2177903"/>
              <a:ext cx="864788" cy="600739"/>
            </a:xfrm>
            <a:prstGeom prst="curvedConnector2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A2EBDA94-A59B-93D1-CBD3-9BFC99756D87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3531781" y="3307611"/>
              <a:ext cx="0" cy="385432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15A9CDE-736A-84D0-5405-7A8AE6163C12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435702" y="2406503"/>
              <a:ext cx="0" cy="600739"/>
            </a:xfrm>
            <a:prstGeom prst="straightConnector1">
              <a:avLst/>
            </a:prstGeom>
            <a:ln w="19050"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1B7F9E20-C139-672D-3754-9D0BC7719C5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7435702" y="3464442"/>
              <a:ext cx="0" cy="664534"/>
            </a:xfrm>
            <a:prstGeom prst="straightConnector1">
              <a:avLst/>
            </a:prstGeom>
            <a:ln w="127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have Esquerda 67">
              <a:extLst>
                <a:ext uri="{FF2B5EF4-FFF2-40B4-BE49-F238E27FC236}">
                  <a16:creationId xmlns:a16="http://schemas.microsoft.com/office/drawing/2014/main" id="{0AA7AF5E-B787-8AE3-FCC1-E53CA29320C0}"/>
                </a:ext>
              </a:extLst>
            </p:cNvPr>
            <p:cNvSpPr/>
            <p:nvPr/>
          </p:nvSpPr>
          <p:spPr>
            <a:xfrm>
              <a:off x="618461" y="2778640"/>
              <a:ext cx="171886" cy="2200941"/>
            </a:xfrm>
            <a:prstGeom prst="leftBrac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Chave Esquerda 68">
              <a:extLst>
                <a:ext uri="{FF2B5EF4-FFF2-40B4-BE49-F238E27FC236}">
                  <a16:creationId xmlns:a16="http://schemas.microsoft.com/office/drawing/2014/main" id="{626A1F82-DCA1-A6C6-F4A8-9CC456C795E5}"/>
                </a:ext>
              </a:extLst>
            </p:cNvPr>
            <p:cNvSpPr/>
            <p:nvPr/>
          </p:nvSpPr>
          <p:spPr>
            <a:xfrm rot="16200000">
              <a:off x="4880346" y="2670542"/>
              <a:ext cx="186069" cy="3517608"/>
            </a:xfrm>
            <a:prstGeom prst="leftBrace">
              <a:avLst/>
            </a:prstGeom>
            <a:ln w="28575">
              <a:solidFill>
                <a:srgbClr val="FF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Chave Direita 69">
              <a:extLst>
                <a:ext uri="{FF2B5EF4-FFF2-40B4-BE49-F238E27FC236}">
                  <a16:creationId xmlns:a16="http://schemas.microsoft.com/office/drawing/2014/main" id="{2433CFDE-A9EA-26D6-5E9A-67BA9428D0B0}"/>
                </a:ext>
              </a:extLst>
            </p:cNvPr>
            <p:cNvSpPr/>
            <p:nvPr/>
          </p:nvSpPr>
          <p:spPr>
            <a:xfrm>
              <a:off x="8009868" y="3007241"/>
              <a:ext cx="109863" cy="1578935"/>
            </a:xfrm>
            <a:prstGeom prst="rightBrace">
              <a:avLst/>
            </a:prstGeom>
            <a:ln w="28575">
              <a:solidFill>
                <a:srgbClr val="06BAD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008C5A62-E073-4095-2496-66B667847139}"/>
                </a:ext>
              </a:extLst>
            </p:cNvPr>
            <p:cNvSpPr txBox="1"/>
            <p:nvPr/>
          </p:nvSpPr>
          <p:spPr>
            <a:xfrm>
              <a:off x="4290935" y="4607444"/>
              <a:ext cx="1422297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i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Agregado 2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6DD612D-4CBE-E2EF-A674-48D29A301569}"/>
                </a:ext>
              </a:extLst>
            </p:cNvPr>
            <p:cNvSpPr txBox="1"/>
            <p:nvPr/>
          </p:nvSpPr>
          <p:spPr>
            <a:xfrm rot="5400000">
              <a:off x="7725784" y="3611178"/>
              <a:ext cx="1422297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i="1" dirty="0">
                  <a:solidFill>
                    <a:srgbClr val="06BA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Agregado 3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76824B11-F6A5-7887-BAA1-2F2840084531}"/>
                </a:ext>
              </a:extLst>
            </p:cNvPr>
            <p:cNvSpPr txBox="1"/>
            <p:nvPr/>
          </p:nvSpPr>
          <p:spPr>
            <a:xfrm rot="16200000">
              <a:off x="-424265" y="3611178"/>
              <a:ext cx="1422297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i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Agregado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88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43433BA-41D7-D6D5-5E29-BB2A92321D88}"/>
              </a:ext>
            </a:extLst>
          </p:cNvPr>
          <p:cNvGrpSpPr/>
          <p:nvPr/>
        </p:nvGrpSpPr>
        <p:grpSpPr>
          <a:xfrm>
            <a:off x="-98990" y="-30774"/>
            <a:ext cx="4862386" cy="4487762"/>
            <a:chOff x="-98990" y="-30774"/>
            <a:chExt cx="4862386" cy="4487762"/>
          </a:xfrm>
        </p:grpSpPr>
        <p:pic>
          <p:nvPicPr>
            <p:cNvPr id="209" name="Google Shape;1311;p63">
              <a:extLst>
                <a:ext uri="{FF2B5EF4-FFF2-40B4-BE49-F238E27FC236}">
                  <a16:creationId xmlns:a16="http://schemas.microsoft.com/office/drawing/2014/main" id="{8CBC9736-3F66-94B3-B813-76397F9F3BD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690474" y="-735291"/>
              <a:ext cx="3368406" cy="47774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" name="Google Shape;3815;p64">
              <a:extLst>
                <a:ext uri="{FF2B5EF4-FFF2-40B4-BE49-F238E27FC236}">
                  <a16:creationId xmlns:a16="http://schemas.microsoft.com/office/drawing/2014/main" id="{5ED25B04-626A-37BF-B4CB-D6FF0E9143C9}"/>
                </a:ext>
              </a:extLst>
            </p:cNvPr>
            <p:cNvGrpSpPr/>
            <p:nvPr/>
          </p:nvGrpSpPr>
          <p:grpSpPr>
            <a:xfrm>
              <a:off x="-98990" y="289027"/>
              <a:ext cx="4412512" cy="4167961"/>
              <a:chOff x="1171725" y="542675"/>
              <a:chExt cx="5016950" cy="4578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4" name="Google Shape;3816;p64">
                <a:extLst>
                  <a:ext uri="{FF2B5EF4-FFF2-40B4-BE49-F238E27FC236}">
                    <a16:creationId xmlns:a16="http://schemas.microsoft.com/office/drawing/2014/main" id="{50C12A82-BD88-15D5-979A-8ED7580129A3}"/>
                  </a:ext>
                </a:extLst>
              </p:cNvPr>
              <p:cNvSpPr/>
              <p:nvPr/>
            </p:nvSpPr>
            <p:spPr>
              <a:xfrm>
                <a:off x="1171725" y="542775"/>
                <a:ext cx="5016950" cy="4577925"/>
              </a:xfrm>
              <a:custGeom>
                <a:avLst/>
                <a:gdLst/>
                <a:ahLst/>
                <a:cxnLst/>
                <a:rect l="l" t="t" r="r" b="b"/>
                <a:pathLst>
                  <a:path w="200678" h="183117" extrusionOk="0">
                    <a:moveTo>
                      <a:pt x="147944" y="1"/>
                    </a:moveTo>
                    <a:cubicBezTo>
                      <a:pt x="128902" y="1"/>
                      <a:pt x="116374" y="16962"/>
                      <a:pt x="88848" y="22980"/>
                    </a:cubicBezTo>
                    <a:cubicBezTo>
                      <a:pt x="56060" y="30148"/>
                      <a:pt x="46096" y="27030"/>
                      <a:pt x="23048" y="51171"/>
                    </a:cubicBezTo>
                    <a:cubicBezTo>
                      <a:pt x="1" y="75311"/>
                      <a:pt x="5304" y="121085"/>
                      <a:pt x="34491" y="150176"/>
                    </a:cubicBezTo>
                    <a:cubicBezTo>
                      <a:pt x="63711" y="179299"/>
                      <a:pt x="92448" y="182578"/>
                      <a:pt x="92448" y="182578"/>
                    </a:cubicBezTo>
                    <a:cubicBezTo>
                      <a:pt x="92448" y="182578"/>
                      <a:pt x="95800" y="183116"/>
                      <a:pt x="101224" y="183116"/>
                    </a:cubicBezTo>
                    <a:cubicBezTo>
                      <a:pt x="113079" y="183116"/>
                      <a:pt x="134832" y="180544"/>
                      <a:pt x="153136" y="164159"/>
                    </a:cubicBezTo>
                    <a:cubicBezTo>
                      <a:pt x="179816" y="140243"/>
                      <a:pt x="187145" y="101381"/>
                      <a:pt x="193928" y="70104"/>
                    </a:cubicBezTo>
                    <a:cubicBezTo>
                      <a:pt x="200678" y="38795"/>
                      <a:pt x="186309" y="10958"/>
                      <a:pt x="159726" y="2054"/>
                    </a:cubicBezTo>
                    <a:cubicBezTo>
                      <a:pt x="155461" y="620"/>
                      <a:pt x="151583" y="1"/>
                      <a:pt x="1479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3817;p64">
                <a:extLst>
                  <a:ext uri="{FF2B5EF4-FFF2-40B4-BE49-F238E27FC236}">
                    <a16:creationId xmlns:a16="http://schemas.microsoft.com/office/drawing/2014/main" id="{0493A78B-925B-3E95-B34A-69BA115BA0BB}"/>
                  </a:ext>
                </a:extLst>
              </p:cNvPr>
              <p:cNvSpPr/>
              <p:nvPr/>
            </p:nvSpPr>
            <p:spPr>
              <a:xfrm>
                <a:off x="1388700" y="542675"/>
                <a:ext cx="4672200" cy="4578200"/>
              </a:xfrm>
              <a:custGeom>
                <a:avLst/>
                <a:gdLst/>
                <a:ahLst/>
                <a:cxnLst/>
                <a:rect l="l" t="t" r="r" b="b"/>
                <a:pathLst>
                  <a:path w="186888" h="183128" extrusionOk="0">
                    <a:moveTo>
                      <a:pt x="139282" y="1"/>
                    </a:moveTo>
                    <a:cubicBezTo>
                      <a:pt x="120220" y="1"/>
                      <a:pt x="107716" y="16973"/>
                      <a:pt x="80169" y="22984"/>
                    </a:cubicBezTo>
                    <a:cubicBezTo>
                      <a:pt x="47381" y="30152"/>
                      <a:pt x="37417" y="27034"/>
                      <a:pt x="14369" y="51175"/>
                    </a:cubicBezTo>
                    <a:cubicBezTo>
                      <a:pt x="4661" y="61332"/>
                      <a:pt x="0" y="75283"/>
                      <a:pt x="0" y="90230"/>
                    </a:cubicBezTo>
                    <a:cubicBezTo>
                      <a:pt x="0" y="110835"/>
                      <a:pt x="8904" y="133304"/>
                      <a:pt x="25812" y="150180"/>
                    </a:cubicBezTo>
                    <a:cubicBezTo>
                      <a:pt x="55032" y="179303"/>
                      <a:pt x="83769" y="182582"/>
                      <a:pt x="83769" y="182582"/>
                    </a:cubicBezTo>
                    <a:cubicBezTo>
                      <a:pt x="83769" y="182582"/>
                      <a:pt x="87112" y="183128"/>
                      <a:pt x="92544" y="183128"/>
                    </a:cubicBezTo>
                    <a:cubicBezTo>
                      <a:pt x="104373" y="183128"/>
                      <a:pt x="126135" y="180556"/>
                      <a:pt x="144457" y="164163"/>
                    </a:cubicBezTo>
                    <a:cubicBezTo>
                      <a:pt x="171137" y="140247"/>
                      <a:pt x="178466" y="101385"/>
                      <a:pt x="185249" y="70108"/>
                    </a:cubicBezTo>
                    <a:cubicBezTo>
                      <a:pt x="186374" y="64901"/>
                      <a:pt x="186888" y="59790"/>
                      <a:pt x="186888" y="54871"/>
                    </a:cubicBezTo>
                    <a:cubicBezTo>
                      <a:pt x="186888" y="30088"/>
                      <a:pt x="173194" y="9483"/>
                      <a:pt x="151047" y="2058"/>
                    </a:cubicBezTo>
                    <a:cubicBezTo>
                      <a:pt x="146772" y="612"/>
                      <a:pt x="142914" y="1"/>
                      <a:pt x="139282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3818;p64">
                <a:extLst>
                  <a:ext uri="{FF2B5EF4-FFF2-40B4-BE49-F238E27FC236}">
                    <a16:creationId xmlns:a16="http://schemas.microsoft.com/office/drawing/2014/main" id="{0BB4EA80-C908-73C5-CE93-683D11DDD403}"/>
                  </a:ext>
                </a:extLst>
              </p:cNvPr>
              <p:cNvSpPr/>
              <p:nvPr/>
            </p:nvSpPr>
            <p:spPr>
              <a:xfrm>
                <a:off x="1698100" y="4799425"/>
                <a:ext cx="390072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56029" h="10223" extrusionOk="0">
                    <a:moveTo>
                      <a:pt x="78014" y="0"/>
                    </a:moveTo>
                    <a:cubicBezTo>
                      <a:pt x="34941" y="0"/>
                      <a:pt x="0" y="2282"/>
                      <a:pt x="0" y="5111"/>
                    </a:cubicBezTo>
                    <a:cubicBezTo>
                      <a:pt x="0" y="7908"/>
                      <a:pt x="34941" y="10222"/>
                      <a:pt x="78014" y="10222"/>
                    </a:cubicBezTo>
                    <a:cubicBezTo>
                      <a:pt x="121088" y="10222"/>
                      <a:pt x="156029" y="7908"/>
                      <a:pt x="156029" y="5111"/>
                    </a:cubicBezTo>
                    <a:cubicBezTo>
                      <a:pt x="156029" y="2282"/>
                      <a:pt x="121088" y="0"/>
                      <a:pt x="780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3819;p64">
                <a:extLst>
                  <a:ext uri="{FF2B5EF4-FFF2-40B4-BE49-F238E27FC236}">
                    <a16:creationId xmlns:a16="http://schemas.microsoft.com/office/drawing/2014/main" id="{B44554FB-0D0E-D09C-31D6-80FF2933DBAB}"/>
                  </a:ext>
                </a:extLst>
              </p:cNvPr>
              <p:cNvSpPr/>
              <p:nvPr/>
            </p:nvSpPr>
            <p:spPr>
              <a:xfrm>
                <a:off x="2634300" y="1148600"/>
                <a:ext cx="3007925" cy="1915850"/>
              </a:xfrm>
              <a:custGeom>
                <a:avLst/>
                <a:gdLst/>
                <a:ahLst/>
                <a:cxnLst/>
                <a:rect l="l" t="t" r="r" b="b"/>
                <a:pathLst>
                  <a:path w="120317" h="76634" extrusionOk="0">
                    <a:moveTo>
                      <a:pt x="1190" y="1"/>
                    </a:moveTo>
                    <a:cubicBezTo>
                      <a:pt x="1061" y="1"/>
                      <a:pt x="965" y="97"/>
                      <a:pt x="965" y="226"/>
                    </a:cubicBezTo>
                    <a:cubicBezTo>
                      <a:pt x="965" y="322"/>
                      <a:pt x="1061" y="419"/>
                      <a:pt x="1190" y="419"/>
                    </a:cubicBezTo>
                    <a:lnTo>
                      <a:pt x="2475" y="419"/>
                    </a:lnTo>
                    <a:cubicBezTo>
                      <a:pt x="2572" y="419"/>
                      <a:pt x="2668" y="322"/>
                      <a:pt x="2668" y="226"/>
                    </a:cubicBezTo>
                    <a:cubicBezTo>
                      <a:pt x="2668" y="97"/>
                      <a:pt x="2572" y="1"/>
                      <a:pt x="2475" y="1"/>
                    </a:cubicBezTo>
                    <a:close/>
                    <a:moveTo>
                      <a:pt x="3729" y="1"/>
                    </a:moveTo>
                    <a:cubicBezTo>
                      <a:pt x="3633" y="1"/>
                      <a:pt x="3536" y="97"/>
                      <a:pt x="3536" y="226"/>
                    </a:cubicBezTo>
                    <a:cubicBezTo>
                      <a:pt x="3536" y="322"/>
                      <a:pt x="3633" y="419"/>
                      <a:pt x="3729" y="419"/>
                    </a:cubicBezTo>
                    <a:lnTo>
                      <a:pt x="5015" y="419"/>
                    </a:lnTo>
                    <a:cubicBezTo>
                      <a:pt x="5143" y="419"/>
                      <a:pt x="5240" y="322"/>
                      <a:pt x="5240" y="226"/>
                    </a:cubicBezTo>
                    <a:cubicBezTo>
                      <a:pt x="5240" y="97"/>
                      <a:pt x="5143" y="1"/>
                      <a:pt x="5015" y="1"/>
                    </a:cubicBezTo>
                    <a:close/>
                    <a:moveTo>
                      <a:pt x="6301" y="1"/>
                    </a:moveTo>
                    <a:cubicBezTo>
                      <a:pt x="6172" y="1"/>
                      <a:pt x="6076" y="97"/>
                      <a:pt x="6076" y="226"/>
                    </a:cubicBezTo>
                    <a:cubicBezTo>
                      <a:pt x="6076" y="322"/>
                      <a:pt x="6172" y="419"/>
                      <a:pt x="6301" y="419"/>
                    </a:cubicBezTo>
                    <a:lnTo>
                      <a:pt x="7554" y="419"/>
                    </a:lnTo>
                    <a:cubicBezTo>
                      <a:pt x="7683" y="419"/>
                      <a:pt x="7779" y="322"/>
                      <a:pt x="7779" y="226"/>
                    </a:cubicBezTo>
                    <a:cubicBezTo>
                      <a:pt x="7779" y="97"/>
                      <a:pt x="7683" y="1"/>
                      <a:pt x="7554" y="1"/>
                    </a:cubicBezTo>
                    <a:close/>
                    <a:moveTo>
                      <a:pt x="8840" y="1"/>
                    </a:moveTo>
                    <a:cubicBezTo>
                      <a:pt x="8711" y="1"/>
                      <a:pt x="8615" y="97"/>
                      <a:pt x="8615" y="226"/>
                    </a:cubicBezTo>
                    <a:cubicBezTo>
                      <a:pt x="8615" y="322"/>
                      <a:pt x="8711" y="419"/>
                      <a:pt x="8840" y="419"/>
                    </a:cubicBezTo>
                    <a:lnTo>
                      <a:pt x="10126" y="419"/>
                    </a:lnTo>
                    <a:cubicBezTo>
                      <a:pt x="10222" y="419"/>
                      <a:pt x="10319" y="322"/>
                      <a:pt x="10319" y="226"/>
                    </a:cubicBezTo>
                    <a:cubicBezTo>
                      <a:pt x="10319" y="97"/>
                      <a:pt x="10222" y="1"/>
                      <a:pt x="10126" y="1"/>
                    </a:cubicBezTo>
                    <a:close/>
                    <a:moveTo>
                      <a:pt x="11379" y="1"/>
                    </a:moveTo>
                    <a:cubicBezTo>
                      <a:pt x="11283" y="1"/>
                      <a:pt x="11187" y="97"/>
                      <a:pt x="11187" y="226"/>
                    </a:cubicBezTo>
                    <a:cubicBezTo>
                      <a:pt x="11187" y="322"/>
                      <a:pt x="11283" y="419"/>
                      <a:pt x="11379" y="419"/>
                    </a:cubicBezTo>
                    <a:lnTo>
                      <a:pt x="12665" y="419"/>
                    </a:lnTo>
                    <a:cubicBezTo>
                      <a:pt x="12794" y="419"/>
                      <a:pt x="12890" y="322"/>
                      <a:pt x="12890" y="226"/>
                    </a:cubicBezTo>
                    <a:cubicBezTo>
                      <a:pt x="12890" y="97"/>
                      <a:pt x="12794" y="1"/>
                      <a:pt x="12665" y="1"/>
                    </a:cubicBezTo>
                    <a:close/>
                    <a:moveTo>
                      <a:pt x="13951" y="1"/>
                    </a:moveTo>
                    <a:cubicBezTo>
                      <a:pt x="13822" y="1"/>
                      <a:pt x="13726" y="97"/>
                      <a:pt x="13726" y="226"/>
                    </a:cubicBezTo>
                    <a:cubicBezTo>
                      <a:pt x="13726" y="322"/>
                      <a:pt x="13822" y="419"/>
                      <a:pt x="13951" y="419"/>
                    </a:cubicBezTo>
                    <a:lnTo>
                      <a:pt x="15205" y="419"/>
                    </a:lnTo>
                    <a:cubicBezTo>
                      <a:pt x="15333" y="419"/>
                      <a:pt x="15430" y="322"/>
                      <a:pt x="15430" y="226"/>
                    </a:cubicBezTo>
                    <a:cubicBezTo>
                      <a:pt x="15430" y="97"/>
                      <a:pt x="15333" y="1"/>
                      <a:pt x="15205" y="1"/>
                    </a:cubicBezTo>
                    <a:close/>
                    <a:moveTo>
                      <a:pt x="16490" y="1"/>
                    </a:moveTo>
                    <a:cubicBezTo>
                      <a:pt x="16362" y="1"/>
                      <a:pt x="16265" y="97"/>
                      <a:pt x="16265" y="226"/>
                    </a:cubicBezTo>
                    <a:cubicBezTo>
                      <a:pt x="16265" y="322"/>
                      <a:pt x="16362" y="419"/>
                      <a:pt x="16490" y="419"/>
                    </a:cubicBezTo>
                    <a:lnTo>
                      <a:pt x="17776" y="419"/>
                    </a:lnTo>
                    <a:cubicBezTo>
                      <a:pt x="17873" y="419"/>
                      <a:pt x="17969" y="322"/>
                      <a:pt x="17969" y="226"/>
                    </a:cubicBezTo>
                    <a:cubicBezTo>
                      <a:pt x="17969" y="97"/>
                      <a:pt x="17873" y="1"/>
                      <a:pt x="17776" y="1"/>
                    </a:cubicBezTo>
                    <a:close/>
                    <a:moveTo>
                      <a:pt x="19030" y="1"/>
                    </a:moveTo>
                    <a:cubicBezTo>
                      <a:pt x="18933" y="1"/>
                      <a:pt x="18837" y="97"/>
                      <a:pt x="18837" y="226"/>
                    </a:cubicBezTo>
                    <a:cubicBezTo>
                      <a:pt x="18837" y="322"/>
                      <a:pt x="18933" y="419"/>
                      <a:pt x="19030" y="419"/>
                    </a:cubicBezTo>
                    <a:lnTo>
                      <a:pt x="20316" y="419"/>
                    </a:lnTo>
                    <a:cubicBezTo>
                      <a:pt x="20444" y="419"/>
                      <a:pt x="20541" y="322"/>
                      <a:pt x="20541" y="226"/>
                    </a:cubicBezTo>
                    <a:cubicBezTo>
                      <a:pt x="20541" y="97"/>
                      <a:pt x="20444" y="1"/>
                      <a:pt x="20316" y="1"/>
                    </a:cubicBezTo>
                    <a:close/>
                    <a:moveTo>
                      <a:pt x="21601" y="1"/>
                    </a:moveTo>
                    <a:cubicBezTo>
                      <a:pt x="21473" y="1"/>
                      <a:pt x="21376" y="97"/>
                      <a:pt x="21376" y="226"/>
                    </a:cubicBezTo>
                    <a:cubicBezTo>
                      <a:pt x="21376" y="322"/>
                      <a:pt x="21473" y="419"/>
                      <a:pt x="21601" y="419"/>
                    </a:cubicBezTo>
                    <a:lnTo>
                      <a:pt x="22855" y="419"/>
                    </a:lnTo>
                    <a:cubicBezTo>
                      <a:pt x="22984" y="419"/>
                      <a:pt x="23080" y="322"/>
                      <a:pt x="23080" y="226"/>
                    </a:cubicBezTo>
                    <a:cubicBezTo>
                      <a:pt x="23080" y="97"/>
                      <a:pt x="22984" y="1"/>
                      <a:pt x="22855" y="1"/>
                    </a:cubicBezTo>
                    <a:close/>
                    <a:moveTo>
                      <a:pt x="24141" y="1"/>
                    </a:moveTo>
                    <a:cubicBezTo>
                      <a:pt x="24012" y="1"/>
                      <a:pt x="23916" y="97"/>
                      <a:pt x="23916" y="226"/>
                    </a:cubicBezTo>
                    <a:cubicBezTo>
                      <a:pt x="23916" y="322"/>
                      <a:pt x="24012" y="419"/>
                      <a:pt x="24141" y="419"/>
                    </a:cubicBezTo>
                    <a:lnTo>
                      <a:pt x="25426" y="419"/>
                    </a:lnTo>
                    <a:cubicBezTo>
                      <a:pt x="25523" y="419"/>
                      <a:pt x="25619" y="322"/>
                      <a:pt x="25619" y="226"/>
                    </a:cubicBezTo>
                    <a:cubicBezTo>
                      <a:pt x="25619" y="97"/>
                      <a:pt x="25523" y="1"/>
                      <a:pt x="25426" y="1"/>
                    </a:cubicBezTo>
                    <a:close/>
                    <a:moveTo>
                      <a:pt x="26680" y="1"/>
                    </a:moveTo>
                    <a:cubicBezTo>
                      <a:pt x="26584" y="1"/>
                      <a:pt x="26487" y="97"/>
                      <a:pt x="26487" y="226"/>
                    </a:cubicBezTo>
                    <a:cubicBezTo>
                      <a:pt x="26487" y="322"/>
                      <a:pt x="26584" y="419"/>
                      <a:pt x="26680" y="419"/>
                    </a:cubicBezTo>
                    <a:lnTo>
                      <a:pt x="27966" y="419"/>
                    </a:lnTo>
                    <a:cubicBezTo>
                      <a:pt x="28094" y="419"/>
                      <a:pt x="28191" y="322"/>
                      <a:pt x="28191" y="226"/>
                    </a:cubicBezTo>
                    <a:cubicBezTo>
                      <a:pt x="28191" y="97"/>
                      <a:pt x="28094" y="1"/>
                      <a:pt x="27966" y="1"/>
                    </a:cubicBezTo>
                    <a:close/>
                    <a:moveTo>
                      <a:pt x="29252" y="1"/>
                    </a:moveTo>
                    <a:cubicBezTo>
                      <a:pt x="29123" y="1"/>
                      <a:pt x="29027" y="97"/>
                      <a:pt x="29027" y="226"/>
                    </a:cubicBezTo>
                    <a:cubicBezTo>
                      <a:pt x="29027" y="322"/>
                      <a:pt x="29123" y="419"/>
                      <a:pt x="29252" y="419"/>
                    </a:cubicBezTo>
                    <a:lnTo>
                      <a:pt x="30505" y="419"/>
                    </a:lnTo>
                    <a:cubicBezTo>
                      <a:pt x="30634" y="419"/>
                      <a:pt x="30730" y="322"/>
                      <a:pt x="30730" y="226"/>
                    </a:cubicBezTo>
                    <a:cubicBezTo>
                      <a:pt x="30730" y="97"/>
                      <a:pt x="30634" y="1"/>
                      <a:pt x="30505" y="1"/>
                    </a:cubicBezTo>
                    <a:close/>
                    <a:moveTo>
                      <a:pt x="31791" y="1"/>
                    </a:moveTo>
                    <a:cubicBezTo>
                      <a:pt x="31662" y="1"/>
                      <a:pt x="31598" y="97"/>
                      <a:pt x="31598" y="226"/>
                    </a:cubicBezTo>
                    <a:cubicBezTo>
                      <a:pt x="31598" y="322"/>
                      <a:pt x="31662" y="419"/>
                      <a:pt x="31791" y="419"/>
                    </a:cubicBezTo>
                    <a:lnTo>
                      <a:pt x="33077" y="419"/>
                    </a:lnTo>
                    <a:cubicBezTo>
                      <a:pt x="33173" y="419"/>
                      <a:pt x="33270" y="322"/>
                      <a:pt x="33270" y="226"/>
                    </a:cubicBezTo>
                    <a:cubicBezTo>
                      <a:pt x="33270" y="97"/>
                      <a:pt x="33173" y="1"/>
                      <a:pt x="33077" y="1"/>
                    </a:cubicBezTo>
                    <a:close/>
                    <a:moveTo>
                      <a:pt x="34330" y="1"/>
                    </a:moveTo>
                    <a:cubicBezTo>
                      <a:pt x="34234" y="1"/>
                      <a:pt x="34138" y="97"/>
                      <a:pt x="34138" y="226"/>
                    </a:cubicBezTo>
                    <a:cubicBezTo>
                      <a:pt x="34138" y="322"/>
                      <a:pt x="34234" y="419"/>
                      <a:pt x="34330" y="419"/>
                    </a:cubicBezTo>
                    <a:lnTo>
                      <a:pt x="35616" y="419"/>
                    </a:lnTo>
                    <a:cubicBezTo>
                      <a:pt x="35745" y="419"/>
                      <a:pt x="35841" y="322"/>
                      <a:pt x="35841" y="226"/>
                    </a:cubicBezTo>
                    <a:cubicBezTo>
                      <a:pt x="35841" y="97"/>
                      <a:pt x="35745" y="1"/>
                      <a:pt x="35616" y="1"/>
                    </a:cubicBezTo>
                    <a:close/>
                    <a:moveTo>
                      <a:pt x="36902" y="1"/>
                    </a:moveTo>
                    <a:cubicBezTo>
                      <a:pt x="36773" y="1"/>
                      <a:pt x="36677" y="97"/>
                      <a:pt x="36677" y="226"/>
                    </a:cubicBezTo>
                    <a:cubicBezTo>
                      <a:pt x="36677" y="322"/>
                      <a:pt x="36773" y="419"/>
                      <a:pt x="36902" y="419"/>
                    </a:cubicBezTo>
                    <a:lnTo>
                      <a:pt x="38188" y="419"/>
                    </a:lnTo>
                    <a:cubicBezTo>
                      <a:pt x="38284" y="419"/>
                      <a:pt x="38381" y="322"/>
                      <a:pt x="38381" y="226"/>
                    </a:cubicBezTo>
                    <a:cubicBezTo>
                      <a:pt x="38381" y="97"/>
                      <a:pt x="38284" y="1"/>
                      <a:pt x="38188" y="1"/>
                    </a:cubicBezTo>
                    <a:close/>
                    <a:moveTo>
                      <a:pt x="39441" y="1"/>
                    </a:moveTo>
                    <a:cubicBezTo>
                      <a:pt x="39345" y="1"/>
                      <a:pt x="39249" y="97"/>
                      <a:pt x="39249" y="226"/>
                    </a:cubicBezTo>
                    <a:cubicBezTo>
                      <a:pt x="39249" y="322"/>
                      <a:pt x="39345" y="419"/>
                      <a:pt x="39441" y="419"/>
                    </a:cubicBezTo>
                    <a:lnTo>
                      <a:pt x="40727" y="419"/>
                    </a:lnTo>
                    <a:cubicBezTo>
                      <a:pt x="40856" y="419"/>
                      <a:pt x="40920" y="322"/>
                      <a:pt x="40920" y="226"/>
                    </a:cubicBezTo>
                    <a:cubicBezTo>
                      <a:pt x="40920" y="97"/>
                      <a:pt x="40856" y="1"/>
                      <a:pt x="40727" y="1"/>
                    </a:cubicBezTo>
                    <a:close/>
                    <a:moveTo>
                      <a:pt x="42013" y="1"/>
                    </a:moveTo>
                    <a:cubicBezTo>
                      <a:pt x="41884" y="1"/>
                      <a:pt x="41788" y="97"/>
                      <a:pt x="41788" y="226"/>
                    </a:cubicBezTo>
                    <a:cubicBezTo>
                      <a:pt x="41788" y="322"/>
                      <a:pt x="41884" y="419"/>
                      <a:pt x="42013" y="419"/>
                    </a:cubicBezTo>
                    <a:lnTo>
                      <a:pt x="43267" y="419"/>
                    </a:lnTo>
                    <a:cubicBezTo>
                      <a:pt x="43395" y="419"/>
                      <a:pt x="43492" y="322"/>
                      <a:pt x="43492" y="226"/>
                    </a:cubicBezTo>
                    <a:cubicBezTo>
                      <a:pt x="43492" y="97"/>
                      <a:pt x="43395" y="1"/>
                      <a:pt x="43267" y="1"/>
                    </a:cubicBezTo>
                    <a:close/>
                    <a:moveTo>
                      <a:pt x="44552" y="1"/>
                    </a:moveTo>
                    <a:cubicBezTo>
                      <a:pt x="44424" y="1"/>
                      <a:pt x="44327" y="97"/>
                      <a:pt x="44327" y="226"/>
                    </a:cubicBezTo>
                    <a:cubicBezTo>
                      <a:pt x="44327" y="322"/>
                      <a:pt x="44424" y="419"/>
                      <a:pt x="44552" y="419"/>
                    </a:cubicBezTo>
                    <a:lnTo>
                      <a:pt x="45838" y="419"/>
                    </a:lnTo>
                    <a:cubicBezTo>
                      <a:pt x="45935" y="419"/>
                      <a:pt x="46031" y="322"/>
                      <a:pt x="46031" y="226"/>
                    </a:cubicBezTo>
                    <a:cubicBezTo>
                      <a:pt x="46031" y="97"/>
                      <a:pt x="45935" y="1"/>
                      <a:pt x="45838" y="1"/>
                    </a:cubicBezTo>
                    <a:close/>
                    <a:moveTo>
                      <a:pt x="47092" y="1"/>
                    </a:moveTo>
                    <a:cubicBezTo>
                      <a:pt x="46995" y="1"/>
                      <a:pt x="46899" y="97"/>
                      <a:pt x="46899" y="226"/>
                    </a:cubicBezTo>
                    <a:cubicBezTo>
                      <a:pt x="46899" y="322"/>
                      <a:pt x="46995" y="419"/>
                      <a:pt x="47092" y="419"/>
                    </a:cubicBezTo>
                    <a:lnTo>
                      <a:pt x="48378" y="419"/>
                    </a:lnTo>
                    <a:cubicBezTo>
                      <a:pt x="48506" y="419"/>
                      <a:pt x="48603" y="322"/>
                      <a:pt x="48603" y="226"/>
                    </a:cubicBezTo>
                    <a:cubicBezTo>
                      <a:pt x="48603" y="97"/>
                      <a:pt x="48506" y="1"/>
                      <a:pt x="48378" y="1"/>
                    </a:cubicBezTo>
                    <a:close/>
                    <a:moveTo>
                      <a:pt x="49663" y="1"/>
                    </a:moveTo>
                    <a:cubicBezTo>
                      <a:pt x="49535" y="1"/>
                      <a:pt x="49438" y="97"/>
                      <a:pt x="49438" y="226"/>
                    </a:cubicBezTo>
                    <a:cubicBezTo>
                      <a:pt x="49438" y="322"/>
                      <a:pt x="49535" y="419"/>
                      <a:pt x="49663" y="419"/>
                    </a:cubicBezTo>
                    <a:lnTo>
                      <a:pt x="50917" y="419"/>
                    </a:lnTo>
                    <a:cubicBezTo>
                      <a:pt x="51046" y="419"/>
                      <a:pt x="51142" y="322"/>
                      <a:pt x="51142" y="226"/>
                    </a:cubicBezTo>
                    <a:cubicBezTo>
                      <a:pt x="51142" y="97"/>
                      <a:pt x="51046" y="1"/>
                      <a:pt x="50917" y="1"/>
                    </a:cubicBezTo>
                    <a:close/>
                    <a:moveTo>
                      <a:pt x="52203" y="1"/>
                    </a:moveTo>
                    <a:cubicBezTo>
                      <a:pt x="52074" y="1"/>
                      <a:pt x="51978" y="97"/>
                      <a:pt x="51978" y="226"/>
                    </a:cubicBezTo>
                    <a:cubicBezTo>
                      <a:pt x="51978" y="322"/>
                      <a:pt x="52074" y="419"/>
                      <a:pt x="52203" y="419"/>
                    </a:cubicBezTo>
                    <a:lnTo>
                      <a:pt x="53489" y="419"/>
                    </a:lnTo>
                    <a:cubicBezTo>
                      <a:pt x="53585" y="419"/>
                      <a:pt x="53681" y="322"/>
                      <a:pt x="53681" y="226"/>
                    </a:cubicBezTo>
                    <a:cubicBezTo>
                      <a:pt x="53681" y="97"/>
                      <a:pt x="53585" y="1"/>
                      <a:pt x="53489" y="1"/>
                    </a:cubicBezTo>
                    <a:close/>
                    <a:moveTo>
                      <a:pt x="54742" y="1"/>
                    </a:moveTo>
                    <a:cubicBezTo>
                      <a:pt x="54646" y="1"/>
                      <a:pt x="54549" y="97"/>
                      <a:pt x="54549" y="226"/>
                    </a:cubicBezTo>
                    <a:cubicBezTo>
                      <a:pt x="54549" y="322"/>
                      <a:pt x="54646" y="419"/>
                      <a:pt x="54742" y="419"/>
                    </a:cubicBezTo>
                    <a:lnTo>
                      <a:pt x="56028" y="419"/>
                    </a:lnTo>
                    <a:cubicBezTo>
                      <a:pt x="56157" y="419"/>
                      <a:pt x="56253" y="322"/>
                      <a:pt x="56253" y="226"/>
                    </a:cubicBezTo>
                    <a:cubicBezTo>
                      <a:pt x="56253" y="97"/>
                      <a:pt x="56157" y="1"/>
                      <a:pt x="56028" y="1"/>
                    </a:cubicBezTo>
                    <a:close/>
                    <a:moveTo>
                      <a:pt x="57314" y="1"/>
                    </a:moveTo>
                    <a:cubicBezTo>
                      <a:pt x="57185" y="1"/>
                      <a:pt x="57089" y="97"/>
                      <a:pt x="57089" y="226"/>
                    </a:cubicBezTo>
                    <a:cubicBezTo>
                      <a:pt x="57089" y="322"/>
                      <a:pt x="57185" y="419"/>
                      <a:pt x="57314" y="419"/>
                    </a:cubicBezTo>
                    <a:lnTo>
                      <a:pt x="58567" y="419"/>
                    </a:lnTo>
                    <a:cubicBezTo>
                      <a:pt x="58696" y="419"/>
                      <a:pt x="58792" y="322"/>
                      <a:pt x="58792" y="226"/>
                    </a:cubicBezTo>
                    <a:cubicBezTo>
                      <a:pt x="58792" y="97"/>
                      <a:pt x="58696" y="1"/>
                      <a:pt x="58567" y="1"/>
                    </a:cubicBezTo>
                    <a:close/>
                    <a:moveTo>
                      <a:pt x="59853" y="1"/>
                    </a:moveTo>
                    <a:cubicBezTo>
                      <a:pt x="59725" y="1"/>
                      <a:pt x="59628" y="97"/>
                      <a:pt x="59628" y="226"/>
                    </a:cubicBezTo>
                    <a:cubicBezTo>
                      <a:pt x="59628" y="322"/>
                      <a:pt x="59725" y="419"/>
                      <a:pt x="59853" y="419"/>
                    </a:cubicBezTo>
                    <a:lnTo>
                      <a:pt x="61139" y="419"/>
                    </a:lnTo>
                    <a:cubicBezTo>
                      <a:pt x="61235" y="419"/>
                      <a:pt x="61332" y="322"/>
                      <a:pt x="61332" y="226"/>
                    </a:cubicBezTo>
                    <a:cubicBezTo>
                      <a:pt x="61332" y="97"/>
                      <a:pt x="61235" y="1"/>
                      <a:pt x="61139" y="1"/>
                    </a:cubicBezTo>
                    <a:close/>
                    <a:moveTo>
                      <a:pt x="62393" y="1"/>
                    </a:moveTo>
                    <a:cubicBezTo>
                      <a:pt x="62296" y="1"/>
                      <a:pt x="62200" y="97"/>
                      <a:pt x="62200" y="226"/>
                    </a:cubicBezTo>
                    <a:cubicBezTo>
                      <a:pt x="62200" y="322"/>
                      <a:pt x="62296" y="419"/>
                      <a:pt x="62393" y="419"/>
                    </a:cubicBezTo>
                    <a:lnTo>
                      <a:pt x="63678" y="419"/>
                    </a:lnTo>
                    <a:cubicBezTo>
                      <a:pt x="63807" y="419"/>
                      <a:pt x="63903" y="322"/>
                      <a:pt x="63903" y="226"/>
                    </a:cubicBezTo>
                    <a:cubicBezTo>
                      <a:pt x="63903" y="97"/>
                      <a:pt x="63807" y="1"/>
                      <a:pt x="63678" y="1"/>
                    </a:cubicBezTo>
                    <a:close/>
                    <a:moveTo>
                      <a:pt x="64964" y="1"/>
                    </a:moveTo>
                    <a:cubicBezTo>
                      <a:pt x="64835" y="1"/>
                      <a:pt x="64739" y="97"/>
                      <a:pt x="64739" y="226"/>
                    </a:cubicBezTo>
                    <a:cubicBezTo>
                      <a:pt x="64739" y="322"/>
                      <a:pt x="64835" y="419"/>
                      <a:pt x="64964" y="419"/>
                    </a:cubicBezTo>
                    <a:lnTo>
                      <a:pt x="66218" y="419"/>
                    </a:lnTo>
                    <a:cubicBezTo>
                      <a:pt x="66346" y="419"/>
                      <a:pt x="66443" y="322"/>
                      <a:pt x="66443" y="226"/>
                    </a:cubicBezTo>
                    <a:cubicBezTo>
                      <a:pt x="66443" y="97"/>
                      <a:pt x="66346" y="1"/>
                      <a:pt x="66218" y="1"/>
                    </a:cubicBezTo>
                    <a:close/>
                    <a:moveTo>
                      <a:pt x="67503" y="1"/>
                    </a:moveTo>
                    <a:cubicBezTo>
                      <a:pt x="67375" y="1"/>
                      <a:pt x="67278" y="97"/>
                      <a:pt x="67278" y="226"/>
                    </a:cubicBezTo>
                    <a:cubicBezTo>
                      <a:pt x="67278" y="322"/>
                      <a:pt x="67375" y="419"/>
                      <a:pt x="67503" y="419"/>
                    </a:cubicBezTo>
                    <a:lnTo>
                      <a:pt x="68789" y="419"/>
                    </a:lnTo>
                    <a:cubicBezTo>
                      <a:pt x="68886" y="419"/>
                      <a:pt x="68982" y="322"/>
                      <a:pt x="68982" y="226"/>
                    </a:cubicBezTo>
                    <a:cubicBezTo>
                      <a:pt x="68982" y="97"/>
                      <a:pt x="68886" y="1"/>
                      <a:pt x="68789" y="1"/>
                    </a:cubicBezTo>
                    <a:close/>
                    <a:moveTo>
                      <a:pt x="70043" y="1"/>
                    </a:moveTo>
                    <a:cubicBezTo>
                      <a:pt x="69946" y="1"/>
                      <a:pt x="69850" y="97"/>
                      <a:pt x="69850" y="226"/>
                    </a:cubicBezTo>
                    <a:cubicBezTo>
                      <a:pt x="69850" y="322"/>
                      <a:pt x="69946" y="419"/>
                      <a:pt x="70043" y="419"/>
                    </a:cubicBezTo>
                    <a:lnTo>
                      <a:pt x="71329" y="419"/>
                    </a:lnTo>
                    <a:cubicBezTo>
                      <a:pt x="71457" y="419"/>
                      <a:pt x="71554" y="322"/>
                      <a:pt x="71554" y="226"/>
                    </a:cubicBezTo>
                    <a:cubicBezTo>
                      <a:pt x="71554" y="97"/>
                      <a:pt x="71457" y="1"/>
                      <a:pt x="71329" y="1"/>
                    </a:cubicBezTo>
                    <a:close/>
                    <a:moveTo>
                      <a:pt x="72614" y="1"/>
                    </a:moveTo>
                    <a:cubicBezTo>
                      <a:pt x="72486" y="1"/>
                      <a:pt x="72389" y="97"/>
                      <a:pt x="72389" y="226"/>
                    </a:cubicBezTo>
                    <a:cubicBezTo>
                      <a:pt x="72389" y="322"/>
                      <a:pt x="72486" y="419"/>
                      <a:pt x="72614" y="419"/>
                    </a:cubicBezTo>
                    <a:lnTo>
                      <a:pt x="73868" y="419"/>
                    </a:lnTo>
                    <a:cubicBezTo>
                      <a:pt x="73997" y="419"/>
                      <a:pt x="74093" y="322"/>
                      <a:pt x="74093" y="226"/>
                    </a:cubicBezTo>
                    <a:cubicBezTo>
                      <a:pt x="74093" y="97"/>
                      <a:pt x="73997" y="1"/>
                      <a:pt x="73868" y="1"/>
                    </a:cubicBezTo>
                    <a:close/>
                    <a:moveTo>
                      <a:pt x="75154" y="1"/>
                    </a:moveTo>
                    <a:cubicBezTo>
                      <a:pt x="75025" y="1"/>
                      <a:pt x="74961" y="97"/>
                      <a:pt x="74961" y="226"/>
                    </a:cubicBezTo>
                    <a:cubicBezTo>
                      <a:pt x="74961" y="322"/>
                      <a:pt x="75025" y="419"/>
                      <a:pt x="75154" y="419"/>
                    </a:cubicBezTo>
                    <a:lnTo>
                      <a:pt x="76440" y="419"/>
                    </a:lnTo>
                    <a:cubicBezTo>
                      <a:pt x="76536" y="419"/>
                      <a:pt x="76632" y="322"/>
                      <a:pt x="76632" y="226"/>
                    </a:cubicBezTo>
                    <a:cubicBezTo>
                      <a:pt x="76632" y="97"/>
                      <a:pt x="76536" y="1"/>
                      <a:pt x="76440" y="1"/>
                    </a:cubicBezTo>
                    <a:close/>
                    <a:moveTo>
                      <a:pt x="77693" y="1"/>
                    </a:moveTo>
                    <a:cubicBezTo>
                      <a:pt x="77597" y="1"/>
                      <a:pt x="77500" y="97"/>
                      <a:pt x="77500" y="226"/>
                    </a:cubicBezTo>
                    <a:cubicBezTo>
                      <a:pt x="77500" y="322"/>
                      <a:pt x="77597" y="419"/>
                      <a:pt x="77693" y="419"/>
                    </a:cubicBezTo>
                    <a:lnTo>
                      <a:pt x="78979" y="419"/>
                    </a:lnTo>
                    <a:cubicBezTo>
                      <a:pt x="79108" y="419"/>
                      <a:pt x="79204" y="322"/>
                      <a:pt x="79204" y="226"/>
                    </a:cubicBezTo>
                    <a:cubicBezTo>
                      <a:pt x="79204" y="97"/>
                      <a:pt x="79108" y="1"/>
                      <a:pt x="78979" y="1"/>
                    </a:cubicBezTo>
                    <a:close/>
                    <a:moveTo>
                      <a:pt x="80265" y="1"/>
                    </a:moveTo>
                    <a:cubicBezTo>
                      <a:pt x="80136" y="1"/>
                      <a:pt x="80040" y="97"/>
                      <a:pt x="80040" y="226"/>
                    </a:cubicBezTo>
                    <a:cubicBezTo>
                      <a:pt x="80040" y="322"/>
                      <a:pt x="80136" y="419"/>
                      <a:pt x="80265" y="419"/>
                    </a:cubicBezTo>
                    <a:lnTo>
                      <a:pt x="81518" y="419"/>
                    </a:lnTo>
                    <a:cubicBezTo>
                      <a:pt x="81647" y="419"/>
                      <a:pt x="81743" y="322"/>
                      <a:pt x="81743" y="226"/>
                    </a:cubicBezTo>
                    <a:cubicBezTo>
                      <a:pt x="81743" y="97"/>
                      <a:pt x="81647" y="1"/>
                      <a:pt x="81518" y="1"/>
                    </a:cubicBezTo>
                    <a:close/>
                    <a:moveTo>
                      <a:pt x="82804" y="1"/>
                    </a:moveTo>
                    <a:cubicBezTo>
                      <a:pt x="82708" y="1"/>
                      <a:pt x="82611" y="97"/>
                      <a:pt x="82611" y="226"/>
                    </a:cubicBezTo>
                    <a:cubicBezTo>
                      <a:pt x="82611" y="322"/>
                      <a:pt x="82708" y="419"/>
                      <a:pt x="82804" y="419"/>
                    </a:cubicBezTo>
                    <a:lnTo>
                      <a:pt x="84090" y="419"/>
                    </a:lnTo>
                    <a:cubicBezTo>
                      <a:pt x="84186" y="419"/>
                      <a:pt x="84283" y="322"/>
                      <a:pt x="84283" y="226"/>
                    </a:cubicBezTo>
                    <a:cubicBezTo>
                      <a:pt x="84283" y="97"/>
                      <a:pt x="84186" y="1"/>
                      <a:pt x="84090" y="1"/>
                    </a:cubicBezTo>
                    <a:close/>
                    <a:moveTo>
                      <a:pt x="85376" y="1"/>
                    </a:moveTo>
                    <a:cubicBezTo>
                      <a:pt x="85247" y="1"/>
                      <a:pt x="85151" y="97"/>
                      <a:pt x="85151" y="226"/>
                    </a:cubicBezTo>
                    <a:cubicBezTo>
                      <a:pt x="85151" y="322"/>
                      <a:pt x="85247" y="419"/>
                      <a:pt x="85376" y="419"/>
                    </a:cubicBezTo>
                    <a:lnTo>
                      <a:pt x="86629" y="419"/>
                    </a:lnTo>
                    <a:cubicBezTo>
                      <a:pt x="86758" y="419"/>
                      <a:pt x="86854" y="322"/>
                      <a:pt x="86854" y="226"/>
                    </a:cubicBezTo>
                    <a:cubicBezTo>
                      <a:pt x="86854" y="97"/>
                      <a:pt x="86758" y="1"/>
                      <a:pt x="86629" y="1"/>
                    </a:cubicBezTo>
                    <a:close/>
                    <a:moveTo>
                      <a:pt x="87915" y="1"/>
                    </a:moveTo>
                    <a:cubicBezTo>
                      <a:pt x="87787" y="1"/>
                      <a:pt x="87690" y="97"/>
                      <a:pt x="87690" y="226"/>
                    </a:cubicBezTo>
                    <a:cubicBezTo>
                      <a:pt x="87690" y="259"/>
                      <a:pt x="87702" y="293"/>
                      <a:pt x="87722" y="322"/>
                    </a:cubicBezTo>
                    <a:lnTo>
                      <a:pt x="87722" y="322"/>
                    </a:lnTo>
                    <a:lnTo>
                      <a:pt x="87722" y="1479"/>
                    </a:lnTo>
                    <a:cubicBezTo>
                      <a:pt x="87722" y="1608"/>
                      <a:pt x="87819" y="1704"/>
                      <a:pt x="87915" y="1704"/>
                    </a:cubicBezTo>
                    <a:cubicBezTo>
                      <a:pt x="88044" y="1704"/>
                      <a:pt x="88140" y="1608"/>
                      <a:pt x="88140" y="1479"/>
                    </a:cubicBezTo>
                    <a:lnTo>
                      <a:pt x="88140" y="226"/>
                    </a:lnTo>
                    <a:cubicBezTo>
                      <a:pt x="88140" y="161"/>
                      <a:pt x="88108" y="97"/>
                      <a:pt x="88076" y="65"/>
                    </a:cubicBezTo>
                    <a:cubicBezTo>
                      <a:pt x="88044" y="33"/>
                      <a:pt x="87979" y="1"/>
                      <a:pt x="87915" y="1"/>
                    </a:cubicBezTo>
                    <a:close/>
                    <a:moveTo>
                      <a:pt x="193" y="290"/>
                    </a:moveTo>
                    <a:cubicBezTo>
                      <a:pt x="97" y="290"/>
                      <a:pt x="0" y="386"/>
                      <a:pt x="0" y="515"/>
                    </a:cubicBezTo>
                    <a:lnTo>
                      <a:pt x="0" y="1769"/>
                    </a:lnTo>
                    <a:cubicBezTo>
                      <a:pt x="0" y="1897"/>
                      <a:pt x="97" y="1994"/>
                      <a:pt x="193" y="1994"/>
                    </a:cubicBezTo>
                    <a:cubicBezTo>
                      <a:pt x="322" y="1994"/>
                      <a:pt x="418" y="1897"/>
                      <a:pt x="418" y="1769"/>
                    </a:cubicBezTo>
                    <a:lnTo>
                      <a:pt x="418" y="515"/>
                    </a:lnTo>
                    <a:cubicBezTo>
                      <a:pt x="418" y="386"/>
                      <a:pt x="322" y="290"/>
                      <a:pt x="193" y="290"/>
                    </a:cubicBezTo>
                    <a:close/>
                    <a:moveTo>
                      <a:pt x="87915" y="2540"/>
                    </a:moveTo>
                    <a:cubicBezTo>
                      <a:pt x="87819" y="2540"/>
                      <a:pt x="87722" y="2637"/>
                      <a:pt x="87722" y="2765"/>
                    </a:cubicBezTo>
                    <a:lnTo>
                      <a:pt x="87722" y="4019"/>
                    </a:lnTo>
                    <a:cubicBezTo>
                      <a:pt x="87722" y="4147"/>
                      <a:pt x="87819" y="4244"/>
                      <a:pt x="87915" y="4244"/>
                    </a:cubicBezTo>
                    <a:cubicBezTo>
                      <a:pt x="88044" y="4244"/>
                      <a:pt x="88140" y="4147"/>
                      <a:pt x="88140" y="4019"/>
                    </a:cubicBezTo>
                    <a:lnTo>
                      <a:pt x="88140" y="2765"/>
                    </a:lnTo>
                    <a:cubicBezTo>
                      <a:pt x="88140" y="2637"/>
                      <a:pt x="88044" y="2540"/>
                      <a:pt x="87915" y="2540"/>
                    </a:cubicBezTo>
                    <a:close/>
                    <a:moveTo>
                      <a:pt x="193" y="2829"/>
                    </a:moveTo>
                    <a:cubicBezTo>
                      <a:pt x="97" y="2829"/>
                      <a:pt x="0" y="2926"/>
                      <a:pt x="0" y="3054"/>
                    </a:cubicBezTo>
                    <a:lnTo>
                      <a:pt x="0" y="4340"/>
                    </a:lnTo>
                    <a:cubicBezTo>
                      <a:pt x="0" y="4437"/>
                      <a:pt x="97" y="4533"/>
                      <a:pt x="193" y="4533"/>
                    </a:cubicBezTo>
                    <a:cubicBezTo>
                      <a:pt x="322" y="4533"/>
                      <a:pt x="418" y="4437"/>
                      <a:pt x="418" y="4340"/>
                    </a:cubicBezTo>
                    <a:lnTo>
                      <a:pt x="418" y="3054"/>
                    </a:lnTo>
                    <a:cubicBezTo>
                      <a:pt x="418" y="2926"/>
                      <a:pt x="322" y="2829"/>
                      <a:pt x="193" y="2829"/>
                    </a:cubicBezTo>
                    <a:close/>
                    <a:moveTo>
                      <a:pt x="87915" y="5080"/>
                    </a:moveTo>
                    <a:cubicBezTo>
                      <a:pt x="87819" y="5080"/>
                      <a:pt x="87722" y="5176"/>
                      <a:pt x="87722" y="5305"/>
                    </a:cubicBezTo>
                    <a:lnTo>
                      <a:pt x="87722" y="6590"/>
                    </a:lnTo>
                    <a:cubicBezTo>
                      <a:pt x="87722" y="6687"/>
                      <a:pt x="87819" y="6783"/>
                      <a:pt x="87915" y="6783"/>
                    </a:cubicBezTo>
                    <a:cubicBezTo>
                      <a:pt x="88044" y="6783"/>
                      <a:pt x="88140" y="6687"/>
                      <a:pt x="88140" y="6590"/>
                    </a:cubicBezTo>
                    <a:lnTo>
                      <a:pt x="88140" y="5305"/>
                    </a:lnTo>
                    <a:cubicBezTo>
                      <a:pt x="88140" y="5176"/>
                      <a:pt x="88044" y="5080"/>
                      <a:pt x="87915" y="5080"/>
                    </a:cubicBezTo>
                    <a:close/>
                    <a:moveTo>
                      <a:pt x="193" y="5401"/>
                    </a:moveTo>
                    <a:cubicBezTo>
                      <a:pt x="97" y="5401"/>
                      <a:pt x="0" y="5497"/>
                      <a:pt x="0" y="5594"/>
                    </a:cubicBezTo>
                    <a:lnTo>
                      <a:pt x="0" y="6880"/>
                    </a:lnTo>
                    <a:cubicBezTo>
                      <a:pt x="0" y="7008"/>
                      <a:pt x="97" y="7105"/>
                      <a:pt x="193" y="7105"/>
                    </a:cubicBezTo>
                    <a:cubicBezTo>
                      <a:pt x="322" y="7105"/>
                      <a:pt x="418" y="7008"/>
                      <a:pt x="418" y="6880"/>
                    </a:cubicBezTo>
                    <a:lnTo>
                      <a:pt x="418" y="5594"/>
                    </a:lnTo>
                    <a:cubicBezTo>
                      <a:pt x="418" y="5497"/>
                      <a:pt x="322" y="5401"/>
                      <a:pt x="193" y="5401"/>
                    </a:cubicBezTo>
                    <a:close/>
                    <a:moveTo>
                      <a:pt x="87915" y="7651"/>
                    </a:moveTo>
                    <a:cubicBezTo>
                      <a:pt x="87819" y="7651"/>
                      <a:pt x="87722" y="7748"/>
                      <a:pt x="87722" y="7844"/>
                    </a:cubicBezTo>
                    <a:lnTo>
                      <a:pt x="87722" y="9130"/>
                    </a:lnTo>
                    <a:cubicBezTo>
                      <a:pt x="87722" y="9258"/>
                      <a:pt x="87819" y="9355"/>
                      <a:pt x="87915" y="9355"/>
                    </a:cubicBezTo>
                    <a:cubicBezTo>
                      <a:pt x="88044" y="9355"/>
                      <a:pt x="88140" y="9258"/>
                      <a:pt x="88140" y="9130"/>
                    </a:cubicBezTo>
                    <a:lnTo>
                      <a:pt x="88140" y="7844"/>
                    </a:lnTo>
                    <a:cubicBezTo>
                      <a:pt x="88140" y="7748"/>
                      <a:pt x="88044" y="7651"/>
                      <a:pt x="87915" y="7651"/>
                    </a:cubicBezTo>
                    <a:close/>
                    <a:moveTo>
                      <a:pt x="193" y="7940"/>
                    </a:moveTo>
                    <a:cubicBezTo>
                      <a:pt x="97" y="7940"/>
                      <a:pt x="0" y="8037"/>
                      <a:pt x="0" y="8165"/>
                    </a:cubicBezTo>
                    <a:lnTo>
                      <a:pt x="0" y="9419"/>
                    </a:lnTo>
                    <a:cubicBezTo>
                      <a:pt x="0" y="9548"/>
                      <a:pt x="97" y="9644"/>
                      <a:pt x="193" y="9644"/>
                    </a:cubicBezTo>
                    <a:cubicBezTo>
                      <a:pt x="322" y="9644"/>
                      <a:pt x="418" y="9548"/>
                      <a:pt x="418" y="9419"/>
                    </a:cubicBezTo>
                    <a:lnTo>
                      <a:pt x="418" y="8165"/>
                    </a:lnTo>
                    <a:cubicBezTo>
                      <a:pt x="418" y="8037"/>
                      <a:pt x="322" y="7940"/>
                      <a:pt x="193" y="7940"/>
                    </a:cubicBezTo>
                    <a:close/>
                    <a:moveTo>
                      <a:pt x="87915" y="10191"/>
                    </a:moveTo>
                    <a:cubicBezTo>
                      <a:pt x="87819" y="10191"/>
                      <a:pt x="87722" y="10287"/>
                      <a:pt x="87722" y="10416"/>
                    </a:cubicBezTo>
                    <a:lnTo>
                      <a:pt x="87722" y="11669"/>
                    </a:lnTo>
                    <a:cubicBezTo>
                      <a:pt x="87722" y="11798"/>
                      <a:pt x="87819" y="11894"/>
                      <a:pt x="87915" y="11894"/>
                    </a:cubicBezTo>
                    <a:cubicBezTo>
                      <a:pt x="88044" y="11894"/>
                      <a:pt x="88140" y="11798"/>
                      <a:pt x="88140" y="11669"/>
                    </a:cubicBezTo>
                    <a:lnTo>
                      <a:pt x="88140" y="10416"/>
                    </a:lnTo>
                    <a:cubicBezTo>
                      <a:pt x="88140" y="10287"/>
                      <a:pt x="88044" y="10191"/>
                      <a:pt x="87915" y="10191"/>
                    </a:cubicBezTo>
                    <a:close/>
                    <a:moveTo>
                      <a:pt x="193" y="10480"/>
                    </a:moveTo>
                    <a:cubicBezTo>
                      <a:pt x="97" y="10480"/>
                      <a:pt x="0" y="10576"/>
                      <a:pt x="0" y="10705"/>
                    </a:cubicBezTo>
                    <a:lnTo>
                      <a:pt x="0" y="11991"/>
                    </a:lnTo>
                    <a:cubicBezTo>
                      <a:pt x="0" y="12087"/>
                      <a:pt x="97" y="12183"/>
                      <a:pt x="193" y="12183"/>
                    </a:cubicBezTo>
                    <a:cubicBezTo>
                      <a:pt x="322" y="12183"/>
                      <a:pt x="418" y="12087"/>
                      <a:pt x="418" y="11991"/>
                    </a:cubicBezTo>
                    <a:lnTo>
                      <a:pt x="418" y="10705"/>
                    </a:lnTo>
                    <a:cubicBezTo>
                      <a:pt x="418" y="10576"/>
                      <a:pt x="322" y="10480"/>
                      <a:pt x="193" y="10480"/>
                    </a:cubicBezTo>
                    <a:close/>
                    <a:moveTo>
                      <a:pt x="87915" y="12730"/>
                    </a:moveTo>
                    <a:cubicBezTo>
                      <a:pt x="87819" y="12730"/>
                      <a:pt x="87722" y="12826"/>
                      <a:pt x="87722" y="12955"/>
                    </a:cubicBezTo>
                    <a:lnTo>
                      <a:pt x="87722" y="14241"/>
                    </a:lnTo>
                    <a:cubicBezTo>
                      <a:pt x="87722" y="14337"/>
                      <a:pt x="87819" y="14434"/>
                      <a:pt x="87915" y="14434"/>
                    </a:cubicBezTo>
                    <a:cubicBezTo>
                      <a:pt x="88044" y="14434"/>
                      <a:pt x="88140" y="14337"/>
                      <a:pt x="88140" y="14241"/>
                    </a:cubicBezTo>
                    <a:lnTo>
                      <a:pt x="88140" y="12955"/>
                    </a:lnTo>
                    <a:cubicBezTo>
                      <a:pt x="88140" y="12826"/>
                      <a:pt x="88044" y="12730"/>
                      <a:pt x="87915" y="12730"/>
                    </a:cubicBezTo>
                    <a:close/>
                    <a:moveTo>
                      <a:pt x="193" y="13051"/>
                    </a:moveTo>
                    <a:cubicBezTo>
                      <a:pt x="97" y="13051"/>
                      <a:pt x="0" y="13148"/>
                      <a:pt x="0" y="13244"/>
                    </a:cubicBezTo>
                    <a:lnTo>
                      <a:pt x="0" y="14530"/>
                    </a:lnTo>
                    <a:cubicBezTo>
                      <a:pt x="0" y="14659"/>
                      <a:pt x="97" y="14755"/>
                      <a:pt x="193" y="14755"/>
                    </a:cubicBezTo>
                    <a:cubicBezTo>
                      <a:pt x="322" y="14755"/>
                      <a:pt x="418" y="14659"/>
                      <a:pt x="418" y="14530"/>
                    </a:cubicBezTo>
                    <a:lnTo>
                      <a:pt x="418" y="13244"/>
                    </a:lnTo>
                    <a:cubicBezTo>
                      <a:pt x="418" y="13148"/>
                      <a:pt x="322" y="13051"/>
                      <a:pt x="193" y="13051"/>
                    </a:cubicBezTo>
                    <a:close/>
                    <a:moveTo>
                      <a:pt x="87915" y="15302"/>
                    </a:moveTo>
                    <a:cubicBezTo>
                      <a:pt x="87819" y="15302"/>
                      <a:pt x="87722" y="15398"/>
                      <a:pt x="87722" y="15494"/>
                    </a:cubicBezTo>
                    <a:lnTo>
                      <a:pt x="87722" y="16780"/>
                    </a:lnTo>
                    <a:cubicBezTo>
                      <a:pt x="87722" y="16909"/>
                      <a:pt x="87819" y="17005"/>
                      <a:pt x="87915" y="17005"/>
                    </a:cubicBezTo>
                    <a:cubicBezTo>
                      <a:pt x="88044" y="17005"/>
                      <a:pt x="88140" y="16909"/>
                      <a:pt x="88140" y="16780"/>
                    </a:cubicBezTo>
                    <a:lnTo>
                      <a:pt x="88140" y="15494"/>
                    </a:lnTo>
                    <a:cubicBezTo>
                      <a:pt x="88140" y="15398"/>
                      <a:pt x="88044" y="15302"/>
                      <a:pt x="87915" y="15302"/>
                    </a:cubicBezTo>
                    <a:close/>
                    <a:moveTo>
                      <a:pt x="193" y="15591"/>
                    </a:moveTo>
                    <a:cubicBezTo>
                      <a:pt x="97" y="15591"/>
                      <a:pt x="0" y="15687"/>
                      <a:pt x="0" y="15816"/>
                    </a:cubicBezTo>
                    <a:lnTo>
                      <a:pt x="0" y="17069"/>
                    </a:lnTo>
                    <a:cubicBezTo>
                      <a:pt x="0" y="17198"/>
                      <a:pt x="97" y="17294"/>
                      <a:pt x="193" y="17294"/>
                    </a:cubicBezTo>
                    <a:cubicBezTo>
                      <a:pt x="322" y="17294"/>
                      <a:pt x="418" y="17198"/>
                      <a:pt x="418" y="17069"/>
                    </a:cubicBezTo>
                    <a:lnTo>
                      <a:pt x="418" y="15816"/>
                    </a:lnTo>
                    <a:cubicBezTo>
                      <a:pt x="418" y="15687"/>
                      <a:pt x="322" y="15591"/>
                      <a:pt x="193" y="15591"/>
                    </a:cubicBezTo>
                    <a:close/>
                    <a:moveTo>
                      <a:pt x="87915" y="17841"/>
                    </a:moveTo>
                    <a:cubicBezTo>
                      <a:pt x="87819" y="17841"/>
                      <a:pt x="87722" y="17937"/>
                      <a:pt x="87722" y="18066"/>
                    </a:cubicBezTo>
                    <a:lnTo>
                      <a:pt x="87722" y="19320"/>
                    </a:lnTo>
                    <a:cubicBezTo>
                      <a:pt x="87722" y="19448"/>
                      <a:pt x="87819" y="19545"/>
                      <a:pt x="87915" y="19545"/>
                    </a:cubicBezTo>
                    <a:cubicBezTo>
                      <a:pt x="88044" y="19545"/>
                      <a:pt x="88140" y="19448"/>
                      <a:pt x="88140" y="19320"/>
                    </a:cubicBezTo>
                    <a:lnTo>
                      <a:pt x="88140" y="18066"/>
                    </a:lnTo>
                    <a:cubicBezTo>
                      <a:pt x="88140" y="17937"/>
                      <a:pt x="88044" y="17841"/>
                      <a:pt x="87915" y="17841"/>
                    </a:cubicBezTo>
                    <a:close/>
                    <a:moveTo>
                      <a:pt x="193" y="18130"/>
                    </a:moveTo>
                    <a:cubicBezTo>
                      <a:pt x="97" y="18130"/>
                      <a:pt x="0" y="18227"/>
                      <a:pt x="0" y="18355"/>
                    </a:cubicBezTo>
                    <a:lnTo>
                      <a:pt x="0" y="19641"/>
                    </a:lnTo>
                    <a:cubicBezTo>
                      <a:pt x="0" y="19737"/>
                      <a:pt x="97" y="19834"/>
                      <a:pt x="193" y="19834"/>
                    </a:cubicBezTo>
                    <a:cubicBezTo>
                      <a:pt x="322" y="19834"/>
                      <a:pt x="418" y="19737"/>
                      <a:pt x="418" y="19641"/>
                    </a:cubicBezTo>
                    <a:lnTo>
                      <a:pt x="418" y="18355"/>
                    </a:lnTo>
                    <a:cubicBezTo>
                      <a:pt x="418" y="18227"/>
                      <a:pt x="322" y="18130"/>
                      <a:pt x="193" y="18130"/>
                    </a:cubicBezTo>
                    <a:close/>
                    <a:moveTo>
                      <a:pt x="87915" y="20380"/>
                    </a:moveTo>
                    <a:cubicBezTo>
                      <a:pt x="87819" y="20380"/>
                      <a:pt x="87722" y="20477"/>
                      <a:pt x="87722" y="20605"/>
                    </a:cubicBezTo>
                    <a:lnTo>
                      <a:pt x="87722" y="21891"/>
                    </a:lnTo>
                    <a:cubicBezTo>
                      <a:pt x="87722" y="21988"/>
                      <a:pt x="87819" y="22084"/>
                      <a:pt x="87915" y="22084"/>
                    </a:cubicBezTo>
                    <a:cubicBezTo>
                      <a:pt x="88044" y="22084"/>
                      <a:pt x="88140" y="21988"/>
                      <a:pt x="88140" y="21891"/>
                    </a:cubicBezTo>
                    <a:lnTo>
                      <a:pt x="88140" y="20605"/>
                    </a:lnTo>
                    <a:cubicBezTo>
                      <a:pt x="88140" y="20477"/>
                      <a:pt x="88044" y="20380"/>
                      <a:pt x="87915" y="20380"/>
                    </a:cubicBezTo>
                    <a:close/>
                    <a:moveTo>
                      <a:pt x="193" y="20702"/>
                    </a:moveTo>
                    <a:cubicBezTo>
                      <a:pt x="97" y="20702"/>
                      <a:pt x="0" y="20798"/>
                      <a:pt x="0" y="20895"/>
                    </a:cubicBezTo>
                    <a:lnTo>
                      <a:pt x="0" y="22180"/>
                    </a:lnTo>
                    <a:cubicBezTo>
                      <a:pt x="0" y="22309"/>
                      <a:pt x="97" y="22405"/>
                      <a:pt x="193" y="22405"/>
                    </a:cubicBezTo>
                    <a:cubicBezTo>
                      <a:pt x="322" y="22405"/>
                      <a:pt x="418" y="22309"/>
                      <a:pt x="418" y="22180"/>
                    </a:cubicBezTo>
                    <a:lnTo>
                      <a:pt x="418" y="20895"/>
                    </a:lnTo>
                    <a:cubicBezTo>
                      <a:pt x="418" y="20798"/>
                      <a:pt x="322" y="20702"/>
                      <a:pt x="193" y="20702"/>
                    </a:cubicBezTo>
                    <a:close/>
                    <a:moveTo>
                      <a:pt x="87915" y="22952"/>
                    </a:moveTo>
                    <a:cubicBezTo>
                      <a:pt x="87819" y="22952"/>
                      <a:pt x="87722" y="23048"/>
                      <a:pt x="87722" y="23145"/>
                    </a:cubicBezTo>
                    <a:lnTo>
                      <a:pt x="87722" y="24431"/>
                    </a:lnTo>
                    <a:cubicBezTo>
                      <a:pt x="87722" y="24559"/>
                      <a:pt x="87819" y="24656"/>
                      <a:pt x="87915" y="24656"/>
                    </a:cubicBezTo>
                    <a:cubicBezTo>
                      <a:pt x="88044" y="24656"/>
                      <a:pt x="88140" y="24559"/>
                      <a:pt x="88140" y="24431"/>
                    </a:cubicBezTo>
                    <a:lnTo>
                      <a:pt x="88140" y="23145"/>
                    </a:lnTo>
                    <a:cubicBezTo>
                      <a:pt x="88140" y="23048"/>
                      <a:pt x="88044" y="22952"/>
                      <a:pt x="87915" y="22952"/>
                    </a:cubicBezTo>
                    <a:close/>
                    <a:moveTo>
                      <a:pt x="193" y="23241"/>
                    </a:moveTo>
                    <a:cubicBezTo>
                      <a:pt x="97" y="23241"/>
                      <a:pt x="0" y="23338"/>
                      <a:pt x="0" y="23466"/>
                    </a:cubicBezTo>
                    <a:lnTo>
                      <a:pt x="0" y="24720"/>
                    </a:lnTo>
                    <a:cubicBezTo>
                      <a:pt x="0" y="24848"/>
                      <a:pt x="97" y="24945"/>
                      <a:pt x="193" y="24945"/>
                    </a:cubicBezTo>
                    <a:cubicBezTo>
                      <a:pt x="322" y="24945"/>
                      <a:pt x="418" y="24848"/>
                      <a:pt x="418" y="24720"/>
                    </a:cubicBezTo>
                    <a:lnTo>
                      <a:pt x="418" y="23466"/>
                    </a:lnTo>
                    <a:cubicBezTo>
                      <a:pt x="418" y="23338"/>
                      <a:pt x="322" y="23241"/>
                      <a:pt x="193" y="23241"/>
                    </a:cubicBezTo>
                    <a:close/>
                    <a:moveTo>
                      <a:pt x="87915" y="25491"/>
                    </a:moveTo>
                    <a:cubicBezTo>
                      <a:pt x="87819" y="25491"/>
                      <a:pt x="87722" y="25588"/>
                      <a:pt x="87722" y="25716"/>
                    </a:cubicBezTo>
                    <a:lnTo>
                      <a:pt x="87722" y="26970"/>
                    </a:lnTo>
                    <a:cubicBezTo>
                      <a:pt x="87722" y="27099"/>
                      <a:pt x="87819" y="27195"/>
                      <a:pt x="87915" y="27195"/>
                    </a:cubicBezTo>
                    <a:cubicBezTo>
                      <a:pt x="88044" y="27195"/>
                      <a:pt x="88140" y="27099"/>
                      <a:pt x="88140" y="26970"/>
                    </a:cubicBezTo>
                    <a:lnTo>
                      <a:pt x="88140" y="25716"/>
                    </a:lnTo>
                    <a:cubicBezTo>
                      <a:pt x="88140" y="25588"/>
                      <a:pt x="88044" y="25491"/>
                      <a:pt x="87915" y="25491"/>
                    </a:cubicBezTo>
                    <a:close/>
                    <a:moveTo>
                      <a:pt x="193" y="25813"/>
                    </a:moveTo>
                    <a:cubicBezTo>
                      <a:pt x="97" y="25813"/>
                      <a:pt x="0" y="25909"/>
                      <a:pt x="0" y="26006"/>
                    </a:cubicBezTo>
                    <a:lnTo>
                      <a:pt x="0" y="27291"/>
                    </a:lnTo>
                    <a:cubicBezTo>
                      <a:pt x="0" y="27388"/>
                      <a:pt x="97" y="27484"/>
                      <a:pt x="193" y="27484"/>
                    </a:cubicBezTo>
                    <a:cubicBezTo>
                      <a:pt x="322" y="27484"/>
                      <a:pt x="418" y="27388"/>
                      <a:pt x="418" y="27291"/>
                    </a:cubicBezTo>
                    <a:lnTo>
                      <a:pt x="418" y="26006"/>
                    </a:lnTo>
                    <a:cubicBezTo>
                      <a:pt x="418" y="25909"/>
                      <a:pt x="322" y="25813"/>
                      <a:pt x="193" y="25813"/>
                    </a:cubicBezTo>
                    <a:close/>
                    <a:moveTo>
                      <a:pt x="87915" y="28063"/>
                    </a:moveTo>
                    <a:cubicBezTo>
                      <a:pt x="87819" y="28063"/>
                      <a:pt x="87722" y="28127"/>
                      <a:pt x="87722" y="28256"/>
                    </a:cubicBezTo>
                    <a:lnTo>
                      <a:pt x="87722" y="29542"/>
                    </a:lnTo>
                    <a:cubicBezTo>
                      <a:pt x="87722" y="29638"/>
                      <a:pt x="87819" y="29734"/>
                      <a:pt x="87915" y="29734"/>
                    </a:cubicBezTo>
                    <a:cubicBezTo>
                      <a:pt x="88044" y="29734"/>
                      <a:pt x="88140" y="29638"/>
                      <a:pt x="88140" y="29542"/>
                    </a:cubicBezTo>
                    <a:lnTo>
                      <a:pt x="88140" y="28256"/>
                    </a:lnTo>
                    <a:cubicBezTo>
                      <a:pt x="88140" y="28127"/>
                      <a:pt x="88044" y="28063"/>
                      <a:pt x="87915" y="28063"/>
                    </a:cubicBezTo>
                    <a:close/>
                    <a:moveTo>
                      <a:pt x="193" y="28352"/>
                    </a:moveTo>
                    <a:cubicBezTo>
                      <a:pt x="97" y="28352"/>
                      <a:pt x="0" y="28449"/>
                      <a:pt x="0" y="28577"/>
                    </a:cubicBezTo>
                    <a:lnTo>
                      <a:pt x="0" y="29831"/>
                    </a:lnTo>
                    <a:cubicBezTo>
                      <a:pt x="0" y="29959"/>
                      <a:pt x="97" y="30056"/>
                      <a:pt x="193" y="30056"/>
                    </a:cubicBezTo>
                    <a:cubicBezTo>
                      <a:pt x="322" y="30056"/>
                      <a:pt x="418" y="29959"/>
                      <a:pt x="418" y="29831"/>
                    </a:cubicBezTo>
                    <a:lnTo>
                      <a:pt x="418" y="28577"/>
                    </a:lnTo>
                    <a:cubicBezTo>
                      <a:pt x="418" y="28449"/>
                      <a:pt x="322" y="28352"/>
                      <a:pt x="193" y="28352"/>
                    </a:cubicBezTo>
                    <a:close/>
                    <a:moveTo>
                      <a:pt x="87915" y="30602"/>
                    </a:moveTo>
                    <a:cubicBezTo>
                      <a:pt x="87819" y="30602"/>
                      <a:pt x="87722" y="30699"/>
                      <a:pt x="87722" y="30795"/>
                    </a:cubicBezTo>
                    <a:lnTo>
                      <a:pt x="87722" y="32081"/>
                    </a:lnTo>
                    <a:cubicBezTo>
                      <a:pt x="87722" y="32210"/>
                      <a:pt x="87819" y="32306"/>
                      <a:pt x="87915" y="32306"/>
                    </a:cubicBezTo>
                    <a:cubicBezTo>
                      <a:pt x="88044" y="32306"/>
                      <a:pt x="88140" y="32210"/>
                      <a:pt x="88140" y="32081"/>
                    </a:cubicBezTo>
                    <a:lnTo>
                      <a:pt x="88140" y="30795"/>
                    </a:lnTo>
                    <a:cubicBezTo>
                      <a:pt x="88140" y="30699"/>
                      <a:pt x="88044" y="30602"/>
                      <a:pt x="87915" y="30602"/>
                    </a:cubicBezTo>
                    <a:close/>
                    <a:moveTo>
                      <a:pt x="193" y="30892"/>
                    </a:moveTo>
                    <a:cubicBezTo>
                      <a:pt x="97" y="30892"/>
                      <a:pt x="0" y="30988"/>
                      <a:pt x="0" y="31117"/>
                    </a:cubicBezTo>
                    <a:lnTo>
                      <a:pt x="0" y="32402"/>
                    </a:lnTo>
                    <a:cubicBezTo>
                      <a:pt x="0" y="32499"/>
                      <a:pt x="97" y="32595"/>
                      <a:pt x="193" y="32595"/>
                    </a:cubicBezTo>
                    <a:cubicBezTo>
                      <a:pt x="322" y="32595"/>
                      <a:pt x="418" y="32499"/>
                      <a:pt x="418" y="32402"/>
                    </a:cubicBezTo>
                    <a:lnTo>
                      <a:pt x="418" y="31117"/>
                    </a:lnTo>
                    <a:cubicBezTo>
                      <a:pt x="418" y="30988"/>
                      <a:pt x="322" y="30892"/>
                      <a:pt x="193" y="30892"/>
                    </a:cubicBezTo>
                    <a:close/>
                    <a:moveTo>
                      <a:pt x="87915" y="33142"/>
                    </a:moveTo>
                    <a:cubicBezTo>
                      <a:pt x="87819" y="33142"/>
                      <a:pt x="87722" y="33238"/>
                      <a:pt x="87722" y="33367"/>
                    </a:cubicBezTo>
                    <a:lnTo>
                      <a:pt x="87722" y="33592"/>
                    </a:lnTo>
                    <a:cubicBezTo>
                      <a:pt x="87722" y="33656"/>
                      <a:pt x="87722" y="33720"/>
                      <a:pt x="87787" y="33752"/>
                    </a:cubicBezTo>
                    <a:cubicBezTo>
                      <a:pt x="87819" y="33785"/>
                      <a:pt x="87883" y="33817"/>
                      <a:pt x="87915" y="33817"/>
                    </a:cubicBezTo>
                    <a:lnTo>
                      <a:pt x="88944" y="33817"/>
                    </a:lnTo>
                    <a:cubicBezTo>
                      <a:pt x="89072" y="33817"/>
                      <a:pt x="89169" y="33720"/>
                      <a:pt x="89169" y="33592"/>
                    </a:cubicBezTo>
                    <a:cubicBezTo>
                      <a:pt x="89169" y="33495"/>
                      <a:pt x="89072" y="33399"/>
                      <a:pt x="88944" y="33399"/>
                    </a:cubicBezTo>
                    <a:lnTo>
                      <a:pt x="88140" y="33399"/>
                    </a:lnTo>
                    <a:lnTo>
                      <a:pt x="88140" y="33367"/>
                    </a:lnTo>
                    <a:cubicBezTo>
                      <a:pt x="88140" y="33238"/>
                      <a:pt x="88044" y="33142"/>
                      <a:pt x="87915" y="33142"/>
                    </a:cubicBezTo>
                    <a:close/>
                    <a:moveTo>
                      <a:pt x="90230" y="33399"/>
                    </a:moveTo>
                    <a:cubicBezTo>
                      <a:pt x="90101" y="33399"/>
                      <a:pt x="90005" y="33495"/>
                      <a:pt x="90005" y="33592"/>
                    </a:cubicBezTo>
                    <a:cubicBezTo>
                      <a:pt x="90005" y="33720"/>
                      <a:pt x="90101" y="33817"/>
                      <a:pt x="90230" y="33817"/>
                    </a:cubicBezTo>
                    <a:lnTo>
                      <a:pt x="91515" y="33817"/>
                    </a:lnTo>
                    <a:cubicBezTo>
                      <a:pt x="91612" y="33817"/>
                      <a:pt x="91708" y="33720"/>
                      <a:pt x="91708" y="33592"/>
                    </a:cubicBezTo>
                    <a:cubicBezTo>
                      <a:pt x="91708" y="33495"/>
                      <a:pt x="91612" y="33399"/>
                      <a:pt x="91515" y="33399"/>
                    </a:cubicBezTo>
                    <a:close/>
                    <a:moveTo>
                      <a:pt x="92769" y="33399"/>
                    </a:moveTo>
                    <a:cubicBezTo>
                      <a:pt x="92673" y="33399"/>
                      <a:pt x="92576" y="33495"/>
                      <a:pt x="92576" y="33592"/>
                    </a:cubicBezTo>
                    <a:cubicBezTo>
                      <a:pt x="92576" y="33720"/>
                      <a:pt x="92673" y="33817"/>
                      <a:pt x="92769" y="33817"/>
                    </a:cubicBezTo>
                    <a:lnTo>
                      <a:pt x="94055" y="33817"/>
                    </a:lnTo>
                    <a:cubicBezTo>
                      <a:pt x="94183" y="33817"/>
                      <a:pt x="94280" y="33720"/>
                      <a:pt x="94280" y="33592"/>
                    </a:cubicBezTo>
                    <a:cubicBezTo>
                      <a:pt x="94280" y="33495"/>
                      <a:pt x="94183" y="33399"/>
                      <a:pt x="94055" y="33399"/>
                    </a:cubicBezTo>
                    <a:close/>
                    <a:moveTo>
                      <a:pt x="95341" y="33399"/>
                    </a:moveTo>
                    <a:cubicBezTo>
                      <a:pt x="95212" y="33399"/>
                      <a:pt x="95115" y="33495"/>
                      <a:pt x="95115" y="33592"/>
                    </a:cubicBezTo>
                    <a:cubicBezTo>
                      <a:pt x="95115" y="33720"/>
                      <a:pt x="95212" y="33817"/>
                      <a:pt x="95341" y="33817"/>
                    </a:cubicBezTo>
                    <a:lnTo>
                      <a:pt x="96594" y="33817"/>
                    </a:lnTo>
                    <a:cubicBezTo>
                      <a:pt x="96723" y="33817"/>
                      <a:pt x="96819" y="33720"/>
                      <a:pt x="96819" y="33592"/>
                    </a:cubicBezTo>
                    <a:cubicBezTo>
                      <a:pt x="96819" y="33495"/>
                      <a:pt x="96723" y="33399"/>
                      <a:pt x="96594" y="33399"/>
                    </a:cubicBezTo>
                    <a:close/>
                    <a:moveTo>
                      <a:pt x="97880" y="33399"/>
                    </a:moveTo>
                    <a:cubicBezTo>
                      <a:pt x="97751" y="33399"/>
                      <a:pt x="97655" y="33495"/>
                      <a:pt x="97655" y="33592"/>
                    </a:cubicBezTo>
                    <a:cubicBezTo>
                      <a:pt x="97655" y="33720"/>
                      <a:pt x="97751" y="33817"/>
                      <a:pt x="97880" y="33817"/>
                    </a:cubicBezTo>
                    <a:lnTo>
                      <a:pt x="99166" y="33817"/>
                    </a:lnTo>
                    <a:cubicBezTo>
                      <a:pt x="99262" y="33817"/>
                      <a:pt x="99359" y="33720"/>
                      <a:pt x="99359" y="33592"/>
                    </a:cubicBezTo>
                    <a:cubicBezTo>
                      <a:pt x="99359" y="33495"/>
                      <a:pt x="99262" y="33399"/>
                      <a:pt x="99166" y="33399"/>
                    </a:cubicBezTo>
                    <a:close/>
                    <a:moveTo>
                      <a:pt x="100419" y="33399"/>
                    </a:moveTo>
                    <a:cubicBezTo>
                      <a:pt x="100323" y="33399"/>
                      <a:pt x="100226" y="33495"/>
                      <a:pt x="100226" y="33592"/>
                    </a:cubicBezTo>
                    <a:cubicBezTo>
                      <a:pt x="100226" y="33720"/>
                      <a:pt x="100323" y="33817"/>
                      <a:pt x="100419" y="33817"/>
                    </a:cubicBezTo>
                    <a:lnTo>
                      <a:pt x="101705" y="33817"/>
                    </a:lnTo>
                    <a:cubicBezTo>
                      <a:pt x="101834" y="33817"/>
                      <a:pt x="101930" y="33720"/>
                      <a:pt x="101930" y="33592"/>
                    </a:cubicBezTo>
                    <a:cubicBezTo>
                      <a:pt x="101930" y="33495"/>
                      <a:pt x="101834" y="33399"/>
                      <a:pt x="101705" y="33399"/>
                    </a:cubicBezTo>
                    <a:close/>
                    <a:moveTo>
                      <a:pt x="102991" y="33399"/>
                    </a:moveTo>
                    <a:cubicBezTo>
                      <a:pt x="102862" y="33399"/>
                      <a:pt x="102766" y="33495"/>
                      <a:pt x="102766" y="33592"/>
                    </a:cubicBezTo>
                    <a:cubicBezTo>
                      <a:pt x="102766" y="33720"/>
                      <a:pt x="102862" y="33817"/>
                      <a:pt x="102991" y="33817"/>
                    </a:cubicBezTo>
                    <a:lnTo>
                      <a:pt x="104245" y="33817"/>
                    </a:lnTo>
                    <a:cubicBezTo>
                      <a:pt x="104373" y="33817"/>
                      <a:pt x="104470" y="33720"/>
                      <a:pt x="104470" y="33592"/>
                    </a:cubicBezTo>
                    <a:cubicBezTo>
                      <a:pt x="104470" y="33495"/>
                      <a:pt x="104373" y="33399"/>
                      <a:pt x="104245" y="33399"/>
                    </a:cubicBezTo>
                    <a:close/>
                    <a:moveTo>
                      <a:pt x="105530" y="33399"/>
                    </a:moveTo>
                    <a:cubicBezTo>
                      <a:pt x="105434" y="33399"/>
                      <a:pt x="105337" y="33495"/>
                      <a:pt x="105337" y="33592"/>
                    </a:cubicBezTo>
                    <a:cubicBezTo>
                      <a:pt x="105337" y="33720"/>
                      <a:pt x="105434" y="33817"/>
                      <a:pt x="105530" y="33817"/>
                    </a:cubicBezTo>
                    <a:lnTo>
                      <a:pt x="106816" y="33817"/>
                    </a:lnTo>
                    <a:cubicBezTo>
                      <a:pt x="106912" y="33817"/>
                      <a:pt x="107009" y="33720"/>
                      <a:pt x="107009" y="33592"/>
                    </a:cubicBezTo>
                    <a:cubicBezTo>
                      <a:pt x="107009" y="33495"/>
                      <a:pt x="106912" y="33399"/>
                      <a:pt x="106816" y="33399"/>
                    </a:cubicBezTo>
                    <a:close/>
                    <a:moveTo>
                      <a:pt x="108102" y="33399"/>
                    </a:moveTo>
                    <a:cubicBezTo>
                      <a:pt x="107973" y="33399"/>
                      <a:pt x="107877" y="33495"/>
                      <a:pt x="107877" y="33592"/>
                    </a:cubicBezTo>
                    <a:cubicBezTo>
                      <a:pt x="107877" y="33720"/>
                      <a:pt x="107973" y="33817"/>
                      <a:pt x="108102" y="33817"/>
                    </a:cubicBezTo>
                    <a:lnTo>
                      <a:pt x="109355" y="33817"/>
                    </a:lnTo>
                    <a:cubicBezTo>
                      <a:pt x="109484" y="33817"/>
                      <a:pt x="109580" y="33720"/>
                      <a:pt x="109580" y="33592"/>
                    </a:cubicBezTo>
                    <a:cubicBezTo>
                      <a:pt x="109580" y="33495"/>
                      <a:pt x="109484" y="33399"/>
                      <a:pt x="109355" y="33399"/>
                    </a:cubicBezTo>
                    <a:close/>
                    <a:moveTo>
                      <a:pt x="110641" y="33399"/>
                    </a:moveTo>
                    <a:cubicBezTo>
                      <a:pt x="110513" y="33399"/>
                      <a:pt x="110416" y="33495"/>
                      <a:pt x="110416" y="33592"/>
                    </a:cubicBezTo>
                    <a:cubicBezTo>
                      <a:pt x="110416" y="33720"/>
                      <a:pt x="110513" y="33817"/>
                      <a:pt x="110641" y="33817"/>
                    </a:cubicBezTo>
                    <a:lnTo>
                      <a:pt x="111927" y="33817"/>
                    </a:lnTo>
                    <a:cubicBezTo>
                      <a:pt x="112023" y="33817"/>
                      <a:pt x="112120" y="33720"/>
                      <a:pt x="112120" y="33592"/>
                    </a:cubicBezTo>
                    <a:cubicBezTo>
                      <a:pt x="112120" y="33495"/>
                      <a:pt x="112023" y="33399"/>
                      <a:pt x="111927" y="33399"/>
                    </a:cubicBezTo>
                    <a:close/>
                    <a:moveTo>
                      <a:pt x="113181" y="33399"/>
                    </a:moveTo>
                    <a:cubicBezTo>
                      <a:pt x="113084" y="33399"/>
                      <a:pt x="112988" y="33495"/>
                      <a:pt x="112988" y="33592"/>
                    </a:cubicBezTo>
                    <a:cubicBezTo>
                      <a:pt x="112988" y="33720"/>
                      <a:pt x="113084" y="33817"/>
                      <a:pt x="113181" y="33817"/>
                    </a:cubicBezTo>
                    <a:lnTo>
                      <a:pt x="114466" y="33817"/>
                    </a:lnTo>
                    <a:cubicBezTo>
                      <a:pt x="114595" y="33817"/>
                      <a:pt x="114691" y="33720"/>
                      <a:pt x="114691" y="33592"/>
                    </a:cubicBezTo>
                    <a:cubicBezTo>
                      <a:pt x="114691" y="33495"/>
                      <a:pt x="114595" y="33399"/>
                      <a:pt x="114466" y="33399"/>
                    </a:cubicBezTo>
                    <a:close/>
                    <a:moveTo>
                      <a:pt x="115752" y="33399"/>
                    </a:moveTo>
                    <a:cubicBezTo>
                      <a:pt x="115624" y="33399"/>
                      <a:pt x="115527" y="33495"/>
                      <a:pt x="115527" y="33592"/>
                    </a:cubicBezTo>
                    <a:cubicBezTo>
                      <a:pt x="115527" y="33720"/>
                      <a:pt x="115624" y="33817"/>
                      <a:pt x="115752" y="33817"/>
                    </a:cubicBezTo>
                    <a:lnTo>
                      <a:pt x="117006" y="33817"/>
                    </a:lnTo>
                    <a:cubicBezTo>
                      <a:pt x="117134" y="33817"/>
                      <a:pt x="117231" y="33720"/>
                      <a:pt x="117231" y="33592"/>
                    </a:cubicBezTo>
                    <a:cubicBezTo>
                      <a:pt x="117231" y="33495"/>
                      <a:pt x="117134" y="33399"/>
                      <a:pt x="117006" y="33399"/>
                    </a:cubicBezTo>
                    <a:close/>
                    <a:moveTo>
                      <a:pt x="118292" y="33399"/>
                    </a:moveTo>
                    <a:cubicBezTo>
                      <a:pt x="118163" y="33399"/>
                      <a:pt x="118067" y="33495"/>
                      <a:pt x="118067" y="33592"/>
                    </a:cubicBezTo>
                    <a:cubicBezTo>
                      <a:pt x="118067" y="33720"/>
                      <a:pt x="118163" y="33817"/>
                      <a:pt x="118292" y="33817"/>
                    </a:cubicBezTo>
                    <a:lnTo>
                      <a:pt x="119577" y="33817"/>
                    </a:lnTo>
                    <a:cubicBezTo>
                      <a:pt x="119674" y="33817"/>
                      <a:pt x="119770" y="33720"/>
                      <a:pt x="119770" y="33592"/>
                    </a:cubicBezTo>
                    <a:cubicBezTo>
                      <a:pt x="119770" y="33495"/>
                      <a:pt x="119674" y="33399"/>
                      <a:pt x="119577" y="33399"/>
                    </a:cubicBezTo>
                    <a:close/>
                    <a:moveTo>
                      <a:pt x="193" y="33463"/>
                    </a:moveTo>
                    <a:cubicBezTo>
                      <a:pt x="97" y="33463"/>
                      <a:pt x="0" y="33560"/>
                      <a:pt x="0" y="33656"/>
                    </a:cubicBezTo>
                    <a:lnTo>
                      <a:pt x="0" y="34942"/>
                    </a:lnTo>
                    <a:cubicBezTo>
                      <a:pt x="0" y="35070"/>
                      <a:pt x="97" y="35167"/>
                      <a:pt x="193" y="35167"/>
                    </a:cubicBezTo>
                    <a:cubicBezTo>
                      <a:pt x="322" y="35167"/>
                      <a:pt x="418" y="35070"/>
                      <a:pt x="418" y="34942"/>
                    </a:cubicBezTo>
                    <a:lnTo>
                      <a:pt x="418" y="33656"/>
                    </a:lnTo>
                    <a:cubicBezTo>
                      <a:pt x="418" y="33560"/>
                      <a:pt x="322" y="33463"/>
                      <a:pt x="193" y="33463"/>
                    </a:cubicBezTo>
                    <a:close/>
                    <a:moveTo>
                      <a:pt x="120092" y="34138"/>
                    </a:moveTo>
                    <a:cubicBezTo>
                      <a:pt x="119995" y="34138"/>
                      <a:pt x="119899" y="34235"/>
                      <a:pt x="119899" y="34331"/>
                    </a:cubicBezTo>
                    <a:lnTo>
                      <a:pt x="119899" y="35617"/>
                    </a:lnTo>
                    <a:cubicBezTo>
                      <a:pt x="119899" y="35745"/>
                      <a:pt x="119995" y="35842"/>
                      <a:pt x="120092" y="35842"/>
                    </a:cubicBezTo>
                    <a:cubicBezTo>
                      <a:pt x="120220" y="35842"/>
                      <a:pt x="120317" y="35745"/>
                      <a:pt x="120317" y="35617"/>
                    </a:cubicBezTo>
                    <a:lnTo>
                      <a:pt x="120317" y="34331"/>
                    </a:lnTo>
                    <a:cubicBezTo>
                      <a:pt x="120317" y="34235"/>
                      <a:pt x="120220" y="34138"/>
                      <a:pt x="120092" y="34138"/>
                    </a:cubicBezTo>
                    <a:close/>
                    <a:moveTo>
                      <a:pt x="193" y="36003"/>
                    </a:moveTo>
                    <a:cubicBezTo>
                      <a:pt x="97" y="36003"/>
                      <a:pt x="0" y="36099"/>
                      <a:pt x="0" y="36228"/>
                    </a:cubicBezTo>
                    <a:lnTo>
                      <a:pt x="0" y="37481"/>
                    </a:lnTo>
                    <a:cubicBezTo>
                      <a:pt x="0" y="37610"/>
                      <a:pt x="97" y="37706"/>
                      <a:pt x="193" y="37706"/>
                    </a:cubicBezTo>
                    <a:cubicBezTo>
                      <a:pt x="322" y="37706"/>
                      <a:pt x="418" y="37610"/>
                      <a:pt x="418" y="37481"/>
                    </a:cubicBezTo>
                    <a:lnTo>
                      <a:pt x="418" y="36228"/>
                    </a:lnTo>
                    <a:cubicBezTo>
                      <a:pt x="418" y="36099"/>
                      <a:pt x="322" y="36003"/>
                      <a:pt x="193" y="36003"/>
                    </a:cubicBezTo>
                    <a:close/>
                    <a:moveTo>
                      <a:pt x="120092" y="36678"/>
                    </a:moveTo>
                    <a:cubicBezTo>
                      <a:pt x="119995" y="36678"/>
                      <a:pt x="119899" y="36774"/>
                      <a:pt x="119899" y="36903"/>
                    </a:cubicBezTo>
                    <a:lnTo>
                      <a:pt x="119899" y="38156"/>
                    </a:lnTo>
                    <a:cubicBezTo>
                      <a:pt x="119899" y="38285"/>
                      <a:pt x="119995" y="38381"/>
                      <a:pt x="120092" y="38381"/>
                    </a:cubicBezTo>
                    <a:cubicBezTo>
                      <a:pt x="120220" y="38381"/>
                      <a:pt x="120317" y="38285"/>
                      <a:pt x="120317" y="38156"/>
                    </a:cubicBezTo>
                    <a:lnTo>
                      <a:pt x="120317" y="36903"/>
                    </a:lnTo>
                    <a:cubicBezTo>
                      <a:pt x="120317" y="36774"/>
                      <a:pt x="120220" y="36678"/>
                      <a:pt x="120092" y="36678"/>
                    </a:cubicBezTo>
                    <a:close/>
                    <a:moveTo>
                      <a:pt x="193" y="38542"/>
                    </a:moveTo>
                    <a:cubicBezTo>
                      <a:pt x="97" y="38542"/>
                      <a:pt x="0" y="38638"/>
                      <a:pt x="0" y="38767"/>
                    </a:cubicBezTo>
                    <a:lnTo>
                      <a:pt x="0" y="40053"/>
                    </a:lnTo>
                    <a:cubicBezTo>
                      <a:pt x="0" y="40149"/>
                      <a:pt x="97" y="40246"/>
                      <a:pt x="193" y="40246"/>
                    </a:cubicBezTo>
                    <a:cubicBezTo>
                      <a:pt x="322" y="40246"/>
                      <a:pt x="418" y="40149"/>
                      <a:pt x="418" y="40053"/>
                    </a:cubicBezTo>
                    <a:lnTo>
                      <a:pt x="418" y="38767"/>
                    </a:lnTo>
                    <a:cubicBezTo>
                      <a:pt x="418" y="38638"/>
                      <a:pt x="322" y="38542"/>
                      <a:pt x="193" y="38542"/>
                    </a:cubicBezTo>
                    <a:close/>
                    <a:moveTo>
                      <a:pt x="120092" y="39249"/>
                    </a:moveTo>
                    <a:cubicBezTo>
                      <a:pt x="119995" y="39249"/>
                      <a:pt x="119899" y="39313"/>
                      <a:pt x="119899" y="39442"/>
                    </a:cubicBezTo>
                    <a:lnTo>
                      <a:pt x="119899" y="40728"/>
                    </a:lnTo>
                    <a:cubicBezTo>
                      <a:pt x="119899" y="40824"/>
                      <a:pt x="119995" y="40921"/>
                      <a:pt x="120092" y="40921"/>
                    </a:cubicBezTo>
                    <a:cubicBezTo>
                      <a:pt x="120220" y="40921"/>
                      <a:pt x="120317" y="40824"/>
                      <a:pt x="120317" y="40728"/>
                    </a:cubicBezTo>
                    <a:lnTo>
                      <a:pt x="120317" y="39442"/>
                    </a:lnTo>
                    <a:cubicBezTo>
                      <a:pt x="120317" y="39313"/>
                      <a:pt x="120220" y="39249"/>
                      <a:pt x="120092" y="39249"/>
                    </a:cubicBezTo>
                    <a:close/>
                    <a:moveTo>
                      <a:pt x="193" y="41114"/>
                    </a:moveTo>
                    <a:cubicBezTo>
                      <a:pt x="97" y="41114"/>
                      <a:pt x="0" y="41210"/>
                      <a:pt x="0" y="41306"/>
                    </a:cubicBezTo>
                    <a:lnTo>
                      <a:pt x="0" y="42592"/>
                    </a:lnTo>
                    <a:cubicBezTo>
                      <a:pt x="0" y="42721"/>
                      <a:pt x="97" y="42817"/>
                      <a:pt x="193" y="42817"/>
                    </a:cubicBezTo>
                    <a:cubicBezTo>
                      <a:pt x="322" y="42817"/>
                      <a:pt x="418" y="42721"/>
                      <a:pt x="418" y="42592"/>
                    </a:cubicBezTo>
                    <a:lnTo>
                      <a:pt x="418" y="41306"/>
                    </a:lnTo>
                    <a:cubicBezTo>
                      <a:pt x="418" y="41210"/>
                      <a:pt x="322" y="41114"/>
                      <a:pt x="193" y="41114"/>
                    </a:cubicBezTo>
                    <a:close/>
                    <a:moveTo>
                      <a:pt x="120092" y="41789"/>
                    </a:moveTo>
                    <a:cubicBezTo>
                      <a:pt x="119995" y="41789"/>
                      <a:pt x="119899" y="41885"/>
                      <a:pt x="119899" y="41981"/>
                    </a:cubicBezTo>
                    <a:lnTo>
                      <a:pt x="119899" y="43267"/>
                    </a:lnTo>
                    <a:cubicBezTo>
                      <a:pt x="119899" y="43396"/>
                      <a:pt x="119995" y="43492"/>
                      <a:pt x="120092" y="43492"/>
                    </a:cubicBezTo>
                    <a:cubicBezTo>
                      <a:pt x="120220" y="43492"/>
                      <a:pt x="120317" y="43396"/>
                      <a:pt x="120317" y="43267"/>
                    </a:cubicBezTo>
                    <a:lnTo>
                      <a:pt x="120317" y="41981"/>
                    </a:lnTo>
                    <a:cubicBezTo>
                      <a:pt x="120317" y="41885"/>
                      <a:pt x="120220" y="41789"/>
                      <a:pt x="120092" y="41789"/>
                    </a:cubicBezTo>
                    <a:close/>
                    <a:moveTo>
                      <a:pt x="193" y="43653"/>
                    </a:moveTo>
                    <a:cubicBezTo>
                      <a:pt x="97" y="43653"/>
                      <a:pt x="0" y="43749"/>
                      <a:pt x="0" y="43878"/>
                    </a:cubicBezTo>
                    <a:lnTo>
                      <a:pt x="0" y="45132"/>
                    </a:lnTo>
                    <a:cubicBezTo>
                      <a:pt x="0" y="45260"/>
                      <a:pt x="97" y="45357"/>
                      <a:pt x="193" y="45357"/>
                    </a:cubicBezTo>
                    <a:cubicBezTo>
                      <a:pt x="322" y="45357"/>
                      <a:pt x="418" y="45260"/>
                      <a:pt x="418" y="45132"/>
                    </a:cubicBezTo>
                    <a:lnTo>
                      <a:pt x="418" y="43878"/>
                    </a:lnTo>
                    <a:cubicBezTo>
                      <a:pt x="418" y="43749"/>
                      <a:pt x="322" y="43653"/>
                      <a:pt x="193" y="43653"/>
                    </a:cubicBezTo>
                    <a:close/>
                    <a:moveTo>
                      <a:pt x="120092" y="44328"/>
                    </a:moveTo>
                    <a:cubicBezTo>
                      <a:pt x="119995" y="44328"/>
                      <a:pt x="119899" y="44424"/>
                      <a:pt x="119899" y="44553"/>
                    </a:cubicBezTo>
                    <a:lnTo>
                      <a:pt x="119899" y="45839"/>
                    </a:lnTo>
                    <a:cubicBezTo>
                      <a:pt x="119899" y="45935"/>
                      <a:pt x="119995" y="46032"/>
                      <a:pt x="120092" y="46032"/>
                    </a:cubicBezTo>
                    <a:cubicBezTo>
                      <a:pt x="120220" y="46032"/>
                      <a:pt x="120317" y="45935"/>
                      <a:pt x="120317" y="45839"/>
                    </a:cubicBezTo>
                    <a:lnTo>
                      <a:pt x="120317" y="44553"/>
                    </a:lnTo>
                    <a:cubicBezTo>
                      <a:pt x="120317" y="44424"/>
                      <a:pt x="120220" y="44328"/>
                      <a:pt x="120092" y="44328"/>
                    </a:cubicBezTo>
                    <a:close/>
                    <a:moveTo>
                      <a:pt x="120092" y="46900"/>
                    </a:moveTo>
                    <a:cubicBezTo>
                      <a:pt x="119995" y="46900"/>
                      <a:pt x="119899" y="46996"/>
                      <a:pt x="119899" y="47092"/>
                    </a:cubicBezTo>
                    <a:lnTo>
                      <a:pt x="119899" y="48378"/>
                    </a:lnTo>
                    <a:cubicBezTo>
                      <a:pt x="119899" y="48507"/>
                      <a:pt x="119995" y="48571"/>
                      <a:pt x="120092" y="48571"/>
                    </a:cubicBezTo>
                    <a:cubicBezTo>
                      <a:pt x="120220" y="48571"/>
                      <a:pt x="120317" y="48507"/>
                      <a:pt x="120317" y="48378"/>
                    </a:cubicBezTo>
                    <a:lnTo>
                      <a:pt x="120317" y="47092"/>
                    </a:lnTo>
                    <a:cubicBezTo>
                      <a:pt x="120317" y="46996"/>
                      <a:pt x="120220" y="46900"/>
                      <a:pt x="120092" y="46900"/>
                    </a:cubicBezTo>
                    <a:close/>
                    <a:moveTo>
                      <a:pt x="120092" y="49439"/>
                    </a:moveTo>
                    <a:cubicBezTo>
                      <a:pt x="119995" y="49439"/>
                      <a:pt x="119899" y="49535"/>
                      <a:pt x="119899" y="49664"/>
                    </a:cubicBezTo>
                    <a:lnTo>
                      <a:pt x="119899" y="50918"/>
                    </a:lnTo>
                    <a:cubicBezTo>
                      <a:pt x="119899" y="51046"/>
                      <a:pt x="119995" y="51143"/>
                      <a:pt x="120092" y="51143"/>
                    </a:cubicBezTo>
                    <a:cubicBezTo>
                      <a:pt x="120220" y="51143"/>
                      <a:pt x="120317" y="51046"/>
                      <a:pt x="120317" y="50918"/>
                    </a:cubicBezTo>
                    <a:lnTo>
                      <a:pt x="120317" y="49664"/>
                    </a:lnTo>
                    <a:cubicBezTo>
                      <a:pt x="120317" y="49535"/>
                      <a:pt x="120220" y="49439"/>
                      <a:pt x="120092" y="49439"/>
                    </a:cubicBezTo>
                    <a:close/>
                    <a:moveTo>
                      <a:pt x="120092" y="51978"/>
                    </a:moveTo>
                    <a:cubicBezTo>
                      <a:pt x="119995" y="51978"/>
                      <a:pt x="119899" y="52075"/>
                      <a:pt x="119899" y="52203"/>
                    </a:cubicBezTo>
                    <a:lnTo>
                      <a:pt x="119899" y="53489"/>
                    </a:lnTo>
                    <a:cubicBezTo>
                      <a:pt x="119899" y="53586"/>
                      <a:pt x="119995" y="53682"/>
                      <a:pt x="120092" y="53682"/>
                    </a:cubicBezTo>
                    <a:cubicBezTo>
                      <a:pt x="120220" y="53682"/>
                      <a:pt x="120317" y="53586"/>
                      <a:pt x="120317" y="53489"/>
                    </a:cubicBezTo>
                    <a:lnTo>
                      <a:pt x="120317" y="52203"/>
                    </a:lnTo>
                    <a:cubicBezTo>
                      <a:pt x="120317" y="52075"/>
                      <a:pt x="120220" y="51978"/>
                      <a:pt x="120092" y="51978"/>
                    </a:cubicBezTo>
                    <a:close/>
                    <a:moveTo>
                      <a:pt x="120092" y="54550"/>
                    </a:moveTo>
                    <a:cubicBezTo>
                      <a:pt x="119995" y="54550"/>
                      <a:pt x="119899" y="54646"/>
                      <a:pt x="119899" y="54743"/>
                    </a:cubicBezTo>
                    <a:lnTo>
                      <a:pt x="119899" y="56029"/>
                    </a:lnTo>
                    <a:cubicBezTo>
                      <a:pt x="119899" y="56157"/>
                      <a:pt x="119995" y="56254"/>
                      <a:pt x="120092" y="56254"/>
                    </a:cubicBezTo>
                    <a:cubicBezTo>
                      <a:pt x="120220" y="56254"/>
                      <a:pt x="120317" y="56157"/>
                      <a:pt x="120317" y="56029"/>
                    </a:cubicBezTo>
                    <a:lnTo>
                      <a:pt x="120317" y="54743"/>
                    </a:lnTo>
                    <a:cubicBezTo>
                      <a:pt x="120317" y="54646"/>
                      <a:pt x="120220" y="54550"/>
                      <a:pt x="120092" y="54550"/>
                    </a:cubicBezTo>
                    <a:close/>
                    <a:moveTo>
                      <a:pt x="120092" y="57089"/>
                    </a:moveTo>
                    <a:cubicBezTo>
                      <a:pt x="119995" y="57089"/>
                      <a:pt x="119899" y="57186"/>
                      <a:pt x="119899" y="57314"/>
                    </a:cubicBezTo>
                    <a:lnTo>
                      <a:pt x="119899" y="58568"/>
                    </a:lnTo>
                    <a:cubicBezTo>
                      <a:pt x="119899" y="58697"/>
                      <a:pt x="119995" y="58793"/>
                      <a:pt x="120092" y="58793"/>
                    </a:cubicBezTo>
                    <a:cubicBezTo>
                      <a:pt x="120220" y="58793"/>
                      <a:pt x="120317" y="58697"/>
                      <a:pt x="120317" y="58568"/>
                    </a:cubicBezTo>
                    <a:lnTo>
                      <a:pt x="120317" y="57314"/>
                    </a:lnTo>
                    <a:cubicBezTo>
                      <a:pt x="120317" y="57186"/>
                      <a:pt x="120220" y="57089"/>
                      <a:pt x="120092" y="57089"/>
                    </a:cubicBezTo>
                    <a:close/>
                    <a:moveTo>
                      <a:pt x="120092" y="59629"/>
                    </a:moveTo>
                    <a:cubicBezTo>
                      <a:pt x="119995" y="59629"/>
                      <a:pt x="119899" y="59725"/>
                      <a:pt x="119899" y="59854"/>
                    </a:cubicBezTo>
                    <a:lnTo>
                      <a:pt x="119899" y="61140"/>
                    </a:lnTo>
                    <a:cubicBezTo>
                      <a:pt x="119899" y="61236"/>
                      <a:pt x="119995" y="61332"/>
                      <a:pt x="120092" y="61332"/>
                    </a:cubicBezTo>
                    <a:cubicBezTo>
                      <a:pt x="120220" y="61332"/>
                      <a:pt x="120317" y="61236"/>
                      <a:pt x="120317" y="61140"/>
                    </a:cubicBezTo>
                    <a:lnTo>
                      <a:pt x="120317" y="59854"/>
                    </a:lnTo>
                    <a:cubicBezTo>
                      <a:pt x="120317" y="59725"/>
                      <a:pt x="120220" y="59629"/>
                      <a:pt x="120092" y="59629"/>
                    </a:cubicBezTo>
                    <a:close/>
                    <a:moveTo>
                      <a:pt x="120092" y="62200"/>
                    </a:moveTo>
                    <a:cubicBezTo>
                      <a:pt x="119995" y="62200"/>
                      <a:pt x="119899" y="62297"/>
                      <a:pt x="119899" y="62393"/>
                    </a:cubicBezTo>
                    <a:lnTo>
                      <a:pt x="119899" y="63679"/>
                    </a:lnTo>
                    <a:cubicBezTo>
                      <a:pt x="119899" y="63808"/>
                      <a:pt x="119995" y="63904"/>
                      <a:pt x="120092" y="63904"/>
                    </a:cubicBezTo>
                    <a:cubicBezTo>
                      <a:pt x="120220" y="63904"/>
                      <a:pt x="120317" y="63808"/>
                      <a:pt x="120317" y="63679"/>
                    </a:cubicBezTo>
                    <a:lnTo>
                      <a:pt x="120317" y="62393"/>
                    </a:lnTo>
                    <a:cubicBezTo>
                      <a:pt x="120317" y="62297"/>
                      <a:pt x="120220" y="62200"/>
                      <a:pt x="120092" y="62200"/>
                    </a:cubicBezTo>
                    <a:close/>
                    <a:moveTo>
                      <a:pt x="120092" y="64740"/>
                    </a:moveTo>
                    <a:cubicBezTo>
                      <a:pt x="119995" y="64740"/>
                      <a:pt x="119899" y="64836"/>
                      <a:pt x="119899" y="64965"/>
                    </a:cubicBezTo>
                    <a:lnTo>
                      <a:pt x="119899" y="66218"/>
                    </a:lnTo>
                    <a:cubicBezTo>
                      <a:pt x="119899" y="66347"/>
                      <a:pt x="119995" y="66443"/>
                      <a:pt x="120092" y="66443"/>
                    </a:cubicBezTo>
                    <a:cubicBezTo>
                      <a:pt x="120220" y="66443"/>
                      <a:pt x="120317" y="66347"/>
                      <a:pt x="120317" y="66218"/>
                    </a:cubicBezTo>
                    <a:lnTo>
                      <a:pt x="120317" y="64965"/>
                    </a:lnTo>
                    <a:cubicBezTo>
                      <a:pt x="120317" y="64836"/>
                      <a:pt x="120220" y="64740"/>
                      <a:pt x="120092" y="64740"/>
                    </a:cubicBezTo>
                    <a:close/>
                    <a:moveTo>
                      <a:pt x="120092" y="67279"/>
                    </a:moveTo>
                    <a:cubicBezTo>
                      <a:pt x="119995" y="67279"/>
                      <a:pt x="119899" y="67376"/>
                      <a:pt x="119899" y="67504"/>
                    </a:cubicBezTo>
                    <a:lnTo>
                      <a:pt x="119899" y="68790"/>
                    </a:lnTo>
                    <a:cubicBezTo>
                      <a:pt x="119899" y="68886"/>
                      <a:pt x="119995" y="68983"/>
                      <a:pt x="120092" y="68983"/>
                    </a:cubicBezTo>
                    <a:cubicBezTo>
                      <a:pt x="120220" y="68983"/>
                      <a:pt x="120317" y="68886"/>
                      <a:pt x="120317" y="68790"/>
                    </a:cubicBezTo>
                    <a:lnTo>
                      <a:pt x="120317" y="67504"/>
                    </a:lnTo>
                    <a:cubicBezTo>
                      <a:pt x="120317" y="67376"/>
                      <a:pt x="120220" y="67279"/>
                      <a:pt x="120092" y="67279"/>
                    </a:cubicBezTo>
                    <a:close/>
                    <a:moveTo>
                      <a:pt x="120092" y="69851"/>
                    </a:moveTo>
                    <a:cubicBezTo>
                      <a:pt x="119995" y="69851"/>
                      <a:pt x="119899" y="69947"/>
                      <a:pt x="119899" y="70044"/>
                    </a:cubicBezTo>
                    <a:lnTo>
                      <a:pt x="119899" y="71329"/>
                    </a:lnTo>
                    <a:cubicBezTo>
                      <a:pt x="119899" y="71458"/>
                      <a:pt x="119995" y="71554"/>
                      <a:pt x="120092" y="71554"/>
                    </a:cubicBezTo>
                    <a:cubicBezTo>
                      <a:pt x="120220" y="71554"/>
                      <a:pt x="120317" y="71458"/>
                      <a:pt x="120317" y="71329"/>
                    </a:cubicBezTo>
                    <a:lnTo>
                      <a:pt x="120317" y="70044"/>
                    </a:lnTo>
                    <a:cubicBezTo>
                      <a:pt x="120317" y="69947"/>
                      <a:pt x="120220" y="69851"/>
                      <a:pt x="120092" y="69851"/>
                    </a:cubicBezTo>
                    <a:close/>
                    <a:moveTo>
                      <a:pt x="120092" y="72390"/>
                    </a:moveTo>
                    <a:cubicBezTo>
                      <a:pt x="119995" y="72390"/>
                      <a:pt x="119899" y="72487"/>
                      <a:pt x="119899" y="72615"/>
                    </a:cubicBezTo>
                    <a:lnTo>
                      <a:pt x="119899" y="73869"/>
                    </a:lnTo>
                    <a:cubicBezTo>
                      <a:pt x="119899" y="73997"/>
                      <a:pt x="119995" y="74094"/>
                      <a:pt x="120092" y="74094"/>
                    </a:cubicBezTo>
                    <a:cubicBezTo>
                      <a:pt x="120220" y="74094"/>
                      <a:pt x="120317" y="73997"/>
                      <a:pt x="120317" y="73869"/>
                    </a:cubicBezTo>
                    <a:lnTo>
                      <a:pt x="120317" y="72615"/>
                    </a:lnTo>
                    <a:cubicBezTo>
                      <a:pt x="120317" y="72487"/>
                      <a:pt x="120220" y="72390"/>
                      <a:pt x="120092" y="72390"/>
                    </a:cubicBezTo>
                    <a:close/>
                    <a:moveTo>
                      <a:pt x="120092" y="74930"/>
                    </a:moveTo>
                    <a:cubicBezTo>
                      <a:pt x="119995" y="74930"/>
                      <a:pt x="119899" y="75026"/>
                      <a:pt x="119899" y="75155"/>
                    </a:cubicBezTo>
                    <a:lnTo>
                      <a:pt x="119899" y="76408"/>
                    </a:lnTo>
                    <a:cubicBezTo>
                      <a:pt x="119899" y="76537"/>
                      <a:pt x="119995" y="76633"/>
                      <a:pt x="120092" y="76633"/>
                    </a:cubicBezTo>
                    <a:cubicBezTo>
                      <a:pt x="120220" y="76633"/>
                      <a:pt x="120317" y="76537"/>
                      <a:pt x="120317" y="76408"/>
                    </a:cubicBezTo>
                    <a:lnTo>
                      <a:pt x="120317" y="75155"/>
                    </a:lnTo>
                    <a:cubicBezTo>
                      <a:pt x="120317" y="75026"/>
                      <a:pt x="120220" y="74930"/>
                      <a:pt x="120092" y="74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3820;p64">
                <a:extLst>
                  <a:ext uri="{FF2B5EF4-FFF2-40B4-BE49-F238E27FC236}">
                    <a16:creationId xmlns:a16="http://schemas.microsoft.com/office/drawing/2014/main" id="{8D3061A2-DF2A-0CD6-A5F7-3C12491C4B04}"/>
                  </a:ext>
                </a:extLst>
              </p:cNvPr>
              <p:cNvSpPr/>
              <p:nvPr/>
            </p:nvSpPr>
            <p:spPr>
              <a:xfrm>
                <a:off x="4008475" y="962975"/>
                <a:ext cx="286100" cy="383350"/>
              </a:xfrm>
              <a:custGeom>
                <a:avLst/>
                <a:gdLst/>
                <a:ahLst/>
                <a:cxnLst/>
                <a:rect l="l" t="t" r="r" b="b"/>
                <a:pathLst>
                  <a:path w="11444" h="15334" extrusionOk="0">
                    <a:moveTo>
                      <a:pt x="0" y="0"/>
                    </a:moveTo>
                    <a:lnTo>
                      <a:pt x="7683" y="15333"/>
                    </a:lnTo>
                    <a:lnTo>
                      <a:pt x="114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3821;p64">
                <a:extLst>
                  <a:ext uri="{FF2B5EF4-FFF2-40B4-BE49-F238E27FC236}">
                    <a16:creationId xmlns:a16="http://schemas.microsoft.com/office/drawing/2014/main" id="{FC613E59-7E9C-160A-7521-97FF8B87DE4A}"/>
                  </a:ext>
                </a:extLst>
              </p:cNvPr>
              <p:cNvSpPr/>
              <p:nvPr/>
            </p:nvSpPr>
            <p:spPr>
              <a:xfrm>
                <a:off x="4002850" y="957350"/>
                <a:ext cx="297350" cy="394000"/>
              </a:xfrm>
              <a:custGeom>
                <a:avLst/>
                <a:gdLst/>
                <a:ahLst/>
                <a:cxnLst/>
                <a:rect l="l" t="t" r="r" b="b"/>
                <a:pathLst>
                  <a:path w="11894" h="15760" extrusionOk="0">
                    <a:moveTo>
                      <a:pt x="11379" y="450"/>
                    </a:moveTo>
                    <a:lnTo>
                      <a:pt x="7815" y="14954"/>
                    </a:lnTo>
                    <a:lnTo>
                      <a:pt x="579" y="450"/>
                    </a:lnTo>
                    <a:close/>
                    <a:moveTo>
                      <a:pt x="225" y="0"/>
                    </a:moveTo>
                    <a:cubicBezTo>
                      <a:pt x="161" y="0"/>
                      <a:pt x="97" y="32"/>
                      <a:pt x="64" y="97"/>
                    </a:cubicBezTo>
                    <a:cubicBezTo>
                      <a:pt x="0" y="161"/>
                      <a:pt x="0" y="257"/>
                      <a:pt x="32" y="322"/>
                    </a:cubicBezTo>
                    <a:lnTo>
                      <a:pt x="7715" y="15655"/>
                    </a:lnTo>
                    <a:cubicBezTo>
                      <a:pt x="7741" y="15707"/>
                      <a:pt x="7810" y="15760"/>
                      <a:pt x="7870" y="15760"/>
                    </a:cubicBezTo>
                    <a:cubicBezTo>
                      <a:pt x="7883" y="15760"/>
                      <a:pt x="7896" y="15757"/>
                      <a:pt x="7908" y="15751"/>
                    </a:cubicBezTo>
                    <a:cubicBezTo>
                      <a:pt x="8004" y="15751"/>
                      <a:pt x="8068" y="15687"/>
                      <a:pt x="8101" y="15590"/>
                    </a:cubicBezTo>
                    <a:lnTo>
                      <a:pt x="11861" y="257"/>
                    </a:lnTo>
                    <a:cubicBezTo>
                      <a:pt x="11894" y="225"/>
                      <a:pt x="11861" y="129"/>
                      <a:pt x="11829" y="97"/>
                    </a:cubicBezTo>
                    <a:cubicBezTo>
                      <a:pt x="11797" y="32"/>
                      <a:pt x="11733" y="0"/>
                      <a:pt x="11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822;p64">
                <a:extLst>
                  <a:ext uri="{FF2B5EF4-FFF2-40B4-BE49-F238E27FC236}">
                    <a16:creationId xmlns:a16="http://schemas.microsoft.com/office/drawing/2014/main" id="{6EAD5A5B-E573-8EE2-135C-16D63F9CD4DC}"/>
                  </a:ext>
                </a:extLst>
              </p:cNvPr>
              <p:cNvSpPr/>
              <p:nvPr/>
            </p:nvSpPr>
            <p:spPr>
              <a:xfrm>
                <a:off x="4039000" y="977425"/>
                <a:ext cx="182450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14756" extrusionOk="0">
                    <a:moveTo>
                      <a:pt x="1" y="1"/>
                    </a:moveTo>
                    <a:lnTo>
                      <a:pt x="6462" y="14755"/>
                    </a:lnTo>
                    <a:lnTo>
                      <a:pt x="7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3823;p64">
                <a:extLst>
                  <a:ext uri="{FF2B5EF4-FFF2-40B4-BE49-F238E27FC236}">
                    <a16:creationId xmlns:a16="http://schemas.microsoft.com/office/drawing/2014/main" id="{027C4F36-38A1-7952-6EF4-DCC561FF05BF}"/>
                  </a:ext>
                </a:extLst>
              </p:cNvPr>
              <p:cNvSpPr/>
              <p:nvPr/>
            </p:nvSpPr>
            <p:spPr>
              <a:xfrm>
                <a:off x="4033375" y="971800"/>
                <a:ext cx="192900" cy="379550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15182" extrusionOk="0">
                    <a:moveTo>
                      <a:pt x="7297" y="451"/>
                    </a:moveTo>
                    <a:lnTo>
                      <a:pt x="6513" y="14049"/>
                    </a:lnTo>
                    <a:lnTo>
                      <a:pt x="547" y="451"/>
                    </a:lnTo>
                    <a:close/>
                    <a:moveTo>
                      <a:pt x="226" y="1"/>
                    </a:moveTo>
                    <a:cubicBezTo>
                      <a:pt x="161" y="1"/>
                      <a:pt x="97" y="65"/>
                      <a:pt x="65" y="97"/>
                    </a:cubicBezTo>
                    <a:cubicBezTo>
                      <a:pt x="33" y="162"/>
                      <a:pt x="1" y="258"/>
                      <a:pt x="33" y="322"/>
                    </a:cubicBezTo>
                    <a:lnTo>
                      <a:pt x="6494" y="15045"/>
                    </a:lnTo>
                    <a:cubicBezTo>
                      <a:pt x="6520" y="15124"/>
                      <a:pt x="6590" y="15181"/>
                      <a:pt x="6668" y="15181"/>
                    </a:cubicBezTo>
                    <a:cubicBezTo>
                      <a:pt x="6685" y="15181"/>
                      <a:pt x="6702" y="15179"/>
                      <a:pt x="6719" y="15173"/>
                    </a:cubicBezTo>
                    <a:cubicBezTo>
                      <a:pt x="6815" y="15173"/>
                      <a:pt x="6880" y="15077"/>
                      <a:pt x="6880" y="14980"/>
                    </a:cubicBezTo>
                    <a:lnTo>
                      <a:pt x="7715" y="226"/>
                    </a:lnTo>
                    <a:cubicBezTo>
                      <a:pt x="7715" y="194"/>
                      <a:pt x="7715" y="130"/>
                      <a:pt x="7651" y="65"/>
                    </a:cubicBezTo>
                    <a:cubicBezTo>
                      <a:pt x="7619" y="33"/>
                      <a:pt x="7555" y="1"/>
                      <a:pt x="7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3824;p64">
                <a:extLst>
                  <a:ext uri="{FF2B5EF4-FFF2-40B4-BE49-F238E27FC236}">
                    <a16:creationId xmlns:a16="http://schemas.microsoft.com/office/drawing/2014/main" id="{0DF771CB-F235-3F58-204F-3643EE6EA41F}"/>
                  </a:ext>
                </a:extLst>
              </p:cNvPr>
              <p:cNvSpPr/>
              <p:nvPr/>
            </p:nvSpPr>
            <p:spPr>
              <a:xfrm>
                <a:off x="3998825" y="948500"/>
                <a:ext cx="201725" cy="397825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15913" extrusionOk="0">
                    <a:moveTo>
                      <a:pt x="0" y="1"/>
                    </a:moveTo>
                    <a:lnTo>
                      <a:pt x="8069" y="15912"/>
                    </a:lnTo>
                    <a:lnTo>
                      <a:pt x="72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3825;p64">
                <a:extLst>
                  <a:ext uri="{FF2B5EF4-FFF2-40B4-BE49-F238E27FC236}">
                    <a16:creationId xmlns:a16="http://schemas.microsoft.com/office/drawing/2014/main" id="{A17260C5-1223-2F00-622B-3DE85D9F8BD0}"/>
                  </a:ext>
                </a:extLst>
              </p:cNvPr>
              <p:cNvSpPr/>
              <p:nvPr/>
            </p:nvSpPr>
            <p:spPr>
              <a:xfrm>
                <a:off x="3993200" y="943675"/>
                <a:ext cx="212175" cy="407675"/>
              </a:xfrm>
              <a:custGeom>
                <a:avLst/>
                <a:gdLst/>
                <a:ahLst/>
                <a:cxnLst/>
                <a:rect l="l" t="t" r="r" b="b"/>
                <a:pathLst>
                  <a:path w="8487" h="16307" extrusionOk="0">
                    <a:moveTo>
                      <a:pt x="7297" y="419"/>
                    </a:moveTo>
                    <a:lnTo>
                      <a:pt x="8022" y="15152"/>
                    </a:lnTo>
                    <a:lnTo>
                      <a:pt x="579" y="419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7" y="33"/>
                      <a:pt x="33" y="97"/>
                    </a:cubicBezTo>
                    <a:cubicBezTo>
                      <a:pt x="0" y="162"/>
                      <a:pt x="0" y="226"/>
                      <a:pt x="33" y="290"/>
                    </a:cubicBezTo>
                    <a:lnTo>
                      <a:pt x="8101" y="16202"/>
                    </a:lnTo>
                    <a:cubicBezTo>
                      <a:pt x="8127" y="16254"/>
                      <a:pt x="8196" y="16307"/>
                      <a:pt x="8273" y="16307"/>
                    </a:cubicBezTo>
                    <a:cubicBezTo>
                      <a:pt x="8290" y="16307"/>
                      <a:pt x="8308" y="16304"/>
                      <a:pt x="8326" y="16298"/>
                    </a:cubicBezTo>
                    <a:cubicBezTo>
                      <a:pt x="8422" y="16266"/>
                      <a:pt x="8487" y="16170"/>
                      <a:pt x="8487" y="16073"/>
                    </a:cubicBezTo>
                    <a:lnTo>
                      <a:pt x="7715" y="194"/>
                    </a:lnTo>
                    <a:cubicBezTo>
                      <a:pt x="7715" y="65"/>
                      <a:pt x="7619" y="1"/>
                      <a:pt x="7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3826;p64">
                <a:extLst>
                  <a:ext uri="{FF2B5EF4-FFF2-40B4-BE49-F238E27FC236}">
                    <a16:creationId xmlns:a16="http://schemas.microsoft.com/office/drawing/2014/main" id="{95B29773-9B51-7148-DE1B-1B837A5760BD}"/>
                  </a:ext>
                </a:extLst>
              </p:cNvPr>
              <p:cNvSpPr/>
              <p:nvPr/>
            </p:nvSpPr>
            <p:spPr>
              <a:xfrm>
                <a:off x="3567275" y="876975"/>
                <a:ext cx="633275" cy="469350"/>
              </a:xfrm>
              <a:custGeom>
                <a:avLst/>
                <a:gdLst/>
                <a:ahLst/>
                <a:cxnLst/>
                <a:rect l="l" t="t" r="r" b="b"/>
                <a:pathLst>
                  <a:path w="25331" h="18774" extrusionOk="0">
                    <a:moveTo>
                      <a:pt x="1" y="1"/>
                    </a:moveTo>
                    <a:lnTo>
                      <a:pt x="4630" y="18773"/>
                    </a:lnTo>
                    <a:lnTo>
                      <a:pt x="25331" y="18773"/>
                    </a:lnTo>
                    <a:lnTo>
                      <a:pt x="22052" y="2155"/>
                    </a:lnTo>
                    <a:lnTo>
                      <a:pt x="11734" y="2155"/>
                    </a:lnTo>
                    <a:lnTo>
                      <a:pt x="98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3827;p64">
                <a:extLst>
                  <a:ext uri="{FF2B5EF4-FFF2-40B4-BE49-F238E27FC236}">
                    <a16:creationId xmlns:a16="http://schemas.microsoft.com/office/drawing/2014/main" id="{4E66EEC6-EBCC-173B-8363-30216C01D73A}"/>
                  </a:ext>
                </a:extLst>
              </p:cNvPr>
              <p:cNvSpPr/>
              <p:nvPr/>
            </p:nvSpPr>
            <p:spPr>
              <a:xfrm>
                <a:off x="3561650" y="872175"/>
                <a:ext cx="643725" cy="478975"/>
              </a:xfrm>
              <a:custGeom>
                <a:avLst/>
                <a:gdLst/>
                <a:ahLst/>
                <a:cxnLst/>
                <a:rect l="l" t="t" r="r" b="b"/>
                <a:pathLst>
                  <a:path w="25749" h="19159" extrusionOk="0">
                    <a:moveTo>
                      <a:pt x="9998" y="418"/>
                    </a:moveTo>
                    <a:lnTo>
                      <a:pt x="11798" y="2475"/>
                    </a:lnTo>
                    <a:cubicBezTo>
                      <a:pt x="11830" y="2507"/>
                      <a:pt x="11894" y="2539"/>
                      <a:pt x="11959" y="2539"/>
                    </a:cubicBezTo>
                    <a:lnTo>
                      <a:pt x="22084" y="2539"/>
                    </a:lnTo>
                    <a:lnTo>
                      <a:pt x="25299" y="18740"/>
                    </a:lnTo>
                    <a:lnTo>
                      <a:pt x="5015" y="18740"/>
                    </a:lnTo>
                    <a:lnTo>
                      <a:pt x="483" y="418"/>
                    </a:lnTo>
                    <a:close/>
                    <a:moveTo>
                      <a:pt x="226" y="0"/>
                    </a:moveTo>
                    <a:cubicBezTo>
                      <a:pt x="162" y="0"/>
                      <a:pt x="97" y="32"/>
                      <a:pt x="33" y="64"/>
                    </a:cubicBezTo>
                    <a:cubicBezTo>
                      <a:pt x="1" y="129"/>
                      <a:pt x="1" y="193"/>
                      <a:pt x="1" y="257"/>
                    </a:cubicBezTo>
                    <a:lnTo>
                      <a:pt x="4630" y="18997"/>
                    </a:lnTo>
                    <a:cubicBezTo>
                      <a:pt x="4662" y="19094"/>
                      <a:pt x="4758" y="19158"/>
                      <a:pt x="4855" y="19158"/>
                    </a:cubicBezTo>
                    <a:lnTo>
                      <a:pt x="25556" y="19158"/>
                    </a:lnTo>
                    <a:cubicBezTo>
                      <a:pt x="25620" y="19158"/>
                      <a:pt x="25652" y="19126"/>
                      <a:pt x="25716" y="19094"/>
                    </a:cubicBezTo>
                    <a:cubicBezTo>
                      <a:pt x="25749" y="19030"/>
                      <a:pt x="25749" y="18965"/>
                      <a:pt x="25749" y="18901"/>
                    </a:cubicBezTo>
                    <a:lnTo>
                      <a:pt x="22470" y="2282"/>
                    </a:lnTo>
                    <a:cubicBezTo>
                      <a:pt x="22438" y="2186"/>
                      <a:pt x="22373" y="2122"/>
                      <a:pt x="22277" y="2122"/>
                    </a:cubicBezTo>
                    <a:lnTo>
                      <a:pt x="12063" y="2122"/>
                    </a:lnTo>
                    <a:lnTo>
                      <a:pt x="10255" y="64"/>
                    </a:lnTo>
                    <a:cubicBezTo>
                      <a:pt x="10191" y="32"/>
                      <a:pt x="10159" y="0"/>
                      <a:pt x="10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3828;p64">
                <a:extLst>
                  <a:ext uri="{FF2B5EF4-FFF2-40B4-BE49-F238E27FC236}">
                    <a16:creationId xmlns:a16="http://schemas.microsoft.com/office/drawing/2014/main" id="{0440F8F1-AB73-27F1-7FF3-C5C6E55C751F}"/>
                  </a:ext>
                </a:extLst>
              </p:cNvPr>
              <p:cNvSpPr/>
              <p:nvPr/>
            </p:nvSpPr>
            <p:spPr>
              <a:xfrm>
                <a:off x="4486625" y="1409775"/>
                <a:ext cx="6943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27773" h="16459" extrusionOk="0">
                    <a:moveTo>
                      <a:pt x="1961" y="1"/>
                    </a:moveTo>
                    <a:cubicBezTo>
                      <a:pt x="868" y="1"/>
                      <a:pt x="0" y="901"/>
                      <a:pt x="0" y="1994"/>
                    </a:cubicBezTo>
                    <a:lnTo>
                      <a:pt x="0" y="14498"/>
                    </a:lnTo>
                    <a:cubicBezTo>
                      <a:pt x="0" y="15591"/>
                      <a:pt x="868" y="16459"/>
                      <a:pt x="1961" y="16459"/>
                    </a:cubicBezTo>
                    <a:lnTo>
                      <a:pt x="25812" y="16459"/>
                    </a:lnTo>
                    <a:cubicBezTo>
                      <a:pt x="26873" y="16459"/>
                      <a:pt x="27773" y="15591"/>
                      <a:pt x="27773" y="14498"/>
                    </a:cubicBezTo>
                    <a:lnTo>
                      <a:pt x="27773" y="1994"/>
                    </a:lnTo>
                    <a:cubicBezTo>
                      <a:pt x="27773" y="901"/>
                      <a:pt x="26873" y="1"/>
                      <a:pt x="258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3829;p64">
                <a:extLst>
                  <a:ext uri="{FF2B5EF4-FFF2-40B4-BE49-F238E27FC236}">
                    <a16:creationId xmlns:a16="http://schemas.microsoft.com/office/drawing/2014/main" id="{FB90A73F-112C-9841-EEA5-BFEEDF255664}"/>
                  </a:ext>
                </a:extLst>
              </p:cNvPr>
              <p:cNvSpPr/>
              <p:nvPr/>
            </p:nvSpPr>
            <p:spPr>
              <a:xfrm>
                <a:off x="4481000" y="1404950"/>
                <a:ext cx="704775" cy="421125"/>
              </a:xfrm>
              <a:custGeom>
                <a:avLst/>
                <a:gdLst/>
                <a:ahLst/>
                <a:cxnLst/>
                <a:rect l="l" t="t" r="r" b="b"/>
                <a:pathLst>
                  <a:path w="28191" h="16845" extrusionOk="0">
                    <a:moveTo>
                      <a:pt x="26037" y="419"/>
                    </a:moveTo>
                    <a:cubicBezTo>
                      <a:pt x="27001" y="419"/>
                      <a:pt x="27773" y="1190"/>
                      <a:pt x="27773" y="2187"/>
                    </a:cubicBezTo>
                    <a:lnTo>
                      <a:pt x="27773" y="14691"/>
                    </a:lnTo>
                    <a:cubicBezTo>
                      <a:pt x="27773" y="15655"/>
                      <a:pt x="27001" y="16427"/>
                      <a:pt x="26037" y="16427"/>
                    </a:cubicBezTo>
                    <a:lnTo>
                      <a:pt x="2186" y="16427"/>
                    </a:lnTo>
                    <a:cubicBezTo>
                      <a:pt x="1222" y="16427"/>
                      <a:pt x="418" y="15655"/>
                      <a:pt x="418" y="14691"/>
                    </a:cubicBezTo>
                    <a:lnTo>
                      <a:pt x="418" y="2187"/>
                    </a:lnTo>
                    <a:cubicBezTo>
                      <a:pt x="418" y="1190"/>
                      <a:pt x="1222" y="419"/>
                      <a:pt x="2186" y="419"/>
                    </a:cubicBezTo>
                    <a:close/>
                    <a:moveTo>
                      <a:pt x="2186" y="1"/>
                    </a:moveTo>
                    <a:cubicBezTo>
                      <a:pt x="964" y="1"/>
                      <a:pt x="0" y="965"/>
                      <a:pt x="0" y="2187"/>
                    </a:cubicBezTo>
                    <a:lnTo>
                      <a:pt x="0" y="14691"/>
                    </a:lnTo>
                    <a:cubicBezTo>
                      <a:pt x="0" y="15880"/>
                      <a:pt x="964" y="16845"/>
                      <a:pt x="2186" y="16845"/>
                    </a:cubicBezTo>
                    <a:lnTo>
                      <a:pt x="26037" y="16845"/>
                    </a:lnTo>
                    <a:cubicBezTo>
                      <a:pt x="27226" y="16845"/>
                      <a:pt x="28191" y="15880"/>
                      <a:pt x="28191" y="14691"/>
                    </a:cubicBezTo>
                    <a:lnTo>
                      <a:pt x="28191" y="2187"/>
                    </a:lnTo>
                    <a:cubicBezTo>
                      <a:pt x="28191" y="965"/>
                      <a:pt x="27226" y="1"/>
                      <a:pt x="26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3830;p64">
                <a:extLst>
                  <a:ext uri="{FF2B5EF4-FFF2-40B4-BE49-F238E27FC236}">
                    <a16:creationId xmlns:a16="http://schemas.microsoft.com/office/drawing/2014/main" id="{0C264383-991A-CF5E-D1F4-268B3AD82AA1}"/>
                  </a:ext>
                </a:extLst>
              </p:cNvPr>
              <p:cNvSpPr/>
              <p:nvPr/>
            </p:nvSpPr>
            <p:spPr>
              <a:xfrm>
                <a:off x="4486625" y="1487725"/>
                <a:ext cx="694325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27773" h="5980" extrusionOk="0">
                    <a:moveTo>
                      <a:pt x="0" y="1"/>
                    </a:moveTo>
                    <a:lnTo>
                      <a:pt x="0" y="5980"/>
                    </a:lnTo>
                    <a:lnTo>
                      <a:pt x="27773" y="5980"/>
                    </a:lnTo>
                    <a:lnTo>
                      <a:pt x="27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831;p64">
                <a:extLst>
                  <a:ext uri="{FF2B5EF4-FFF2-40B4-BE49-F238E27FC236}">
                    <a16:creationId xmlns:a16="http://schemas.microsoft.com/office/drawing/2014/main" id="{C42C199B-139D-5B56-7194-CF60E83C6392}"/>
                  </a:ext>
                </a:extLst>
              </p:cNvPr>
              <p:cNvSpPr/>
              <p:nvPr/>
            </p:nvSpPr>
            <p:spPr>
              <a:xfrm>
                <a:off x="4481000" y="1482900"/>
                <a:ext cx="704775" cy="159150"/>
              </a:xfrm>
              <a:custGeom>
                <a:avLst/>
                <a:gdLst/>
                <a:ahLst/>
                <a:cxnLst/>
                <a:rect l="l" t="t" r="r" b="b"/>
                <a:pathLst>
                  <a:path w="28191" h="6366" extrusionOk="0">
                    <a:moveTo>
                      <a:pt x="27773" y="419"/>
                    </a:moveTo>
                    <a:lnTo>
                      <a:pt x="27773" y="5948"/>
                    </a:lnTo>
                    <a:lnTo>
                      <a:pt x="418" y="5948"/>
                    </a:lnTo>
                    <a:lnTo>
                      <a:pt x="418" y="419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6" y="33"/>
                      <a:pt x="64" y="65"/>
                    </a:cubicBezTo>
                    <a:cubicBezTo>
                      <a:pt x="32" y="97"/>
                      <a:pt x="0" y="162"/>
                      <a:pt x="0" y="194"/>
                    </a:cubicBezTo>
                    <a:lnTo>
                      <a:pt x="0" y="6173"/>
                    </a:lnTo>
                    <a:cubicBezTo>
                      <a:pt x="0" y="6205"/>
                      <a:pt x="32" y="6269"/>
                      <a:pt x="64" y="6301"/>
                    </a:cubicBezTo>
                    <a:cubicBezTo>
                      <a:pt x="96" y="6365"/>
                      <a:pt x="161" y="6365"/>
                      <a:pt x="225" y="6365"/>
                    </a:cubicBezTo>
                    <a:lnTo>
                      <a:pt x="27998" y="6365"/>
                    </a:lnTo>
                    <a:cubicBezTo>
                      <a:pt x="28030" y="6365"/>
                      <a:pt x="28094" y="6365"/>
                      <a:pt x="28126" y="6301"/>
                    </a:cubicBezTo>
                    <a:cubicBezTo>
                      <a:pt x="28191" y="6269"/>
                      <a:pt x="28191" y="6205"/>
                      <a:pt x="28191" y="6173"/>
                    </a:cubicBezTo>
                    <a:lnTo>
                      <a:pt x="28191" y="194"/>
                    </a:lnTo>
                    <a:cubicBezTo>
                      <a:pt x="28191" y="162"/>
                      <a:pt x="28191" y="97"/>
                      <a:pt x="28126" y="65"/>
                    </a:cubicBezTo>
                    <a:cubicBezTo>
                      <a:pt x="28094" y="33"/>
                      <a:pt x="28030" y="1"/>
                      <a:pt x="27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832;p64">
                <a:extLst>
                  <a:ext uri="{FF2B5EF4-FFF2-40B4-BE49-F238E27FC236}">
                    <a16:creationId xmlns:a16="http://schemas.microsoft.com/office/drawing/2014/main" id="{98A6A599-EBAD-ECF5-81E5-46E6BB8E49D8}"/>
                  </a:ext>
                </a:extLst>
              </p:cNvPr>
              <p:cNvSpPr/>
              <p:nvPr/>
            </p:nvSpPr>
            <p:spPr>
              <a:xfrm>
                <a:off x="4976025" y="1726400"/>
                <a:ext cx="578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316" extrusionOk="0">
                    <a:moveTo>
                      <a:pt x="1157" y="1"/>
                    </a:moveTo>
                    <a:cubicBezTo>
                      <a:pt x="514" y="1"/>
                      <a:pt x="0" y="515"/>
                      <a:pt x="0" y="1158"/>
                    </a:cubicBezTo>
                    <a:cubicBezTo>
                      <a:pt x="0" y="1801"/>
                      <a:pt x="514" y="2315"/>
                      <a:pt x="1157" y="2315"/>
                    </a:cubicBezTo>
                    <a:cubicBezTo>
                      <a:pt x="1800" y="2315"/>
                      <a:pt x="2314" y="1801"/>
                      <a:pt x="2314" y="1158"/>
                    </a:cubicBezTo>
                    <a:cubicBezTo>
                      <a:pt x="2314" y="515"/>
                      <a:pt x="180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833;p64">
                <a:extLst>
                  <a:ext uri="{FF2B5EF4-FFF2-40B4-BE49-F238E27FC236}">
                    <a16:creationId xmlns:a16="http://schemas.microsoft.com/office/drawing/2014/main" id="{DEA2FACB-6295-8AF9-F9DE-AE264C2BC95F}"/>
                  </a:ext>
                </a:extLst>
              </p:cNvPr>
              <p:cNvSpPr/>
              <p:nvPr/>
            </p:nvSpPr>
            <p:spPr>
              <a:xfrm>
                <a:off x="4970375" y="17207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451"/>
                    </a:moveTo>
                    <a:cubicBezTo>
                      <a:pt x="1898" y="451"/>
                      <a:pt x="2348" y="869"/>
                      <a:pt x="2348" y="1383"/>
                    </a:cubicBezTo>
                    <a:cubicBezTo>
                      <a:pt x="2348" y="1929"/>
                      <a:pt x="1898" y="2347"/>
                      <a:pt x="1383" y="2347"/>
                    </a:cubicBezTo>
                    <a:cubicBezTo>
                      <a:pt x="869" y="2347"/>
                      <a:pt x="451" y="1929"/>
                      <a:pt x="451" y="1383"/>
                    </a:cubicBezTo>
                    <a:cubicBezTo>
                      <a:pt x="451" y="869"/>
                      <a:pt x="869" y="451"/>
                      <a:pt x="1383" y="451"/>
                    </a:cubicBezTo>
                    <a:close/>
                    <a:moveTo>
                      <a:pt x="1383" y="1"/>
                    </a:moveTo>
                    <a:cubicBezTo>
                      <a:pt x="644" y="1"/>
                      <a:pt x="1" y="643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43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834;p64">
                <a:extLst>
                  <a:ext uri="{FF2B5EF4-FFF2-40B4-BE49-F238E27FC236}">
                    <a16:creationId xmlns:a16="http://schemas.microsoft.com/office/drawing/2014/main" id="{0A6A707E-A9AA-46E6-A9B1-17890C59C9FE}"/>
                  </a:ext>
                </a:extLst>
              </p:cNvPr>
              <p:cNvSpPr/>
              <p:nvPr/>
            </p:nvSpPr>
            <p:spPr>
              <a:xfrm>
                <a:off x="5056375" y="1726400"/>
                <a:ext cx="586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316" extrusionOk="0">
                    <a:moveTo>
                      <a:pt x="1190" y="1"/>
                    </a:moveTo>
                    <a:cubicBezTo>
                      <a:pt x="547" y="1"/>
                      <a:pt x="0" y="515"/>
                      <a:pt x="0" y="1158"/>
                    </a:cubicBezTo>
                    <a:cubicBezTo>
                      <a:pt x="0" y="1801"/>
                      <a:pt x="547" y="2315"/>
                      <a:pt x="1190" y="2315"/>
                    </a:cubicBezTo>
                    <a:cubicBezTo>
                      <a:pt x="1801" y="2315"/>
                      <a:pt x="2347" y="1801"/>
                      <a:pt x="2347" y="1158"/>
                    </a:cubicBezTo>
                    <a:cubicBezTo>
                      <a:pt x="2347" y="515"/>
                      <a:pt x="1801" y="1"/>
                      <a:pt x="11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835;p64">
                <a:extLst>
                  <a:ext uri="{FF2B5EF4-FFF2-40B4-BE49-F238E27FC236}">
                    <a16:creationId xmlns:a16="http://schemas.microsoft.com/office/drawing/2014/main" id="{FF32BE2C-C6AB-4D75-1670-A4D8CE3E76CC}"/>
                  </a:ext>
                </a:extLst>
              </p:cNvPr>
              <p:cNvSpPr/>
              <p:nvPr/>
            </p:nvSpPr>
            <p:spPr>
              <a:xfrm>
                <a:off x="5051550" y="1720775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83" y="451"/>
                    </a:moveTo>
                    <a:cubicBezTo>
                      <a:pt x="1897" y="451"/>
                      <a:pt x="2315" y="869"/>
                      <a:pt x="2315" y="1383"/>
                    </a:cubicBezTo>
                    <a:cubicBezTo>
                      <a:pt x="2315" y="1929"/>
                      <a:pt x="1897" y="2347"/>
                      <a:pt x="1383" y="2347"/>
                    </a:cubicBezTo>
                    <a:cubicBezTo>
                      <a:pt x="836" y="2347"/>
                      <a:pt x="418" y="1929"/>
                      <a:pt x="418" y="1383"/>
                    </a:cubicBezTo>
                    <a:cubicBezTo>
                      <a:pt x="418" y="869"/>
                      <a:pt x="836" y="451"/>
                      <a:pt x="1383" y="451"/>
                    </a:cubicBezTo>
                    <a:close/>
                    <a:moveTo>
                      <a:pt x="1383" y="1"/>
                    </a:moveTo>
                    <a:cubicBezTo>
                      <a:pt x="611" y="1"/>
                      <a:pt x="1" y="643"/>
                      <a:pt x="1" y="1383"/>
                    </a:cubicBezTo>
                    <a:cubicBezTo>
                      <a:pt x="1" y="2154"/>
                      <a:pt x="611" y="2765"/>
                      <a:pt x="1383" y="2765"/>
                    </a:cubicBezTo>
                    <a:cubicBezTo>
                      <a:pt x="2122" y="2765"/>
                      <a:pt x="2733" y="2154"/>
                      <a:pt x="2733" y="1383"/>
                    </a:cubicBezTo>
                    <a:cubicBezTo>
                      <a:pt x="2733" y="643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836;p64">
                <a:extLst>
                  <a:ext uri="{FF2B5EF4-FFF2-40B4-BE49-F238E27FC236}">
                    <a16:creationId xmlns:a16="http://schemas.microsoft.com/office/drawing/2014/main" id="{806E3EAD-5441-848B-5FBE-DB049BB8ED4B}"/>
                  </a:ext>
                </a:extLst>
              </p:cNvPr>
              <p:cNvSpPr/>
              <p:nvPr/>
            </p:nvSpPr>
            <p:spPr>
              <a:xfrm>
                <a:off x="2203550" y="1434700"/>
                <a:ext cx="830975" cy="432350"/>
              </a:xfrm>
              <a:custGeom>
                <a:avLst/>
                <a:gdLst/>
                <a:ahLst/>
                <a:cxnLst/>
                <a:rect l="l" t="t" r="r" b="b"/>
                <a:pathLst>
                  <a:path w="33239" h="17294" extrusionOk="0">
                    <a:moveTo>
                      <a:pt x="1" y="0"/>
                    </a:moveTo>
                    <a:lnTo>
                      <a:pt x="1" y="17294"/>
                    </a:lnTo>
                    <a:lnTo>
                      <a:pt x="33238" y="17294"/>
                    </a:lnTo>
                    <a:lnTo>
                      <a:pt x="33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837;p64">
                <a:extLst>
                  <a:ext uri="{FF2B5EF4-FFF2-40B4-BE49-F238E27FC236}">
                    <a16:creationId xmlns:a16="http://schemas.microsoft.com/office/drawing/2014/main" id="{0A4549D4-CE81-8D31-1B7B-B8AD9C3722C6}"/>
                  </a:ext>
                </a:extLst>
              </p:cNvPr>
              <p:cNvSpPr/>
              <p:nvPr/>
            </p:nvSpPr>
            <p:spPr>
              <a:xfrm>
                <a:off x="2198750" y="1429075"/>
                <a:ext cx="841400" cy="443600"/>
              </a:xfrm>
              <a:custGeom>
                <a:avLst/>
                <a:gdLst/>
                <a:ahLst/>
                <a:cxnLst/>
                <a:rect l="l" t="t" r="r" b="b"/>
                <a:pathLst>
                  <a:path w="33656" h="17744" extrusionOk="0">
                    <a:moveTo>
                      <a:pt x="33205" y="418"/>
                    </a:moveTo>
                    <a:lnTo>
                      <a:pt x="33205" y="17326"/>
                    </a:lnTo>
                    <a:lnTo>
                      <a:pt x="418" y="17326"/>
                    </a:lnTo>
                    <a:lnTo>
                      <a:pt x="418" y="418"/>
                    </a:lnTo>
                    <a:close/>
                    <a:moveTo>
                      <a:pt x="193" y="0"/>
                    </a:moveTo>
                    <a:cubicBezTo>
                      <a:pt x="161" y="0"/>
                      <a:pt x="96" y="32"/>
                      <a:pt x="64" y="64"/>
                    </a:cubicBezTo>
                    <a:cubicBezTo>
                      <a:pt x="0" y="97"/>
                      <a:pt x="0" y="161"/>
                      <a:pt x="0" y="225"/>
                    </a:cubicBezTo>
                    <a:lnTo>
                      <a:pt x="0" y="17519"/>
                    </a:lnTo>
                    <a:cubicBezTo>
                      <a:pt x="0" y="17583"/>
                      <a:pt x="0" y="17647"/>
                      <a:pt x="64" y="17680"/>
                    </a:cubicBezTo>
                    <a:cubicBezTo>
                      <a:pt x="96" y="17712"/>
                      <a:pt x="161" y="17744"/>
                      <a:pt x="193" y="17744"/>
                    </a:cubicBezTo>
                    <a:lnTo>
                      <a:pt x="33430" y="17744"/>
                    </a:lnTo>
                    <a:cubicBezTo>
                      <a:pt x="33494" y="17744"/>
                      <a:pt x="33527" y="17712"/>
                      <a:pt x="33591" y="17680"/>
                    </a:cubicBezTo>
                    <a:cubicBezTo>
                      <a:pt x="33623" y="17647"/>
                      <a:pt x="33655" y="17583"/>
                      <a:pt x="33655" y="17519"/>
                    </a:cubicBezTo>
                    <a:lnTo>
                      <a:pt x="33655" y="225"/>
                    </a:lnTo>
                    <a:cubicBezTo>
                      <a:pt x="33655" y="161"/>
                      <a:pt x="33623" y="97"/>
                      <a:pt x="33591" y="64"/>
                    </a:cubicBezTo>
                    <a:cubicBezTo>
                      <a:pt x="33527" y="32"/>
                      <a:pt x="33494" y="0"/>
                      <a:pt x="33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3838;p64">
                <a:extLst>
                  <a:ext uri="{FF2B5EF4-FFF2-40B4-BE49-F238E27FC236}">
                    <a16:creationId xmlns:a16="http://schemas.microsoft.com/office/drawing/2014/main" id="{045FE11F-FB8D-9649-88A6-39A3B4F8FA10}"/>
                  </a:ext>
                </a:extLst>
              </p:cNvPr>
              <p:cNvSpPr/>
              <p:nvPr/>
            </p:nvSpPr>
            <p:spPr>
              <a:xfrm>
                <a:off x="2203550" y="1434700"/>
                <a:ext cx="830975" cy="76350"/>
              </a:xfrm>
              <a:custGeom>
                <a:avLst/>
                <a:gdLst/>
                <a:ahLst/>
                <a:cxnLst/>
                <a:rect l="l" t="t" r="r" b="b"/>
                <a:pathLst>
                  <a:path w="33239" h="3054" extrusionOk="0">
                    <a:moveTo>
                      <a:pt x="1" y="0"/>
                    </a:moveTo>
                    <a:lnTo>
                      <a:pt x="1" y="3054"/>
                    </a:lnTo>
                    <a:lnTo>
                      <a:pt x="33238" y="3054"/>
                    </a:lnTo>
                    <a:lnTo>
                      <a:pt x="332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839;p64">
                <a:extLst>
                  <a:ext uri="{FF2B5EF4-FFF2-40B4-BE49-F238E27FC236}">
                    <a16:creationId xmlns:a16="http://schemas.microsoft.com/office/drawing/2014/main" id="{4F10DDF4-0343-66B3-835E-480A7A7EAD90}"/>
                  </a:ext>
                </a:extLst>
              </p:cNvPr>
              <p:cNvSpPr/>
              <p:nvPr/>
            </p:nvSpPr>
            <p:spPr>
              <a:xfrm>
                <a:off x="2198750" y="1429075"/>
                <a:ext cx="8414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3656" h="3504" extrusionOk="0">
                    <a:moveTo>
                      <a:pt x="33205" y="418"/>
                    </a:moveTo>
                    <a:lnTo>
                      <a:pt x="33205" y="3054"/>
                    </a:lnTo>
                    <a:lnTo>
                      <a:pt x="418" y="3054"/>
                    </a:lnTo>
                    <a:lnTo>
                      <a:pt x="418" y="418"/>
                    </a:lnTo>
                    <a:close/>
                    <a:moveTo>
                      <a:pt x="193" y="0"/>
                    </a:moveTo>
                    <a:cubicBezTo>
                      <a:pt x="161" y="0"/>
                      <a:pt x="96" y="32"/>
                      <a:pt x="64" y="64"/>
                    </a:cubicBezTo>
                    <a:cubicBezTo>
                      <a:pt x="0" y="97"/>
                      <a:pt x="0" y="161"/>
                      <a:pt x="0" y="225"/>
                    </a:cubicBezTo>
                    <a:lnTo>
                      <a:pt x="0" y="3279"/>
                    </a:lnTo>
                    <a:cubicBezTo>
                      <a:pt x="0" y="3343"/>
                      <a:pt x="0" y="3407"/>
                      <a:pt x="64" y="3440"/>
                    </a:cubicBezTo>
                    <a:cubicBezTo>
                      <a:pt x="96" y="3472"/>
                      <a:pt x="161" y="3504"/>
                      <a:pt x="193" y="3504"/>
                    </a:cubicBezTo>
                    <a:lnTo>
                      <a:pt x="33430" y="3504"/>
                    </a:lnTo>
                    <a:cubicBezTo>
                      <a:pt x="33494" y="3504"/>
                      <a:pt x="33527" y="3472"/>
                      <a:pt x="33591" y="3440"/>
                    </a:cubicBezTo>
                    <a:cubicBezTo>
                      <a:pt x="33623" y="3407"/>
                      <a:pt x="33655" y="3343"/>
                      <a:pt x="33655" y="3279"/>
                    </a:cubicBezTo>
                    <a:lnTo>
                      <a:pt x="33655" y="225"/>
                    </a:lnTo>
                    <a:cubicBezTo>
                      <a:pt x="33655" y="161"/>
                      <a:pt x="33623" y="97"/>
                      <a:pt x="33591" y="64"/>
                    </a:cubicBezTo>
                    <a:cubicBezTo>
                      <a:pt x="33527" y="32"/>
                      <a:pt x="33494" y="0"/>
                      <a:pt x="33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3840;p64">
                <a:extLst>
                  <a:ext uri="{FF2B5EF4-FFF2-40B4-BE49-F238E27FC236}">
                    <a16:creationId xmlns:a16="http://schemas.microsoft.com/office/drawing/2014/main" id="{B6502911-5278-261F-E590-ED4AB53E80CB}"/>
                  </a:ext>
                </a:extLst>
              </p:cNvPr>
              <p:cNvSpPr/>
              <p:nvPr/>
            </p:nvSpPr>
            <p:spPr>
              <a:xfrm>
                <a:off x="2328925" y="1603450"/>
                <a:ext cx="580225" cy="123775"/>
              </a:xfrm>
              <a:custGeom>
                <a:avLst/>
                <a:gdLst/>
                <a:ahLst/>
                <a:cxnLst/>
                <a:rect l="l" t="t" r="r" b="b"/>
                <a:pathLst>
                  <a:path w="23209" h="4951" extrusionOk="0">
                    <a:moveTo>
                      <a:pt x="0" y="1"/>
                    </a:moveTo>
                    <a:lnTo>
                      <a:pt x="0" y="4951"/>
                    </a:lnTo>
                    <a:lnTo>
                      <a:pt x="23209" y="4951"/>
                    </a:lnTo>
                    <a:lnTo>
                      <a:pt x="23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3841;p64">
                <a:extLst>
                  <a:ext uri="{FF2B5EF4-FFF2-40B4-BE49-F238E27FC236}">
                    <a16:creationId xmlns:a16="http://schemas.microsoft.com/office/drawing/2014/main" id="{FC051F6C-DCAF-44CC-C1CF-62A3E35C2CD1}"/>
                  </a:ext>
                </a:extLst>
              </p:cNvPr>
              <p:cNvSpPr/>
              <p:nvPr/>
            </p:nvSpPr>
            <p:spPr>
              <a:xfrm>
                <a:off x="2323300" y="1597825"/>
                <a:ext cx="591475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23659" h="5401" extrusionOk="0">
                    <a:moveTo>
                      <a:pt x="23241" y="418"/>
                    </a:moveTo>
                    <a:lnTo>
                      <a:pt x="23241" y="4983"/>
                    </a:lnTo>
                    <a:lnTo>
                      <a:pt x="418" y="4983"/>
                    </a:lnTo>
                    <a:lnTo>
                      <a:pt x="418" y="418"/>
                    </a:lnTo>
                    <a:close/>
                    <a:moveTo>
                      <a:pt x="225" y="0"/>
                    </a:moveTo>
                    <a:cubicBezTo>
                      <a:pt x="161" y="0"/>
                      <a:pt x="97" y="33"/>
                      <a:pt x="65" y="65"/>
                    </a:cubicBezTo>
                    <a:cubicBezTo>
                      <a:pt x="33" y="97"/>
                      <a:pt x="0" y="161"/>
                      <a:pt x="0" y="226"/>
                    </a:cubicBezTo>
                    <a:lnTo>
                      <a:pt x="0" y="5176"/>
                    </a:lnTo>
                    <a:cubicBezTo>
                      <a:pt x="0" y="5240"/>
                      <a:pt x="33" y="5304"/>
                      <a:pt x="65" y="5336"/>
                    </a:cubicBezTo>
                    <a:cubicBezTo>
                      <a:pt x="97" y="5369"/>
                      <a:pt x="161" y="5401"/>
                      <a:pt x="225" y="5401"/>
                    </a:cubicBezTo>
                    <a:lnTo>
                      <a:pt x="23434" y="5401"/>
                    </a:lnTo>
                    <a:cubicBezTo>
                      <a:pt x="23498" y="5401"/>
                      <a:pt x="23562" y="5369"/>
                      <a:pt x="23594" y="5336"/>
                    </a:cubicBezTo>
                    <a:cubicBezTo>
                      <a:pt x="23627" y="5304"/>
                      <a:pt x="23659" y="5240"/>
                      <a:pt x="23659" y="5176"/>
                    </a:cubicBezTo>
                    <a:lnTo>
                      <a:pt x="23659" y="226"/>
                    </a:lnTo>
                    <a:cubicBezTo>
                      <a:pt x="23659" y="161"/>
                      <a:pt x="23627" y="97"/>
                      <a:pt x="23594" y="65"/>
                    </a:cubicBezTo>
                    <a:cubicBezTo>
                      <a:pt x="23562" y="33"/>
                      <a:pt x="23498" y="0"/>
                      <a:pt x="23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842;p64">
                <a:extLst>
                  <a:ext uri="{FF2B5EF4-FFF2-40B4-BE49-F238E27FC236}">
                    <a16:creationId xmlns:a16="http://schemas.microsoft.com/office/drawing/2014/main" id="{EB62B324-057D-B2BA-6269-B1BECDAD3C0F}"/>
                  </a:ext>
                </a:extLst>
              </p:cNvPr>
              <p:cNvSpPr/>
              <p:nvPr/>
            </p:nvSpPr>
            <p:spPr>
              <a:xfrm>
                <a:off x="2357050" y="1644425"/>
                <a:ext cx="458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866" extrusionOk="0">
                    <a:moveTo>
                      <a:pt x="708" y="1"/>
                    </a:moveTo>
                    <a:lnTo>
                      <a:pt x="804" y="708"/>
                    </a:lnTo>
                    <a:lnTo>
                      <a:pt x="225" y="290"/>
                    </a:lnTo>
                    <a:lnTo>
                      <a:pt x="0" y="612"/>
                    </a:lnTo>
                    <a:lnTo>
                      <a:pt x="643" y="933"/>
                    </a:lnTo>
                    <a:lnTo>
                      <a:pt x="33" y="1222"/>
                    </a:lnTo>
                    <a:lnTo>
                      <a:pt x="225" y="1576"/>
                    </a:lnTo>
                    <a:lnTo>
                      <a:pt x="804" y="1158"/>
                    </a:lnTo>
                    <a:lnTo>
                      <a:pt x="708" y="1865"/>
                    </a:lnTo>
                    <a:lnTo>
                      <a:pt x="1126" y="1865"/>
                    </a:lnTo>
                    <a:lnTo>
                      <a:pt x="1061" y="1158"/>
                    </a:lnTo>
                    <a:lnTo>
                      <a:pt x="1608" y="1608"/>
                    </a:lnTo>
                    <a:lnTo>
                      <a:pt x="1833" y="1255"/>
                    </a:lnTo>
                    <a:lnTo>
                      <a:pt x="1190" y="933"/>
                    </a:lnTo>
                    <a:lnTo>
                      <a:pt x="1833" y="612"/>
                    </a:lnTo>
                    <a:lnTo>
                      <a:pt x="1608" y="258"/>
                    </a:lnTo>
                    <a:lnTo>
                      <a:pt x="1061" y="676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3843;p64">
                <a:extLst>
                  <a:ext uri="{FF2B5EF4-FFF2-40B4-BE49-F238E27FC236}">
                    <a16:creationId xmlns:a16="http://schemas.microsoft.com/office/drawing/2014/main" id="{51312571-2DEC-B18B-6EE5-37AE2EADDBD4}"/>
                  </a:ext>
                </a:extLst>
              </p:cNvPr>
              <p:cNvSpPr/>
              <p:nvPr/>
            </p:nvSpPr>
            <p:spPr>
              <a:xfrm>
                <a:off x="2417325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707" y="1"/>
                    </a:moveTo>
                    <a:lnTo>
                      <a:pt x="772" y="708"/>
                    </a:lnTo>
                    <a:lnTo>
                      <a:pt x="772" y="708"/>
                    </a:lnTo>
                    <a:lnTo>
                      <a:pt x="193" y="290"/>
                    </a:lnTo>
                    <a:lnTo>
                      <a:pt x="0" y="612"/>
                    </a:lnTo>
                    <a:lnTo>
                      <a:pt x="643" y="933"/>
                    </a:lnTo>
                    <a:lnTo>
                      <a:pt x="0" y="1222"/>
                    </a:lnTo>
                    <a:lnTo>
                      <a:pt x="193" y="1576"/>
                    </a:lnTo>
                    <a:lnTo>
                      <a:pt x="772" y="1158"/>
                    </a:lnTo>
                    <a:lnTo>
                      <a:pt x="707" y="1865"/>
                    </a:lnTo>
                    <a:lnTo>
                      <a:pt x="1093" y="1865"/>
                    </a:lnTo>
                    <a:lnTo>
                      <a:pt x="1029" y="1158"/>
                    </a:lnTo>
                    <a:lnTo>
                      <a:pt x="1608" y="1608"/>
                    </a:lnTo>
                    <a:lnTo>
                      <a:pt x="1800" y="1255"/>
                    </a:lnTo>
                    <a:lnTo>
                      <a:pt x="1157" y="933"/>
                    </a:lnTo>
                    <a:lnTo>
                      <a:pt x="1800" y="612"/>
                    </a:lnTo>
                    <a:lnTo>
                      <a:pt x="1608" y="258"/>
                    </a:lnTo>
                    <a:lnTo>
                      <a:pt x="1029" y="676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844;p64">
                <a:extLst>
                  <a:ext uri="{FF2B5EF4-FFF2-40B4-BE49-F238E27FC236}">
                    <a16:creationId xmlns:a16="http://schemas.microsoft.com/office/drawing/2014/main" id="{C9FA3707-6BC0-7AB2-61F4-D90A0880B813}"/>
                  </a:ext>
                </a:extLst>
              </p:cNvPr>
              <p:cNvSpPr/>
              <p:nvPr/>
            </p:nvSpPr>
            <p:spPr>
              <a:xfrm>
                <a:off x="2476775" y="1644425"/>
                <a:ext cx="4505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66" extrusionOk="0">
                    <a:moveTo>
                      <a:pt x="708" y="1"/>
                    </a:moveTo>
                    <a:lnTo>
                      <a:pt x="772" y="708"/>
                    </a:lnTo>
                    <a:lnTo>
                      <a:pt x="772" y="708"/>
                    </a:lnTo>
                    <a:lnTo>
                      <a:pt x="194" y="290"/>
                    </a:lnTo>
                    <a:lnTo>
                      <a:pt x="1" y="612"/>
                    </a:lnTo>
                    <a:lnTo>
                      <a:pt x="644" y="933"/>
                    </a:lnTo>
                    <a:lnTo>
                      <a:pt x="33" y="1222"/>
                    </a:lnTo>
                    <a:lnTo>
                      <a:pt x="226" y="1576"/>
                    </a:lnTo>
                    <a:lnTo>
                      <a:pt x="772" y="1158"/>
                    </a:lnTo>
                    <a:lnTo>
                      <a:pt x="708" y="1865"/>
                    </a:lnTo>
                    <a:lnTo>
                      <a:pt x="1126" y="1865"/>
                    </a:lnTo>
                    <a:lnTo>
                      <a:pt x="1062" y="1158"/>
                    </a:lnTo>
                    <a:lnTo>
                      <a:pt x="1608" y="1608"/>
                    </a:lnTo>
                    <a:lnTo>
                      <a:pt x="1801" y="1255"/>
                    </a:lnTo>
                    <a:lnTo>
                      <a:pt x="1190" y="933"/>
                    </a:lnTo>
                    <a:lnTo>
                      <a:pt x="1801" y="612"/>
                    </a:lnTo>
                    <a:lnTo>
                      <a:pt x="1608" y="258"/>
                    </a:lnTo>
                    <a:lnTo>
                      <a:pt x="1062" y="676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845;p64">
                <a:extLst>
                  <a:ext uri="{FF2B5EF4-FFF2-40B4-BE49-F238E27FC236}">
                    <a16:creationId xmlns:a16="http://schemas.microsoft.com/office/drawing/2014/main" id="{18C33AC1-59C2-8703-1744-8277F6B5F927}"/>
                  </a:ext>
                </a:extLst>
              </p:cNvPr>
              <p:cNvSpPr/>
              <p:nvPr/>
            </p:nvSpPr>
            <p:spPr>
              <a:xfrm>
                <a:off x="2537050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708" y="1"/>
                    </a:moveTo>
                    <a:lnTo>
                      <a:pt x="772" y="708"/>
                    </a:lnTo>
                    <a:lnTo>
                      <a:pt x="194" y="290"/>
                    </a:lnTo>
                    <a:lnTo>
                      <a:pt x="1" y="612"/>
                    </a:lnTo>
                    <a:lnTo>
                      <a:pt x="612" y="933"/>
                    </a:lnTo>
                    <a:lnTo>
                      <a:pt x="1" y="1222"/>
                    </a:lnTo>
                    <a:lnTo>
                      <a:pt x="194" y="1576"/>
                    </a:lnTo>
                    <a:lnTo>
                      <a:pt x="772" y="1158"/>
                    </a:lnTo>
                    <a:lnTo>
                      <a:pt x="708" y="1865"/>
                    </a:lnTo>
                    <a:lnTo>
                      <a:pt x="1094" y="1865"/>
                    </a:lnTo>
                    <a:lnTo>
                      <a:pt x="1029" y="1158"/>
                    </a:lnTo>
                    <a:lnTo>
                      <a:pt x="1608" y="1608"/>
                    </a:lnTo>
                    <a:lnTo>
                      <a:pt x="1801" y="1255"/>
                    </a:lnTo>
                    <a:lnTo>
                      <a:pt x="1158" y="933"/>
                    </a:lnTo>
                    <a:lnTo>
                      <a:pt x="1801" y="612"/>
                    </a:lnTo>
                    <a:lnTo>
                      <a:pt x="1608" y="258"/>
                    </a:lnTo>
                    <a:lnTo>
                      <a:pt x="1029" y="676"/>
                    </a:lnTo>
                    <a:lnTo>
                      <a:pt x="1029" y="676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846;p64">
                <a:extLst>
                  <a:ext uri="{FF2B5EF4-FFF2-40B4-BE49-F238E27FC236}">
                    <a16:creationId xmlns:a16="http://schemas.microsoft.com/office/drawing/2014/main" id="{739B73D0-FA8F-4E7F-04B7-0E6B41F676DA}"/>
                  </a:ext>
                </a:extLst>
              </p:cNvPr>
              <p:cNvSpPr/>
              <p:nvPr/>
            </p:nvSpPr>
            <p:spPr>
              <a:xfrm>
                <a:off x="2596525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708" y="1"/>
                    </a:moveTo>
                    <a:lnTo>
                      <a:pt x="772" y="708"/>
                    </a:lnTo>
                    <a:lnTo>
                      <a:pt x="772" y="708"/>
                    </a:lnTo>
                    <a:lnTo>
                      <a:pt x="193" y="290"/>
                    </a:lnTo>
                    <a:lnTo>
                      <a:pt x="0" y="612"/>
                    </a:lnTo>
                    <a:lnTo>
                      <a:pt x="643" y="933"/>
                    </a:lnTo>
                    <a:lnTo>
                      <a:pt x="0" y="1222"/>
                    </a:lnTo>
                    <a:lnTo>
                      <a:pt x="226" y="1576"/>
                    </a:lnTo>
                    <a:lnTo>
                      <a:pt x="772" y="1158"/>
                    </a:lnTo>
                    <a:lnTo>
                      <a:pt x="708" y="1865"/>
                    </a:lnTo>
                    <a:lnTo>
                      <a:pt x="1093" y="1865"/>
                    </a:lnTo>
                    <a:lnTo>
                      <a:pt x="1029" y="1158"/>
                    </a:lnTo>
                    <a:lnTo>
                      <a:pt x="1608" y="1608"/>
                    </a:lnTo>
                    <a:lnTo>
                      <a:pt x="1801" y="1255"/>
                    </a:lnTo>
                    <a:lnTo>
                      <a:pt x="1158" y="933"/>
                    </a:lnTo>
                    <a:lnTo>
                      <a:pt x="1801" y="612"/>
                    </a:lnTo>
                    <a:lnTo>
                      <a:pt x="1608" y="258"/>
                    </a:lnTo>
                    <a:lnTo>
                      <a:pt x="1029" y="676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847;p64">
                <a:extLst>
                  <a:ext uri="{FF2B5EF4-FFF2-40B4-BE49-F238E27FC236}">
                    <a16:creationId xmlns:a16="http://schemas.microsoft.com/office/drawing/2014/main" id="{E3258AD6-6EFF-0BD3-3D61-7493906A2BA6}"/>
                  </a:ext>
                </a:extLst>
              </p:cNvPr>
              <p:cNvSpPr/>
              <p:nvPr/>
            </p:nvSpPr>
            <p:spPr>
              <a:xfrm>
                <a:off x="2656000" y="1644425"/>
                <a:ext cx="458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866" extrusionOk="0">
                    <a:moveTo>
                      <a:pt x="707" y="1"/>
                    </a:moveTo>
                    <a:lnTo>
                      <a:pt x="804" y="708"/>
                    </a:lnTo>
                    <a:lnTo>
                      <a:pt x="225" y="290"/>
                    </a:lnTo>
                    <a:lnTo>
                      <a:pt x="0" y="612"/>
                    </a:lnTo>
                    <a:lnTo>
                      <a:pt x="643" y="933"/>
                    </a:lnTo>
                    <a:lnTo>
                      <a:pt x="32" y="1222"/>
                    </a:lnTo>
                    <a:lnTo>
                      <a:pt x="225" y="1576"/>
                    </a:lnTo>
                    <a:lnTo>
                      <a:pt x="804" y="1158"/>
                    </a:lnTo>
                    <a:lnTo>
                      <a:pt x="707" y="1865"/>
                    </a:lnTo>
                    <a:lnTo>
                      <a:pt x="1125" y="1865"/>
                    </a:lnTo>
                    <a:lnTo>
                      <a:pt x="1061" y="1158"/>
                    </a:lnTo>
                    <a:lnTo>
                      <a:pt x="1607" y="1608"/>
                    </a:lnTo>
                    <a:lnTo>
                      <a:pt x="1832" y="1255"/>
                    </a:lnTo>
                    <a:lnTo>
                      <a:pt x="1190" y="933"/>
                    </a:lnTo>
                    <a:lnTo>
                      <a:pt x="1832" y="612"/>
                    </a:lnTo>
                    <a:lnTo>
                      <a:pt x="1607" y="258"/>
                    </a:lnTo>
                    <a:lnTo>
                      <a:pt x="1061" y="676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848;p64">
                <a:extLst>
                  <a:ext uri="{FF2B5EF4-FFF2-40B4-BE49-F238E27FC236}">
                    <a16:creationId xmlns:a16="http://schemas.microsoft.com/office/drawing/2014/main" id="{4ABAAC34-AB5A-9575-9340-A14E0CF56973}"/>
                  </a:ext>
                </a:extLst>
              </p:cNvPr>
              <p:cNvSpPr/>
              <p:nvPr/>
            </p:nvSpPr>
            <p:spPr>
              <a:xfrm>
                <a:off x="2716275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707" y="1"/>
                    </a:moveTo>
                    <a:lnTo>
                      <a:pt x="771" y="708"/>
                    </a:lnTo>
                    <a:lnTo>
                      <a:pt x="193" y="290"/>
                    </a:lnTo>
                    <a:lnTo>
                      <a:pt x="0" y="612"/>
                    </a:lnTo>
                    <a:lnTo>
                      <a:pt x="643" y="933"/>
                    </a:lnTo>
                    <a:lnTo>
                      <a:pt x="0" y="1222"/>
                    </a:lnTo>
                    <a:lnTo>
                      <a:pt x="193" y="1576"/>
                    </a:lnTo>
                    <a:lnTo>
                      <a:pt x="771" y="1158"/>
                    </a:lnTo>
                    <a:lnTo>
                      <a:pt x="707" y="1865"/>
                    </a:lnTo>
                    <a:lnTo>
                      <a:pt x="1093" y="1865"/>
                    </a:lnTo>
                    <a:lnTo>
                      <a:pt x="1029" y="1158"/>
                    </a:lnTo>
                    <a:lnTo>
                      <a:pt x="1607" y="1608"/>
                    </a:lnTo>
                    <a:lnTo>
                      <a:pt x="1800" y="1255"/>
                    </a:lnTo>
                    <a:lnTo>
                      <a:pt x="1157" y="933"/>
                    </a:lnTo>
                    <a:lnTo>
                      <a:pt x="1800" y="612"/>
                    </a:lnTo>
                    <a:lnTo>
                      <a:pt x="1607" y="258"/>
                    </a:lnTo>
                    <a:lnTo>
                      <a:pt x="1029" y="676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849;p64">
                <a:extLst>
                  <a:ext uri="{FF2B5EF4-FFF2-40B4-BE49-F238E27FC236}">
                    <a16:creationId xmlns:a16="http://schemas.microsoft.com/office/drawing/2014/main" id="{51F6D729-CA83-5EC2-26D2-9E042E54A981}"/>
                  </a:ext>
                </a:extLst>
              </p:cNvPr>
              <p:cNvSpPr/>
              <p:nvPr/>
            </p:nvSpPr>
            <p:spPr>
              <a:xfrm>
                <a:off x="2775725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708" y="1"/>
                    </a:moveTo>
                    <a:lnTo>
                      <a:pt x="772" y="708"/>
                    </a:lnTo>
                    <a:lnTo>
                      <a:pt x="194" y="290"/>
                    </a:lnTo>
                    <a:lnTo>
                      <a:pt x="1" y="612"/>
                    </a:lnTo>
                    <a:lnTo>
                      <a:pt x="644" y="933"/>
                    </a:lnTo>
                    <a:lnTo>
                      <a:pt x="33" y="1222"/>
                    </a:lnTo>
                    <a:lnTo>
                      <a:pt x="226" y="1576"/>
                    </a:lnTo>
                    <a:lnTo>
                      <a:pt x="772" y="1158"/>
                    </a:lnTo>
                    <a:lnTo>
                      <a:pt x="708" y="1865"/>
                    </a:lnTo>
                    <a:lnTo>
                      <a:pt x="1126" y="1865"/>
                    </a:lnTo>
                    <a:lnTo>
                      <a:pt x="1061" y="1158"/>
                    </a:lnTo>
                    <a:lnTo>
                      <a:pt x="1608" y="1608"/>
                    </a:lnTo>
                    <a:lnTo>
                      <a:pt x="1801" y="1255"/>
                    </a:lnTo>
                    <a:lnTo>
                      <a:pt x="1190" y="933"/>
                    </a:lnTo>
                    <a:lnTo>
                      <a:pt x="1801" y="612"/>
                    </a:lnTo>
                    <a:lnTo>
                      <a:pt x="1608" y="258"/>
                    </a:lnTo>
                    <a:lnTo>
                      <a:pt x="1061" y="676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50;p64">
                <a:extLst>
                  <a:ext uri="{FF2B5EF4-FFF2-40B4-BE49-F238E27FC236}">
                    <a16:creationId xmlns:a16="http://schemas.microsoft.com/office/drawing/2014/main" id="{DD3B358B-7BA8-CA91-5DAA-C9B0DED293E1}"/>
                  </a:ext>
                </a:extLst>
              </p:cNvPr>
              <p:cNvSpPr/>
              <p:nvPr/>
            </p:nvSpPr>
            <p:spPr>
              <a:xfrm>
                <a:off x="2836000" y="1644425"/>
                <a:ext cx="45025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866" extrusionOk="0">
                    <a:moveTo>
                      <a:pt x="676" y="1"/>
                    </a:moveTo>
                    <a:lnTo>
                      <a:pt x="772" y="708"/>
                    </a:lnTo>
                    <a:lnTo>
                      <a:pt x="193" y="290"/>
                    </a:lnTo>
                    <a:lnTo>
                      <a:pt x="1" y="612"/>
                    </a:lnTo>
                    <a:lnTo>
                      <a:pt x="611" y="933"/>
                    </a:lnTo>
                    <a:lnTo>
                      <a:pt x="1" y="1222"/>
                    </a:lnTo>
                    <a:lnTo>
                      <a:pt x="193" y="1576"/>
                    </a:lnTo>
                    <a:lnTo>
                      <a:pt x="772" y="1158"/>
                    </a:lnTo>
                    <a:lnTo>
                      <a:pt x="676" y="1865"/>
                    </a:lnTo>
                    <a:lnTo>
                      <a:pt x="1093" y="1865"/>
                    </a:lnTo>
                    <a:lnTo>
                      <a:pt x="1029" y="1158"/>
                    </a:lnTo>
                    <a:lnTo>
                      <a:pt x="1608" y="1608"/>
                    </a:lnTo>
                    <a:lnTo>
                      <a:pt x="1801" y="1255"/>
                    </a:lnTo>
                    <a:lnTo>
                      <a:pt x="1158" y="933"/>
                    </a:lnTo>
                    <a:lnTo>
                      <a:pt x="1801" y="612"/>
                    </a:lnTo>
                    <a:lnTo>
                      <a:pt x="1608" y="258"/>
                    </a:lnTo>
                    <a:lnTo>
                      <a:pt x="1029" y="676"/>
                    </a:lnTo>
                    <a:lnTo>
                      <a:pt x="1029" y="676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851;p64">
                <a:extLst>
                  <a:ext uri="{FF2B5EF4-FFF2-40B4-BE49-F238E27FC236}">
                    <a16:creationId xmlns:a16="http://schemas.microsoft.com/office/drawing/2014/main" id="{AAE3242E-C933-0CF4-9315-2A06D3EE5E7B}"/>
                  </a:ext>
                </a:extLst>
              </p:cNvPr>
              <p:cNvSpPr/>
              <p:nvPr/>
            </p:nvSpPr>
            <p:spPr>
              <a:xfrm>
                <a:off x="3166275" y="1069850"/>
                <a:ext cx="190500" cy="167175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6687" extrusionOk="0">
                    <a:moveTo>
                      <a:pt x="1" y="1"/>
                    </a:moveTo>
                    <a:lnTo>
                      <a:pt x="1" y="6687"/>
                    </a:lnTo>
                    <a:lnTo>
                      <a:pt x="7619" y="33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3852;p64">
                <a:extLst>
                  <a:ext uri="{FF2B5EF4-FFF2-40B4-BE49-F238E27FC236}">
                    <a16:creationId xmlns:a16="http://schemas.microsoft.com/office/drawing/2014/main" id="{F7A79EDF-E9E4-3B6F-AF87-DF2A37E6737F}"/>
                  </a:ext>
                </a:extLst>
              </p:cNvPr>
              <p:cNvSpPr/>
              <p:nvPr/>
            </p:nvSpPr>
            <p:spPr>
              <a:xfrm>
                <a:off x="5470225" y="2407075"/>
                <a:ext cx="341575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13662" extrusionOk="0">
                    <a:moveTo>
                      <a:pt x="6815" y="0"/>
                    </a:moveTo>
                    <a:cubicBezTo>
                      <a:pt x="3055" y="0"/>
                      <a:pt x="1" y="3054"/>
                      <a:pt x="1" y="6815"/>
                    </a:cubicBezTo>
                    <a:cubicBezTo>
                      <a:pt x="1" y="10608"/>
                      <a:pt x="3055" y="13661"/>
                      <a:pt x="6815" y="13661"/>
                    </a:cubicBezTo>
                    <a:cubicBezTo>
                      <a:pt x="10608" y="13661"/>
                      <a:pt x="13662" y="10608"/>
                      <a:pt x="13662" y="6815"/>
                    </a:cubicBezTo>
                    <a:cubicBezTo>
                      <a:pt x="13662" y="3054"/>
                      <a:pt x="10608" y="0"/>
                      <a:pt x="6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853;p64">
                <a:extLst>
                  <a:ext uri="{FF2B5EF4-FFF2-40B4-BE49-F238E27FC236}">
                    <a16:creationId xmlns:a16="http://schemas.microsoft.com/office/drawing/2014/main" id="{A22C0F5D-4759-F21A-5F44-9CFD7E7C7AF7}"/>
                  </a:ext>
                </a:extLst>
              </p:cNvPr>
              <p:cNvSpPr/>
              <p:nvPr/>
            </p:nvSpPr>
            <p:spPr>
              <a:xfrm>
                <a:off x="5464600" y="2401425"/>
                <a:ext cx="352025" cy="352025"/>
              </a:xfrm>
              <a:custGeom>
                <a:avLst/>
                <a:gdLst/>
                <a:ahLst/>
                <a:cxnLst/>
                <a:rect l="l" t="t" r="r" b="b"/>
                <a:pathLst>
                  <a:path w="14081" h="14081" extrusionOk="0">
                    <a:moveTo>
                      <a:pt x="7040" y="451"/>
                    </a:moveTo>
                    <a:cubicBezTo>
                      <a:pt x="8873" y="451"/>
                      <a:pt x="10544" y="1190"/>
                      <a:pt x="11733" y="2380"/>
                    </a:cubicBezTo>
                    <a:cubicBezTo>
                      <a:pt x="12923" y="3569"/>
                      <a:pt x="13662" y="5241"/>
                      <a:pt x="13662" y="7041"/>
                    </a:cubicBezTo>
                    <a:cubicBezTo>
                      <a:pt x="13662" y="8873"/>
                      <a:pt x="12923" y="10544"/>
                      <a:pt x="11733" y="11734"/>
                    </a:cubicBezTo>
                    <a:cubicBezTo>
                      <a:pt x="10544" y="12923"/>
                      <a:pt x="8873" y="13662"/>
                      <a:pt x="7040" y="13662"/>
                    </a:cubicBezTo>
                    <a:cubicBezTo>
                      <a:pt x="5240" y="13662"/>
                      <a:pt x="3569" y="12923"/>
                      <a:pt x="2379" y="11734"/>
                    </a:cubicBezTo>
                    <a:cubicBezTo>
                      <a:pt x="1190" y="10544"/>
                      <a:pt x="451" y="8873"/>
                      <a:pt x="451" y="7041"/>
                    </a:cubicBezTo>
                    <a:cubicBezTo>
                      <a:pt x="451" y="5241"/>
                      <a:pt x="1190" y="3569"/>
                      <a:pt x="2379" y="2380"/>
                    </a:cubicBezTo>
                    <a:cubicBezTo>
                      <a:pt x="3569" y="1190"/>
                      <a:pt x="5240" y="451"/>
                      <a:pt x="7040" y="451"/>
                    </a:cubicBezTo>
                    <a:close/>
                    <a:moveTo>
                      <a:pt x="7040" y="1"/>
                    </a:moveTo>
                    <a:cubicBezTo>
                      <a:pt x="3183" y="1"/>
                      <a:pt x="1" y="3151"/>
                      <a:pt x="1" y="7041"/>
                    </a:cubicBezTo>
                    <a:cubicBezTo>
                      <a:pt x="1" y="10930"/>
                      <a:pt x="3183" y="14080"/>
                      <a:pt x="7040" y="14080"/>
                    </a:cubicBezTo>
                    <a:cubicBezTo>
                      <a:pt x="10930" y="14080"/>
                      <a:pt x="14080" y="10930"/>
                      <a:pt x="14080" y="7041"/>
                    </a:cubicBezTo>
                    <a:cubicBezTo>
                      <a:pt x="14080" y="3151"/>
                      <a:pt x="10930" y="1"/>
                      <a:pt x="7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3854;p64">
                <a:extLst>
                  <a:ext uri="{FF2B5EF4-FFF2-40B4-BE49-F238E27FC236}">
                    <a16:creationId xmlns:a16="http://schemas.microsoft.com/office/drawing/2014/main" id="{5E9716FF-F4A0-626B-2CA6-75083C3F6B59}"/>
                  </a:ext>
                </a:extLst>
              </p:cNvPr>
              <p:cNvSpPr/>
              <p:nvPr/>
            </p:nvSpPr>
            <p:spPr>
              <a:xfrm>
                <a:off x="5514425" y="2451250"/>
                <a:ext cx="253175" cy="253175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0127" extrusionOk="0">
                    <a:moveTo>
                      <a:pt x="5047" y="1"/>
                    </a:moveTo>
                    <a:cubicBezTo>
                      <a:pt x="2251" y="1"/>
                      <a:pt x="1" y="2251"/>
                      <a:pt x="1" y="5048"/>
                    </a:cubicBezTo>
                    <a:cubicBezTo>
                      <a:pt x="1" y="7876"/>
                      <a:pt x="2251" y="10126"/>
                      <a:pt x="5047" y="10126"/>
                    </a:cubicBezTo>
                    <a:cubicBezTo>
                      <a:pt x="7876" y="10126"/>
                      <a:pt x="10126" y="7876"/>
                      <a:pt x="10126" y="5048"/>
                    </a:cubicBezTo>
                    <a:cubicBezTo>
                      <a:pt x="10126" y="2251"/>
                      <a:pt x="7876" y="1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855;p64">
                <a:extLst>
                  <a:ext uri="{FF2B5EF4-FFF2-40B4-BE49-F238E27FC236}">
                    <a16:creationId xmlns:a16="http://schemas.microsoft.com/office/drawing/2014/main" id="{4902E45F-C99A-209A-0ED5-908A758E7D3E}"/>
                  </a:ext>
                </a:extLst>
              </p:cNvPr>
              <p:cNvSpPr/>
              <p:nvPr/>
            </p:nvSpPr>
            <p:spPr>
              <a:xfrm>
                <a:off x="5508800" y="2445625"/>
                <a:ext cx="264425" cy="264425"/>
              </a:xfrm>
              <a:custGeom>
                <a:avLst/>
                <a:gdLst/>
                <a:ahLst/>
                <a:cxnLst/>
                <a:rect l="l" t="t" r="r" b="b"/>
                <a:pathLst>
                  <a:path w="10577" h="10577" extrusionOk="0">
                    <a:moveTo>
                      <a:pt x="5272" y="419"/>
                    </a:moveTo>
                    <a:cubicBezTo>
                      <a:pt x="6622" y="419"/>
                      <a:pt x="7844" y="965"/>
                      <a:pt x="8712" y="1865"/>
                    </a:cubicBezTo>
                    <a:cubicBezTo>
                      <a:pt x="9612" y="2733"/>
                      <a:pt x="10158" y="3955"/>
                      <a:pt x="10158" y="5273"/>
                    </a:cubicBezTo>
                    <a:cubicBezTo>
                      <a:pt x="10158" y="6623"/>
                      <a:pt x="9612" y="7844"/>
                      <a:pt x="8712" y="8712"/>
                    </a:cubicBezTo>
                    <a:cubicBezTo>
                      <a:pt x="7844" y="9612"/>
                      <a:pt x="6622" y="10159"/>
                      <a:pt x="5272" y="10159"/>
                    </a:cubicBezTo>
                    <a:cubicBezTo>
                      <a:pt x="3954" y="10159"/>
                      <a:pt x="2733" y="9612"/>
                      <a:pt x="1865" y="8712"/>
                    </a:cubicBezTo>
                    <a:cubicBezTo>
                      <a:pt x="965" y="7844"/>
                      <a:pt x="419" y="6623"/>
                      <a:pt x="419" y="5273"/>
                    </a:cubicBezTo>
                    <a:cubicBezTo>
                      <a:pt x="419" y="3955"/>
                      <a:pt x="965" y="2733"/>
                      <a:pt x="1865" y="1865"/>
                    </a:cubicBezTo>
                    <a:cubicBezTo>
                      <a:pt x="2733" y="965"/>
                      <a:pt x="3954" y="419"/>
                      <a:pt x="5272" y="419"/>
                    </a:cubicBezTo>
                    <a:close/>
                    <a:moveTo>
                      <a:pt x="5272" y="1"/>
                    </a:moveTo>
                    <a:cubicBezTo>
                      <a:pt x="2379" y="1"/>
                      <a:pt x="1" y="2380"/>
                      <a:pt x="1" y="5273"/>
                    </a:cubicBezTo>
                    <a:cubicBezTo>
                      <a:pt x="1" y="8198"/>
                      <a:pt x="2379" y="10576"/>
                      <a:pt x="5272" y="10576"/>
                    </a:cubicBezTo>
                    <a:cubicBezTo>
                      <a:pt x="8198" y="10576"/>
                      <a:pt x="10576" y="8198"/>
                      <a:pt x="10576" y="5273"/>
                    </a:cubicBezTo>
                    <a:cubicBezTo>
                      <a:pt x="10576" y="2380"/>
                      <a:pt x="8198" y="1"/>
                      <a:pt x="5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3856;p64">
                <a:extLst>
                  <a:ext uri="{FF2B5EF4-FFF2-40B4-BE49-F238E27FC236}">
                    <a16:creationId xmlns:a16="http://schemas.microsoft.com/office/drawing/2014/main" id="{0CBD9AA1-37AB-ABA7-A79A-2A23E02A3E34}"/>
                  </a:ext>
                </a:extLst>
              </p:cNvPr>
              <p:cNvSpPr/>
              <p:nvPr/>
            </p:nvSpPr>
            <p:spPr>
              <a:xfrm>
                <a:off x="5589175" y="2480200"/>
                <a:ext cx="103675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7579" extrusionOk="0">
                    <a:moveTo>
                      <a:pt x="2057" y="0"/>
                    </a:moveTo>
                    <a:cubicBezTo>
                      <a:pt x="1993" y="0"/>
                      <a:pt x="1897" y="32"/>
                      <a:pt x="1832" y="97"/>
                    </a:cubicBezTo>
                    <a:cubicBezTo>
                      <a:pt x="1768" y="161"/>
                      <a:pt x="1736" y="225"/>
                      <a:pt x="1736" y="354"/>
                    </a:cubicBezTo>
                    <a:lnTo>
                      <a:pt x="1736" y="1351"/>
                    </a:lnTo>
                    <a:lnTo>
                      <a:pt x="1736" y="1351"/>
                    </a:lnTo>
                    <a:cubicBezTo>
                      <a:pt x="1278" y="1376"/>
                      <a:pt x="892" y="1479"/>
                      <a:pt x="579" y="1672"/>
                    </a:cubicBezTo>
                    <a:cubicBezTo>
                      <a:pt x="193" y="1929"/>
                      <a:pt x="0" y="2282"/>
                      <a:pt x="0" y="2765"/>
                    </a:cubicBezTo>
                    <a:cubicBezTo>
                      <a:pt x="0" y="2957"/>
                      <a:pt x="0" y="3118"/>
                      <a:pt x="64" y="3247"/>
                    </a:cubicBezTo>
                    <a:cubicBezTo>
                      <a:pt x="97" y="3407"/>
                      <a:pt x="161" y="3504"/>
                      <a:pt x="257" y="3600"/>
                    </a:cubicBezTo>
                    <a:cubicBezTo>
                      <a:pt x="322" y="3697"/>
                      <a:pt x="450" y="3793"/>
                      <a:pt x="611" y="3890"/>
                    </a:cubicBezTo>
                    <a:cubicBezTo>
                      <a:pt x="772" y="3954"/>
                      <a:pt x="900" y="4018"/>
                      <a:pt x="1061" y="4083"/>
                    </a:cubicBezTo>
                    <a:cubicBezTo>
                      <a:pt x="1222" y="4147"/>
                      <a:pt x="1415" y="4211"/>
                      <a:pt x="1672" y="4275"/>
                    </a:cubicBezTo>
                    <a:lnTo>
                      <a:pt x="2315" y="4436"/>
                    </a:lnTo>
                    <a:cubicBezTo>
                      <a:pt x="2507" y="4500"/>
                      <a:pt x="2636" y="4565"/>
                      <a:pt x="2732" y="4629"/>
                    </a:cubicBezTo>
                    <a:cubicBezTo>
                      <a:pt x="2861" y="4693"/>
                      <a:pt x="2893" y="4790"/>
                      <a:pt x="2893" y="4886"/>
                    </a:cubicBezTo>
                    <a:cubicBezTo>
                      <a:pt x="2893" y="4983"/>
                      <a:pt x="2861" y="5079"/>
                      <a:pt x="2797" y="5143"/>
                    </a:cubicBezTo>
                    <a:cubicBezTo>
                      <a:pt x="2732" y="5208"/>
                      <a:pt x="2636" y="5240"/>
                      <a:pt x="2540" y="5272"/>
                    </a:cubicBezTo>
                    <a:cubicBezTo>
                      <a:pt x="2443" y="5304"/>
                      <a:pt x="2347" y="5304"/>
                      <a:pt x="2218" y="5336"/>
                    </a:cubicBezTo>
                    <a:lnTo>
                      <a:pt x="1897" y="5336"/>
                    </a:lnTo>
                    <a:cubicBezTo>
                      <a:pt x="1768" y="5336"/>
                      <a:pt x="1607" y="5304"/>
                      <a:pt x="1479" y="5272"/>
                    </a:cubicBezTo>
                    <a:cubicBezTo>
                      <a:pt x="1350" y="5240"/>
                      <a:pt x="1254" y="5208"/>
                      <a:pt x="1190" y="5175"/>
                    </a:cubicBezTo>
                    <a:cubicBezTo>
                      <a:pt x="1093" y="5143"/>
                      <a:pt x="1029" y="5079"/>
                      <a:pt x="932" y="5047"/>
                    </a:cubicBezTo>
                    <a:cubicBezTo>
                      <a:pt x="836" y="4983"/>
                      <a:pt x="772" y="4950"/>
                      <a:pt x="739" y="4950"/>
                    </a:cubicBezTo>
                    <a:cubicBezTo>
                      <a:pt x="611" y="4886"/>
                      <a:pt x="514" y="4854"/>
                      <a:pt x="418" y="4854"/>
                    </a:cubicBezTo>
                    <a:cubicBezTo>
                      <a:pt x="322" y="4886"/>
                      <a:pt x="225" y="4918"/>
                      <a:pt x="161" y="4983"/>
                    </a:cubicBezTo>
                    <a:cubicBezTo>
                      <a:pt x="97" y="5047"/>
                      <a:pt x="64" y="5143"/>
                      <a:pt x="32" y="5240"/>
                    </a:cubicBezTo>
                    <a:cubicBezTo>
                      <a:pt x="0" y="5304"/>
                      <a:pt x="0" y="5400"/>
                      <a:pt x="32" y="5497"/>
                    </a:cubicBezTo>
                    <a:cubicBezTo>
                      <a:pt x="64" y="5593"/>
                      <a:pt x="97" y="5690"/>
                      <a:pt x="193" y="5754"/>
                    </a:cubicBezTo>
                    <a:cubicBezTo>
                      <a:pt x="660" y="6075"/>
                      <a:pt x="1206" y="6264"/>
                      <a:pt x="1832" y="6320"/>
                    </a:cubicBezTo>
                    <a:lnTo>
                      <a:pt x="1832" y="6320"/>
                    </a:lnTo>
                    <a:lnTo>
                      <a:pt x="1832" y="7233"/>
                    </a:lnTo>
                    <a:cubicBezTo>
                      <a:pt x="1832" y="7393"/>
                      <a:pt x="1865" y="7490"/>
                      <a:pt x="1993" y="7554"/>
                    </a:cubicBezTo>
                    <a:cubicBezTo>
                      <a:pt x="2041" y="7570"/>
                      <a:pt x="2098" y="7578"/>
                      <a:pt x="2154" y="7578"/>
                    </a:cubicBezTo>
                    <a:cubicBezTo>
                      <a:pt x="2210" y="7578"/>
                      <a:pt x="2266" y="7570"/>
                      <a:pt x="2315" y="7554"/>
                    </a:cubicBezTo>
                    <a:cubicBezTo>
                      <a:pt x="2443" y="7490"/>
                      <a:pt x="2475" y="7393"/>
                      <a:pt x="2475" y="7233"/>
                    </a:cubicBezTo>
                    <a:lnTo>
                      <a:pt x="2475" y="6315"/>
                    </a:lnTo>
                    <a:lnTo>
                      <a:pt x="2475" y="6315"/>
                    </a:lnTo>
                    <a:cubicBezTo>
                      <a:pt x="2707" y="6294"/>
                      <a:pt x="2919" y="6252"/>
                      <a:pt x="3118" y="6172"/>
                    </a:cubicBezTo>
                    <a:cubicBezTo>
                      <a:pt x="3440" y="6075"/>
                      <a:pt x="3697" y="5883"/>
                      <a:pt x="3890" y="5625"/>
                    </a:cubicBezTo>
                    <a:cubicBezTo>
                      <a:pt x="4083" y="5400"/>
                      <a:pt x="4147" y="5079"/>
                      <a:pt x="4147" y="4725"/>
                    </a:cubicBezTo>
                    <a:cubicBezTo>
                      <a:pt x="4147" y="4500"/>
                      <a:pt x="4115" y="4308"/>
                      <a:pt x="4050" y="4147"/>
                    </a:cubicBezTo>
                    <a:cubicBezTo>
                      <a:pt x="3954" y="3986"/>
                      <a:pt x="3857" y="3858"/>
                      <a:pt x="3697" y="3761"/>
                    </a:cubicBezTo>
                    <a:cubicBezTo>
                      <a:pt x="3568" y="3632"/>
                      <a:pt x="3407" y="3536"/>
                      <a:pt x="3215" y="3472"/>
                    </a:cubicBezTo>
                    <a:cubicBezTo>
                      <a:pt x="3022" y="3407"/>
                      <a:pt x="2797" y="3343"/>
                      <a:pt x="2540" y="3247"/>
                    </a:cubicBezTo>
                    <a:lnTo>
                      <a:pt x="1897" y="3086"/>
                    </a:lnTo>
                    <a:cubicBezTo>
                      <a:pt x="1704" y="3054"/>
                      <a:pt x="1543" y="2990"/>
                      <a:pt x="1479" y="2925"/>
                    </a:cubicBezTo>
                    <a:cubicBezTo>
                      <a:pt x="1382" y="2861"/>
                      <a:pt x="1350" y="2765"/>
                      <a:pt x="1350" y="2668"/>
                    </a:cubicBezTo>
                    <a:cubicBezTo>
                      <a:pt x="1350" y="2572"/>
                      <a:pt x="1382" y="2507"/>
                      <a:pt x="1511" y="2443"/>
                    </a:cubicBezTo>
                    <a:cubicBezTo>
                      <a:pt x="1607" y="2379"/>
                      <a:pt x="1704" y="2347"/>
                      <a:pt x="1832" y="2347"/>
                    </a:cubicBezTo>
                    <a:lnTo>
                      <a:pt x="2218" y="2347"/>
                    </a:lnTo>
                    <a:cubicBezTo>
                      <a:pt x="2540" y="2379"/>
                      <a:pt x="2893" y="2443"/>
                      <a:pt x="3182" y="2572"/>
                    </a:cubicBezTo>
                    <a:cubicBezTo>
                      <a:pt x="3273" y="2594"/>
                      <a:pt x="3364" y="2617"/>
                      <a:pt x="3444" y="2617"/>
                    </a:cubicBezTo>
                    <a:cubicBezTo>
                      <a:pt x="3477" y="2617"/>
                      <a:pt x="3508" y="2613"/>
                      <a:pt x="3536" y="2604"/>
                    </a:cubicBezTo>
                    <a:cubicBezTo>
                      <a:pt x="3632" y="2572"/>
                      <a:pt x="3697" y="2540"/>
                      <a:pt x="3761" y="2443"/>
                    </a:cubicBezTo>
                    <a:cubicBezTo>
                      <a:pt x="3793" y="2379"/>
                      <a:pt x="3825" y="2282"/>
                      <a:pt x="3857" y="2186"/>
                    </a:cubicBezTo>
                    <a:cubicBezTo>
                      <a:pt x="3857" y="2090"/>
                      <a:pt x="3825" y="1993"/>
                      <a:pt x="3761" y="1897"/>
                    </a:cubicBezTo>
                    <a:cubicBezTo>
                      <a:pt x="3729" y="1800"/>
                      <a:pt x="3632" y="1736"/>
                      <a:pt x="3536" y="1672"/>
                    </a:cubicBezTo>
                    <a:cubicBezTo>
                      <a:pt x="3375" y="1607"/>
                      <a:pt x="3247" y="1575"/>
                      <a:pt x="3150" y="1543"/>
                    </a:cubicBezTo>
                    <a:cubicBezTo>
                      <a:pt x="3086" y="1511"/>
                      <a:pt x="2925" y="1447"/>
                      <a:pt x="2765" y="1415"/>
                    </a:cubicBezTo>
                    <a:cubicBezTo>
                      <a:pt x="2649" y="1391"/>
                      <a:pt x="2516" y="1368"/>
                      <a:pt x="2379" y="1357"/>
                    </a:cubicBezTo>
                    <a:lnTo>
                      <a:pt x="2379" y="1357"/>
                    </a:lnTo>
                    <a:lnTo>
                      <a:pt x="2379" y="354"/>
                    </a:lnTo>
                    <a:cubicBezTo>
                      <a:pt x="2379" y="225"/>
                      <a:pt x="2347" y="161"/>
                      <a:pt x="2282" y="97"/>
                    </a:cubicBezTo>
                    <a:cubicBezTo>
                      <a:pt x="2218" y="32"/>
                      <a:pt x="2154" y="0"/>
                      <a:pt x="2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3857;p64">
                <a:extLst>
                  <a:ext uri="{FF2B5EF4-FFF2-40B4-BE49-F238E27FC236}">
                    <a16:creationId xmlns:a16="http://schemas.microsoft.com/office/drawing/2014/main" id="{4C20326A-3C14-A7EA-231E-8BDF515ACF72}"/>
                  </a:ext>
                </a:extLst>
              </p:cNvPr>
              <p:cNvSpPr/>
              <p:nvPr/>
            </p:nvSpPr>
            <p:spPr>
              <a:xfrm>
                <a:off x="5470225" y="2280900"/>
                <a:ext cx="341575" cy="3407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13630" extrusionOk="0">
                    <a:moveTo>
                      <a:pt x="6815" y="0"/>
                    </a:moveTo>
                    <a:cubicBezTo>
                      <a:pt x="3055" y="0"/>
                      <a:pt x="1" y="3054"/>
                      <a:pt x="1" y="6815"/>
                    </a:cubicBezTo>
                    <a:cubicBezTo>
                      <a:pt x="1" y="10576"/>
                      <a:pt x="3055" y="13630"/>
                      <a:pt x="6815" y="13630"/>
                    </a:cubicBezTo>
                    <a:cubicBezTo>
                      <a:pt x="10608" y="13630"/>
                      <a:pt x="13662" y="10576"/>
                      <a:pt x="13662" y="6815"/>
                    </a:cubicBezTo>
                    <a:cubicBezTo>
                      <a:pt x="13662" y="3054"/>
                      <a:pt x="10608" y="0"/>
                      <a:pt x="6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3858;p64">
                <a:extLst>
                  <a:ext uri="{FF2B5EF4-FFF2-40B4-BE49-F238E27FC236}">
                    <a16:creationId xmlns:a16="http://schemas.microsoft.com/office/drawing/2014/main" id="{05F048A6-57C4-4981-0EC0-B8F161164AFF}"/>
                  </a:ext>
                </a:extLst>
              </p:cNvPr>
              <p:cNvSpPr/>
              <p:nvPr/>
            </p:nvSpPr>
            <p:spPr>
              <a:xfrm>
                <a:off x="5464600" y="2275275"/>
                <a:ext cx="352025" cy="352000"/>
              </a:xfrm>
              <a:custGeom>
                <a:avLst/>
                <a:gdLst/>
                <a:ahLst/>
                <a:cxnLst/>
                <a:rect l="l" t="t" r="r" b="b"/>
                <a:pathLst>
                  <a:path w="14081" h="14080" extrusionOk="0">
                    <a:moveTo>
                      <a:pt x="7040" y="418"/>
                    </a:moveTo>
                    <a:cubicBezTo>
                      <a:pt x="8873" y="418"/>
                      <a:pt x="10544" y="1158"/>
                      <a:pt x="11733" y="2379"/>
                    </a:cubicBezTo>
                    <a:cubicBezTo>
                      <a:pt x="12923" y="3568"/>
                      <a:pt x="13662" y="5208"/>
                      <a:pt x="13662" y="7040"/>
                    </a:cubicBezTo>
                    <a:cubicBezTo>
                      <a:pt x="13662" y="8872"/>
                      <a:pt x="12923" y="10512"/>
                      <a:pt x="11733" y="11733"/>
                    </a:cubicBezTo>
                    <a:cubicBezTo>
                      <a:pt x="10544" y="12922"/>
                      <a:pt x="8873" y="13662"/>
                      <a:pt x="7040" y="13662"/>
                    </a:cubicBezTo>
                    <a:cubicBezTo>
                      <a:pt x="5240" y="13662"/>
                      <a:pt x="3569" y="12922"/>
                      <a:pt x="2379" y="11733"/>
                    </a:cubicBezTo>
                    <a:cubicBezTo>
                      <a:pt x="1190" y="10512"/>
                      <a:pt x="451" y="8872"/>
                      <a:pt x="451" y="7040"/>
                    </a:cubicBezTo>
                    <a:cubicBezTo>
                      <a:pt x="451" y="5208"/>
                      <a:pt x="1190" y="3568"/>
                      <a:pt x="2379" y="2379"/>
                    </a:cubicBezTo>
                    <a:cubicBezTo>
                      <a:pt x="3569" y="1158"/>
                      <a:pt x="5240" y="418"/>
                      <a:pt x="7040" y="418"/>
                    </a:cubicBezTo>
                    <a:close/>
                    <a:moveTo>
                      <a:pt x="7040" y="0"/>
                    </a:moveTo>
                    <a:cubicBezTo>
                      <a:pt x="3183" y="0"/>
                      <a:pt x="1" y="3150"/>
                      <a:pt x="1" y="7040"/>
                    </a:cubicBezTo>
                    <a:cubicBezTo>
                      <a:pt x="1" y="10929"/>
                      <a:pt x="3183" y="14080"/>
                      <a:pt x="7040" y="14080"/>
                    </a:cubicBezTo>
                    <a:cubicBezTo>
                      <a:pt x="10930" y="14080"/>
                      <a:pt x="14080" y="10929"/>
                      <a:pt x="14080" y="7040"/>
                    </a:cubicBezTo>
                    <a:cubicBezTo>
                      <a:pt x="14080" y="3150"/>
                      <a:pt x="10930" y="0"/>
                      <a:pt x="7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859;p64">
                <a:extLst>
                  <a:ext uri="{FF2B5EF4-FFF2-40B4-BE49-F238E27FC236}">
                    <a16:creationId xmlns:a16="http://schemas.microsoft.com/office/drawing/2014/main" id="{B3D7409D-74DD-002F-D374-226F9FDE2DBF}"/>
                  </a:ext>
                </a:extLst>
              </p:cNvPr>
              <p:cNvSpPr/>
              <p:nvPr/>
            </p:nvSpPr>
            <p:spPr>
              <a:xfrm>
                <a:off x="5514425" y="2324300"/>
                <a:ext cx="253175" cy="2539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0158" extrusionOk="0">
                    <a:moveTo>
                      <a:pt x="5047" y="0"/>
                    </a:moveTo>
                    <a:cubicBezTo>
                      <a:pt x="2251" y="0"/>
                      <a:pt x="1" y="2282"/>
                      <a:pt x="1" y="5079"/>
                    </a:cubicBezTo>
                    <a:cubicBezTo>
                      <a:pt x="1" y="7876"/>
                      <a:pt x="2251" y="10158"/>
                      <a:pt x="5047" y="10158"/>
                    </a:cubicBezTo>
                    <a:cubicBezTo>
                      <a:pt x="7876" y="10158"/>
                      <a:pt x="10126" y="7876"/>
                      <a:pt x="10126" y="5079"/>
                    </a:cubicBezTo>
                    <a:cubicBezTo>
                      <a:pt x="10126" y="2282"/>
                      <a:pt x="7876" y="0"/>
                      <a:pt x="5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860;p64">
                <a:extLst>
                  <a:ext uri="{FF2B5EF4-FFF2-40B4-BE49-F238E27FC236}">
                    <a16:creationId xmlns:a16="http://schemas.microsoft.com/office/drawing/2014/main" id="{CDAFF9F7-ABEE-6AF8-F550-31B98A301BE6}"/>
                  </a:ext>
                </a:extLst>
              </p:cNvPr>
              <p:cNvSpPr/>
              <p:nvPr/>
            </p:nvSpPr>
            <p:spPr>
              <a:xfrm>
                <a:off x="5508800" y="2319475"/>
                <a:ext cx="264425" cy="263600"/>
              </a:xfrm>
              <a:custGeom>
                <a:avLst/>
                <a:gdLst/>
                <a:ahLst/>
                <a:cxnLst/>
                <a:rect l="l" t="t" r="r" b="b"/>
                <a:pathLst>
                  <a:path w="10577" h="10544" extrusionOk="0">
                    <a:moveTo>
                      <a:pt x="5272" y="418"/>
                    </a:moveTo>
                    <a:cubicBezTo>
                      <a:pt x="6622" y="418"/>
                      <a:pt x="7844" y="965"/>
                      <a:pt x="8712" y="1832"/>
                    </a:cubicBezTo>
                    <a:cubicBezTo>
                      <a:pt x="9612" y="2733"/>
                      <a:pt x="10158" y="3922"/>
                      <a:pt x="10158" y="5272"/>
                    </a:cubicBezTo>
                    <a:cubicBezTo>
                      <a:pt x="10158" y="6622"/>
                      <a:pt x="9612" y="7844"/>
                      <a:pt x="8712" y="8711"/>
                    </a:cubicBezTo>
                    <a:cubicBezTo>
                      <a:pt x="7844" y="9579"/>
                      <a:pt x="6622" y="10126"/>
                      <a:pt x="5272" y="10126"/>
                    </a:cubicBezTo>
                    <a:cubicBezTo>
                      <a:pt x="3954" y="10126"/>
                      <a:pt x="2733" y="9579"/>
                      <a:pt x="1865" y="8711"/>
                    </a:cubicBezTo>
                    <a:cubicBezTo>
                      <a:pt x="965" y="7844"/>
                      <a:pt x="419" y="6622"/>
                      <a:pt x="419" y="5272"/>
                    </a:cubicBezTo>
                    <a:cubicBezTo>
                      <a:pt x="419" y="3922"/>
                      <a:pt x="965" y="2733"/>
                      <a:pt x="1865" y="1832"/>
                    </a:cubicBezTo>
                    <a:cubicBezTo>
                      <a:pt x="2733" y="965"/>
                      <a:pt x="3954" y="418"/>
                      <a:pt x="5272" y="418"/>
                    </a:cubicBezTo>
                    <a:close/>
                    <a:moveTo>
                      <a:pt x="5272" y="0"/>
                    </a:moveTo>
                    <a:cubicBezTo>
                      <a:pt x="2379" y="0"/>
                      <a:pt x="1" y="2347"/>
                      <a:pt x="1" y="5272"/>
                    </a:cubicBezTo>
                    <a:cubicBezTo>
                      <a:pt x="1" y="8197"/>
                      <a:pt x="2379" y="10544"/>
                      <a:pt x="5272" y="10544"/>
                    </a:cubicBezTo>
                    <a:cubicBezTo>
                      <a:pt x="8198" y="10544"/>
                      <a:pt x="10576" y="8197"/>
                      <a:pt x="10576" y="5272"/>
                    </a:cubicBezTo>
                    <a:cubicBezTo>
                      <a:pt x="10576" y="2347"/>
                      <a:pt x="8198" y="0"/>
                      <a:pt x="5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861;p64">
                <a:extLst>
                  <a:ext uri="{FF2B5EF4-FFF2-40B4-BE49-F238E27FC236}">
                    <a16:creationId xmlns:a16="http://schemas.microsoft.com/office/drawing/2014/main" id="{A48C0079-E6BA-4A6C-037D-8E7027CC1927}"/>
                  </a:ext>
                </a:extLst>
              </p:cNvPr>
              <p:cNvSpPr/>
              <p:nvPr/>
            </p:nvSpPr>
            <p:spPr>
              <a:xfrm>
                <a:off x="5589175" y="2354025"/>
                <a:ext cx="103675" cy="189275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7571" extrusionOk="0">
                    <a:moveTo>
                      <a:pt x="2057" y="0"/>
                    </a:moveTo>
                    <a:cubicBezTo>
                      <a:pt x="1993" y="0"/>
                      <a:pt x="1897" y="33"/>
                      <a:pt x="1832" y="97"/>
                    </a:cubicBezTo>
                    <a:cubicBezTo>
                      <a:pt x="1768" y="129"/>
                      <a:pt x="1736" y="225"/>
                      <a:pt x="1736" y="322"/>
                    </a:cubicBezTo>
                    <a:lnTo>
                      <a:pt x="1736" y="1337"/>
                    </a:lnTo>
                    <a:lnTo>
                      <a:pt x="1736" y="1337"/>
                    </a:lnTo>
                    <a:cubicBezTo>
                      <a:pt x="1278" y="1359"/>
                      <a:pt x="892" y="1479"/>
                      <a:pt x="579" y="1672"/>
                    </a:cubicBezTo>
                    <a:cubicBezTo>
                      <a:pt x="193" y="1929"/>
                      <a:pt x="0" y="2283"/>
                      <a:pt x="0" y="2733"/>
                    </a:cubicBezTo>
                    <a:cubicBezTo>
                      <a:pt x="0" y="2926"/>
                      <a:pt x="0" y="3086"/>
                      <a:pt x="64" y="3247"/>
                    </a:cubicBezTo>
                    <a:cubicBezTo>
                      <a:pt x="97" y="3376"/>
                      <a:pt x="161" y="3504"/>
                      <a:pt x="257" y="3601"/>
                    </a:cubicBezTo>
                    <a:cubicBezTo>
                      <a:pt x="322" y="3697"/>
                      <a:pt x="450" y="3794"/>
                      <a:pt x="611" y="3858"/>
                    </a:cubicBezTo>
                    <a:cubicBezTo>
                      <a:pt x="772" y="3954"/>
                      <a:pt x="900" y="4019"/>
                      <a:pt x="1061" y="4083"/>
                    </a:cubicBezTo>
                    <a:cubicBezTo>
                      <a:pt x="1222" y="4115"/>
                      <a:pt x="1415" y="4179"/>
                      <a:pt x="1672" y="4276"/>
                    </a:cubicBezTo>
                    <a:lnTo>
                      <a:pt x="2315" y="4436"/>
                    </a:lnTo>
                    <a:cubicBezTo>
                      <a:pt x="2507" y="4469"/>
                      <a:pt x="2636" y="4533"/>
                      <a:pt x="2732" y="4629"/>
                    </a:cubicBezTo>
                    <a:cubicBezTo>
                      <a:pt x="2861" y="4694"/>
                      <a:pt x="2893" y="4790"/>
                      <a:pt x="2893" y="4854"/>
                    </a:cubicBezTo>
                    <a:cubicBezTo>
                      <a:pt x="2893" y="4983"/>
                      <a:pt x="2861" y="5047"/>
                      <a:pt x="2797" y="5111"/>
                    </a:cubicBezTo>
                    <a:cubicBezTo>
                      <a:pt x="2732" y="5208"/>
                      <a:pt x="2636" y="5240"/>
                      <a:pt x="2540" y="5272"/>
                    </a:cubicBezTo>
                    <a:cubicBezTo>
                      <a:pt x="2443" y="5304"/>
                      <a:pt x="2347" y="5304"/>
                      <a:pt x="2218" y="5336"/>
                    </a:cubicBezTo>
                    <a:cubicBezTo>
                      <a:pt x="2122" y="5336"/>
                      <a:pt x="1993" y="5336"/>
                      <a:pt x="1897" y="5304"/>
                    </a:cubicBezTo>
                    <a:cubicBezTo>
                      <a:pt x="1768" y="5304"/>
                      <a:pt x="1607" y="5304"/>
                      <a:pt x="1479" y="5272"/>
                    </a:cubicBezTo>
                    <a:cubicBezTo>
                      <a:pt x="1350" y="5208"/>
                      <a:pt x="1254" y="5176"/>
                      <a:pt x="1190" y="5144"/>
                    </a:cubicBezTo>
                    <a:cubicBezTo>
                      <a:pt x="1093" y="5111"/>
                      <a:pt x="1029" y="5079"/>
                      <a:pt x="932" y="5015"/>
                    </a:cubicBezTo>
                    <a:cubicBezTo>
                      <a:pt x="836" y="4983"/>
                      <a:pt x="772" y="4951"/>
                      <a:pt x="739" y="4919"/>
                    </a:cubicBezTo>
                    <a:cubicBezTo>
                      <a:pt x="611" y="4886"/>
                      <a:pt x="514" y="4854"/>
                      <a:pt x="418" y="4854"/>
                    </a:cubicBezTo>
                    <a:cubicBezTo>
                      <a:pt x="322" y="4854"/>
                      <a:pt x="225" y="4919"/>
                      <a:pt x="161" y="4983"/>
                    </a:cubicBezTo>
                    <a:cubicBezTo>
                      <a:pt x="97" y="5047"/>
                      <a:pt x="64" y="5144"/>
                      <a:pt x="32" y="5208"/>
                    </a:cubicBezTo>
                    <a:cubicBezTo>
                      <a:pt x="0" y="5304"/>
                      <a:pt x="0" y="5401"/>
                      <a:pt x="32" y="5497"/>
                    </a:cubicBezTo>
                    <a:cubicBezTo>
                      <a:pt x="64" y="5594"/>
                      <a:pt x="97" y="5658"/>
                      <a:pt x="193" y="5722"/>
                    </a:cubicBezTo>
                    <a:cubicBezTo>
                      <a:pt x="660" y="6072"/>
                      <a:pt x="1206" y="6264"/>
                      <a:pt x="1832" y="6296"/>
                    </a:cubicBezTo>
                    <a:lnTo>
                      <a:pt x="1832" y="6296"/>
                    </a:lnTo>
                    <a:lnTo>
                      <a:pt x="1832" y="7233"/>
                    </a:lnTo>
                    <a:cubicBezTo>
                      <a:pt x="1832" y="7394"/>
                      <a:pt x="1865" y="7490"/>
                      <a:pt x="1993" y="7522"/>
                    </a:cubicBezTo>
                    <a:cubicBezTo>
                      <a:pt x="2041" y="7554"/>
                      <a:pt x="2098" y="7571"/>
                      <a:pt x="2154" y="7571"/>
                    </a:cubicBezTo>
                    <a:cubicBezTo>
                      <a:pt x="2210" y="7571"/>
                      <a:pt x="2266" y="7554"/>
                      <a:pt x="2315" y="7522"/>
                    </a:cubicBezTo>
                    <a:cubicBezTo>
                      <a:pt x="2443" y="7458"/>
                      <a:pt x="2475" y="7362"/>
                      <a:pt x="2475" y="7233"/>
                    </a:cubicBezTo>
                    <a:lnTo>
                      <a:pt x="2475" y="6308"/>
                    </a:lnTo>
                    <a:lnTo>
                      <a:pt x="2475" y="6308"/>
                    </a:lnTo>
                    <a:cubicBezTo>
                      <a:pt x="2707" y="6295"/>
                      <a:pt x="2919" y="6252"/>
                      <a:pt x="3118" y="6172"/>
                    </a:cubicBezTo>
                    <a:cubicBezTo>
                      <a:pt x="3440" y="6076"/>
                      <a:pt x="3697" y="5883"/>
                      <a:pt x="3890" y="5626"/>
                    </a:cubicBezTo>
                    <a:cubicBezTo>
                      <a:pt x="4083" y="5369"/>
                      <a:pt x="4147" y="5079"/>
                      <a:pt x="4147" y="4726"/>
                    </a:cubicBezTo>
                    <a:cubicBezTo>
                      <a:pt x="4147" y="4501"/>
                      <a:pt x="4115" y="4308"/>
                      <a:pt x="4050" y="4147"/>
                    </a:cubicBezTo>
                    <a:cubicBezTo>
                      <a:pt x="3954" y="3986"/>
                      <a:pt x="3857" y="3858"/>
                      <a:pt x="3697" y="3729"/>
                    </a:cubicBezTo>
                    <a:cubicBezTo>
                      <a:pt x="3568" y="3633"/>
                      <a:pt x="3407" y="3536"/>
                      <a:pt x="3215" y="3472"/>
                    </a:cubicBezTo>
                    <a:cubicBezTo>
                      <a:pt x="3022" y="3408"/>
                      <a:pt x="2797" y="3311"/>
                      <a:pt x="2540" y="3247"/>
                    </a:cubicBezTo>
                    <a:lnTo>
                      <a:pt x="1897" y="3086"/>
                    </a:lnTo>
                    <a:cubicBezTo>
                      <a:pt x="1704" y="3054"/>
                      <a:pt x="1543" y="2990"/>
                      <a:pt x="1479" y="2926"/>
                    </a:cubicBezTo>
                    <a:cubicBezTo>
                      <a:pt x="1382" y="2861"/>
                      <a:pt x="1350" y="2765"/>
                      <a:pt x="1350" y="2668"/>
                    </a:cubicBezTo>
                    <a:cubicBezTo>
                      <a:pt x="1350" y="2572"/>
                      <a:pt x="1382" y="2476"/>
                      <a:pt x="1511" y="2411"/>
                    </a:cubicBezTo>
                    <a:cubicBezTo>
                      <a:pt x="1607" y="2379"/>
                      <a:pt x="1704" y="2347"/>
                      <a:pt x="1832" y="2347"/>
                    </a:cubicBezTo>
                    <a:cubicBezTo>
                      <a:pt x="1913" y="2331"/>
                      <a:pt x="1977" y="2323"/>
                      <a:pt x="2037" y="2323"/>
                    </a:cubicBezTo>
                    <a:cubicBezTo>
                      <a:pt x="2098" y="2323"/>
                      <a:pt x="2154" y="2331"/>
                      <a:pt x="2218" y="2347"/>
                    </a:cubicBezTo>
                    <a:cubicBezTo>
                      <a:pt x="2540" y="2379"/>
                      <a:pt x="2893" y="2443"/>
                      <a:pt x="3182" y="2572"/>
                    </a:cubicBezTo>
                    <a:cubicBezTo>
                      <a:pt x="3311" y="2604"/>
                      <a:pt x="3440" y="2604"/>
                      <a:pt x="3536" y="2604"/>
                    </a:cubicBezTo>
                    <a:cubicBezTo>
                      <a:pt x="3632" y="2572"/>
                      <a:pt x="3697" y="2508"/>
                      <a:pt x="3761" y="2443"/>
                    </a:cubicBezTo>
                    <a:cubicBezTo>
                      <a:pt x="3793" y="2347"/>
                      <a:pt x="3825" y="2283"/>
                      <a:pt x="3857" y="2186"/>
                    </a:cubicBezTo>
                    <a:cubicBezTo>
                      <a:pt x="3857" y="2090"/>
                      <a:pt x="3825" y="1993"/>
                      <a:pt x="3761" y="1897"/>
                    </a:cubicBezTo>
                    <a:cubicBezTo>
                      <a:pt x="3729" y="1801"/>
                      <a:pt x="3632" y="1736"/>
                      <a:pt x="3536" y="1672"/>
                    </a:cubicBezTo>
                    <a:cubicBezTo>
                      <a:pt x="3375" y="1608"/>
                      <a:pt x="3247" y="1543"/>
                      <a:pt x="3150" y="1511"/>
                    </a:cubicBezTo>
                    <a:cubicBezTo>
                      <a:pt x="3086" y="1479"/>
                      <a:pt x="2925" y="1447"/>
                      <a:pt x="2765" y="1415"/>
                    </a:cubicBezTo>
                    <a:cubicBezTo>
                      <a:pt x="2649" y="1392"/>
                      <a:pt x="2516" y="1368"/>
                      <a:pt x="2379" y="1357"/>
                    </a:cubicBezTo>
                    <a:lnTo>
                      <a:pt x="2379" y="1357"/>
                    </a:lnTo>
                    <a:lnTo>
                      <a:pt x="2379" y="322"/>
                    </a:lnTo>
                    <a:cubicBezTo>
                      <a:pt x="2379" y="225"/>
                      <a:pt x="2347" y="161"/>
                      <a:pt x="2282" y="97"/>
                    </a:cubicBezTo>
                    <a:cubicBezTo>
                      <a:pt x="2218" y="33"/>
                      <a:pt x="2154" y="0"/>
                      <a:pt x="2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3862;p64">
                <a:extLst>
                  <a:ext uri="{FF2B5EF4-FFF2-40B4-BE49-F238E27FC236}">
                    <a16:creationId xmlns:a16="http://schemas.microsoft.com/office/drawing/2014/main" id="{D8FD12C8-787E-E65C-1720-F142278AEA79}"/>
                  </a:ext>
                </a:extLst>
              </p:cNvPr>
              <p:cNvSpPr/>
              <p:nvPr/>
            </p:nvSpPr>
            <p:spPr>
              <a:xfrm>
                <a:off x="5470225" y="2054275"/>
                <a:ext cx="341575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13662" extrusionOk="0">
                    <a:moveTo>
                      <a:pt x="6815" y="1"/>
                    </a:moveTo>
                    <a:cubicBezTo>
                      <a:pt x="3055" y="1"/>
                      <a:pt x="1" y="3054"/>
                      <a:pt x="1" y="6815"/>
                    </a:cubicBezTo>
                    <a:cubicBezTo>
                      <a:pt x="1" y="10608"/>
                      <a:pt x="3055" y="13662"/>
                      <a:pt x="6815" y="13662"/>
                    </a:cubicBezTo>
                    <a:cubicBezTo>
                      <a:pt x="10608" y="13662"/>
                      <a:pt x="13662" y="10608"/>
                      <a:pt x="13662" y="6815"/>
                    </a:cubicBezTo>
                    <a:cubicBezTo>
                      <a:pt x="13662" y="3054"/>
                      <a:pt x="10608" y="1"/>
                      <a:pt x="68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3863;p64">
                <a:extLst>
                  <a:ext uri="{FF2B5EF4-FFF2-40B4-BE49-F238E27FC236}">
                    <a16:creationId xmlns:a16="http://schemas.microsoft.com/office/drawing/2014/main" id="{7DF98D1F-269C-6376-1DB2-CA41947CC59E}"/>
                  </a:ext>
                </a:extLst>
              </p:cNvPr>
              <p:cNvSpPr/>
              <p:nvPr/>
            </p:nvSpPr>
            <p:spPr>
              <a:xfrm>
                <a:off x="5464600" y="2049450"/>
                <a:ext cx="352025" cy="351200"/>
              </a:xfrm>
              <a:custGeom>
                <a:avLst/>
                <a:gdLst/>
                <a:ahLst/>
                <a:cxnLst/>
                <a:rect l="l" t="t" r="r" b="b"/>
                <a:pathLst>
                  <a:path w="14081" h="14048" extrusionOk="0">
                    <a:moveTo>
                      <a:pt x="7040" y="419"/>
                    </a:moveTo>
                    <a:cubicBezTo>
                      <a:pt x="8873" y="419"/>
                      <a:pt x="10544" y="1158"/>
                      <a:pt x="11733" y="2347"/>
                    </a:cubicBezTo>
                    <a:cubicBezTo>
                      <a:pt x="12923" y="3537"/>
                      <a:pt x="13662" y="5208"/>
                      <a:pt x="13662" y="7008"/>
                    </a:cubicBezTo>
                    <a:cubicBezTo>
                      <a:pt x="13662" y="8840"/>
                      <a:pt x="12923" y="10512"/>
                      <a:pt x="11733" y="11701"/>
                    </a:cubicBezTo>
                    <a:cubicBezTo>
                      <a:pt x="10544" y="12891"/>
                      <a:pt x="8873" y="13630"/>
                      <a:pt x="7040" y="13630"/>
                    </a:cubicBezTo>
                    <a:cubicBezTo>
                      <a:pt x="5240" y="13630"/>
                      <a:pt x="3569" y="12891"/>
                      <a:pt x="2379" y="11701"/>
                    </a:cubicBezTo>
                    <a:cubicBezTo>
                      <a:pt x="1190" y="10512"/>
                      <a:pt x="451" y="8840"/>
                      <a:pt x="451" y="7008"/>
                    </a:cubicBezTo>
                    <a:cubicBezTo>
                      <a:pt x="451" y="5208"/>
                      <a:pt x="1190" y="3537"/>
                      <a:pt x="2379" y="2347"/>
                    </a:cubicBezTo>
                    <a:cubicBezTo>
                      <a:pt x="3569" y="1158"/>
                      <a:pt x="5240" y="419"/>
                      <a:pt x="7040" y="419"/>
                    </a:cubicBezTo>
                    <a:close/>
                    <a:moveTo>
                      <a:pt x="7040" y="1"/>
                    </a:moveTo>
                    <a:cubicBezTo>
                      <a:pt x="3183" y="1"/>
                      <a:pt x="1" y="3151"/>
                      <a:pt x="1" y="7008"/>
                    </a:cubicBezTo>
                    <a:cubicBezTo>
                      <a:pt x="1" y="10898"/>
                      <a:pt x="3183" y="14048"/>
                      <a:pt x="7040" y="14048"/>
                    </a:cubicBezTo>
                    <a:cubicBezTo>
                      <a:pt x="10930" y="14048"/>
                      <a:pt x="14080" y="10898"/>
                      <a:pt x="14080" y="7008"/>
                    </a:cubicBezTo>
                    <a:cubicBezTo>
                      <a:pt x="14080" y="3151"/>
                      <a:pt x="10930" y="1"/>
                      <a:pt x="7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3864;p64">
                <a:extLst>
                  <a:ext uri="{FF2B5EF4-FFF2-40B4-BE49-F238E27FC236}">
                    <a16:creationId xmlns:a16="http://schemas.microsoft.com/office/drawing/2014/main" id="{F407523D-12EC-00BD-C991-154D186947FD}"/>
                  </a:ext>
                </a:extLst>
              </p:cNvPr>
              <p:cNvSpPr/>
              <p:nvPr/>
            </p:nvSpPr>
            <p:spPr>
              <a:xfrm>
                <a:off x="5514425" y="2098475"/>
                <a:ext cx="253175" cy="253175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0127" extrusionOk="0">
                    <a:moveTo>
                      <a:pt x="5047" y="1"/>
                    </a:moveTo>
                    <a:cubicBezTo>
                      <a:pt x="2251" y="1"/>
                      <a:pt x="1" y="2251"/>
                      <a:pt x="1" y="5047"/>
                    </a:cubicBezTo>
                    <a:cubicBezTo>
                      <a:pt x="1" y="7876"/>
                      <a:pt x="2251" y="10126"/>
                      <a:pt x="5047" y="10126"/>
                    </a:cubicBezTo>
                    <a:cubicBezTo>
                      <a:pt x="7876" y="10126"/>
                      <a:pt x="10126" y="7876"/>
                      <a:pt x="10126" y="5047"/>
                    </a:cubicBezTo>
                    <a:cubicBezTo>
                      <a:pt x="10126" y="2251"/>
                      <a:pt x="7876" y="1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3865;p64">
                <a:extLst>
                  <a:ext uri="{FF2B5EF4-FFF2-40B4-BE49-F238E27FC236}">
                    <a16:creationId xmlns:a16="http://schemas.microsoft.com/office/drawing/2014/main" id="{A63BAED8-88CA-E2B1-C57F-F0A80BF1020C}"/>
                  </a:ext>
                </a:extLst>
              </p:cNvPr>
              <p:cNvSpPr/>
              <p:nvPr/>
            </p:nvSpPr>
            <p:spPr>
              <a:xfrm>
                <a:off x="5508800" y="2092850"/>
                <a:ext cx="264425" cy="264425"/>
              </a:xfrm>
              <a:custGeom>
                <a:avLst/>
                <a:gdLst/>
                <a:ahLst/>
                <a:cxnLst/>
                <a:rect l="l" t="t" r="r" b="b"/>
                <a:pathLst>
                  <a:path w="10577" h="10577" extrusionOk="0">
                    <a:moveTo>
                      <a:pt x="5272" y="418"/>
                    </a:moveTo>
                    <a:cubicBezTo>
                      <a:pt x="6622" y="418"/>
                      <a:pt x="7844" y="965"/>
                      <a:pt x="8712" y="1865"/>
                    </a:cubicBezTo>
                    <a:cubicBezTo>
                      <a:pt x="9612" y="2733"/>
                      <a:pt x="10158" y="3954"/>
                      <a:pt x="10158" y="5272"/>
                    </a:cubicBezTo>
                    <a:cubicBezTo>
                      <a:pt x="10158" y="6622"/>
                      <a:pt x="9612" y="7844"/>
                      <a:pt x="8712" y="8712"/>
                    </a:cubicBezTo>
                    <a:cubicBezTo>
                      <a:pt x="7844" y="9612"/>
                      <a:pt x="6622" y="10158"/>
                      <a:pt x="5272" y="10158"/>
                    </a:cubicBezTo>
                    <a:cubicBezTo>
                      <a:pt x="3954" y="10158"/>
                      <a:pt x="2733" y="9612"/>
                      <a:pt x="1865" y="8712"/>
                    </a:cubicBezTo>
                    <a:cubicBezTo>
                      <a:pt x="965" y="7844"/>
                      <a:pt x="419" y="6622"/>
                      <a:pt x="419" y="5272"/>
                    </a:cubicBezTo>
                    <a:cubicBezTo>
                      <a:pt x="419" y="3954"/>
                      <a:pt x="965" y="2733"/>
                      <a:pt x="1865" y="1865"/>
                    </a:cubicBezTo>
                    <a:cubicBezTo>
                      <a:pt x="2733" y="965"/>
                      <a:pt x="3954" y="418"/>
                      <a:pt x="5272" y="418"/>
                    </a:cubicBezTo>
                    <a:close/>
                    <a:moveTo>
                      <a:pt x="5272" y="1"/>
                    </a:moveTo>
                    <a:cubicBezTo>
                      <a:pt x="2379" y="1"/>
                      <a:pt x="1" y="2379"/>
                      <a:pt x="1" y="5272"/>
                    </a:cubicBezTo>
                    <a:cubicBezTo>
                      <a:pt x="1" y="8197"/>
                      <a:pt x="2379" y="10576"/>
                      <a:pt x="5272" y="10576"/>
                    </a:cubicBezTo>
                    <a:cubicBezTo>
                      <a:pt x="8198" y="10576"/>
                      <a:pt x="10576" y="8197"/>
                      <a:pt x="10576" y="5272"/>
                    </a:cubicBezTo>
                    <a:cubicBezTo>
                      <a:pt x="10576" y="2379"/>
                      <a:pt x="8198" y="1"/>
                      <a:pt x="5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3866;p64">
                <a:extLst>
                  <a:ext uri="{FF2B5EF4-FFF2-40B4-BE49-F238E27FC236}">
                    <a16:creationId xmlns:a16="http://schemas.microsoft.com/office/drawing/2014/main" id="{1D739D12-6646-53CB-AFBD-6B24068C8975}"/>
                  </a:ext>
                </a:extLst>
              </p:cNvPr>
              <p:cNvSpPr/>
              <p:nvPr/>
            </p:nvSpPr>
            <p:spPr>
              <a:xfrm>
                <a:off x="5589175" y="2127400"/>
                <a:ext cx="103675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7579" extrusionOk="0">
                    <a:moveTo>
                      <a:pt x="2057" y="1"/>
                    </a:moveTo>
                    <a:cubicBezTo>
                      <a:pt x="1993" y="1"/>
                      <a:pt x="1897" y="33"/>
                      <a:pt x="1832" y="97"/>
                    </a:cubicBezTo>
                    <a:cubicBezTo>
                      <a:pt x="1768" y="161"/>
                      <a:pt x="1736" y="226"/>
                      <a:pt x="1736" y="354"/>
                    </a:cubicBezTo>
                    <a:lnTo>
                      <a:pt x="1736" y="1351"/>
                    </a:lnTo>
                    <a:lnTo>
                      <a:pt x="1736" y="1351"/>
                    </a:lnTo>
                    <a:cubicBezTo>
                      <a:pt x="1278" y="1377"/>
                      <a:pt x="892" y="1479"/>
                      <a:pt x="579" y="1672"/>
                    </a:cubicBezTo>
                    <a:cubicBezTo>
                      <a:pt x="193" y="1929"/>
                      <a:pt x="0" y="2283"/>
                      <a:pt x="0" y="2765"/>
                    </a:cubicBezTo>
                    <a:cubicBezTo>
                      <a:pt x="0" y="2958"/>
                      <a:pt x="0" y="3119"/>
                      <a:pt x="64" y="3247"/>
                    </a:cubicBezTo>
                    <a:cubicBezTo>
                      <a:pt x="97" y="3408"/>
                      <a:pt x="161" y="3504"/>
                      <a:pt x="257" y="3601"/>
                    </a:cubicBezTo>
                    <a:cubicBezTo>
                      <a:pt x="322" y="3697"/>
                      <a:pt x="450" y="3794"/>
                      <a:pt x="611" y="3890"/>
                    </a:cubicBezTo>
                    <a:cubicBezTo>
                      <a:pt x="772" y="3954"/>
                      <a:pt x="900" y="4019"/>
                      <a:pt x="1061" y="4083"/>
                    </a:cubicBezTo>
                    <a:cubicBezTo>
                      <a:pt x="1222" y="4147"/>
                      <a:pt x="1415" y="4212"/>
                      <a:pt x="1672" y="4276"/>
                    </a:cubicBezTo>
                    <a:lnTo>
                      <a:pt x="2315" y="4437"/>
                    </a:lnTo>
                    <a:cubicBezTo>
                      <a:pt x="2507" y="4501"/>
                      <a:pt x="2636" y="4565"/>
                      <a:pt x="2732" y="4630"/>
                    </a:cubicBezTo>
                    <a:cubicBezTo>
                      <a:pt x="2861" y="4726"/>
                      <a:pt x="2893" y="4790"/>
                      <a:pt x="2893" y="4887"/>
                    </a:cubicBezTo>
                    <a:cubicBezTo>
                      <a:pt x="2893" y="4983"/>
                      <a:pt x="2861" y="5080"/>
                      <a:pt x="2797" y="5144"/>
                    </a:cubicBezTo>
                    <a:cubicBezTo>
                      <a:pt x="2732" y="5208"/>
                      <a:pt x="2636" y="5240"/>
                      <a:pt x="2540" y="5272"/>
                    </a:cubicBezTo>
                    <a:cubicBezTo>
                      <a:pt x="2443" y="5305"/>
                      <a:pt x="2347" y="5337"/>
                      <a:pt x="2218" y="5337"/>
                    </a:cubicBezTo>
                    <a:lnTo>
                      <a:pt x="1897" y="5337"/>
                    </a:lnTo>
                    <a:cubicBezTo>
                      <a:pt x="1768" y="5337"/>
                      <a:pt x="1607" y="5305"/>
                      <a:pt x="1479" y="5272"/>
                    </a:cubicBezTo>
                    <a:cubicBezTo>
                      <a:pt x="1350" y="5240"/>
                      <a:pt x="1254" y="5208"/>
                      <a:pt x="1190" y="5176"/>
                    </a:cubicBezTo>
                    <a:cubicBezTo>
                      <a:pt x="1093" y="5144"/>
                      <a:pt x="1029" y="5080"/>
                      <a:pt x="932" y="5047"/>
                    </a:cubicBezTo>
                    <a:cubicBezTo>
                      <a:pt x="836" y="4983"/>
                      <a:pt x="772" y="4951"/>
                      <a:pt x="739" y="4951"/>
                    </a:cubicBezTo>
                    <a:cubicBezTo>
                      <a:pt x="611" y="4887"/>
                      <a:pt x="514" y="4855"/>
                      <a:pt x="418" y="4855"/>
                    </a:cubicBezTo>
                    <a:cubicBezTo>
                      <a:pt x="322" y="4887"/>
                      <a:pt x="225" y="4919"/>
                      <a:pt x="161" y="4983"/>
                    </a:cubicBezTo>
                    <a:cubicBezTo>
                      <a:pt x="97" y="5047"/>
                      <a:pt x="64" y="5144"/>
                      <a:pt x="32" y="5240"/>
                    </a:cubicBezTo>
                    <a:cubicBezTo>
                      <a:pt x="0" y="5305"/>
                      <a:pt x="0" y="5401"/>
                      <a:pt x="32" y="5497"/>
                    </a:cubicBezTo>
                    <a:cubicBezTo>
                      <a:pt x="64" y="5594"/>
                      <a:pt x="97" y="5690"/>
                      <a:pt x="193" y="5755"/>
                    </a:cubicBezTo>
                    <a:cubicBezTo>
                      <a:pt x="660" y="6076"/>
                      <a:pt x="1206" y="6264"/>
                      <a:pt x="1832" y="6320"/>
                    </a:cubicBezTo>
                    <a:lnTo>
                      <a:pt x="1832" y="6320"/>
                    </a:lnTo>
                    <a:lnTo>
                      <a:pt x="1832" y="7233"/>
                    </a:lnTo>
                    <a:cubicBezTo>
                      <a:pt x="1832" y="7394"/>
                      <a:pt x="1865" y="7490"/>
                      <a:pt x="1993" y="7555"/>
                    </a:cubicBezTo>
                    <a:cubicBezTo>
                      <a:pt x="2041" y="7571"/>
                      <a:pt x="2098" y="7579"/>
                      <a:pt x="2154" y="7579"/>
                    </a:cubicBezTo>
                    <a:cubicBezTo>
                      <a:pt x="2210" y="7579"/>
                      <a:pt x="2266" y="7571"/>
                      <a:pt x="2315" y="7555"/>
                    </a:cubicBezTo>
                    <a:cubicBezTo>
                      <a:pt x="2443" y="7490"/>
                      <a:pt x="2475" y="7394"/>
                      <a:pt x="2475" y="7233"/>
                    </a:cubicBezTo>
                    <a:lnTo>
                      <a:pt x="2475" y="6316"/>
                    </a:lnTo>
                    <a:lnTo>
                      <a:pt x="2475" y="6316"/>
                    </a:lnTo>
                    <a:cubicBezTo>
                      <a:pt x="2707" y="6295"/>
                      <a:pt x="2919" y="6252"/>
                      <a:pt x="3118" y="6172"/>
                    </a:cubicBezTo>
                    <a:cubicBezTo>
                      <a:pt x="3440" y="6076"/>
                      <a:pt x="3697" y="5883"/>
                      <a:pt x="3890" y="5658"/>
                    </a:cubicBezTo>
                    <a:cubicBezTo>
                      <a:pt x="4083" y="5401"/>
                      <a:pt x="4147" y="5080"/>
                      <a:pt x="4147" y="4726"/>
                    </a:cubicBezTo>
                    <a:cubicBezTo>
                      <a:pt x="4147" y="4501"/>
                      <a:pt x="4115" y="4308"/>
                      <a:pt x="4050" y="4147"/>
                    </a:cubicBezTo>
                    <a:cubicBezTo>
                      <a:pt x="3954" y="3987"/>
                      <a:pt x="3857" y="3858"/>
                      <a:pt x="3697" y="3762"/>
                    </a:cubicBezTo>
                    <a:cubicBezTo>
                      <a:pt x="3568" y="3633"/>
                      <a:pt x="3407" y="3537"/>
                      <a:pt x="3215" y="3472"/>
                    </a:cubicBezTo>
                    <a:cubicBezTo>
                      <a:pt x="3022" y="3408"/>
                      <a:pt x="2797" y="3344"/>
                      <a:pt x="2540" y="3247"/>
                    </a:cubicBezTo>
                    <a:lnTo>
                      <a:pt x="1897" y="3087"/>
                    </a:lnTo>
                    <a:cubicBezTo>
                      <a:pt x="1704" y="3054"/>
                      <a:pt x="1543" y="2990"/>
                      <a:pt x="1479" y="2926"/>
                    </a:cubicBezTo>
                    <a:cubicBezTo>
                      <a:pt x="1382" y="2862"/>
                      <a:pt x="1350" y="2797"/>
                      <a:pt x="1350" y="2669"/>
                    </a:cubicBezTo>
                    <a:cubicBezTo>
                      <a:pt x="1350" y="2572"/>
                      <a:pt x="1382" y="2508"/>
                      <a:pt x="1511" y="2444"/>
                    </a:cubicBezTo>
                    <a:cubicBezTo>
                      <a:pt x="1607" y="2379"/>
                      <a:pt x="1704" y="2347"/>
                      <a:pt x="1832" y="2347"/>
                    </a:cubicBezTo>
                    <a:lnTo>
                      <a:pt x="2218" y="2347"/>
                    </a:lnTo>
                    <a:cubicBezTo>
                      <a:pt x="2540" y="2379"/>
                      <a:pt x="2893" y="2476"/>
                      <a:pt x="3182" y="2572"/>
                    </a:cubicBezTo>
                    <a:cubicBezTo>
                      <a:pt x="3273" y="2595"/>
                      <a:pt x="3364" y="2618"/>
                      <a:pt x="3444" y="2618"/>
                    </a:cubicBezTo>
                    <a:cubicBezTo>
                      <a:pt x="3477" y="2618"/>
                      <a:pt x="3508" y="2614"/>
                      <a:pt x="3536" y="2604"/>
                    </a:cubicBezTo>
                    <a:cubicBezTo>
                      <a:pt x="3632" y="2572"/>
                      <a:pt x="3697" y="2540"/>
                      <a:pt x="3761" y="2444"/>
                    </a:cubicBezTo>
                    <a:cubicBezTo>
                      <a:pt x="3793" y="2379"/>
                      <a:pt x="3825" y="2283"/>
                      <a:pt x="3857" y="2187"/>
                    </a:cubicBezTo>
                    <a:cubicBezTo>
                      <a:pt x="3857" y="2090"/>
                      <a:pt x="3825" y="1994"/>
                      <a:pt x="3761" y="1897"/>
                    </a:cubicBezTo>
                    <a:cubicBezTo>
                      <a:pt x="3729" y="1801"/>
                      <a:pt x="3632" y="1737"/>
                      <a:pt x="3536" y="1672"/>
                    </a:cubicBezTo>
                    <a:cubicBezTo>
                      <a:pt x="3375" y="1608"/>
                      <a:pt x="3247" y="1576"/>
                      <a:pt x="3150" y="1544"/>
                    </a:cubicBezTo>
                    <a:cubicBezTo>
                      <a:pt x="3086" y="1512"/>
                      <a:pt x="2925" y="1447"/>
                      <a:pt x="2765" y="1415"/>
                    </a:cubicBezTo>
                    <a:cubicBezTo>
                      <a:pt x="2649" y="1392"/>
                      <a:pt x="2516" y="1369"/>
                      <a:pt x="2379" y="1358"/>
                    </a:cubicBezTo>
                    <a:lnTo>
                      <a:pt x="2379" y="1358"/>
                    </a:lnTo>
                    <a:lnTo>
                      <a:pt x="2379" y="354"/>
                    </a:lnTo>
                    <a:cubicBezTo>
                      <a:pt x="2379" y="226"/>
                      <a:pt x="2347" y="161"/>
                      <a:pt x="2282" y="97"/>
                    </a:cubicBezTo>
                    <a:cubicBezTo>
                      <a:pt x="2218" y="33"/>
                      <a:pt x="2154" y="1"/>
                      <a:pt x="2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3867;p64">
                <a:extLst>
                  <a:ext uri="{FF2B5EF4-FFF2-40B4-BE49-F238E27FC236}">
                    <a16:creationId xmlns:a16="http://schemas.microsoft.com/office/drawing/2014/main" id="{12E63A47-93E6-3E0C-9283-F0917D6110FE}"/>
                  </a:ext>
                </a:extLst>
              </p:cNvPr>
              <p:cNvSpPr/>
              <p:nvPr/>
            </p:nvSpPr>
            <p:spPr>
              <a:xfrm>
                <a:off x="5070850" y="2818525"/>
                <a:ext cx="1977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5780" extrusionOk="0">
                    <a:moveTo>
                      <a:pt x="7467" y="0"/>
                    </a:moveTo>
                    <a:cubicBezTo>
                      <a:pt x="5221" y="0"/>
                      <a:pt x="0" y="3825"/>
                      <a:pt x="0" y="3825"/>
                    </a:cubicBezTo>
                    <a:cubicBezTo>
                      <a:pt x="0" y="3825"/>
                      <a:pt x="579" y="4597"/>
                      <a:pt x="1286" y="5143"/>
                    </a:cubicBezTo>
                    <a:cubicBezTo>
                      <a:pt x="1752" y="5468"/>
                      <a:pt x="2475" y="5780"/>
                      <a:pt x="3187" y="5780"/>
                    </a:cubicBezTo>
                    <a:cubicBezTo>
                      <a:pt x="3603" y="5780"/>
                      <a:pt x="4016" y="5673"/>
                      <a:pt x="4372" y="5400"/>
                    </a:cubicBezTo>
                    <a:cubicBezTo>
                      <a:pt x="5336" y="4693"/>
                      <a:pt x="5818" y="3054"/>
                      <a:pt x="5818" y="3054"/>
                    </a:cubicBezTo>
                    <a:cubicBezTo>
                      <a:pt x="5818" y="3054"/>
                      <a:pt x="6911" y="3054"/>
                      <a:pt x="7200" y="3022"/>
                    </a:cubicBezTo>
                    <a:cubicBezTo>
                      <a:pt x="7490" y="3022"/>
                      <a:pt x="7908" y="64"/>
                      <a:pt x="7908" y="64"/>
                    </a:cubicBezTo>
                    <a:cubicBezTo>
                      <a:pt x="7779" y="21"/>
                      <a:pt x="7630" y="0"/>
                      <a:pt x="74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3868;p64">
                <a:extLst>
                  <a:ext uri="{FF2B5EF4-FFF2-40B4-BE49-F238E27FC236}">
                    <a16:creationId xmlns:a16="http://schemas.microsoft.com/office/drawing/2014/main" id="{67F11DFA-5292-D6F0-C4D2-446611F6F4BA}"/>
                  </a:ext>
                </a:extLst>
              </p:cNvPr>
              <p:cNvSpPr/>
              <p:nvPr/>
            </p:nvSpPr>
            <p:spPr>
              <a:xfrm>
                <a:off x="5063600" y="2813700"/>
                <a:ext cx="210575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6172" extrusionOk="0">
                    <a:moveTo>
                      <a:pt x="7748" y="418"/>
                    </a:moveTo>
                    <a:cubicBezTo>
                      <a:pt x="7828" y="418"/>
                      <a:pt x="7901" y="426"/>
                      <a:pt x="7965" y="438"/>
                    </a:cubicBezTo>
                    <a:lnTo>
                      <a:pt x="7965" y="438"/>
                    </a:lnTo>
                    <a:cubicBezTo>
                      <a:pt x="7950" y="513"/>
                      <a:pt x="7931" y="604"/>
                      <a:pt x="7908" y="707"/>
                    </a:cubicBezTo>
                    <a:cubicBezTo>
                      <a:pt x="7844" y="1125"/>
                      <a:pt x="7748" y="1736"/>
                      <a:pt x="7619" y="2250"/>
                    </a:cubicBezTo>
                    <a:cubicBezTo>
                      <a:pt x="7587" y="2507"/>
                      <a:pt x="7523" y="2732"/>
                      <a:pt x="7458" y="2893"/>
                    </a:cubicBezTo>
                    <a:cubicBezTo>
                      <a:pt x="7435" y="2940"/>
                      <a:pt x="7428" y="2988"/>
                      <a:pt x="7414" y="3022"/>
                    </a:cubicBezTo>
                    <a:lnTo>
                      <a:pt x="7414" y="3022"/>
                    </a:lnTo>
                    <a:cubicBezTo>
                      <a:pt x="7042" y="3026"/>
                      <a:pt x="6076" y="3054"/>
                      <a:pt x="6076" y="3054"/>
                    </a:cubicBezTo>
                    <a:lnTo>
                      <a:pt x="5947" y="3054"/>
                    </a:lnTo>
                    <a:lnTo>
                      <a:pt x="5883" y="3215"/>
                    </a:lnTo>
                    <a:lnTo>
                      <a:pt x="5883" y="3279"/>
                    </a:lnTo>
                    <a:cubicBezTo>
                      <a:pt x="5787" y="3568"/>
                      <a:pt x="5305" y="4854"/>
                      <a:pt x="4533" y="5433"/>
                    </a:cubicBezTo>
                    <a:cubicBezTo>
                      <a:pt x="4244" y="5658"/>
                      <a:pt x="3858" y="5754"/>
                      <a:pt x="3472" y="5754"/>
                    </a:cubicBezTo>
                    <a:cubicBezTo>
                      <a:pt x="2829" y="5754"/>
                      <a:pt x="2122" y="5465"/>
                      <a:pt x="1704" y="5143"/>
                    </a:cubicBezTo>
                    <a:cubicBezTo>
                      <a:pt x="1383" y="4886"/>
                      <a:pt x="1062" y="4565"/>
                      <a:pt x="836" y="4307"/>
                    </a:cubicBezTo>
                    <a:cubicBezTo>
                      <a:pt x="727" y="4226"/>
                      <a:pt x="665" y="4121"/>
                      <a:pt x="609" y="4051"/>
                    </a:cubicBezTo>
                    <a:lnTo>
                      <a:pt x="609" y="4051"/>
                    </a:lnTo>
                    <a:cubicBezTo>
                      <a:pt x="620" y="4041"/>
                      <a:pt x="632" y="4030"/>
                      <a:pt x="644" y="4018"/>
                    </a:cubicBezTo>
                    <a:cubicBezTo>
                      <a:pt x="1158" y="3665"/>
                      <a:pt x="2476" y="2765"/>
                      <a:pt x="3890" y="1929"/>
                    </a:cubicBezTo>
                    <a:cubicBezTo>
                      <a:pt x="4597" y="1543"/>
                      <a:pt x="5337" y="1157"/>
                      <a:pt x="6012" y="868"/>
                    </a:cubicBezTo>
                    <a:cubicBezTo>
                      <a:pt x="6687" y="579"/>
                      <a:pt x="7298" y="418"/>
                      <a:pt x="7748" y="418"/>
                    </a:cubicBezTo>
                    <a:close/>
                    <a:moveTo>
                      <a:pt x="7748" y="0"/>
                    </a:moveTo>
                    <a:cubicBezTo>
                      <a:pt x="7137" y="0"/>
                      <a:pt x="6365" y="257"/>
                      <a:pt x="5530" y="611"/>
                    </a:cubicBezTo>
                    <a:cubicBezTo>
                      <a:pt x="3087" y="1704"/>
                      <a:pt x="194" y="3857"/>
                      <a:pt x="161" y="3857"/>
                    </a:cubicBezTo>
                    <a:lnTo>
                      <a:pt x="1" y="3986"/>
                    </a:lnTo>
                    <a:lnTo>
                      <a:pt x="129" y="4147"/>
                    </a:lnTo>
                    <a:cubicBezTo>
                      <a:pt x="129" y="4147"/>
                      <a:pt x="708" y="4918"/>
                      <a:pt x="1447" y="5497"/>
                    </a:cubicBezTo>
                    <a:cubicBezTo>
                      <a:pt x="1962" y="5850"/>
                      <a:pt x="2701" y="6172"/>
                      <a:pt x="3472" y="6172"/>
                    </a:cubicBezTo>
                    <a:cubicBezTo>
                      <a:pt x="3954" y="6172"/>
                      <a:pt x="4405" y="6075"/>
                      <a:pt x="4790" y="5786"/>
                    </a:cubicBezTo>
                    <a:cubicBezTo>
                      <a:pt x="5337" y="5368"/>
                      <a:pt x="5690" y="4758"/>
                      <a:pt x="5947" y="4243"/>
                    </a:cubicBezTo>
                    <a:cubicBezTo>
                      <a:pt x="6089" y="3920"/>
                      <a:pt x="6192" y="3635"/>
                      <a:pt x="6249" y="3468"/>
                    </a:cubicBezTo>
                    <a:lnTo>
                      <a:pt x="6249" y="3468"/>
                    </a:lnTo>
                    <a:cubicBezTo>
                      <a:pt x="6560" y="3459"/>
                      <a:pt x="7290" y="3440"/>
                      <a:pt x="7490" y="3440"/>
                    </a:cubicBezTo>
                    <a:cubicBezTo>
                      <a:pt x="7619" y="3440"/>
                      <a:pt x="7683" y="3375"/>
                      <a:pt x="7715" y="3343"/>
                    </a:cubicBezTo>
                    <a:cubicBezTo>
                      <a:pt x="7780" y="3247"/>
                      <a:pt x="7812" y="3150"/>
                      <a:pt x="7844" y="3054"/>
                    </a:cubicBezTo>
                    <a:cubicBezTo>
                      <a:pt x="8005" y="2668"/>
                      <a:pt x="8133" y="1993"/>
                      <a:pt x="8230" y="1382"/>
                    </a:cubicBezTo>
                    <a:cubicBezTo>
                      <a:pt x="8326" y="804"/>
                      <a:pt x="8423" y="289"/>
                      <a:pt x="8423" y="289"/>
                    </a:cubicBezTo>
                    <a:lnTo>
                      <a:pt x="8423" y="129"/>
                    </a:lnTo>
                    <a:lnTo>
                      <a:pt x="8262" y="64"/>
                    </a:lnTo>
                    <a:cubicBezTo>
                      <a:pt x="8101" y="0"/>
                      <a:pt x="7940" y="0"/>
                      <a:pt x="7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3869;p64">
                <a:extLst>
                  <a:ext uri="{FF2B5EF4-FFF2-40B4-BE49-F238E27FC236}">
                    <a16:creationId xmlns:a16="http://schemas.microsoft.com/office/drawing/2014/main" id="{F852CF26-80A3-B989-3C3B-E14B4F09A2F0}"/>
                  </a:ext>
                </a:extLst>
              </p:cNvPr>
              <p:cNvSpPr/>
              <p:nvPr/>
            </p:nvSpPr>
            <p:spPr>
              <a:xfrm>
                <a:off x="5134325" y="3466225"/>
                <a:ext cx="366475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14659" h="6655" extrusionOk="0">
                    <a:moveTo>
                      <a:pt x="0" y="0"/>
                    </a:moveTo>
                    <a:lnTo>
                      <a:pt x="193" y="5465"/>
                    </a:lnTo>
                    <a:cubicBezTo>
                      <a:pt x="193" y="5465"/>
                      <a:pt x="7991" y="6655"/>
                      <a:pt x="8719" y="6655"/>
                    </a:cubicBezTo>
                    <a:cubicBezTo>
                      <a:pt x="8728" y="6655"/>
                      <a:pt x="8737" y="6655"/>
                      <a:pt x="8744" y="6654"/>
                    </a:cubicBezTo>
                    <a:cubicBezTo>
                      <a:pt x="9322" y="6654"/>
                      <a:pt x="11669" y="5690"/>
                      <a:pt x="12376" y="5529"/>
                    </a:cubicBezTo>
                    <a:cubicBezTo>
                      <a:pt x="13083" y="5369"/>
                      <a:pt x="14658" y="4083"/>
                      <a:pt x="14658" y="4083"/>
                    </a:cubicBezTo>
                    <a:lnTo>
                      <a:pt x="14658" y="4083"/>
                    </a:lnTo>
                    <a:lnTo>
                      <a:pt x="7715" y="4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3870;p64">
                <a:extLst>
                  <a:ext uri="{FF2B5EF4-FFF2-40B4-BE49-F238E27FC236}">
                    <a16:creationId xmlns:a16="http://schemas.microsoft.com/office/drawing/2014/main" id="{318B997D-831C-F1CA-1A64-84D6AA93064F}"/>
                  </a:ext>
                </a:extLst>
              </p:cNvPr>
              <p:cNvSpPr/>
              <p:nvPr/>
            </p:nvSpPr>
            <p:spPr>
              <a:xfrm>
                <a:off x="5128700" y="3457375"/>
                <a:ext cx="387375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15495" h="7234" extrusionOk="0">
                    <a:moveTo>
                      <a:pt x="450" y="708"/>
                    </a:moveTo>
                    <a:lnTo>
                      <a:pt x="7908" y="4726"/>
                    </a:lnTo>
                    <a:lnTo>
                      <a:pt x="14229" y="4668"/>
                    </a:lnTo>
                    <a:lnTo>
                      <a:pt x="14229" y="4668"/>
                    </a:lnTo>
                    <a:cubicBezTo>
                      <a:pt x="14015" y="4823"/>
                      <a:pt x="13766" y="5000"/>
                      <a:pt x="13501" y="5176"/>
                    </a:cubicBezTo>
                    <a:cubicBezTo>
                      <a:pt x="13147" y="5433"/>
                      <a:pt x="12762" y="5626"/>
                      <a:pt x="12569" y="5690"/>
                    </a:cubicBezTo>
                    <a:cubicBezTo>
                      <a:pt x="12183" y="5755"/>
                      <a:pt x="11412" y="6044"/>
                      <a:pt x="10672" y="6301"/>
                    </a:cubicBezTo>
                    <a:cubicBezTo>
                      <a:pt x="10287" y="6430"/>
                      <a:pt x="9933" y="6558"/>
                      <a:pt x="9612" y="6655"/>
                    </a:cubicBezTo>
                    <a:cubicBezTo>
                      <a:pt x="9322" y="6751"/>
                      <a:pt x="9065" y="6816"/>
                      <a:pt x="8969" y="6816"/>
                    </a:cubicBezTo>
                    <a:cubicBezTo>
                      <a:pt x="8937" y="6816"/>
                      <a:pt x="8744" y="6783"/>
                      <a:pt x="8454" y="6751"/>
                    </a:cubicBezTo>
                    <a:cubicBezTo>
                      <a:pt x="7490" y="6655"/>
                      <a:pt x="5497" y="6333"/>
                      <a:pt x="3729" y="6076"/>
                    </a:cubicBezTo>
                    <a:cubicBezTo>
                      <a:pt x="2829" y="5948"/>
                      <a:pt x="2026" y="5851"/>
                      <a:pt x="1415" y="5755"/>
                    </a:cubicBezTo>
                    <a:cubicBezTo>
                      <a:pt x="1055" y="5695"/>
                      <a:pt x="770" y="5647"/>
                      <a:pt x="606" y="5620"/>
                    </a:cubicBezTo>
                    <a:lnTo>
                      <a:pt x="606" y="5620"/>
                    </a:lnTo>
                    <a:lnTo>
                      <a:pt x="450" y="708"/>
                    </a:lnTo>
                    <a:close/>
                    <a:moveTo>
                      <a:pt x="0" y="1"/>
                    </a:moveTo>
                    <a:lnTo>
                      <a:pt x="193" y="5980"/>
                    </a:lnTo>
                    <a:lnTo>
                      <a:pt x="386" y="6012"/>
                    </a:lnTo>
                    <a:cubicBezTo>
                      <a:pt x="386" y="6012"/>
                      <a:pt x="2347" y="6333"/>
                      <a:pt x="4436" y="6623"/>
                    </a:cubicBezTo>
                    <a:cubicBezTo>
                      <a:pt x="5465" y="6783"/>
                      <a:pt x="6494" y="6912"/>
                      <a:pt x="7329" y="7041"/>
                    </a:cubicBezTo>
                    <a:cubicBezTo>
                      <a:pt x="7747" y="7105"/>
                      <a:pt x="8133" y="7137"/>
                      <a:pt x="8390" y="7169"/>
                    </a:cubicBezTo>
                    <a:cubicBezTo>
                      <a:pt x="8679" y="7201"/>
                      <a:pt x="8872" y="7233"/>
                      <a:pt x="8969" y="7233"/>
                    </a:cubicBezTo>
                    <a:lnTo>
                      <a:pt x="9001" y="7233"/>
                    </a:lnTo>
                    <a:cubicBezTo>
                      <a:pt x="9162" y="7233"/>
                      <a:pt x="9419" y="7169"/>
                      <a:pt x="9740" y="7073"/>
                    </a:cubicBezTo>
                    <a:cubicBezTo>
                      <a:pt x="10222" y="6912"/>
                      <a:pt x="10833" y="6687"/>
                      <a:pt x="11380" y="6494"/>
                    </a:cubicBezTo>
                    <a:cubicBezTo>
                      <a:pt x="11926" y="6301"/>
                      <a:pt x="12408" y="6140"/>
                      <a:pt x="12633" y="6108"/>
                    </a:cubicBezTo>
                    <a:cubicBezTo>
                      <a:pt x="12858" y="6044"/>
                      <a:pt x="13115" y="5915"/>
                      <a:pt x="13340" y="5787"/>
                    </a:cubicBezTo>
                    <a:cubicBezTo>
                      <a:pt x="14112" y="5337"/>
                      <a:pt x="15012" y="4598"/>
                      <a:pt x="15012" y="4598"/>
                    </a:cubicBezTo>
                    <a:lnTo>
                      <a:pt x="15494" y="4212"/>
                    </a:lnTo>
                    <a:lnTo>
                      <a:pt x="8004" y="4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3871;p64">
                <a:extLst>
                  <a:ext uri="{FF2B5EF4-FFF2-40B4-BE49-F238E27FC236}">
                    <a16:creationId xmlns:a16="http://schemas.microsoft.com/office/drawing/2014/main" id="{AA099AC7-B60C-3450-87BB-0566BB596D12}"/>
                  </a:ext>
                </a:extLst>
              </p:cNvPr>
              <p:cNvSpPr/>
              <p:nvPr/>
            </p:nvSpPr>
            <p:spPr>
              <a:xfrm>
                <a:off x="5301475" y="3568275"/>
                <a:ext cx="199325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2573" extrusionOk="0">
                    <a:moveTo>
                      <a:pt x="7972" y="1"/>
                    </a:moveTo>
                    <a:lnTo>
                      <a:pt x="1029" y="97"/>
                    </a:lnTo>
                    <a:cubicBezTo>
                      <a:pt x="1029" y="97"/>
                      <a:pt x="0" y="451"/>
                      <a:pt x="97" y="1512"/>
                    </a:cubicBezTo>
                    <a:cubicBezTo>
                      <a:pt x="129" y="1865"/>
                      <a:pt x="386" y="2187"/>
                      <a:pt x="708" y="2412"/>
                    </a:cubicBezTo>
                    <a:cubicBezTo>
                      <a:pt x="1415" y="2508"/>
                      <a:pt x="1929" y="2572"/>
                      <a:pt x="2058" y="2572"/>
                    </a:cubicBezTo>
                    <a:cubicBezTo>
                      <a:pt x="2636" y="2572"/>
                      <a:pt x="4983" y="1608"/>
                      <a:pt x="5690" y="1447"/>
                    </a:cubicBezTo>
                    <a:cubicBezTo>
                      <a:pt x="6397" y="1287"/>
                      <a:pt x="7972" y="1"/>
                      <a:pt x="7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3872;p64">
                <a:extLst>
                  <a:ext uri="{FF2B5EF4-FFF2-40B4-BE49-F238E27FC236}">
                    <a16:creationId xmlns:a16="http://schemas.microsoft.com/office/drawing/2014/main" id="{1AFA3D18-CE67-495F-DEF2-DC9562DE2BC1}"/>
                  </a:ext>
                </a:extLst>
              </p:cNvPr>
              <p:cNvSpPr/>
              <p:nvPr/>
            </p:nvSpPr>
            <p:spPr>
              <a:xfrm>
                <a:off x="5298250" y="3562650"/>
                <a:ext cx="21782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8713" h="3023" extrusionOk="0">
                    <a:moveTo>
                      <a:pt x="7446" y="457"/>
                    </a:moveTo>
                    <a:cubicBezTo>
                      <a:pt x="7233" y="612"/>
                      <a:pt x="6984" y="789"/>
                      <a:pt x="6719" y="965"/>
                    </a:cubicBezTo>
                    <a:cubicBezTo>
                      <a:pt x="6365" y="1222"/>
                      <a:pt x="5980" y="1415"/>
                      <a:pt x="5787" y="1479"/>
                    </a:cubicBezTo>
                    <a:cubicBezTo>
                      <a:pt x="5401" y="1544"/>
                      <a:pt x="4630" y="1833"/>
                      <a:pt x="3890" y="2090"/>
                    </a:cubicBezTo>
                    <a:cubicBezTo>
                      <a:pt x="3505" y="2219"/>
                      <a:pt x="3151" y="2347"/>
                      <a:pt x="2830" y="2444"/>
                    </a:cubicBezTo>
                    <a:cubicBezTo>
                      <a:pt x="2540" y="2540"/>
                      <a:pt x="2283" y="2605"/>
                      <a:pt x="2187" y="2605"/>
                    </a:cubicBezTo>
                    <a:cubicBezTo>
                      <a:pt x="2155" y="2605"/>
                      <a:pt x="1994" y="2572"/>
                      <a:pt x="1737" y="2540"/>
                    </a:cubicBezTo>
                    <a:cubicBezTo>
                      <a:pt x="1525" y="2540"/>
                      <a:pt x="1257" y="2483"/>
                      <a:pt x="932" y="2450"/>
                    </a:cubicBezTo>
                    <a:lnTo>
                      <a:pt x="932" y="2450"/>
                    </a:lnTo>
                    <a:cubicBezTo>
                      <a:pt x="659" y="2231"/>
                      <a:pt x="450" y="1983"/>
                      <a:pt x="419" y="1704"/>
                    </a:cubicBezTo>
                    <a:lnTo>
                      <a:pt x="419" y="1608"/>
                    </a:lnTo>
                    <a:cubicBezTo>
                      <a:pt x="419" y="1190"/>
                      <a:pt x="612" y="933"/>
                      <a:pt x="837" y="772"/>
                    </a:cubicBezTo>
                    <a:cubicBezTo>
                      <a:pt x="933" y="676"/>
                      <a:pt x="1030" y="612"/>
                      <a:pt x="1126" y="579"/>
                    </a:cubicBezTo>
                    <a:lnTo>
                      <a:pt x="1222" y="515"/>
                    </a:lnTo>
                    <a:lnTo>
                      <a:pt x="1222" y="515"/>
                    </a:lnTo>
                    <a:lnTo>
                      <a:pt x="1222" y="515"/>
                    </a:lnTo>
                    <a:lnTo>
                      <a:pt x="7446" y="457"/>
                    </a:lnTo>
                    <a:close/>
                    <a:moveTo>
                      <a:pt x="8712" y="1"/>
                    </a:moveTo>
                    <a:lnTo>
                      <a:pt x="1126" y="97"/>
                    </a:lnTo>
                    <a:lnTo>
                      <a:pt x="1094" y="97"/>
                    </a:lnTo>
                    <a:cubicBezTo>
                      <a:pt x="1094" y="97"/>
                      <a:pt x="805" y="194"/>
                      <a:pt x="547" y="451"/>
                    </a:cubicBezTo>
                    <a:cubicBezTo>
                      <a:pt x="290" y="676"/>
                      <a:pt x="1" y="1062"/>
                      <a:pt x="1" y="1608"/>
                    </a:cubicBezTo>
                    <a:cubicBezTo>
                      <a:pt x="1" y="1640"/>
                      <a:pt x="1" y="1704"/>
                      <a:pt x="1" y="1737"/>
                    </a:cubicBezTo>
                    <a:cubicBezTo>
                      <a:pt x="33" y="2219"/>
                      <a:pt x="354" y="2572"/>
                      <a:pt x="708" y="2830"/>
                    </a:cubicBezTo>
                    <a:lnTo>
                      <a:pt x="772" y="2862"/>
                    </a:lnTo>
                    <a:lnTo>
                      <a:pt x="805" y="2862"/>
                    </a:lnTo>
                    <a:cubicBezTo>
                      <a:pt x="1158" y="2894"/>
                      <a:pt x="1480" y="2958"/>
                      <a:pt x="1705" y="2990"/>
                    </a:cubicBezTo>
                    <a:cubicBezTo>
                      <a:pt x="1930" y="2990"/>
                      <a:pt x="2090" y="3022"/>
                      <a:pt x="2187" y="3022"/>
                    </a:cubicBezTo>
                    <a:lnTo>
                      <a:pt x="2219" y="3022"/>
                    </a:lnTo>
                    <a:cubicBezTo>
                      <a:pt x="2380" y="3022"/>
                      <a:pt x="2637" y="2958"/>
                      <a:pt x="2958" y="2862"/>
                    </a:cubicBezTo>
                    <a:cubicBezTo>
                      <a:pt x="3440" y="2701"/>
                      <a:pt x="4051" y="2476"/>
                      <a:pt x="4598" y="2283"/>
                    </a:cubicBezTo>
                    <a:cubicBezTo>
                      <a:pt x="5144" y="2090"/>
                      <a:pt x="5626" y="1929"/>
                      <a:pt x="5851" y="1897"/>
                    </a:cubicBezTo>
                    <a:cubicBezTo>
                      <a:pt x="6076" y="1833"/>
                      <a:pt x="6333" y="1704"/>
                      <a:pt x="6558" y="1576"/>
                    </a:cubicBezTo>
                    <a:cubicBezTo>
                      <a:pt x="7330" y="1126"/>
                      <a:pt x="8230" y="387"/>
                      <a:pt x="8230" y="387"/>
                    </a:cubicBezTo>
                    <a:lnTo>
                      <a:pt x="8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3873;p64">
                <a:extLst>
                  <a:ext uri="{FF2B5EF4-FFF2-40B4-BE49-F238E27FC236}">
                    <a16:creationId xmlns:a16="http://schemas.microsoft.com/office/drawing/2014/main" id="{50DC9A58-4737-3DC9-3941-D24451E1A36A}"/>
                  </a:ext>
                </a:extLst>
              </p:cNvPr>
              <p:cNvSpPr/>
              <p:nvPr/>
            </p:nvSpPr>
            <p:spPr>
              <a:xfrm>
                <a:off x="4830550" y="3803825"/>
                <a:ext cx="219425" cy="1071950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42878" extrusionOk="0">
                    <a:moveTo>
                      <a:pt x="3190" y="0"/>
                    </a:moveTo>
                    <a:cubicBezTo>
                      <a:pt x="3112" y="0"/>
                      <a:pt x="3034" y="10"/>
                      <a:pt x="2958" y="29"/>
                    </a:cubicBezTo>
                    <a:cubicBezTo>
                      <a:pt x="1544" y="383"/>
                      <a:pt x="1930" y="2215"/>
                      <a:pt x="1930" y="2215"/>
                    </a:cubicBezTo>
                    <a:cubicBezTo>
                      <a:pt x="1930" y="2215"/>
                      <a:pt x="2476" y="16873"/>
                      <a:pt x="2508" y="19220"/>
                    </a:cubicBezTo>
                    <a:cubicBezTo>
                      <a:pt x="2572" y="21598"/>
                      <a:pt x="1" y="26934"/>
                      <a:pt x="290" y="30727"/>
                    </a:cubicBezTo>
                    <a:cubicBezTo>
                      <a:pt x="579" y="34488"/>
                      <a:pt x="997" y="42878"/>
                      <a:pt x="997" y="42878"/>
                    </a:cubicBezTo>
                    <a:lnTo>
                      <a:pt x="3890" y="42814"/>
                    </a:lnTo>
                    <a:cubicBezTo>
                      <a:pt x="3890" y="42814"/>
                      <a:pt x="4276" y="40660"/>
                      <a:pt x="5080" y="38056"/>
                    </a:cubicBezTo>
                    <a:cubicBezTo>
                      <a:pt x="5883" y="35453"/>
                      <a:pt x="6880" y="31306"/>
                      <a:pt x="7137" y="27770"/>
                    </a:cubicBezTo>
                    <a:cubicBezTo>
                      <a:pt x="7362" y="24202"/>
                      <a:pt x="8776" y="14141"/>
                      <a:pt x="7458" y="8323"/>
                    </a:cubicBezTo>
                    <a:cubicBezTo>
                      <a:pt x="6213" y="2856"/>
                      <a:pt x="4537" y="0"/>
                      <a:pt x="3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3874;p64">
                <a:extLst>
                  <a:ext uri="{FF2B5EF4-FFF2-40B4-BE49-F238E27FC236}">
                    <a16:creationId xmlns:a16="http://schemas.microsoft.com/office/drawing/2014/main" id="{880B50F4-6EEB-98EF-EB17-EB0D4645717F}"/>
                  </a:ext>
                </a:extLst>
              </p:cNvPr>
              <p:cNvSpPr/>
              <p:nvPr/>
            </p:nvSpPr>
            <p:spPr>
              <a:xfrm>
                <a:off x="4832175" y="3798125"/>
                <a:ext cx="204125" cy="108327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43331" extrusionOk="0">
                    <a:moveTo>
                      <a:pt x="3118" y="418"/>
                    </a:moveTo>
                    <a:cubicBezTo>
                      <a:pt x="3375" y="418"/>
                      <a:pt x="3697" y="579"/>
                      <a:pt x="4050" y="900"/>
                    </a:cubicBezTo>
                    <a:cubicBezTo>
                      <a:pt x="4565" y="1415"/>
                      <a:pt x="5111" y="2315"/>
                      <a:pt x="5658" y="3600"/>
                    </a:cubicBezTo>
                    <a:cubicBezTo>
                      <a:pt x="6204" y="4886"/>
                      <a:pt x="6718" y="6558"/>
                      <a:pt x="7168" y="8615"/>
                    </a:cubicBezTo>
                    <a:cubicBezTo>
                      <a:pt x="7586" y="10383"/>
                      <a:pt x="7715" y="12601"/>
                      <a:pt x="7715" y="14915"/>
                    </a:cubicBezTo>
                    <a:cubicBezTo>
                      <a:pt x="7715" y="19994"/>
                      <a:pt x="7008" y="25491"/>
                      <a:pt x="6847" y="27966"/>
                    </a:cubicBezTo>
                    <a:cubicBezTo>
                      <a:pt x="6622" y="31502"/>
                      <a:pt x="5625" y="35616"/>
                      <a:pt x="4822" y="38220"/>
                    </a:cubicBezTo>
                    <a:cubicBezTo>
                      <a:pt x="4145" y="40412"/>
                      <a:pt x="3765" y="42308"/>
                      <a:pt x="3662" y="42852"/>
                    </a:cubicBezTo>
                    <a:lnTo>
                      <a:pt x="3662" y="42852"/>
                    </a:lnTo>
                    <a:lnTo>
                      <a:pt x="1147" y="42908"/>
                    </a:lnTo>
                    <a:lnTo>
                      <a:pt x="1147" y="42908"/>
                    </a:lnTo>
                    <a:cubicBezTo>
                      <a:pt x="1083" y="41618"/>
                      <a:pt x="713" y="34343"/>
                      <a:pt x="450" y="30923"/>
                    </a:cubicBezTo>
                    <a:cubicBezTo>
                      <a:pt x="418" y="30730"/>
                      <a:pt x="418" y="30505"/>
                      <a:pt x="418" y="30312"/>
                    </a:cubicBezTo>
                    <a:cubicBezTo>
                      <a:pt x="418" y="28512"/>
                      <a:pt x="964" y="26391"/>
                      <a:pt x="1543" y="24462"/>
                    </a:cubicBezTo>
                    <a:cubicBezTo>
                      <a:pt x="2090" y="22501"/>
                      <a:pt x="2668" y="20733"/>
                      <a:pt x="2668" y="19544"/>
                    </a:cubicBezTo>
                    <a:lnTo>
                      <a:pt x="2668" y="19448"/>
                    </a:lnTo>
                    <a:cubicBezTo>
                      <a:pt x="2604" y="17069"/>
                      <a:pt x="2057" y="2411"/>
                      <a:pt x="2057" y="2411"/>
                    </a:cubicBezTo>
                    <a:lnTo>
                      <a:pt x="2057" y="2379"/>
                    </a:lnTo>
                    <a:lnTo>
                      <a:pt x="2057" y="2347"/>
                    </a:lnTo>
                    <a:cubicBezTo>
                      <a:pt x="2057" y="2282"/>
                      <a:pt x="2025" y="2122"/>
                      <a:pt x="2025" y="1929"/>
                    </a:cubicBezTo>
                    <a:cubicBezTo>
                      <a:pt x="2025" y="1640"/>
                      <a:pt x="2057" y="1318"/>
                      <a:pt x="2186" y="1061"/>
                    </a:cubicBezTo>
                    <a:cubicBezTo>
                      <a:pt x="2347" y="772"/>
                      <a:pt x="2540" y="547"/>
                      <a:pt x="2925" y="450"/>
                    </a:cubicBezTo>
                    <a:cubicBezTo>
                      <a:pt x="2990" y="450"/>
                      <a:pt x="3054" y="418"/>
                      <a:pt x="3118" y="418"/>
                    </a:cubicBezTo>
                    <a:close/>
                    <a:moveTo>
                      <a:pt x="3118" y="0"/>
                    </a:moveTo>
                    <a:cubicBezTo>
                      <a:pt x="3022" y="0"/>
                      <a:pt x="2925" y="32"/>
                      <a:pt x="2829" y="32"/>
                    </a:cubicBezTo>
                    <a:cubicBezTo>
                      <a:pt x="2315" y="161"/>
                      <a:pt x="1993" y="514"/>
                      <a:pt x="1800" y="868"/>
                    </a:cubicBezTo>
                    <a:cubicBezTo>
                      <a:pt x="1640" y="1222"/>
                      <a:pt x="1607" y="1607"/>
                      <a:pt x="1607" y="1929"/>
                    </a:cubicBezTo>
                    <a:cubicBezTo>
                      <a:pt x="1607" y="2250"/>
                      <a:pt x="1640" y="2475"/>
                      <a:pt x="1640" y="2475"/>
                    </a:cubicBezTo>
                    <a:lnTo>
                      <a:pt x="1641" y="2475"/>
                    </a:lnTo>
                    <a:lnTo>
                      <a:pt x="1641" y="2475"/>
                    </a:lnTo>
                    <a:cubicBezTo>
                      <a:pt x="1647" y="2647"/>
                      <a:pt x="1679" y="3498"/>
                      <a:pt x="1736" y="4758"/>
                    </a:cubicBezTo>
                    <a:cubicBezTo>
                      <a:pt x="1897" y="9001"/>
                      <a:pt x="2186" y="17680"/>
                      <a:pt x="2250" y="19448"/>
                    </a:cubicBezTo>
                    <a:lnTo>
                      <a:pt x="2250" y="19544"/>
                    </a:lnTo>
                    <a:cubicBezTo>
                      <a:pt x="2250" y="20605"/>
                      <a:pt x="1704" y="22373"/>
                      <a:pt x="1125" y="24334"/>
                    </a:cubicBezTo>
                    <a:cubicBezTo>
                      <a:pt x="547" y="26294"/>
                      <a:pt x="0" y="28416"/>
                      <a:pt x="0" y="30312"/>
                    </a:cubicBezTo>
                    <a:cubicBezTo>
                      <a:pt x="0" y="30537"/>
                      <a:pt x="0" y="30730"/>
                      <a:pt x="0" y="30955"/>
                    </a:cubicBezTo>
                    <a:cubicBezTo>
                      <a:pt x="161" y="32852"/>
                      <a:pt x="354" y="35873"/>
                      <a:pt x="482" y="38445"/>
                    </a:cubicBezTo>
                    <a:cubicBezTo>
                      <a:pt x="547" y="39731"/>
                      <a:pt x="611" y="40920"/>
                      <a:pt x="643" y="41756"/>
                    </a:cubicBezTo>
                    <a:cubicBezTo>
                      <a:pt x="707" y="42592"/>
                      <a:pt x="707" y="43138"/>
                      <a:pt x="707" y="43138"/>
                    </a:cubicBezTo>
                    <a:lnTo>
                      <a:pt x="739" y="43331"/>
                    </a:lnTo>
                    <a:lnTo>
                      <a:pt x="4018" y="43267"/>
                    </a:lnTo>
                    <a:lnTo>
                      <a:pt x="4050" y="43074"/>
                    </a:lnTo>
                    <a:cubicBezTo>
                      <a:pt x="4050" y="43074"/>
                      <a:pt x="4082" y="42945"/>
                      <a:pt x="4115" y="42720"/>
                    </a:cubicBezTo>
                    <a:cubicBezTo>
                      <a:pt x="4275" y="41981"/>
                      <a:pt x="4629" y="40277"/>
                      <a:pt x="5240" y="38349"/>
                    </a:cubicBezTo>
                    <a:cubicBezTo>
                      <a:pt x="6043" y="35713"/>
                      <a:pt x="7040" y="31598"/>
                      <a:pt x="7265" y="27998"/>
                    </a:cubicBezTo>
                    <a:cubicBezTo>
                      <a:pt x="7458" y="25555"/>
                      <a:pt x="8165" y="20026"/>
                      <a:pt x="8165" y="14915"/>
                    </a:cubicBezTo>
                    <a:cubicBezTo>
                      <a:pt x="8165" y="12601"/>
                      <a:pt x="8004" y="10351"/>
                      <a:pt x="7586" y="8518"/>
                    </a:cubicBezTo>
                    <a:cubicBezTo>
                      <a:pt x="6975" y="5754"/>
                      <a:pt x="6236" y="3665"/>
                      <a:pt x="5497" y="2250"/>
                    </a:cubicBezTo>
                    <a:cubicBezTo>
                      <a:pt x="5111" y="1511"/>
                      <a:pt x="4725" y="964"/>
                      <a:pt x="4340" y="611"/>
                    </a:cubicBezTo>
                    <a:cubicBezTo>
                      <a:pt x="3954" y="225"/>
                      <a:pt x="3536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3875;p64">
                <a:extLst>
                  <a:ext uri="{FF2B5EF4-FFF2-40B4-BE49-F238E27FC236}">
                    <a16:creationId xmlns:a16="http://schemas.microsoft.com/office/drawing/2014/main" id="{1D1E97A9-42B6-A363-C345-46E870573D7E}"/>
                  </a:ext>
                </a:extLst>
              </p:cNvPr>
              <p:cNvSpPr/>
              <p:nvPr/>
            </p:nvSpPr>
            <p:spPr>
              <a:xfrm>
                <a:off x="4814475" y="3655075"/>
                <a:ext cx="331925" cy="123115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49246" extrusionOk="0">
                    <a:moveTo>
                      <a:pt x="772" y="0"/>
                    </a:moveTo>
                    <a:cubicBezTo>
                      <a:pt x="772" y="1"/>
                      <a:pt x="1" y="4340"/>
                      <a:pt x="1030" y="6558"/>
                    </a:cubicBezTo>
                    <a:cubicBezTo>
                      <a:pt x="2026" y="8808"/>
                      <a:pt x="3665" y="14690"/>
                      <a:pt x="4630" y="18130"/>
                    </a:cubicBezTo>
                    <a:cubicBezTo>
                      <a:pt x="5562" y="21569"/>
                      <a:pt x="5755" y="25234"/>
                      <a:pt x="4855" y="28384"/>
                    </a:cubicBezTo>
                    <a:cubicBezTo>
                      <a:pt x="3955" y="31534"/>
                      <a:pt x="4565" y="35617"/>
                      <a:pt x="5305" y="38927"/>
                    </a:cubicBezTo>
                    <a:cubicBezTo>
                      <a:pt x="6012" y="42270"/>
                      <a:pt x="7137" y="49246"/>
                      <a:pt x="7137" y="49246"/>
                    </a:cubicBezTo>
                    <a:lnTo>
                      <a:pt x="9837" y="49182"/>
                    </a:lnTo>
                    <a:cubicBezTo>
                      <a:pt x="9837" y="49182"/>
                      <a:pt x="11059" y="35584"/>
                      <a:pt x="11734" y="32338"/>
                    </a:cubicBezTo>
                    <a:cubicBezTo>
                      <a:pt x="12409" y="29059"/>
                      <a:pt x="13052" y="23980"/>
                      <a:pt x="13180" y="19448"/>
                    </a:cubicBezTo>
                    <a:cubicBezTo>
                      <a:pt x="13277" y="14915"/>
                      <a:pt x="12955" y="4565"/>
                      <a:pt x="12955" y="4565"/>
                    </a:cubicBezTo>
                    <a:lnTo>
                      <a:pt x="13084" y="1029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3876;p64">
                <a:extLst>
                  <a:ext uri="{FF2B5EF4-FFF2-40B4-BE49-F238E27FC236}">
                    <a16:creationId xmlns:a16="http://schemas.microsoft.com/office/drawing/2014/main" id="{4A07C069-F768-7AA6-ACD9-9153B1070E09}"/>
                  </a:ext>
                </a:extLst>
              </p:cNvPr>
              <p:cNvSpPr/>
              <p:nvPr/>
            </p:nvSpPr>
            <p:spPr>
              <a:xfrm>
                <a:off x="4821725" y="3649450"/>
                <a:ext cx="327900" cy="1242400"/>
              </a:xfrm>
              <a:custGeom>
                <a:avLst/>
                <a:gdLst/>
                <a:ahLst/>
                <a:cxnLst/>
                <a:rect l="l" t="t" r="r" b="b"/>
                <a:pathLst>
                  <a:path w="13116" h="49696" extrusionOk="0">
                    <a:moveTo>
                      <a:pt x="657" y="436"/>
                    </a:moveTo>
                    <a:lnTo>
                      <a:pt x="12569" y="1447"/>
                    </a:lnTo>
                    <a:lnTo>
                      <a:pt x="12440" y="4790"/>
                    </a:lnTo>
                    <a:lnTo>
                      <a:pt x="12440" y="4822"/>
                    </a:lnTo>
                    <a:cubicBezTo>
                      <a:pt x="12440" y="4822"/>
                      <a:pt x="12472" y="5272"/>
                      <a:pt x="12472" y="6076"/>
                    </a:cubicBezTo>
                    <a:cubicBezTo>
                      <a:pt x="12569" y="8422"/>
                      <a:pt x="12697" y="13630"/>
                      <a:pt x="12697" y="17391"/>
                    </a:cubicBezTo>
                    <a:cubicBezTo>
                      <a:pt x="12697" y="18258"/>
                      <a:pt x="12697" y="19030"/>
                      <a:pt x="12665" y="19673"/>
                    </a:cubicBezTo>
                    <a:cubicBezTo>
                      <a:pt x="12569" y="24205"/>
                      <a:pt x="11926" y="29284"/>
                      <a:pt x="11219" y="32499"/>
                    </a:cubicBezTo>
                    <a:cubicBezTo>
                      <a:pt x="10897" y="34170"/>
                      <a:pt x="10415" y="38349"/>
                      <a:pt x="10029" y="42174"/>
                    </a:cubicBezTo>
                    <a:cubicBezTo>
                      <a:pt x="9697" y="45469"/>
                      <a:pt x="9436" y="48453"/>
                      <a:pt x="9370" y="49218"/>
                    </a:cubicBezTo>
                    <a:lnTo>
                      <a:pt x="9370" y="49218"/>
                    </a:lnTo>
                    <a:lnTo>
                      <a:pt x="7045" y="49273"/>
                    </a:lnTo>
                    <a:lnTo>
                      <a:pt x="7045" y="49273"/>
                    </a:lnTo>
                    <a:cubicBezTo>
                      <a:pt x="6870" y="48199"/>
                      <a:pt x="5880" y="42159"/>
                      <a:pt x="5208" y="39120"/>
                    </a:cubicBezTo>
                    <a:cubicBezTo>
                      <a:pt x="4758" y="36967"/>
                      <a:pt x="4340" y="34524"/>
                      <a:pt x="4340" y="32209"/>
                    </a:cubicBezTo>
                    <a:cubicBezTo>
                      <a:pt x="4340" y="30956"/>
                      <a:pt x="4468" y="29734"/>
                      <a:pt x="4758" y="28673"/>
                    </a:cubicBezTo>
                    <a:cubicBezTo>
                      <a:pt x="5176" y="27227"/>
                      <a:pt x="5368" y="25716"/>
                      <a:pt x="5368" y="24173"/>
                    </a:cubicBezTo>
                    <a:cubicBezTo>
                      <a:pt x="5368" y="22244"/>
                      <a:pt x="5047" y="20219"/>
                      <a:pt x="4533" y="18291"/>
                    </a:cubicBezTo>
                    <a:cubicBezTo>
                      <a:pt x="4050" y="16587"/>
                      <a:pt x="3408" y="14273"/>
                      <a:pt x="2765" y="12055"/>
                    </a:cubicBezTo>
                    <a:cubicBezTo>
                      <a:pt x="2122" y="9869"/>
                      <a:pt x="1447" y="7844"/>
                      <a:pt x="932" y="6719"/>
                    </a:cubicBezTo>
                    <a:cubicBezTo>
                      <a:pt x="547" y="5851"/>
                      <a:pt x="418" y="4661"/>
                      <a:pt x="418" y="3504"/>
                    </a:cubicBezTo>
                    <a:cubicBezTo>
                      <a:pt x="418" y="2668"/>
                      <a:pt x="482" y="1833"/>
                      <a:pt x="547" y="1254"/>
                    </a:cubicBezTo>
                    <a:cubicBezTo>
                      <a:pt x="579" y="933"/>
                      <a:pt x="611" y="708"/>
                      <a:pt x="643" y="515"/>
                    </a:cubicBezTo>
                    <a:cubicBezTo>
                      <a:pt x="649" y="486"/>
                      <a:pt x="654" y="460"/>
                      <a:pt x="657" y="436"/>
                    </a:cubicBezTo>
                    <a:close/>
                    <a:moveTo>
                      <a:pt x="290" y="0"/>
                    </a:moveTo>
                    <a:lnTo>
                      <a:pt x="257" y="193"/>
                    </a:lnTo>
                    <a:cubicBezTo>
                      <a:pt x="257" y="193"/>
                      <a:pt x="0" y="1768"/>
                      <a:pt x="0" y="3504"/>
                    </a:cubicBezTo>
                    <a:cubicBezTo>
                      <a:pt x="0" y="4694"/>
                      <a:pt x="97" y="5947"/>
                      <a:pt x="547" y="6879"/>
                    </a:cubicBezTo>
                    <a:cubicBezTo>
                      <a:pt x="1029" y="7972"/>
                      <a:pt x="1704" y="10029"/>
                      <a:pt x="2347" y="12183"/>
                    </a:cubicBezTo>
                    <a:cubicBezTo>
                      <a:pt x="3022" y="14369"/>
                      <a:pt x="3665" y="16716"/>
                      <a:pt x="4115" y="18419"/>
                    </a:cubicBezTo>
                    <a:cubicBezTo>
                      <a:pt x="4629" y="20316"/>
                      <a:pt x="4918" y="22277"/>
                      <a:pt x="4918" y="24173"/>
                    </a:cubicBezTo>
                    <a:cubicBezTo>
                      <a:pt x="4918" y="25684"/>
                      <a:pt x="4758" y="27163"/>
                      <a:pt x="4340" y="28545"/>
                    </a:cubicBezTo>
                    <a:cubicBezTo>
                      <a:pt x="4018" y="29670"/>
                      <a:pt x="3890" y="30923"/>
                      <a:pt x="3890" y="32209"/>
                    </a:cubicBezTo>
                    <a:cubicBezTo>
                      <a:pt x="3890" y="34556"/>
                      <a:pt x="4340" y="37031"/>
                      <a:pt x="4790" y="39217"/>
                    </a:cubicBezTo>
                    <a:cubicBezTo>
                      <a:pt x="5176" y="40856"/>
                      <a:pt x="5626" y="43428"/>
                      <a:pt x="6011" y="45613"/>
                    </a:cubicBezTo>
                    <a:cubicBezTo>
                      <a:pt x="6172" y="46674"/>
                      <a:pt x="6333" y="47671"/>
                      <a:pt x="6461" y="48378"/>
                    </a:cubicBezTo>
                    <a:cubicBezTo>
                      <a:pt x="6590" y="49085"/>
                      <a:pt x="6654" y="49503"/>
                      <a:pt x="6654" y="49503"/>
                    </a:cubicBezTo>
                    <a:lnTo>
                      <a:pt x="6686" y="49696"/>
                    </a:lnTo>
                    <a:lnTo>
                      <a:pt x="9740" y="49632"/>
                    </a:lnTo>
                    <a:lnTo>
                      <a:pt x="9772" y="49439"/>
                    </a:lnTo>
                    <a:cubicBezTo>
                      <a:pt x="9772" y="49439"/>
                      <a:pt x="9836" y="48571"/>
                      <a:pt x="9965" y="47253"/>
                    </a:cubicBezTo>
                    <a:cubicBezTo>
                      <a:pt x="10158" y="45260"/>
                      <a:pt x="10447" y="42206"/>
                      <a:pt x="10769" y="39345"/>
                    </a:cubicBezTo>
                    <a:cubicBezTo>
                      <a:pt x="11058" y="36484"/>
                      <a:pt x="11412" y="33784"/>
                      <a:pt x="11637" y="32595"/>
                    </a:cubicBezTo>
                    <a:cubicBezTo>
                      <a:pt x="12344" y="29316"/>
                      <a:pt x="12987" y="24237"/>
                      <a:pt x="13083" y="19673"/>
                    </a:cubicBezTo>
                    <a:cubicBezTo>
                      <a:pt x="13115" y="19030"/>
                      <a:pt x="13115" y="18258"/>
                      <a:pt x="13115" y="17391"/>
                    </a:cubicBezTo>
                    <a:cubicBezTo>
                      <a:pt x="13115" y="12518"/>
                      <a:pt x="12872" y="5216"/>
                      <a:pt x="12859" y="4808"/>
                    </a:cubicBezTo>
                    <a:lnTo>
                      <a:pt x="12859" y="4808"/>
                    </a:lnTo>
                    <a:lnTo>
                      <a:pt x="13019" y="1029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3877;p64">
                <a:extLst>
                  <a:ext uri="{FF2B5EF4-FFF2-40B4-BE49-F238E27FC236}">
                    <a16:creationId xmlns:a16="http://schemas.microsoft.com/office/drawing/2014/main" id="{20A1CD9C-C05C-4C8F-DD6B-8DD10EFE21B0}"/>
                  </a:ext>
                </a:extLst>
              </p:cNvPr>
              <p:cNvSpPr/>
              <p:nvPr/>
            </p:nvSpPr>
            <p:spPr>
              <a:xfrm>
                <a:off x="4835375" y="4872550"/>
                <a:ext cx="217000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2637" extrusionOk="0">
                    <a:moveTo>
                      <a:pt x="804" y="0"/>
                    </a:moveTo>
                    <a:lnTo>
                      <a:pt x="772" y="65"/>
                    </a:lnTo>
                    <a:cubicBezTo>
                      <a:pt x="1" y="965"/>
                      <a:pt x="258" y="2636"/>
                      <a:pt x="258" y="2636"/>
                    </a:cubicBezTo>
                    <a:lnTo>
                      <a:pt x="8680" y="2636"/>
                    </a:lnTo>
                    <a:lnTo>
                      <a:pt x="8680" y="2379"/>
                    </a:lnTo>
                    <a:cubicBezTo>
                      <a:pt x="8680" y="2379"/>
                      <a:pt x="8390" y="2025"/>
                      <a:pt x="8230" y="1929"/>
                    </a:cubicBezTo>
                    <a:cubicBezTo>
                      <a:pt x="8069" y="1833"/>
                      <a:pt x="5594" y="1415"/>
                      <a:pt x="5047" y="997"/>
                    </a:cubicBezTo>
                    <a:cubicBezTo>
                      <a:pt x="4469" y="579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3878;p64">
                <a:extLst>
                  <a:ext uri="{FF2B5EF4-FFF2-40B4-BE49-F238E27FC236}">
                    <a16:creationId xmlns:a16="http://schemas.microsoft.com/office/drawing/2014/main" id="{1EF86883-B97D-A461-E3E5-E481B93ED902}"/>
                  </a:ext>
                </a:extLst>
              </p:cNvPr>
              <p:cNvSpPr/>
              <p:nvPr/>
            </p:nvSpPr>
            <p:spPr>
              <a:xfrm>
                <a:off x="4835375" y="4867725"/>
                <a:ext cx="2226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8905" h="3055" extrusionOk="0">
                    <a:moveTo>
                      <a:pt x="3644" y="418"/>
                    </a:moveTo>
                    <a:cubicBezTo>
                      <a:pt x="3811" y="541"/>
                      <a:pt x="4424" y="993"/>
                      <a:pt x="4919" y="1351"/>
                    </a:cubicBezTo>
                    <a:cubicBezTo>
                      <a:pt x="5112" y="1479"/>
                      <a:pt x="5369" y="1608"/>
                      <a:pt x="5690" y="1704"/>
                    </a:cubicBezTo>
                    <a:cubicBezTo>
                      <a:pt x="6172" y="1833"/>
                      <a:pt x="6751" y="1993"/>
                      <a:pt x="7265" y="2090"/>
                    </a:cubicBezTo>
                    <a:cubicBezTo>
                      <a:pt x="7490" y="2154"/>
                      <a:pt x="7715" y="2186"/>
                      <a:pt x="7876" y="2218"/>
                    </a:cubicBezTo>
                    <a:cubicBezTo>
                      <a:pt x="7940" y="2251"/>
                      <a:pt x="8037" y="2283"/>
                      <a:pt x="8069" y="2283"/>
                    </a:cubicBezTo>
                    <a:lnTo>
                      <a:pt x="8101" y="2283"/>
                    </a:lnTo>
                    <a:cubicBezTo>
                      <a:pt x="8101" y="2283"/>
                      <a:pt x="8101" y="2283"/>
                      <a:pt x="8101" y="2283"/>
                    </a:cubicBezTo>
                    <a:lnTo>
                      <a:pt x="8101" y="2283"/>
                    </a:lnTo>
                    <a:lnTo>
                      <a:pt x="8133" y="2315"/>
                    </a:lnTo>
                    <a:lnTo>
                      <a:pt x="8135" y="2306"/>
                    </a:lnTo>
                    <a:lnTo>
                      <a:pt x="8135" y="2306"/>
                    </a:lnTo>
                    <a:cubicBezTo>
                      <a:pt x="8197" y="2357"/>
                      <a:pt x="8278" y="2459"/>
                      <a:pt x="8358" y="2540"/>
                    </a:cubicBezTo>
                    <a:cubicBezTo>
                      <a:pt x="8382" y="2563"/>
                      <a:pt x="8403" y="2585"/>
                      <a:pt x="8423" y="2604"/>
                    </a:cubicBezTo>
                    <a:lnTo>
                      <a:pt x="440" y="2604"/>
                    </a:lnTo>
                    <a:cubicBezTo>
                      <a:pt x="431" y="2489"/>
                      <a:pt x="419" y="2334"/>
                      <a:pt x="419" y="2154"/>
                    </a:cubicBezTo>
                    <a:cubicBezTo>
                      <a:pt x="419" y="1608"/>
                      <a:pt x="515" y="836"/>
                      <a:pt x="933" y="418"/>
                    </a:cubicBezTo>
                    <a:close/>
                    <a:moveTo>
                      <a:pt x="708" y="0"/>
                    </a:moveTo>
                    <a:lnTo>
                      <a:pt x="611" y="129"/>
                    </a:lnTo>
                    <a:cubicBezTo>
                      <a:pt x="97" y="708"/>
                      <a:pt x="1" y="1543"/>
                      <a:pt x="1" y="2154"/>
                    </a:cubicBezTo>
                    <a:cubicBezTo>
                      <a:pt x="1" y="2572"/>
                      <a:pt x="65" y="2861"/>
                      <a:pt x="65" y="2861"/>
                    </a:cubicBezTo>
                    <a:lnTo>
                      <a:pt x="65" y="3054"/>
                    </a:lnTo>
                    <a:lnTo>
                      <a:pt x="8905" y="3054"/>
                    </a:lnTo>
                    <a:lnTo>
                      <a:pt x="8905" y="2572"/>
                    </a:lnTo>
                    <a:lnTo>
                      <a:pt x="8905" y="2508"/>
                    </a:lnTo>
                    <a:lnTo>
                      <a:pt x="8840" y="2443"/>
                    </a:lnTo>
                    <a:cubicBezTo>
                      <a:pt x="8840" y="2443"/>
                      <a:pt x="8776" y="2347"/>
                      <a:pt x="8680" y="2251"/>
                    </a:cubicBezTo>
                    <a:cubicBezTo>
                      <a:pt x="8583" y="2122"/>
                      <a:pt x="8455" y="2026"/>
                      <a:pt x="8358" y="1929"/>
                    </a:cubicBezTo>
                    <a:lnTo>
                      <a:pt x="8230" y="1897"/>
                    </a:lnTo>
                    <a:cubicBezTo>
                      <a:pt x="8133" y="1865"/>
                      <a:pt x="7908" y="1801"/>
                      <a:pt x="7651" y="1736"/>
                    </a:cubicBezTo>
                    <a:cubicBezTo>
                      <a:pt x="7233" y="1640"/>
                      <a:pt x="6687" y="1543"/>
                      <a:pt x="6205" y="1415"/>
                    </a:cubicBezTo>
                    <a:cubicBezTo>
                      <a:pt x="5980" y="1351"/>
                      <a:pt x="5755" y="1286"/>
                      <a:pt x="5562" y="1190"/>
                    </a:cubicBezTo>
                    <a:cubicBezTo>
                      <a:pt x="5369" y="1126"/>
                      <a:pt x="5240" y="1061"/>
                      <a:pt x="5176" y="1029"/>
                    </a:cubicBezTo>
                    <a:cubicBezTo>
                      <a:pt x="4597" y="611"/>
                      <a:pt x="3858" y="33"/>
                      <a:pt x="3858" y="33"/>
                    </a:cubicBezTo>
                    <a:lnTo>
                      <a:pt x="37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3879;p64">
                <a:extLst>
                  <a:ext uri="{FF2B5EF4-FFF2-40B4-BE49-F238E27FC236}">
                    <a16:creationId xmlns:a16="http://schemas.microsoft.com/office/drawing/2014/main" id="{0E71D5A4-BD0B-79EA-FAA9-87AED1E665C0}"/>
                  </a:ext>
                </a:extLst>
              </p:cNvPr>
              <p:cNvSpPr/>
              <p:nvPr/>
            </p:nvSpPr>
            <p:spPr>
              <a:xfrm>
                <a:off x="4841000" y="4927200"/>
                <a:ext cx="21137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451" extrusionOk="0">
                    <a:moveTo>
                      <a:pt x="1" y="0"/>
                    </a:moveTo>
                    <a:cubicBezTo>
                      <a:pt x="1" y="289"/>
                      <a:pt x="33" y="450"/>
                      <a:pt x="33" y="450"/>
                    </a:cubicBezTo>
                    <a:lnTo>
                      <a:pt x="8455" y="450"/>
                    </a:lnTo>
                    <a:lnTo>
                      <a:pt x="8455" y="193"/>
                    </a:lnTo>
                    <a:cubicBezTo>
                      <a:pt x="8455" y="193"/>
                      <a:pt x="8390" y="97"/>
                      <a:pt x="82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3880;p64">
                <a:extLst>
                  <a:ext uri="{FF2B5EF4-FFF2-40B4-BE49-F238E27FC236}">
                    <a16:creationId xmlns:a16="http://schemas.microsoft.com/office/drawing/2014/main" id="{3608ACD9-A689-7302-2223-57A320DFE6B4}"/>
                  </a:ext>
                </a:extLst>
              </p:cNvPr>
              <p:cNvSpPr/>
              <p:nvPr/>
            </p:nvSpPr>
            <p:spPr>
              <a:xfrm>
                <a:off x="4835375" y="4921575"/>
                <a:ext cx="2226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8905" h="901" extrusionOk="0">
                    <a:moveTo>
                      <a:pt x="1" y="0"/>
                    </a:moveTo>
                    <a:lnTo>
                      <a:pt x="1" y="225"/>
                    </a:lnTo>
                    <a:cubicBezTo>
                      <a:pt x="33" y="514"/>
                      <a:pt x="65" y="707"/>
                      <a:pt x="65" y="707"/>
                    </a:cubicBezTo>
                    <a:lnTo>
                      <a:pt x="65" y="900"/>
                    </a:lnTo>
                    <a:lnTo>
                      <a:pt x="8905" y="900"/>
                    </a:lnTo>
                    <a:lnTo>
                      <a:pt x="8905" y="418"/>
                    </a:lnTo>
                    <a:lnTo>
                      <a:pt x="8905" y="354"/>
                    </a:lnTo>
                    <a:lnTo>
                      <a:pt x="8840" y="289"/>
                    </a:lnTo>
                    <a:cubicBezTo>
                      <a:pt x="8840" y="289"/>
                      <a:pt x="8776" y="193"/>
                      <a:pt x="8680" y="97"/>
                    </a:cubicBezTo>
                    <a:lnTo>
                      <a:pt x="86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3881;p64">
                <a:extLst>
                  <a:ext uri="{FF2B5EF4-FFF2-40B4-BE49-F238E27FC236}">
                    <a16:creationId xmlns:a16="http://schemas.microsoft.com/office/drawing/2014/main" id="{773E9F4C-5DD4-4D5C-B35C-65D4478232E9}"/>
                  </a:ext>
                </a:extLst>
              </p:cNvPr>
              <p:cNvSpPr/>
              <p:nvPr/>
            </p:nvSpPr>
            <p:spPr>
              <a:xfrm>
                <a:off x="4983250" y="4884600"/>
                <a:ext cx="230400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2819" extrusionOk="0">
                    <a:moveTo>
                      <a:pt x="3086" y="1"/>
                    </a:moveTo>
                    <a:lnTo>
                      <a:pt x="386" y="65"/>
                    </a:lnTo>
                    <a:cubicBezTo>
                      <a:pt x="386" y="65"/>
                      <a:pt x="0" y="676"/>
                      <a:pt x="0" y="1704"/>
                    </a:cubicBezTo>
                    <a:cubicBezTo>
                      <a:pt x="0" y="2733"/>
                      <a:pt x="322" y="2733"/>
                      <a:pt x="322" y="2733"/>
                    </a:cubicBezTo>
                    <a:cubicBezTo>
                      <a:pt x="322" y="2733"/>
                      <a:pt x="4293" y="2819"/>
                      <a:pt x="6922" y="2819"/>
                    </a:cubicBezTo>
                    <a:cubicBezTo>
                      <a:pt x="8236" y="2819"/>
                      <a:pt x="9215" y="2797"/>
                      <a:pt x="9194" y="2733"/>
                    </a:cubicBezTo>
                    <a:cubicBezTo>
                      <a:pt x="9161" y="2508"/>
                      <a:pt x="8165" y="2058"/>
                      <a:pt x="6847" y="1801"/>
                    </a:cubicBezTo>
                    <a:cubicBezTo>
                      <a:pt x="5497" y="1543"/>
                      <a:pt x="3086" y="1"/>
                      <a:pt x="30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3882;p64">
                <a:extLst>
                  <a:ext uri="{FF2B5EF4-FFF2-40B4-BE49-F238E27FC236}">
                    <a16:creationId xmlns:a16="http://schemas.microsoft.com/office/drawing/2014/main" id="{AB93CF91-F6B4-1F72-81E3-7DA61B3366D3}"/>
                  </a:ext>
                </a:extLst>
              </p:cNvPr>
              <p:cNvSpPr/>
              <p:nvPr/>
            </p:nvSpPr>
            <p:spPr>
              <a:xfrm>
                <a:off x="4977625" y="4879775"/>
                <a:ext cx="24110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3216" extrusionOk="0">
                    <a:moveTo>
                      <a:pt x="3268" y="420"/>
                    </a:moveTo>
                    <a:cubicBezTo>
                      <a:pt x="3432" y="522"/>
                      <a:pt x="3960" y="845"/>
                      <a:pt x="4597" y="1190"/>
                    </a:cubicBezTo>
                    <a:cubicBezTo>
                      <a:pt x="5368" y="1608"/>
                      <a:pt x="6301" y="2058"/>
                      <a:pt x="7008" y="2186"/>
                    </a:cubicBezTo>
                    <a:cubicBezTo>
                      <a:pt x="7683" y="2315"/>
                      <a:pt x="8229" y="2508"/>
                      <a:pt x="8647" y="2669"/>
                    </a:cubicBezTo>
                    <a:cubicBezTo>
                      <a:pt x="8731" y="2710"/>
                      <a:pt x="8808" y="2746"/>
                      <a:pt x="8877" y="2779"/>
                    </a:cubicBezTo>
                    <a:lnTo>
                      <a:pt x="8877" y="2779"/>
                    </a:lnTo>
                    <a:cubicBezTo>
                      <a:pt x="8470" y="2797"/>
                      <a:pt x="7859" y="2797"/>
                      <a:pt x="7136" y="2797"/>
                    </a:cubicBezTo>
                    <a:cubicBezTo>
                      <a:pt x="5818" y="2797"/>
                      <a:pt x="4179" y="2765"/>
                      <a:pt x="2861" y="2765"/>
                    </a:cubicBezTo>
                    <a:cubicBezTo>
                      <a:pt x="1681" y="2736"/>
                      <a:pt x="759" y="2708"/>
                      <a:pt x="579" y="2702"/>
                    </a:cubicBezTo>
                    <a:lnTo>
                      <a:pt x="579" y="2702"/>
                    </a:lnTo>
                    <a:lnTo>
                      <a:pt x="579" y="2701"/>
                    </a:lnTo>
                    <a:cubicBezTo>
                      <a:pt x="579" y="2701"/>
                      <a:pt x="450" y="2540"/>
                      <a:pt x="450" y="1897"/>
                    </a:cubicBezTo>
                    <a:cubicBezTo>
                      <a:pt x="450" y="1415"/>
                      <a:pt x="547" y="1029"/>
                      <a:pt x="611" y="772"/>
                    </a:cubicBezTo>
                    <a:cubicBezTo>
                      <a:pt x="675" y="644"/>
                      <a:pt x="707" y="547"/>
                      <a:pt x="740" y="483"/>
                    </a:cubicBezTo>
                    <a:lnTo>
                      <a:pt x="741" y="480"/>
                    </a:lnTo>
                    <a:lnTo>
                      <a:pt x="741" y="480"/>
                    </a:lnTo>
                    <a:lnTo>
                      <a:pt x="3268" y="420"/>
                    </a:lnTo>
                    <a:close/>
                    <a:moveTo>
                      <a:pt x="3311" y="1"/>
                    </a:moveTo>
                    <a:lnTo>
                      <a:pt x="515" y="65"/>
                    </a:lnTo>
                    <a:lnTo>
                      <a:pt x="450" y="161"/>
                    </a:lnTo>
                    <a:cubicBezTo>
                      <a:pt x="418" y="161"/>
                      <a:pt x="0" y="804"/>
                      <a:pt x="0" y="1897"/>
                    </a:cubicBezTo>
                    <a:cubicBezTo>
                      <a:pt x="0" y="2411"/>
                      <a:pt x="97" y="2701"/>
                      <a:pt x="193" y="2894"/>
                    </a:cubicBezTo>
                    <a:cubicBezTo>
                      <a:pt x="274" y="3055"/>
                      <a:pt x="422" y="3127"/>
                      <a:pt x="506" y="3127"/>
                    </a:cubicBezTo>
                    <a:cubicBezTo>
                      <a:pt x="522" y="3127"/>
                      <a:pt x="535" y="3124"/>
                      <a:pt x="545" y="3119"/>
                    </a:cubicBezTo>
                    <a:lnTo>
                      <a:pt x="545" y="3119"/>
                    </a:lnTo>
                    <a:cubicBezTo>
                      <a:pt x="919" y="3128"/>
                      <a:pt x="4635" y="3215"/>
                      <a:pt x="7136" y="3215"/>
                    </a:cubicBezTo>
                    <a:lnTo>
                      <a:pt x="8776" y="3215"/>
                    </a:lnTo>
                    <a:cubicBezTo>
                      <a:pt x="9001" y="3183"/>
                      <a:pt x="9161" y="3183"/>
                      <a:pt x="9258" y="3183"/>
                    </a:cubicBezTo>
                    <a:cubicBezTo>
                      <a:pt x="9322" y="3151"/>
                      <a:pt x="9386" y="3151"/>
                      <a:pt x="9419" y="3151"/>
                    </a:cubicBezTo>
                    <a:lnTo>
                      <a:pt x="9515" y="3119"/>
                    </a:lnTo>
                    <a:lnTo>
                      <a:pt x="9579" y="3054"/>
                    </a:lnTo>
                    <a:cubicBezTo>
                      <a:pt x="9611" y="3054"/>
                      <a:pt x="9644" y="2990"/>
                      <a:pt x="9644" y="2926"/>
                    </a:cubicBezTo>
                    <a:lnTo>
                      <a:pt x="9644" y="2894"/>
                    </a:lnTo>
                    <a:lnTo>
                      <a:pt x="9644" y="2862"/>
                    </a:lnTo>
                    <a:cubicBezTo>
                      <a:pt x="9611" y="2765"/>
                      <a:pt x="9547" y="2733"/>
                      <a:pt x="9515" y="2669"/>
                    </a:cubicBezTo>
                    <a:cubicBezTo>
                      <a:pt x="9354" y="2508"/>
                      <a:pt x="9065" y="2379"/>
                      <a:pt x="8647" y="2219"/>
                    </a:cubicBezTo>
                    <a:cubicBezTo>
                      <a:pt x="8229" y="2058"/>
                      <a:pt x="7683" y="1897"/>
                      <a:pt x="7104" y="1769"/>
                    </a:cubicBezTo>
                    <a:cubicBezTo>
                      <a:pt x="6493" y="1672"/>
                      <a:pt x="5561" y="1222"/>
                      <a:pt x="4790" y="804"/>
                    </a:cubicBezTo>
                    <a:cubicBezTo>
                      <a:pt x="4404" y="611"/>
                      <a:pt x="4083" y="419"/>
                      <a:pt x="3825" y="258"/>
                    </a:cubicBezTo>
                    <a:cubicBezTo>
                      <a:pt x="3568" y="129"/>
                      <a:pt x="3440" y="33"/>
                      <a:pt x="3440" y="33"/>
                    </a:cubicBezTo>
                    <a:lnTo>
                      <a:pt x="3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3883;p64">
                <a:extLst>
                  <a:ext uri="{FF2B5EF4-FFF2-40B4-BE49-F238E27FC236}">
                    <a16:creationId xmlns:a16="http://schemas.microsoft.com/office/drawing/2014/main" id="{0B6EBA27-5251-9B34-0B50-7C65142E4098}"/>
                  </a:ext>
                </a:extLst>
              </p:cNvPr>
              <p:cNvSpPr/>
              <p:nvPr/>
            </p:nvSpPr>
            <p:spPr>
              <a:xfrm>
                <a:off x="4984050" y="4940850"/>
                <a:ext cx="2296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184" h="569" extrusionOk="0">
                    <a:moveTo>
                      <a:pt x="0" y="1"/>
                    </a:moveTo>
                    <a:cubicBezTo>
                      <a:pt x="97" y="483"/>
                      <a:pt x="290" y="483"/>
                      <a:pt x="290" y="483"/>
                    </a:cubicBezTo>
                    <a:cubicBezTo>
                      <a:pt x="290" y="483"/>
                      <a:pt x="4261" y="569"/>
                      <a:pt x="6890" y="569"/>
                    </a:cubicBezTo>
                    <a:cubicBezTo>
                      <a:pt x="8204" y="569"/>
                      <a:pt x="9183" y="547"/>
                      <a:pt x="9162" y="483"/>
                    </a:cubicBezTo>
                    <a:cubicBezTo>
                      <a:pt x="9129" y="354"/>
                      <a:pt x="8840" y="193"/>
                      <a:pt x="8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3884;p64">
                <a:extLst>
                  <a:ext uri="{FF2B5EF4-FFF2-40B4-BE49-F238E27FC236}">
                    <a16:creationId xmlns:a16="http://schemas.microsoft.com/office/drawing/2014/main" id="{E74E8D2A-6F9C-00A9-4D5D-4CBC237E483F}"/>
                  </a:ext>
                </a:extLst>
              </p:cNvPr>
              <p:cNvSpPr/>
              <p:nvPr/>
            </p:nvSpPr>
            <p:spPr>
              <a:xfrm>
                <a:off x="4977625" y="4935225"/>
                <a:ext cx="2411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98" extrusionOk="0">
                    <a:moveTo>
                      <a:pt x="8551" y="418"/>
                    </a:moveTo>
                    <a:cubicBezTo>
                      <a:pt x="8676" y="472"/>
                      <a:pt x="8791" y="516"/>
                      <a:pt x="8885" y="560"/>
                    </a:cubicBezTo>
                    <a:lnTo>
                      <a:pt x="8885" y="560"/>
                    </a:lnTo>
                    <a:cubicBezTo>
                      <a:pt x="8478" y="579"/>
                      <a:pt x="7863" y="579"/>
                      <a:pt x="7136" y="579"/>
                    </a:cubicBezTo>
                    <a:cubicBezTo>
                      <a:pt x="5818" y="579"/>
                      <a:pt x="4179" y="547"/>
                      <a:pt x="2861" y="547"/>
                    </a:cubicBezTo>
                    <a:cubicBezTo>
                      <a:pt x="1681" y="518"/>
                      <a:pt x="759" y="490"/>
                      <a:pt x="579" y="484"/>
                    </a:cubicBezTo>
                    <a:lnTo>
                      <a:pt x="579" y="484"/>
                    </a:lnTo>
                    <a:lnTo>
                      <a:pt x="579" y="483"/>
                    </a:lnTo>
                    <a:cubicBezTo>
                      <a:pt x="579" y="483"/>
                      <a:pt x="565" y="461"/>
                      <a:pt x="546" y="418"/>
                    </a:cubicBezTo>
                    <a:close/>
                    <a:moveTo>
                      <a:pt x="0" y="1"/>
                    </a:moveTo>
                    <a:lnTo>
                      <a:pt x="65" y="258"/>
                    </a:lnTo>
                    <a:cubicBezTo>
                      <a:pt x="97" y="515"/>
                      <a:pt x="193" y="676"/>
                      <a:pt x="290" y="772"/>
                    </a:cubicBezTo>
                    <a:cubicBezTo>
                      <a:pt x="354" y="869"/>
                      <a:pt x="482" y="901"/>
                      <a:pt x="515" y="901"/>
                    </a:cubicBezTo>
                    <a:cubicBezTo>
                      <a:pt x="515" y="901"/>
                      <a:pt x="4501" y="997"/>
                      <a:pt x="7136" y="997"/>
                    </a:cubicBezTo>
                    <a:lnTo>
                      <a:pt x="8776" y="997"/>
                    </a:lnTo>
                    <a:cubicBezTo>
                      <a:pt x="9001" y="965"/>
                      <a:pt x="9161" y="965"/>
                      <a:pt x="9258" y="965"/>
                    </a:cubicBezTo>
                    <a:cubicBezTo>
                      <a:pt x="9322" y="933"/>
                      <a:pt x="9386" y="933"/>
                      <a:pt x="9419" y="933"/>
                    </a:cubicBezTo>
                    <a:lnTo>
                      <a:pt x="9515" y="901"/>
                    </a:lnTo>
                    <a:lnTo>
                      <a:pt x="9579" y="836"/>
                    </a:lnTo>
                    <a:cubicBezTo>
                      <a:pt x="9611" y="836"/>
                      <a:pt x="9644" y="772"/>
                      <a:pt x="9644" y="708"/>
                    </a:cubicBezTo>
                    <a:lnTo>
                      <a:pt x="9644" y="676"/>
                    </a:lnTo>
                    <a:lnTo>
                      <a:pt x="9644" y="644"/>
                    </a:lnTo>
                    <a:cubicBezTo>
                      <a:pt x="9611" y="547"/>
                      <a:pt x="9547" y="483"/>
                      <a:pt x="9483" y="451"/>
                    </a:cubicBezTo>
                    <a:cubicBezTo>
                      <a:pt x="9322" y="290"/>
                      <a:pt x="9065" y="161"/>
                      <a:pt x="8711" y="33"/>
                    </a:cubicBezTo>
                    <a:lnTo>
                      <a:pt x="86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3885;p64">
                <a:extLst>
                  <a:ext uri="{FF2B5EF4-FFF2-40B4-BE49-F238E27FC236}">
                    <a16:creationId xmlns:a16="http://schemas.microsoft.com/office/drawing/2014/main" id="{AF5D0298-8365-CC97-1B97-116C88E3808C}"/>
                  </a:ext>
                </a:extLst>
              </p:cNvPr>
              <p:cNvSpPr/>
              <p:nvPr/>
            </p:nvSpPr>
            <p:spPr>
              <a:xfrm>
                <a:off x="4779925" y="2559250"/>
                <a:ext cx="598725" cy="1158975"/>
              </a:xfrm>
              <a:custGeom>
                <a:avLst/>
                <a:gdLst/>
                <a:ahLst/>
                <a:cxnLst/>
                <a:rect l="l" t="t" r="r" b="b"/>
                <a:pathLst>
                  <a:path w="23949" h="46359" extrusionOk="0">
                    <a:moveTo>
                      <a:pt x="12715" y="0"/>
                    </a:moveTo>
                    <a:cubicBezTo>
                      <a:pt x="12193" y="0"/>
                      <a:pt x="11622" y="44"/>
                      <a:pt x="10994" y="149"/>
                    </a:cubicBezTo>
                    <a:cubicBezTo>
                      <a:pt x="8069" y="631"/>
                      <a:pt x="6044" y="4039"/>
                      <a:pt x="5594" y="7607"/>
                    </a:cubicBezTo>
                    <a:cubicBezTo>
                      <a:pt x="5144" y="11175"/>
                      <a:pt x="5562" y="15128"/>
                      <a:pt x="5562" y="15128"/>
                    </a:cubicBezTo>
                    <a:cubicBezTo>
                      <a:pt x="5626" y="15675"/>
                      <a:pt x="4437" y="17025"/>
                      <a:pt x="4115" y="17411"/>
                    </a:cubicBezTo>
                    <a:cubicBezTo>
                      <a:pt x="3440" y="18311"/>
                      <a:pt x="2604" y="19018"/>
                      <a:pt x="1994" y="19982"/>
                    </a:cubicBezTo>
                    <a:cubicBezTo>
                      <a:pt x="740" y="21911"/>
                      <a:pt x="1" y="24354"/>
                      <a:pt x="258" y="26668"/>
                    </a:cubicBezTo>
                    <a:cubicBezTo>
                      <a:pt x="515" y="29079"/>
                      <a:pt x="1704" y="39815"/>
                      <a:pt x="1737" y="40780"/>
                    </a:cubicBezTo>
                    <a:cubicBezTo>
                      <a:pt x="1737" y="41712"/>
                      <a:pt x="1062" y="43191"/>
                      <a:pt x="1190" y="44348"/>
                    </a:cubicBezTo>
                    <a:cubicBezTo>
                      <a:pt x="1319" y="45473"/>
                      <a:pt x="1704" y="44958"/>
                      <a:pt x="4147" y="45312"/>
                    </a:cubicBezTo>
                    <a:cubicBezTo>
                      <a:pt x="6129" y="45629"/>
                      <a:pt x="11150" y="46359"/>
                      <a:pt x="13340" y="46359"/>
                    </a:cubicBezTo>
                    <a:cubicBezTo>
                      <a:pt x="13815" y="46359"/>
                      <a:pt x="14156" y="46324"/>
                      <a:pt x="14305" y="46244"/>
                    </a:cubicBezTo>
                    <a:cubicBezTo>
                      <a:pt x="15141" y="45794"/>
                      <a:pt x="15752" y="44541"/>
                      <a:pt x="15719" y="43898"/>
                    </a:cubicBezTo>
                    <a:cubicBezTo>
                      <a:pt x="15719" y="43287"/>
                      <a:pt x="15623" y="38690"/>
                      <a:pt x="15141" y="36279"/>
                    </a:cubicBezTo>
                    <a:cubicBezTo>
                      <a:pt x="14659" y="33869"/>
                      <a:pt x="15076" y="28951"/>
                      <a:pt x="14916" y="26443"/>
                    </a:cubicBezTo>
                    <a:cubicBezTo>
                      <a:pt x="14755" y="23936"/>
                      <a:pt x="13823" y="19886"/>
                      <a:pt x="12955" y="18536"/>
                    </a:cubicBezTo>
                    <a:cubicBezTo>
                      <a:pt x="12087" y="17186"/>
                      <a:pt x="11123" y="16157"/>
                      <a:pt x="11444" y="15643"/>
                    </a:cubicBezTo>
                    <a:cubicBezTo>
                      <a:pt x="11733" y="15096"/>
                      <a:pt x="15462" y="12814"/>
                      <a:pt x="17327" y="12043"/>
                    </a:cubicBezTo>
                    <a:cubicBezTo>
                      <a:pt x="19191" y="11271"/>
                      <a:pt x="23948" y="9278"/>
                      <a:pt x="23209" y="8571"/>
                    </a:cubicBezTo>
                    <a:cubicBezTo>
                      <a:pt x="22470" y="7864"/>
                      <a:pt x="19641" y="3621"/>
                      <a:pt x="19641" y="3621"/>
                    </a:cubicBezTo>
                    <a:cubicBezTo>
                      <a:pt x="19641" y="3621"/>
                      <a:pt x="17905" y="1467"/>
                      <a:pt x="16748" y="953"/>
                    </a:cubicBezTo>
                    <a:cubicBezTo>
                      <a:pt x="15842" y="575"/>
                      <a:pt x="14600" y="0"/>
                      <a:pt x="12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3886;p64">
                <a:extLst>
                  <a:ext uri="{FF2B5EF4-FFF2-40B4-BE49-F238E27FC236}">
                    <a16:creationId xmlns:a16="http://schemas.microsoft.com/office/drawing/2014/main" id="{F591C959-9986-5C1F-FD8B-190EB6D26D8B}"/>
                  </a:ext>
                </a:extLst>
              </p:cNvPr>
              <p:cNvSpPr/>
              <p:nvPr/>
            </p:nvSpPr>
            <p:spPr>
              <a:xfrm>
                <a:off x="4779925" y="2554125"/>
                <a:ext cx="587475" cy="1169275"/>
              </a:xfrm>
              <a:custGeom>
                <a:avLst/>
                <a:gdLst/>
                <a:ahLst/>
                <a:cxnLst/>
                <a:rect l="l" t="t" r="r" b="b"/>
                <a:pathLst>
                  <a:path w="23499" h="46771" extrusionOk="0">
                    <a:moveTo>
                      <a:pt x="12730" y="418"/>
                    </a:moveTo>
                    <a:cubicBezTo>
                      <a:pt x="14562" y="418"/>
                      <a:pt x="15752" y="965"/>
                      <a:pt x="16684" y="1351"/>
                    </a:cubicBezTo>
                    <a:cubicBezTo>
                      <a:pt x="17198" y="1576"/>
                      <a:pt x="17905" y="2218"/>
                      <a:pt x="18484" y="2829"/>
                    </a:cubicBezTo>
                    <a:cubicBezTo>
                      <a:pt x="18773" y="3118"/>
                      <a:pt x="19030" y="3408"/>
                      <a:pt x="19191" y="3633"/>
                    </a:cubicBezTo>
                    <a:cubicBezTo>
                      <a:pt x="19384" y="3826"/>
                      <a:pt x="19480" y="3954"/>
                      <a:pt x="19480" y="3954"/>
                    </a:cubicBezTo>
                    <a:cubicBezTo>
                      <a:pt x="19480" y="3954"/>
                      <a:pt x="20155" y="5015"/>
                      <a:pt x="20959" y="6140"/>
                    </a:cubicBezTo>
                    <a:cubicBezTo>
                      <a:pt x="21377" y="6719"/>
                      <a:pt x="21795" y="7329"/>
                      <a:pt x="22180" y="7812"/>
                    </a:cubicBezTo>
                    <a:cubicBezTo>
                      <a:pt x="22534" y="8326"/>
                      <a:pt x="22855" y="8712"/>
                      <a:pt x="23048" y="8937"/>
                    </a:cubicBezTo>
                    <a:lnTo>
                      <a:pt x="23080" y="8937"/>
                    </a:lnTo>
                    <a:cubicBezTo>
                      <a:pt x="23080" y="8937"/>
                      <a:pt x="23048" y="9033"/>
                      <a:pt x="22952" y="9162"/>
                    </a:cubicBezTo>
                    <a:cubicBezTo>
                      <a:pt x="22759" y="9355"/>
                      <a:pt x="22405" y="9612"/>
                      <a:pt x="21955" y="9869"/>
                    </a:cubicBezTo>
                    <a:cubicBezTo>
                      <a:pt x="20573" y="10672"/>
                      <a:pt x="18387" y="11572"/>
                      <a:pt x="17230" y="12055"/>
                    </a:cubicBezTo>
                    <a:cubicBezTo>
                      <a:pt x="16298" y="12440"/>
                      <a:pt x="14884" y="13212"/>
                      <a:pt x="13662" y="13951"/>
                    </a:cubicBezTo>
                    <a:cubicBezTo>
                      <a:pt x="13084" y="14337"/>
                      <a:pt x="12505" y="14690"/>
                      <a:pt x="12087" y="14980"/>
                    </a:cubicBezTo>
                    <a:cubicBezTo>
                      <a:pt x="11894" y="15141"/>
                      <a:pt x="11701" y="15269"/>
                      <a:pt x="11541" y="15398"/>
                    </a:cubicBezTo>
                    <a:cubicBezTo>
                      <a:pt x="11412" y="15526"/>
                      <a:pt x="11316" y="15623"/>
                      <a:pt x="11251" y="15719"/>
                    </a:cubicBezTo>
                    <a:cubicBezTo>
                      <a:pt x="11187" y="15848"/>
                      <a:pt x="11155" y="15944"/>
                      <a:pt x="11155" y="16073"/>
                    </a:cubicBezTo>
                    <a:cubicBezTo>
                      <a:pt x="11155" y="16266"/>
                      <a:pt x="11219" y="16458"/>
                      <a:pt x="11316" y="16651"/>
                    </a:cubicBezTo>
                    <a:cubicBezTo>
                      <a:pt x="11605" y="17262"/>
                      <a:pt x="12216" y="17969"/>
                      <a:pt x="12794" y="18837"/>
                    </a:cubicBezTo>
                    <a:cubicBezTo>
                      <a:pt x="13180" y="19480"/>
                      <a:pt x="13630" y="20830"/>
                      <a:pt x="13984" y="22309"/>
                    </a:cubicBezTo>
                    <a:cubicBezTo>
                      <a:pt x="14369" y="23787"/>
                      <a:pt x="14626" y="25427"/>
                      <a:pt x="14691" y="26648"/>
                    </a:cubicBezTo>
                    <a:cubicBezTo>
                      <a:pt x="14723" y="27098"/>
                      <a:pt x="14755" y="27645"/>
                      <a:pt x="14755" y="28223"/>
                    </a:cubicBezTo>
                    <a:cubicBezTo>
                      <a:pt x="14755" y="29573"/>
                      <a:pt x="14691" y="31213"/>
                      <a:pt x="14691" y="32756"/>
                    </a:cubicBezTo>
                    <a:cubicBezTo>
                      <a:pt x="14691" y="34202"/>
                      <a:pt x="14723" y="35552"/>
                      <a:pt x="14916" y="36517"/>
                    </a:cubicBezTo>
                    <a:cubicBezTo>
                      <a:pt x="15398" y="38895"/>
                      <a:pt x="15494" y="43492"/>
                      <a:pt x="15527" y="44135"/>
                    </a:cubicBezTo>
                    <a:cubicBezTo>
                      <a:pt x="15527" y="44392"/>
                      <a:pt x="15366" y="44842"/>
                      <a:pt x="15141" y="45260"/>
                    </a:cubicBezTo>
                    <a:cubicBezTo>
                      <a:pt x="14916" y="45678"/>
                      <a:pt x="14562" y="46064"/>
                      <a:pt x="14209" y="46256"/>
                    </a:cubicBezTo>
                    <a:cubicBezTo>
                      <a:pt x="14176" y="46289"/>
                      <a:pt x="14080" y="46321"/>
                      <a:pt x="13951" y="46321"/>
                    </a:cubicBezTo>
                    <a:cubicBezTo>
                      <a:pt x="13791" y="46353"/>
                      <a:pt x="13598" y="46353"/>
                      <a:pt x="13373" y="46353"/>
                    </a:cubicBezTo>
                    <a:cubicBezTo>
                      <a:pt x="11251" y="46353"/>
                      <a:pt x="6140" y="45614"/>
                      <a:pt x="4180" y="45324"/>
                    </a:cubicBezTo>
                    <a:cubicBezTo>
                      <a:pt x="2958" y="45131"/>
                      <a:pt x="2219" y="45163"/>
                      <a:pt x="1833" y="45131"/>
                    </a:cubicBezTo>
                    <a:cubicBezTo>
                      <a:pt x="1737" y="45099"/>
                      <a:pt x="1672" y="45099"/>
                      <a:pt x="1608" y="45067"/>
                    </a:cubicBezTo>
                    <a:cubicBezTo>
                      <a:pt x="1544" y="45035"/>
                      <a:pt x="1544" y="45003"/>
                      <a:pt x="1479" y="44938"/>
                    </a:cubicBezTo>
                    <a:cubicBezTo>
                      <a:pt x="1447" y="44874"/>
                      <a:pt x="1415" y="44713"/>
                      <a:pt x="1383" y="44521"/>
                    </a:cubicBezTo>
                    <a:cubicBezTo>
                      <a:pt x="1383" y="44424"/>
                      <a:pt x="1383" y="44328"/>
                      <a:pt x="1383" y="44231"/>
                    </a:cubicBezTo>
                    <a:cubicBezTo>
                      <a:pt x="1383" y="43749"/>
                      <a:pt x="1512" y="43171"/>
                      <a:pt x="1640" y="42592"/>
                    </a:cubicBezTo>
                    <a:cubicBezTo>
                      <a:pt x="1801" y="42045"/>
                      <a:pt x="1929" y="41499"/>
                      <a:pt x="1929" y="41017"/>
                    </a:cubicBezTo>
                    <a:lnTo>
                      <a:pt x="1929" y="40985"/>
                    </a:lnTo>
                    <a:lnTo>
                      <a:pt x="1929" y="40953"/>
                    </a:lnTo>
                    <a:cubicBezTo>
                      <a:pt x="1929" y="40695"/>
                      <a:pt x="1865" y="39860"/>
                      <a:pt x="1737" y="38702"/>
                    </a:cubicBezTo>
                    <a:cubicBezTo>
                      <a:pt x="1383" y="35167"/>
                      <a:pt x="676" y="28641"/>
                      <a:pt x="483" y="26841"/>
                    </a:cubicBezTo>
                    <a:cubicBezTo>
                      <a:pt x="451" y="26552"/>
                      <a:pt x="419" y="26230"/>
                      <a:pt x="419" y="25941"/>
                    </a:cubicBezTo>
                    <a:cubicBezTo>
                      <a:pt x="419" y="23948"/>
                      <a:pt x="1094" y="21955"/>
                      <a:pt x="2154" y="20284"/>
                    </a:cubicBezTo>
                    <a:cubicBezTo>
                      <a:pt x="2765" y="19384"/>
                      <a:pt x="3601" y="18676"/>
                      <a:pt x="4276" y="17744"/>
                    </a:cubicBezTo>
                    <a:cubicBezTo>
                      <a:pt x="4437" y="17551"/>
                      <a:pt x="4790" y="17133"/>
                      <a:pt x="5112" y="16683"/>
                    </a:cubicBezTo>
                    <a:cubicBezTo>
                      <a:pt x="5272" y="16458"/>
                      <a:pt x="5433" y="16233"/>
                      <a:pt x="5562" y="16008"/>
                    </a:cubicBezTo>
                    <a:cubicBezTo>
                      <a:pt x="5690" y="15783"/>
                      <a:pt x="5755" y="15591"/>
                      <a:pt x="5755" y="15366"/>
                    </a:cubicBezTo>
                    <a:lnTo>
                      <a:pt x="5755" y="15333"/>
                    </a:lnTo>
                    <a:cubicBezTo>
                      <a:pt x="5755" y="15333"/>
                      <a:pt x="5755" y="15205"/>
                      <a:pt x="5755" y="15044"/>
                    </a:cubicBezTo>
                    <a:cubicBezTo>
                      <a:pt x="5690" y="14465"/>
                      <a:pt x="5594" y="13148"/>
                      <a:pt x="5594" y="11572"/>
                    </a:cubicBezTo>
                    <a:cubicBezTo>
                      <a:pt x="5594" y="10383"/>
                      <a:pt x="5658" y="9097"/>
                      <a:pt x="5819" y="7844"/>
                    </a:cubicBezTo>
                    <a:cubicBezTo>
                      <a:pt x="6012" y="6076"/>
                      <a:pt x="6623" y="4372"/>
                      <a:pt x="7523" y="3054"/>
                    </a:cubicBezTo>
                    <a:cubicBezTo>
                      <a:pt x="8455" y="1704"/>
                      <a:pt x="9644" y="804"/>
                      <a:pt x="11026" y="547"/>
                    </a:cubicBezTo>
                    <a:cubicBezTo>
                      <a:pt x="11637" y="450"/>
                      <a:pt x="12216" y="418"/>
                      <a:pt x="12730" y="418"/>
                    </a:cubicBezTo>
                    <a:close/>
                    <a:moveTo>
                      <a:pt x="12730" y="0"/>
                    </a:moveTo>
                    <a:cubicBezTo>
                      <a:pt x="12183" y="0"/>
                      <a:pt x="11605" y="33"/>
                      <a:pt x="10930" y="129"/>
                    </a:cubicBezTo>
                    <a:cubicBezTo>
                      <a:pt x="9419" y="386"/>
                      <a:pt x="8133" y="1415"/>
                      <a:pt x="7169" y="2797"/>
                    </a:cubicBezTo>
                    <a:cubicBezTo>
                      <a:pt x="6237" y="4179"/>
                      <a:pt x="5626" y="5947"/>
                      <a:pt x="5401" y="7779"/>
                    </a:cubicBezTo>
                    <a:cubicBezTo>
                      <a:pt x="5240" y="9065"/>
                      <a:pt x="5176" y="10383"/>
                      <a:pt x="5176" y="11572"/>
                    </a:cubicBezTo>
                    <a:cubicBezTo>
                      <a:pt x="5176" y="13694"/>
                      <a:pt x="5337" y="15366"/>
                      <a:pt x="5337" y="15366"/>
                    </a:cubicBezTo>
                    <a:cubicBezTo>
                      <a:pt x="5337" y="15462"/>
                      <a:pt x="5305" y="15623"/>
                      <a:pt x="5176" y="15816"/>
                    </a:cubicBezTo>
                    <a:cubicBezTo>
                      <a:pt x="5047" y="16105"/>
                      <a:pt x="4790" y="16458"/>
                      <a:pt x="4533" y="16748"/>
                    </a:cubicBezTo>
                    <a:cubicBezTo>
                      <a:pt x="4308" y="17069"/>
                      <a:pt x="4083" y="17326"/>
                      <a:pt x="3955" y="17487"/>
                    </a:cubicBezTo>
                    <a:cubicBezTo>
                      <a:pt x="3312" y="18355"/>
                      <a:pt x="2444" y="19062"/>
                      <a:pt x="1801" y="20059"/>
                    </a:cubicBezTo>
                    <a:cubicBezTo>
                      <a:pt x="708" y="21762"/>
                      <a:pt x="1" y="23852"/>
                      <a:pt x="1" y="25941"/>
                    </a:cubicBezTo>
                    <a:cubicBezTo>
                      <a:pt x="1" y="26263"/>
                      <a:pt x="33" y="26584"/>
                      <a:pt x="65" y="26905"/>
                    </a:cubicBezTo>
                    <a:cubicBezTo>
                      <a:pt x="194" y="28095"/>
                      <a:pt x="547" y="31373"/>
                      <a:pt x="869" y="34492"/>
                    </a:cubicBezTo>
                    <a:cubicBezTo>
                      <a:pt x="1029" y="36034"/>
                      <a:pt x="1190" y="37545"/>
                      <a:pt x="1319" y="38735"/>
                    </a:cubicBezTo>
                    <a:cubicBezTo>
                      <a:pt x="1447" y="39892"/>
                      <a:pt x="1512" y="40760"/>
                      <a:pt x="1512" y="40985"/>
                    </a:cubicBezTo>
                    <a:lnTo>
                      <a:pt x="1512" y="41017"/>
                    </a:lnTo>
                    <a:cubicBezTo>
                      <a:pt x="1512" y="41403"/>
                      <a:pt x="1383" y="41917"/>
                      <a:pt x="1254" y="42495"/>
                    </a:cubicBezTo>
                    <a:cubicBezTo>
                      <a:pt x="1094" y="43074"/>
                      <a:pt x="965" y="43653"/>
                      <a:pt x="965" y="44231"/>
                    </a:cubicBezTo>
                    <a:cubicBezTo>
                      <a:pt x="965" y="44360"/>
                      <a:pt x="965" y="44456"/>
                      <a:pt x="965" y="44585"/>
                    </a:cubicBezTo>
                    <a:cubicBezTo>
                      <a:pt x="997" y="44874"/>
                      <a:pt x="1062" y="45099"/>
                      <a:pt x="1190" y="45260"/>
                    </a:cubicBezTo>
                    <a:cubicBezTo>
                      <a:pt x="1287" y="45388"/>
                      <a:pt x="1447" y="45485"/>
                      <a:pt x="1608" y="45517"/>
                    </a:cubicBezTo>
                    <a:cubicBezTo>
                      <a:pt x="1833" y="45581"/>
                      <a:pt x="2122" y="45581"/>
                      <a:pt x="2540" y="45581"/>
                    </a:cubicBezTo>
                    <a:cubicBezTo>
                      <a:pt x="2926" y="45614"/>
                      <a:pt x="3440" y="45646"/>
                      <a:pt x="4115" y="45742"/>
                    </a:cubicBezTo>
                    <a:cubicBezTo>
                      <a:pt x="6108" y="46031"/>
                      <a:pt x="11155" y="46771"/>
                      <a:pt x="13373" y="46771"/>
                    </a:cubicBezTo>
                    <a:cubicBezTo>
                      <a:pt x="13630" y="46771"/>
                      <a:pt x="13823" y="46771"/>
                      <a:pt x="13984" y="46739"/>
                    </a:cubicBezTo>
                    <a:cubicBezTo>
                      <a:pt x="14144" y="46739"/>
                      <a:pt x="14305" y="46706"/>
                      <a:pt x="14401" y="46642"/>
                    </a:cubicBezTo>
                    <a:cubicBezTo>
                      <a:pt x="14884" y="46385"/>
                      <a:pt x="15237" y="45935"/>
                      <a:pt x="15527" y="45485"/>
                    </a:cubicBezTo>
                    <a:cubicBezTo>
                      <a:pt x="15784" y="45003"/>
                      <a:pt x="15944" y="44521"/>
                      <a:pt x="15944" y="44135"/>
                    </a:cubicBezTo>
                    <a:lnTo>
                      <a:pt x="15944" y="44103"/>
                    </a:lnTo>
                    <a:cubicBezTo>
                      <a:pt x="15912" y="43492"/>
                      <a:pt x="15816" y="38863"/>
                      <a:pt x="15334" y="36452"/>
                    </a:cubicBezTo>
                    <a:cubicBezTo>
                      <a:pt x="15173" y="35520"/>
                      <a:pt x="15109" y="34170"/>
                      <a:pt x="15109" y="32756"/>
                    </a:cubicBezTo>
                    <a:cubicBezTo>
                      <a:pt x="15109" y="31245"/>
                      <a:pt x="15173" y="29606"/>
                      <a:pt x="15173" y="28223"/>
                    </a:cubicBezTo>
                    <a:cubicBezTo>
                      <a:pt x="15173" y="27645"/>
                      <a:pt x="15173" y="27098"/>
                      <a:pt x="15141" y="26648"/>
                    </a:cubicBezTo>
                    <a:cubicBezTo>
                      <a:pt x="15044" y="25362"/>
                      <a:pt x="14787" y="23723"/>
                      <a:pt x="14401" y="22212"/>
                    </a:cubicBezTo>
                    <a:cubicBezTo>
                      <a:pt x="14048" y="20702"/>
                      <a:pt x="13598" y="19351"/>
                      <a:pt x="13148" y="18612"/>
                    </a:cubicBezTo>
                    <a:cubicBezTo>
                      <a:pt x="12762" y="18034"/>
                      <a:pt x="12344" y="17487"/>
                      <a:pt x="12055" y="17069"/>
                    </a:cubicBezTo>
                    <a:cubicBezTo>
                      <a:pt x="11926" y="16844"/>
                      <a:pt x="11798" y="16651"/>
                      <a:pt x="11701" y="16458"/>
                    </a:cubicBezTo>
                    <a:cubicBezTo>
                      <a:pt x="11637" y="16298"/>
                      <a:pt x="11573" y="16169"/>
                      <a:pt x="11573" y="16073"/>
                    </a:cubicBezTo>
                    <a:cubicBezTo>
                      <a:pt x="11573" y="16008"/>
                      <a:pt x="11605" y="15976"/>
                      <a:pt x="11605" y="15944"/>
                    </a:cubicBezTo>
                    <a:cubicBezTo>
                      <a:pt x="11637" y="15912"/>
                      <a:pt x="11701" y="15816"/>
                      <a:pt x="11830" y="15719"/>
                    </a:cubicBezTo>
                    <a:cubicBezTo>
                      <a:pt x="12280" y="15333"/>
                      <a:pt x="13276" y="14690"/>
                      <a:pt x="14369" y="14048"/>
                    </a:cubicBezTo>
                    <a:cubicBezTo>
                      <a:pt x="15430" y="13405"/>
                      <a:pt x="16587" y="12794"/>
                      <a:pt x="17391" y="12440"/>
                    </a:cubicBezTo>
                    <a:cubicBezTo>
                      <a:pt x="18259" y="12087"/>
                      <a:pt x="19770" y="11476"/>
                      <a:pt x="21055" y="10833"/>
                    </a:cubicBezTo>
                    <a:cubicBezTo>
                      <a:pt x="21698" y="10512"/>
                      <a:pt x="22277" y="10190"/>
                      <a:pt x="22727" y="9869"/>
                    </a:cubicBezTo>
                    <a:cubicBezTo>
                      <a:pt x="22952" y="9740"/>
                      <a:pt x="23113" y="9580"/>
                      <a:pt x="23241" y="9451"/>
                    </a:cubicBezTo>
                    <a:cubicBezTo>
                      <a:pt x="23402" y="9290"/>
                      <a:pt x="23498" y="9129"/>
                      <a:pt x="23498" y="8937"/>
                    </a:cubicBezTo>
                    <a:cubicBezTo>
                      <a:pt x="23498" y="8808"/>
                      <a:pt x="23434" y="8712"/>
                      <a:pt x="23370" y="8615"/>
                    </a:cubicBezTo>
                    <a:cubicBezTo>
                      <a:pt x="23177" y="8454"/>
                      <a:pt x="22855" y="8069"/>
                      <a:pt x="22502" y="7554"/>
                    </a:cubicBezTo>
                    <a:cubicBezTo>
                      <a:pt x="21955" y="6815"/>
                      <a:pt x="21280" y="5851"/>
                      <a:pt x="20734" y="5079"/>
                    </a:cubicBezTo>
                    <a:cubicBezTo>
                      <a:pt x="20220" y="4308"/>
                      <a:pt x="19834" y="3697"/>
                      <a:pt x="19834" y="3697"/>
                    </a:cubicBezTo>
                    <a:lnTo>
                      <a:pt x="19802" y="3697"/>
                    </a:lnTo>
                    <a:cubicBezTo>
                      <a:pt x="19802" y="3697"/>
                      <a:pt x="19384" y="3151"/>
                      <a:pt x="18805" y="2540"/>
                    </a:cubicBezTo>
                    <a:cubicBezTo>
                      <a:pt x="18194" y="1929"/>
                      <a:pt x="17487" y="1254"/>
                      <a:pt x="16844" y="965"/>
                    </a:cubicBezTo>
                    <a:cubicBezTo>
                      <a:pt x="15944" y="579"/>
                      <a:pt x="14659" y="0"/>
                      <a:pt x="12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3887;p64">
                <a:extLst>
                  <a:ext uri="{FF2B5EF4-FFF2-40B4-BE49-F238E27FC236}">
                    <a16:creationId xmlns:a16="http://schemas.microsoft.com/office/drawing/2014/main" id="{117F0D3A-B383-B81C-D1C4-40FBC7D634AE}"/>
                  </a:ext>
                </a:extLst>
              </p:cNvPr>
              <p:cNvSpPr/>
              <p:nvPr/>
            </p:nvSpPr>
            <p:spPr>
              <a:xfrm>
                <a:off x="4852250" y="3131925"/>
                <a:ext cx="629250" cy="449325"/>
              </a:xfrm>
              <a:custGeom>
                <a:avLst/>
                <a:gdLst/>
                <a:ahLst/>
                <a:cxnLst/>
                <a:rect l="l" t="t" r="r" b="b"/>
                <a:pathLst>
                  <a:path w="25170" h="17973" extrusionOk="0">
                    <a:moveTo>
                      <a:pt x="1737" y="0"/>
                    </a:moveTo>
                    <a:cubicBezTo>
                      <a:pt x="1737" y="0"/>
                      <a:pt x="1" y="1286"/>
                      <a:pt x="65" y="3311"/>
                    </a:cubicBezTo>
                    <a:cubicBezTo>
                      <a:pt x="97" y="5336"/>
                      <a:pt x="2508" y="15655"/>
                      <a:pt x="2862" y="16715"/>
                    </a:cubicBezTo>
                    <a:cubicBezTo>
                      <a:pt x="3247" y="17744"/>
                      <a:pt x="4855" y="17841"/>
                      <a:pt x="5208" y="17969"/>
                    </a:cubicBezTo>
                    <a:cubicBezTo>
                      <a:pt x="5213" y="17972"/>
                      <a:pt x="5222" y="17973"/>
                      <a:pt x="5233" y="17973"/>
                    </a:cubicBezTo>
                    <a:cubicBezTo>
                      <a:pt x="5966" y="17973"/>
                      <a:pt x="19384" y="12762"/>
                      <a:pt x="19384" y="12762"/>
                    </a:cubicBezTo>
                    <a:cubicBezTo>
                      <a:pt x="19384" y="12762"/>
                      <a:pt x="21023" y="13919"/>
                      <a:pt x="21666" y="13919"/>
                    </a:cubicBezTo>
                    <a:cubicBezTo>
                      <a:pt x="22277" y="13887"/>
                      <a:pt x="24045" y="13855"/>
                      <a:pt x="24045" y="13855"/>
                    </a:cubicBezTo>
                    <a:cubicBezTo>
                      <a:pt x="24045" y="13855"/>
                      <a:pt x="24752" y="15012"/>
                      <a:pt x="24977" y="15012"/>
                    </a:cubicBezTo>
                    <a:cubicBezTo>
                      <a:pt x="25170" y="15012"/>
                      <a:pt x="25106" y="14465"/>
                      <a:pt x="25009" y="14048"/>
                    </a:cubicBezTo>
                    <a:cubicBezTo>
                      <a:pt x="24945" y="13630"/>
                      <a:pt x="24559" y="12569"/>
                      <a:pt x="24559" y="12569"/>
                    </a:cubicBezTo>
                    <a:cubicBezTo>
                      <a:pt x="24559" y="12569"/>
                      <a:pt x="22663" y="11444"/>
                      <a:pt x="21730" y="11251"/>
                    </a:cubicBezTo>
                    <a:cubicBezTo>
                      <a:pt x="20974" y="11089"/>
                      <a:pt x="20149" y="10836"/>
                      <a:pt x="19580" y="10836"/>
                    </a:cubicBezTo>
                    <a:cubicBezTo>
                      <a:pt x="19473" y="10836"/>
                      <a:pt x="19374" y="10845"/>
                      <a:pt x="19287" y="10865"/>
                    </a:cubicBezTo>
                    <a:cubicBezTo>
                      <a:pt x="18709" y="11026"/>
                      <a:pt x="7555" y="12826"/>
                      <a:pt x="7555" y="12826"/>
                    </a:cubicBezTo>
                    <a:cubicBezTo>
                      <a:pt x="7555" y="12826"/>
                      <a:pt x="7812" y="5304"/>
                      <a:pt x="7619" y="3697"/>
                    </a:cubicBezTo>
                    <a:cubicBezTo>
                      <a:pt x="7458" y="2090"/>
                      <a:pt x="6783" y="450"/>
                      <a:pt x="5530" y="193"/>
                    </a:cubicBez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3888;p64">
                <a:extLst>
                  <a:ext uri="{FF2B5EF4-FFF2-40B4-BE49-F238E27FC236}">
                    <a16:creationId xmlns:a16="http://schemas.microsoft.com/office/drawing/2014/main" id="{A673D48F-B14B-8FC0-D590-CED2B9F163E9}"/>
                  </a:ext>
                </a:extLst>
              </p:cNvPr>
              <p:cNvSpPr/>
              <p:nvPr/>
            </p:nvSpPr>
            <p:spPr>
              <a:xfrm>
                <a:off x="4848250" y="3127100"/>
                <a:ext cx="637275" cy="459700"/>
              </a:xfrm>
              <a:custGeom>
                <a:avLst/>
                <a:gdLst/>
                <a:ahLst/>
                <a:cxnLst/>
                <a:rect l="l" t="t" r="r" b="b"/>
                <a:pathLst>
                  <a:path w="25491" h="18388" extrusionOk="0">
                    <a:moveTo>
                      <a:pt x="1768" y="0"/>
                    </a:moveTo>
                    <a:cubicBezTo>
                      <a:pt x="1768" y="33"/>
                      <a:pt x="1318" y="354"/>
                      <a:pt x="868" y="933"/>
                    </a:cubicBezTo>
                    <a:cubicBezTo>
                      <a:pt x="450" y="1511"/>
                      <a:pt x="0" y="2379"/>
                      <a:pt x="0" y="3440"/>
                    </a:cubicBezTo>
                    <a:lnTo>
                      <a:pt x="0" y="3536"/>
                    </a:lnTo>
                    <a:lnTo>
                      <a:pt x="2" y="3536"/>
                    </a:lnTo>
                    <a:lnTo>
                      <a:pt x="2" y="3536"/>
                    </a:lnTo>
                    <a:cubicBezTo>
                      <a:pt x="37" y="4090"/>
                      <a:pt x="166" y="5104"/>
                      <a:pt x="418" y="6365"/>
                    </a:cubicBezTo>
                    <a:cubicBezTo>
                      <a:pt x="772" y="8262"/>
                      <a:pt x="1318" y="10705"/>
                      <a:pt x="1800" y="12794"/>
                    </a:cubicBezTo>
                    <a:cubicBezTo>
                      <a:pt x="2025" y="13823"/>
                      <a:pt x="2250" y="14755"/>
                      <a:pt x="2443" y="15494"/>
                    </a:cubicBezTo>
                    <a:cubicBezTo>
                      <a:pt x="2636" y="16233"/>
                      <a:pt x="2764" y="16748"/>
                      <a:pt x="2829" y="16973"/>
                    </a:cubicBezTo>
                    <a:cubicBezTo>
                      <a:pt x="2957" y="17262"/>
                      <a:pt x="3150" y="17519"/>
                      <a:pt x="3375" y="17680"/>
                    </a:cubicBezTo>
                    <a:cubicBezTo>
                      <a:pt x="3729" y="17969"/>
                      <a:pt x="4147" y="18098"/>
                      <a:pt x="4532" y="18194"/>
                    </a:cubicBezTo>
                    <a:cubicBezTo>
                      <a:pt x="4725" y="18259"/>
                      <a:pt x="4886" y="18291"/>
                      <a:pt x="5015" y="18323"/>
                    </a:cubicBezTo>
                    <a:cubicBezTo>
                      <a:pt x="5143" y="18323"/>
                      <a:pt x="5272" y="18355"/>
                      <a:pt x="5304" y="18387"/>
                    </a:cubicBezTo>
                    <a:lnTo>
                      <a:pt x="5529" y="18387"/>
                    </a:lnTo>
                    <a:cubicBezTo>
                      <a:pt x="5722" y="18323"/>
                      <a:pt x="6075" y="18226"/>
                      <a:pt x="6557" y="18066"/>
                    </a:cubicBezTo>
                    <a:cubicBezTo>
                      <a:pt x="9694" y="16990"/>
                      <a:pt x="18272" y="13666"/>
                      <a:pt x="19495" y="13202"/>
                    </a:cubicBezTo>
                    <a:lnTo>
                      <a:pt x="19495" y="13202"/>
                    </a:lnTo>
                    <a:cubicBezTo>
                      <a:pt x="19638" y="13299"/>
                      <a:pt x="19959" y="13512"/>
                      <a:pt x="20315" y="13726"/>
                    </a:cubicBezTo>
                    <a:cubicBezTo>
                      <a:pt x="20572" y="13855"/>
                      <a:pt x="20830" y="14015"/>
                      <a:pt x="21087" y="14112"/>
                    </a:cubicBezTo>
                    <a:cubicBezTo>
                      <a:pt x="21344" y="14241"/>
                      <a:pt x="21601" y="14305"/>
                      <a:pt x="21826" y="14305"/>
                    </a:cubicBezTo>
                    <a:cubicBezTo>
                      <a:pt x="22344" y="14305"/>
                      <a:pt x="23692" y="14282"/>
                      <a:pt x="24091" y="14275"/>
                    </a:cubicBezTo>
                    <a:lnTo>
                      <a:pt x="24091" y="14275"/>
                    </a:lnTo>
                    <a:cubicBezTo>
                      <a:pt x="24166" y="14395"/>
                      <a:pt x="24282" y="14581"/>
                      <a:pt x="24398" y="14755"/>
                    </a:cubicBezTo>
                    <a:cubicBezTo>
                      <a:pt x="24526" y="14916"/>
                      <a:pt x="24623" y="15044"/>
                      <a:pt x="24751" y="15173"/>
                    </a:cubicBezTo>
                    <a:cubicBezTo>
                      <a:pt x="24783" y="15237"/>
                      <a:pt x="24848" y="15301"/>
                      <a:pt x="24912" y="15333"/>
                    </a:cubicBezTo>
                    <a:cubicBezTo>
                      <a:pt x="24944" y="15366"/>
                      <a:pt x="25008" y="15430"/>
                      <a:pt x="25137" y="15430"/>
                    </a:cubicBezTo>
                    <a:cubicBezTo>
                      <a:pt x="25201" y="15430"/>
                      <a:pt x="25266" y="15398"/>
                      <a:pt x="25330" y="15366"/>
                    </a:cubicBezTo>
                    <a:cubicBezTo>
                      <a:pt x="25426" y="15269"/>
                      <a:pt x="25426" y="15205"/>
                      <a:pt x="25458" y="15141"/>
                    </a:cubicBezTo>
                    <a:cubicBezTo>
                      <a:pt x="25458" y="15076"/>
                      <a:pt x="25491" y="14980"/>
                      <a:pt x="25491" y="14916"/>
                    </a:cubicBezTo>
                    <a:cubicBezTo>
                      <a:pt x="25491" y="14691"/>
                      <a:pt x="25426" y="14433"/>
                      <a:pt x="25394" y="14208"/>
                    </a:cubicBezTo>
                    <a:cubicBezTo>
                      <a:pt x="25330" y="13951"/>
                      <a:pt x="25233" y="13598"/>
                      <a:pt x="25137" y="13276"/>
                    </a:cubicBezTo>
                    <a:cubicBezTo>
                      <a:pt x="25008" y="12955"/>
                      <a:pt x="24912" y="12698"/>
                      <a:pt x="24912" y="12698"/>
                    </a:cubicBezTo>
                    <a:lnTo>
                      <a:pt x="24912" y="12633"/>
                    </a:lnTo>
                    <a:lnTo>
                      <a:pt x="24848" y="12601"/>
                    </a:lnTo>
                    <a:cubicBezTo>
                      <a:pt x="24848" y="12601"/>
                      <a:pt x="24365" y="12312"/>
                      <a:pt x="23755" y="11990"/>
                    </a:cubicBezTo>
                    <a:cubicBezTo>
                      <a:pt x="23144" y="11669"/>
                      <a:pt x="22437" y="11347"/>
                      <a:pt x="21923" y="11219"/>
                    </a:cubicBezTo>
                    <a:cubicBezTo>
                      <a:pt x="21183" y="11090"/>
                      <a:pt x="20412" y="10833"/>
                      <a:pt x="19769" y="10833"/>
                    </a:cubicBezTo>
                    <a:cubicBezTo>
                      <a:pt x="19640" y="10833"/>
                      <a:pt x="19512" y="10833"/>
                      <a:pt x="19383" y="10865"/>
                    </a:cubicBezTo>
                    <a:cubicBezTo>
                      <a:pt x="19319" y="10865"/>
                      <a:pt x="19094" y="10930"/>
                      <a:pt x="18740" y="10994"/>
                    </a:cubicBezTo>
                    <a:cubicBezTo>
                      <a:pt x="17487" y="11219"/>
                      <a:pt x="14722" y="11669"/>
                      <a:pt x="12279" y="12055"/>
                    </a:cubicBezTo>
                    <a:cubicBezTo>
                      <a:pt x="11026" y="12248"/>
                      <a:pt x="9901" y="12440"/>
                      <a:pt x="9065" y="12569"/>
                    </a:cubicBezTo>
                    <a:cubicBezTo>
                      <a:pt x="8565" y="12662"/>
                      <a:pt x="8182" y="12722"/>
                      <a:pt x="7948" y="12757"/>
                    </a:cubicBezTo>
                    <a:lnTo>
                      <a:pt x="7948" y="12757"/>
                    </a:lnTo>
                    <a:cubicBezTo>
                      <a:pt x="7976" y="11808"/>
                      <a:pt x="8068" y="8483"/>
                      <a:pt x="8068" y="6108"/>
                    </a:cubicBezTo>
                    <a:cubicBezTo>
                      <a:pt x="8068" y="5111"/>
                      <a:pt x="8036" y="4308"/>
                      <a:pt x="8004" y="3890"/>
                    </a:cubicBezTo>
                    <a:cubicBezTo>
                      <a:pt x="7908" y="3054"/>
                      <a:pt x="7683" y="2218"/>
                      <a:pt x="7329" y="1543"/>
                    </a:cubicBezTo>
                    <a:cubicBezTo>
                      <a:pt x="6975" y="868"/>
                      <a:pt x="6429" y="322"/>
                      <a:pt x="5722" y="161"/>
                    </a:cubicBezTo>
                    <a:lnTo>
                      <a:pt x="5625" y="579"/>
                    </a:lnTo>
                    <a:cubicBezTo>
                      <a:pt x="6172" y="708"/>
                      <a:pt x="6622" y="1126"/>
                      <a:pt x="6943" y="1736"/>
                    </a:cubicBezTo>
                    <a:cubicBezTo>
                      <a:pt x="7297" y="2347"/>
                      <a:pt x="7490" y="3151"/>
                      <a:pt x="7586" y="3922"/>
                    </a:cubicBezTo>
                    <a:cubicBezTo>
                      <a:pt x="7618" y="4308"/>
                      <a:pt x="7650" y="5144"/>
                      <a:pt x="7650" y="6108"/>
                    </a:cubicBezTo>
                    <a:cubicBezTo>
                      <a:pt x="7650" y="7490"/>
                      <a:pt x="7618" y="9226"/>
                      <a:pt x="7554" y="10608"/>
                    </a:cubicBezTo>
                    <a:cubicBezTo>
                      <a:pt x="7522" y="11958"/>
                      <a:pt x="7490" y="12987"/>
                      <a:pt x="7490" y="13019"/>
                    </a:cubicBezTo>
                    <a:lnTo>
                      <a:pt x="7490" y="13276"/>
                    </a:lnTo>
                    <a:lnTo>
                      <a:pt x="7747" y="13212"/>
                    </a:lnTo>
                    <a:cubicBezTo>
                      <a:pt x="7747" y="13212"/>
                      <a:pt x="10543" y="12762"/>
                      <a:pt x="13404" y="12312"/>
                    </a:cubicBezTo>
                    <a:cubicBezTo>
                      <a:pt x="14819" y="12087"/>
                      <a:pt x="16265" y="11830"/>
                      <a:pt x="17390" y="11637"/>
                    </a:cubicBezTo>
                    <a:cubicBezTo>
                      <a:pt x="17969" y="11540"/>
                      <a:pt x="18451" y="11476"/>
                      <a:pt x="18805" y="11412"/>
                    </a:cubicBezTo>
                    <a:cubicBezTo>
                      <a:pt x="19158" y="11347"/>
                      <a:pt x="19383" y="11315"/>
                      <a:pt x="19480" y="11283"/>
                    </a:cubicBezTo>
                    <a:cubicBezTo>
                      <a:pt x="19576" y="11251"/>
                      <a:pt x="19672" y="11251"/>
                      <a:pt x="19769" y="11251"/>
                    </a:cubicBezTo>
                    <a:cubicBezTo>
                      <a:pt x="20283" y="11251"/>
                      <a:pt x="21087" y="11476"/>
                      <a:pt x="21858" y="11637"/>
                    </a:cubicBezTo>
                    <a:cubicBezTo>
                      <a:pt x="22276" y="11733"/>
                      <a:pt x="22983" y="12055"/>
                      <a:pt x="23562" y="12376"/>
                    </a:cubicBezTo>
                    <a:cubicBezTo>
                      <a:pt x="23851" y="12505"/>
                      <a:pt x="24108" y="12665"/>
                      <a:pt x="24301" y="12762"/>
                    </a:cubicBezTo>
                    <a:cubicBezTo>
                      <a:pt x="24405" y="12831"/>
                      <a:pt x="24490" y="12882"/>
                      <a:pt x="24547" y="12914"/>
                    </a:cubicBezTo>
                    <a:lnTo>
                      <a:pt x="24547" y="12914"/>
                    </a:lnTo>
                    <a:cubicBezTo>
                      <a:pt x="24580" y="13004"/>
                      <a:pt x="24650" y="13196"/>
                      <a:pt x="24719" y="13405"/>
                    </a:cubicBezTo>
                    <a:cubicBezTo>
                      <a:pt x="24816" y="13726"/>
                      <a:pt x="24944" y="14080"/>
                      <a:pt x="24976" y="14273"/>
                    </a:cubicBezTo>
                    <a:cubicBezTo>
                      <a:pt x="25006" y="14479"/>
                      <a:pt x="25035" y="14712"/>
                      <a:pt x="25040" y="14873"/>
                    </a:cubicBezTo>
                    <a:lnTo>
                      <a:pt x="25040" y="14873"/>
                    </a:lnTo>
                    <a:cubicBezTo>
                      <a:pt x="25010" y="14838"/>
                      <a:pt x="24977" y="14799"/>
                      <a:pt x="24944" y="14755"/>
                    </a:cubicBezTo>
                    <a:cubicBezTo>
                      <a:pt x="24816" y="14594"/>
                      <a:pt x="24687" y="14401"/>
                      <a:pt x="24558" y="14241"/>
                    </a:cubicBezTo>
                    <a:cubicBezTo>
                      <a:pt x="24462" y="14048"/>
                      <a:pt x="24365" y="13919"/>
                      <a:pt x="24365" y="13919"/>
                    </a:cubicBezTo>
                    <a:lnTo>
                      <a:pt x="24301" y="13823"/>
                    </a:lnTo>
                    <a:lnTo>
                      <a:pt x="24205" y="13823"/>
                    </a:lnTo>
                    <a:cubicBezTo>
                      <a:pt x="24205" y="13823"/>
                      <a:pt x="22485" y="13885"/>
                      <a:pt x="21821" y="13887"/>
                    </a:cubicBezTo>
                    <a:lnTo>
                      <a:pt x="21821" y="13887"/>
                    </a:lnTo>
                    <a:cubicBezTo>
                      <a:pt x="21692" y="13885"/>
                      <a:pt x="21502" y="13821"/>
                      <a:pt x="21280" y="13726"/>
                    </a:cubicBezTo>
                    <a:cubicBezTo>
                      <a:pt x="20926" y="13565"/>
                      <a:pt x="20508" y="13340"/>
                      <a:pt x="20219" y="13148"/>
                    </a:cubicBezTo>
                    <a:cubicBezTo>
                      <a:pt x="20058" y="13051"/>
                      <a:pt x="19930" y="12955"/>
                      <a:pt x="19833" y="12890"/>
                    </a:cubicBezTo>
                    <a:cubicBezTo>
                      <a:pt x="19737" y="12826"/>
                      <a:pt x="19672" y="12794"/>
                      <a:pt x="19672" y="12794"/>
                    </a:cubicBezTo>
                    <a:lnTo>
                      <a:pt x="19576" y="12730"/>
                    </a:lnTo>
                    <a:lnTo>
                      <a:pt x="19480" y="12762"/>
                    </a:lnTo>
                    <a:cubicBezTo>
                      <a:pt x="19480" y="12762"/>
                      <a:pt x="18644" y="13083"/>
                      <a:pt x="17358" y="13565"/>
                    </a:cubicBezTo>
                    <a:cubicBezTo>
                      <a:pt x="15429" y="14305"/>
                      <a:pt x="12568" y="15398"/>
                      <a:pt x="10093" y="16330"/>
                    </a:cubicBezTo>
                    <a:cubicBezTo>
                      <a:pt x="8872" y="16780"/>
                      <a:pt x="7715" y="17198"/>
                      <a:pt x="6879" y="17487"/>
                    </a:cubicBezTo>
                    <a:cubicBezTo>
                      <a:pt x="6461" y="17648"/>
                      <a:pt x="6107" y="17776"/>
                      <a:pt x="5850" y="17841"/>
                    </a:cubicBezTo>
                    <a:cubicBezTo>
                      <a:pt x="5690" y="17873"/>
                      <a:pt x="5593" y="17905"/>
                      <a:pt x="5529" y="17937"/>
                    </a:cubicBezTo>
                    <a:lnTo>
                      <a:pt x="5446" y="17965"/>
                    </a:lnTo>
                    <a:lnTo>
                      <a:pt x="5446" y="17965"/>
                    </a:lnTo>
                    <a:cubicBezTo>
                      <a:pt x="5321" y="17934"/>
                      <a:pt x="5165" y="17903"/>
                      <a:pt x="4950" y="17873"/>
                    </a:cubicBezTo>
                    <a:cubicBezTo>
                      <a:pt x="4661" y="17809"/>
                      <a:pt x="4275" y="17712"/>
                      <a:pt x="3954" y="17551"/>
                    </a:cubicBezTo>
                    <a:cubicBezTo>
                      <a:pt x="3600" y="17359"/>
                      <a:pt x="3343" y="17134"/>
                      <a:pt x="3247" y="16812"/>
                    </a:cubicBezTo>
                    <a:cubicBezTo>
                      <a:pt x="3150" y="16587"/>
                      <a:pt x="2925" y="15751"/>
                      <a:pt x="2636" y="14594"/>
                    </a:cubicBezTo>
                    <a:cubicBezTo>
                      <a:pt x="2218" y="12890"/>
                      <a:pt x="1672" y="10480"/>
                      <a:pt x="1254" y="8326"/>
                    </a:cubicBezTo>
                    <a:cubicBezTo>
                      <a:pt x="804" y="6172"/>
                      <a:pt x="450" y="4244"/>
                      <a:pt x="418" y="3504"/>
                    </a:cubicBezTo>
                    <a:lnTo>
                      <a:pt x="418" y="3440"/>
                    </a:lnTo>
                    <a:cubicBezTo>
                      <a:pt x="418" y="2508"/>
                      <a:pt x="836" y="1736"/>
                      <a:pt x="1222" y="1190"/>
                    </a:cubicBezTo>
                    <a:cubicBezTo>
                      <a:pt x="1414" y="933"/>
                      <a:pt x="1639" y="708"/>
                      <a:pt x="1768" y="579"/>
                    </a:cubicBezTo>
                    <a:cubicBezTo>
                      <a:pt x="1864" y="483"/>
                      <a:pt x="1929" y="451"/>
                      <a:pt x="1961" y="418"/>
                    </a:cubicBezTo>
                    <a:lnTo>
                      <a:pt x="1993" y="354"/>
                    </a:lnTo>
                    <a:lnTo>
                      <a:pt x="2025" y="354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3889;p64">
                <a:extLst>
                  <a:ext uri="{FF2B5EF4-FFF2-40B4-BE49-F238E27FC236}">
                    <a16:creationId xmlns:a16="http://schemas.microsoft.com/office/drawing/2014/main" id="{59D4F855-157D-7295-E421-A27734955148}"/>
                  </a:ext>
                </a:extLst>
              </p:cNvPr>
              <p:cNvSpPr/>
              <p:nvPr/>
            </p:nvSpPr>
            <p:spPr>
              <a:xfrm>
                <a:off x="4853050" y="3111825"/>
                <a:ext cx="24595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19224" extrusionOk="0">
                    <a:moveTo>
                      <a:pt x="1962" y="1"/>
                    </a:moveTo>
                    <a:cubicBezTo>
                      <a:pt x="1962" y="1"/>
                      <a:pt x="1480" y="354"/>
                      <a:pt x="965" y="965"/>
                    </a:cubicBezTo>
                    <a:cubicBezTo>
                      <a:pt x="483" y="1576"/>
                      <a:pt x="1" y="2508"/>
                      <a:pt x="1" y="3633"/>
                    </a:cubicBezTo>
                    <a:cubicBezTo>
                      <a:pt x="1" y="4758"/>
                      <a:pt x="322" y="6944"/>
                      <a:pt x="644" y="9098"/>
                    </a:cubicBezTo>
                    <a:cubicBezTo>
                      <a:pt x="965" y="11251"/>
                      <a:pt x="1287" y="13405"/>
                      <a:pt x="1287" y="14369"/>
                    </a:cubicBezTo>
                    <a:cubicBezTo>
                      <a:pt x="1287" y="15430"/>
                      <a:pt x="1544" y="16587"/>
                      <a:pt x="1994" y="17552"/>
                    </a:cubicBezTo>
                    <a:cubicBezTo>
                      <a:pt x="2187" y="18002"/>
                      <a:pt x="2444" y="18420"/>
                      <a:pt x="2765" y="18709"/>
                    </a:cubicBezTo>
                    <a:cubicBezTo>
                      <a:pt x="3055" y="19030"/>
                      <a:pt x="3440" y="19223"/>
                      <a:pt x="3826" y="19223"/>
                    </a:cubicBezTo>
                    <a:cubicBezTo>
                      <a:pt x="4180" y="19223"/>
                      <a:pt x="4726" y="19127"/>
                      <a:pt x="5337" y="18966"/>
                    </a:cubicBezTo>
                    <a:cubicBezTo>
                      <a:pt x="7233" y="18516"/>
                      <a:pt x="9837" y="17616"/>
                      <a:pt x="9837" y="17616"/>
                    </a:cubicBezTo>
                    <a:lnTo>
                      <a:pt x="9709" y="17198"/>
                    </a:lnTo>
                    <a:cubicBezTo>
                      <a:pt x="9709" y="17198"/>
                      <a:pt x="9419" y="17294"/>
                      <a:pt x="8969" y="17455"/>
                    </a:cubicBezTo>
                    <a:cubicBezTo>
                      <a:pt x="8262" y="17680"/>
                      <a:pt x="7233" y="18002"/>
                      <a:pt x="6205" y="18291"/>
                    </a:cubicBezTo>
                    <a:cubicBezTo>
                      <a:pt x="5208" y="18580"/>
                      <a:pt x="4244" y="18805"/>
                      <a:pt x="3826" y="18805"/>
                    </a:cubicBezTo>
                    <a:cubicBezTo>
                      <a:pt x="3569" y="18805"/>
                      <a:pt x="3312" y="18677"/>
                      <a:pt x="3055" y="18420"/>
                    </a:cubicBezTo>
                    <a:cubicBezTo>
                      <a:pt x="2669" y="18034"/>
                      <a:pt x="2347" y="17391"/>
                      <a:pt x="2090" y="16652"/>
                    </a:cubicBezTo>
                    <a:cubicBezTo>
                      <a:pt x="1865" y="15912"/>
                      <a:pt x="1705" y="15109"/>
                      <a:pt x="1705" y="14369"/>
                    </a:cubicBezTo>
                    <a:cubicBezTo>
                      <a:pt x="1705" y="13309"/>
                      <a:pt x="1383" y="11187"/>
                      <a:pt x="1062" y="9033"/>
                    </a:cubicBezTo>
                    <a:cubicBezTo>
                      <a:pt x="740" y="6880"/>
                      <a:pt x="419" y="4694"/>
                      <a:pt x="419" y="3633"/>
                    </a:cubicBezTo>
                    <a:cubicBezTo>
                      <a:pt x="419" y="2637"/>
                      <a:pt x="869" y="1801"/>
                      <a:pt x="1319" y="1222"/>
                    </a:cubicBezTo>
                    <a:cubicBezTo>
                      <a:pt x="1544" y="933"/>
                      <a:pt x="1769" y="708"/>
                      <a:pt x="1930" y="579"/>
                    </a:cubicBezTo>
                    <a:cubicBezTo>
                      <a:pt x="2026" y="483"/>
                      <a:pt x="2090" y="419"/>
                      <a:pt x="2122" y="386"/>
                    </a:cubicBezTo>
                    <a:lnTo>
                      <a:pt x="2187" y="354"/>
                    </a:lnTo>
                    <a:lnTo>
                      <a:pt x="2219" y="354"/>
                    </a:lnTo>
                    <a:lnTo>
                      <a:pt x="19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3890;p64">
                <a:extLst>
                  <a:ext uri="{FF2B5EF4-FFF2-40B4-BE49-F238E27FC236}">
                    <a16:creationId xmlns:a16="http://schemas.microsoft.com/office/drawing/2014/main" id="{84FACB95-D9CD-68D1-7A97-DE5214F8DA39}"/>
                  </a:ext>
                </a:extLst>
              </p:cNvPr>
              <p:cNvSpPr/>
              <p:nvPr/>
            </p:nvSpPr>
            <p:spPr>
              <a:xfrm>
                <a:off x="5006550" y="3155225"/>
                <a:ext cx="124575" cy="303800"/>
              </a:xfrm>
              <a:custGeom>
                <a:avLst/>
                <a:gdLst/>
                <a:ahLst/>
                <a:cxnLst/>
                <a:rect l="l" t="t" r="r" b="b"/>
                <a:pathLst>
                  <a:path w="4983" h="12152" extrusionOk="0">
                    <a:moveTo>
                      <a:pt x="290" y="1"/>
                    </a:moveTo>
                    <a:lnTo>
                      <a:pt x="0" y="322"/>
                    </a:lnTo>
                    <a:cubicBezTo>
                      <a:pt x="33" y="354"/>
                      <a:pt x="1126" y="1383"/>
                      <a:pt x="1126" y="3954"/>
                    </a:cubicBezTo>
                    <a:cubicBezTo>
                      <a:pt x="1126" y="4211"/>
                      <a:pt x="1126" y="4501"/>
                      <a:pt x="1093" y="4790"/>
                    </a:cubicBezTo>
                    <a:cubicBezTo>
                      <a:pt x="1061" y="5208"/>
                      <a:pt x="1061" y="5851"/>
                      <a:pt x="1061" y="6590"/>
                    </a:cubicBezTo>
                    <a:cubicBezTo>
                      <a:pt x="1061" y="8840"/>
                      <a:pt x="1158" y="11894"/>
                      <a:pt x="1158" y="11894"/>
                    </a:cubicBezTo>
                    <a:lnTo>
                      <a:pt x="1190" y="12151"/>
                    </a:lnTo>
                    <a:lnTo>
                      <a:pt x="4983" y="11251"/>
                    </a:lnTo>
                    <a:lnTo>
                      <a:pt x="4886" y="10833"/>
                    </a:lnTo>
                    <a:lnTo>
                      <a:pt x="1597" y="11604"/>
                    </a:lnTo>
                    <a:lnTo>
                      <a:pt x="1597" y="11604"/>
                    </a:lnTo>
                    <a:cubicBezTo>
                      <a:pt x="1585" y="11290"/>
                      <a:pt x="1564" y="10742"/>
                      <a:pt x="1543" y="10062"/>
                    </a:cubicBezTo>
                    <a:cubicBezTo>
                      <a:pt x="1511" y="9033"/>
                      <a:pt x="1479" y="7715"/>
                      <a:pt x="1479" y="6590"/>
                    </a:cubicBezTo>
                    <a:cubicBezTo>
                      <a:pt x="1479" y="5851"/>
                      <a:pt x="1479" y="5208"/>
                      <a:pt x="1511" y="4822"/>
                    </a:cubicBezTo>
                    <a:cubicBezTo>
                      <a:pt x="1543" y="4533"/>
                      <a:pt x="1543" y="4211"/>
                      <a:pt x="1543" y="3954"/>
                    </a:cubicBezTo>
                    <a:cubicBezTo>
                      <a:pt x="1543" y="1190"/>
                      <a:pt x="322" y="33"/>
                      <a:pt x="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3891;p64">
                <a:extLst>
                  <a:ext uri="{FF2B5EF4-FFF2-40B4-BE49-F238E27FC236}">
                    <a16:creationId xmlns:a16="http://schemas.microsoft.com/office/drawing/2014/main" id="{CE963DB4-D607-C209-D19D-8F4A2FB01AC0}"/>
                  </a:ext>
                </a:extLst>
              </p:cNvPr>
              <p:cNvSpPr/>
              <p:nvPr/>
            </p:nvSpPr>
            <p:spPr>
              <a:xfrm>
                <a:off x="5276575" y="3402800"/>
                <a:ext cx="2049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4177" extrusionOk="0">
                    <a:moveTo>
                      <a:pt x="2607" y="1"/>
                    </a:moveTo>
                    <a:cubicBezTo>
                      <a:pt x="2500" y="1"/>
                      <a:pt x="2401" y="10"/>
                      <a:pt x="2314" y="30"/>
                    </a:cubicBezTo>
                    <a:cubicBezTo>
                      <a:pt x="2154" y="94"/>
                      <a:pt x="1254" y="255"/>
                      <a:pt x="0" y="448"/>
                    </a:cubicBezTo>
                    <a:lnTo>
                      <a:pt x="482" y="2666"/>
                    </a:lnTo>
                    <a:cubicBezTo>
                      <a:pt x="1672" y="2216"/>
                      <a:pt x="2411" y="1927"/>
                      <a:pt x="2411" y="1927"/>
                    </a:cubicBezTo>
                    <a:cubicBezTo>
                      <a:pt x="2411" y="1927"/>
                      <a:pt x="4050" y="3084"/>
                      <a:pt x="4693" y="3084"/>
                    </a:cubicBezTo>
                    <a:cubicBezTo>
                      <a:pt x="5304" y="3052"/>
                      <a:pt x="7072" y="3020"/>
                      <a:pt x="7072" y="3020"/>
                    </a:cubicBezTo>
                    <a:cubicBezTo>
                      <a:pt x="7072" y="3020"/>
                      <a:pt x="7779" y="4177"/>
                      <a:pt x="8004" y="4177"/>
                    </a:cubicBezTo>
                    <a:cubicBezTo>
                      <a:pt x="8197" y="4177"/>
                      <a:pt x="8133" y="3630"/>
                      <a:pt x="8036" y="3213"/>
                    </a:cubicBezTo>
                    <a:cubicBezTo>
                      <a:pt x="7972" y="2795"/>
                      <a:pt x="7586" y="1734"/>
                      <a:pt x="7586" y="1734"/>
                    </a:cubicBezTo>
                    <a:cubicBezTo>
                      <a:pt x="7586" y="1734"/>
                      <a:pt x="5690" y="609"/>
                      <a:pt x="4757" y="416"/>
                    </a:cubicBezTo>
                    <a:cubicBezTo>
                      <a:pt x="4001" y="254"/>
                      <a:pt x="3176" y="1"/>
                      <a:pt x="26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3892;p64">
                <a:extLst>
                  <a:ext uri="{FF2B5EF4-FFF2-40B4-BE49-F238E27FC236}">
                    <a16:creationId xmlns:a16="http://schemas.microsoft.com/office/drawing/2014/main" id="{65A63551-3F03-24BF-4F81-2C45D42906FB}"/>
                  </a:ext>
                </a:extLst>
              </p:cNvPr>
              <p:cNvSpPr/>
              <p:nvPr/>
            </p:nvSpPr>
            <p:spPr>
              <a:xfrm>
                <a:off x="5270125" y="3397925"/>
                <a:ext cx="2154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4597" extrusionOk="0">
                    <a:moveTo>
                      <a:pt x="2894" y="418"/>
                    </a:moveTo>
                    <a:cubicBezTo>
                      <a:pt x="3408" y="418"/>
                      <a:pt x="4212" y="643"/>
                      <a:pt x="4983" y="804"/>
                    </a:cubicBezTo>
                    <a:cubicBezTo>
                      <a:pt x="5401" y="900"/>
                      <a:pt x="6108" y="1222"/>
                      <a:pt x="6687" y="1543"/>
                    </a:cubicBezTo>
                    <a:cubicBezTo>
                      <a:pt x="6976" y="1672"/>
                      <a:pt x="7233" y="1832"/>
                      <a:pt x="7426" y="1929"/>
                    </a:cubicBezTo>
                    <a:cubicBezTo>
                      <a:pt x="7530" y="1998"/>
                      <a:pt x="7615" y="2049"/>
                      <a:pt x="7672" y="2081"/>
                    </a:cubicBezTo>
                    <a:lnTo>
                      <a:pt x="7672" y="2081"/>
                    </a:lnTo>
                    <a:cubicBezTo>
                      <a:pt x="7705" y="2171"/>
                      <a:pt x="7775" y="2363"/>
                      <a:pt x="7844" y="2572"/>
                    </a:cubicBezTo>
                    <a:cubicBezTo>
                      <a:pt x="7941" y="2893"/>
                      <a:pt x="8069" y="3247"/>
                      <a:pt x="8101" y="3440"/>
                    </a:cubicBezTo>
                    <a:cubicBezTo>
                      <a:pt x="8131" y="3646"/>
                      <a:pt x="8160" y="3879"/>
                      <a:pt x="8165" y="4040"/>
                    </a:cubicBezTo>
                    <a:lnTo>
                      <a:pt x="8165" y="4040"/>
                    </a:lnTo>
                    <a:cubicBezTo>
                      <a:pt x="8135" y="4005"/>
                      <a:pt x="8102" y="3966"/>
                      <a:pt x="8069" y="3922"/>
                    </a:cubicBezTo>
                    <a:cubicBezTo>
                      <a:pt x="7941" y="3761"/>
                      <a:pt x="7812" y="3568"/>
                      <a:pt x="7683" y="3408"/>
                    </a:cubicBezTo>
                    <a:cubicBezTo>
                      <a:pt x="7587" y="3215"/>
                      <a:pt x="7490" y="3086"/>
                      <a:pt x="7490" y="3086"/>
                    </a:cubicBezTo>
                    <a:lnTo>
                      <a:pt x="7426" y="2990"/>
                    </a:lnTo>
                    <a:lnTo>
                      <a:pt x="7330" y="2990"/>
                    </a:lnTo>
                    <a:cubicBezTo>
                      <a:pt x="7330" y="2990"/>
                      <a:pt x="5610" y="3052"/>
                      <a:pt x="4946" y="3054"/>
                    </a:cubicBezTo>
                    <a:lnTo>
                      <a:pt x="4946" y="3054"/>
                    </a:lnTo>
                    <a:cubicBezTo>
                      <a:pt x="4817" y="3052"/>
                      <a:pt x="4627" y="2988"/>
                      <a:pt x="4405" y="2893"/>
                    </a:cubicBezTo>
                    <a:cubicBezTo>
                      <a:pt x="4051" y="2732"/>
                      <a:pt x="3633" y="2507"/>
                      <a:pt x="3344" y="2315"/>
                    </a:cubicBezTo>
                    <a:cubicBezTo>
                      <a:pt x="3183" y="2218"/>
                      <a:pt x="3055" y="2122"/>
                      <a:pt x="2958" y="2057"/>
                    </a:cubicBezTo>
                    <a:cubicBezTo>
                      <a:pt x="2862" y="1993"/>
                      <a:pt x="2797" y="1961"/>
                      <a:pt x="2797" y="1961"/>
                    </a:cubicBezTo>
                    <a:lnTo>
                      <a:pt x="2701" y="1897"/>
                    </a:lnTo>
                    <a:lnTo>
                      <a:pt x="2605" y="1929"/>
                    </a:lnTo>
                    <a:cubicBezTo>
                      <a:pt x="2605" y="1929"/>
                      <a:pt x="1936" y="2180"/>
                      <a:pt x="910" y="2577"/>
                    </a:cubicBezTo>
                    <a:lnTo>
                      <a:pt x="910" y="2577"/>
                    </a:lnTo>
                    <a:lnTo>
                      <a:pt x="529" y="821"/>
                    </a:lnTo>
                    <a:lnTo>
                      <a:pt x="529" y="821"/>
                    </a:lnTo>
                    <a:cubicBezTo>
                      <a:pt x="1062" y="716"/>
                      <a:pt x="1500" y="635"/>
                      <a:pt x="1865" y="579"/>
                    </a:cubicBezTo>
                    <a:cubicBezTo>
                      <a:pt x="2251" y="514"/>
                      <a:pt x="2508" y="482"/>
                      <a:pt x="2605" y="450"/>
                    </a:cubicBezTo>
                    <a:cubicBezTo>
                      <a:pt x="2701" y="418"/>
                      <a:pt x="2797" y="418"/>
                      <a:pt x="2894" y="418"/>
                    </a:cubicBezTo>
                    <a:close/>
                    <a:moveTo>
                      <a:pt x="2894" y="0"/>
                    </a:moveTo>
                    <a:cubicBezTo>
                      <a:pt x="2765" y="0"/>
                      <a:pt x="2637" y="0"/>
                      <a:pt x="2508" y="32"/>
                    </a:cubicBezTo>
                    <a:cubicBezTo>
                      <a:pt x="2444" y="32"/>
                      <a:pt x="2187" y="97"/>
                      <a:pt x="1801" y="161"/>
                    </a:cubicBezTo>
                    <a:cubicBezTo>
                      <a:pt x="1383" y="225"/>
                      <a:pt x="837" y="322"/>
                      <a:pt x="226" y="418"/>
                    </a:cubicBezTo>
                    <a:lnTo>
                      <a:pt x="1" y="482"/>
                    </a:lnTo>
                    <a:lnTo>
                      <a:pt x="612" y="3150"/>
                    </a:lnTo>
                    <a:lnTo>
                      <a:pt x="837" y="3054"/>
                    </a:lnTo>
                    <a:cubicBezTo>
                      <a:pt x="1707" y="2715"/>
                      <a:pt x="2341" y="2468"/>
                      <a:pt x="2615" y="2366"/>
                    </a:cubicBezTo>
                    <a:lnTo>
                      <a:pt x="2615" y="2366"/>
                    </a:lnTo>
                    <a:cubicBezTo>
                      <a:pt x="2757" y="2462"/>
                      <a:pt x="3081" y="2677"/>
                      <a:pt x="3440" y="2893"/>
                    </a:cubicBezTo>
                    <a:cubicBezTo>
                      <a:pt x="3697" y="3022"/>
                      <a:pt x="3955" y="3182"/>
                      <a:pt x="4212" y="3279"/>
                    </a:cubicBezTo>
                    <a:cubicBezTo>
                      <a:pt x="4469" y="3408"/>
                      <a:pt x="4726" y="3472"/>
                      <a:pt x="4951" y="3472"/>
                    </a:cubicBezTo>
                    <a:cubicBezTo>
                      <a:pt x="5469" y="3472"/>
                      <a:pt x="6817" y="3449"/>
                      <a:pt x="7216" y="3442"/>
                    </a:cubicBezTo>
                    <a:lnTo>
                      <a:pt x="7216" y="3442"/>
                    </a:lnTo>
                    <a:cubicBezTo>
                      <a:pt x="7291" y="3562"/>
                      <a:pt x="7407" y="3748"/>
                      <a:pt x="7523" y="3922"/>
                    </a:cubicBezTo>
                    <a:cubicBezTo>
                      <a:pt x="7651" y="4083"/>
                      <a:pt x="7748" y="4211"/>
                      <a:pt x="7876" y="4340"/>
                    </a:cubicBezTo>
                    <a:cubicBezTo>
                      <a:pt x="7908" y="4404"/>
                      <a:pt x="7973" y="4468"/>
                      <a:pt x="8037" y="4500"/>
                    </a:cubicBezTo>
                    <a:cubicBezTo>
                      <a:pt x="8069" y="4533"/>
                      <a:pt x="8133" y="4597"/>
                      <a:pt x="8262" y="4597"/>
                    </a:cubicBezTo>
                    <a:cubicBezTo>
                      <a:pt x="8326" y="4597"/>
                      <a:pt x="8391" y="4565"/>
                      <a:pt x="8455" y="4533"/>
                    </a:cubicBezTo>
                    <a:cubicBezTo>
                      <a:pt x="8551" y="4436"/>
                      <a:pt x="8551" y="4372"/>
                      <a:pt x="8583" y="4308"/>
                    </a:cubicBezTo>
                    <a:cubicBezTo>
                      <a:pt x="8583" y="4243"/>
                      <a:pt x="8616" y="4147"/>
                      <a:pt x="8616" y="4083"/>
                    </a:cubicBezTo>
                    <a:cubicBezTo>
                      <a:pt x="8616" y="3858"/>
                      <a:pt x="8551" y="3600"/>
                      <a:pt x="8519" y="3375"/>
                    </a:cubicBezTo>
                    <a:cubicBezTo>
                      <a:pt x="8455" y="3118"/>
                      <a:pt x="8358" y="2765"/>
                      <a:pt x="8262" y="2443"/>
                    </a:cubicBezTo>
                    <a:cubicBezTo>
                      <a:pt x="8133" y="2122"/>
                      <a:pt x="8037" y="1865"/>
                      <a:pt x="8037" y="1865"/>
                    </a:cubicBezTo>
                    <a:lnTo>
                      <a:pt x="8037" y="1800"/>
                    </a:lnTo>
                    <a:lnTo>
                      <a:pt x="7973" y="1768"/>
                    </a:lnTo>
                    <a:cubicBezTo>
                      <a:pt x="7973" y="1768"/>
                      <a:pt x="7490" y="1479"/>
                      <a:pt x="6880" y="1157"/>
                    </a:cubicBezTo>
                    <a:cubicBezTo>
                      <a:pt x="6269" y="836"/>
                      <a:pt x="5562" y="514"/>
                      <a:pt x="5048" y="386"/>
                    </a:cubicBezTo>
                    <a:cubicBezTo>
                      <a:pt x="4308" y="257"/>
                      <a:pt x="3537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3893;p64">
                <a:extLst>
                  <a:ext uri="{FF2B5EF4-FFF2-40B4-BE49-F238E27FC236}">
                    <a16:creationId xmlns:a16="http://schemas.microsoft.com/office/drawing/2014/main" id="{D98B04CD-4666-1E0B-88FB-E0EE0589F44C}"/>
                  </a:ext>
                </a:extLst>
              </p:cNvPr>
              <p:cNvSpPr/>
              <p:nvPr/>
            </p:nvSpPr>
            <p:spPr>
              <a:xfrm>
                <a:off x="5526475" y="3239600"/>
                <a:ext cx="90850" cy="32227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12891" extrusionOk="0">
                    <a:moveTo>
                      <a:pt x="2894" y="1"/>
                    </a:moveTo>
                    <a:lnTo>
                      <a:pt x="1" y="12698"/>
                    </a:lnTo>
                    <a:lnTo>
                      <a:pt x="740" y="12891"/>
                    </a:lnTo>
                    <a:lnTo>
                      <a:pt x="3633" y="194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3894;p64">
                <a:extLst>
                  <a:ext uri="{FF2B5EF4-FFF2-40B4-BE49-F238E27FC236}">
                    <a16:creationId xmlns:a16="http://schemas.microsoft.com/office/drawing/2014/main" id="{711B4CF8-65E3-373A-F08C-CCE1BB031814}"/>
                  </a:ext>
                </a:extLst>
              </p:cNvPr>
              <p:cNvSpPr/>
              <p:nvPr/>
            </p:nvSpPr>
            <p:spPr>
              <a:xfrm>
                <a:off x="5520050" y="3233175"/>
                <a:ext cx="103700" cy="335125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13405" extrusionOk="0">
                    <a:moveTo>
                      <a:pt x="3312" y="515"/>
                    </a:moveTo>
                    <a:lnTo>
                      <a:pt x="3633" y="611"/>
                    </a:lnTo>
                    <a:lnTo>
                      <a:pt x="852" y="12873"/>
                    </a:lnTo>
                    <a:lnTo>
                      <a:pt x="852" y="12873"/>
                    </a:lnTo>
                    <a:lnTo>
                      <a:pt x="515" y="12794"/>
                    </a:lnTo>
                    <a:lnTo>
                      <a:pt x="3312" y="515"/>
                    </a:lnTo>
                    <a:close/>
                    <a:moveTo>
                      <a:pt x="2990" y="1"/>
                    </a:moveTo>
                    <a:lnTo>
                      <a:pt x="1" y="13116"/>
                    </a:lnTo>
                    <a:lnTo>
                      <a:pt x="1158" y="13405"/>
                    </a:lnTo>
                    <a:lnTo>
                      <a:pt x="1222" y="13180"/>
                    </a:lnTo>
                    <a:lnTo>
                      <a:pt x="4147" y="290"/>
                    </a:lnTo>
                    <a:lnTo>
                      <a:pt x="2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3895;p64">
                <a:extLst>
                  <a:ext uri="{FF2B5EF4-FFF2-40B4-BE49-F238E27FC236}">
                    <a16:creationId xmlns:a16="http://schemas.microsoft.com/office/drawing/2014/main" id="{4B7FF253-635C-08FE-54AA-9A1D4B619AAB}"/>
                  </a:ext>
                </a:extLst>
              </p:cNvPr>
              <p:cNvSpPr/>
              <p:nvPr/>
            </p:nvSpPr>
            <p:spPr>
              <a:xfrm>
                <a:off x="5156825" y="3548200"/>
                <a:ext cx="391375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1094" extrusionOk="0">
                    <a:moveTo>
                      <a:pt x="15623" y="0"/>
                    </a:moveTo>
                    <a:lnTo>
                      <a:pt x="0" y="322"/>
                    </a:lnTo>
                    <a:lnTo>
                      <a:pt x="33" y="1093"/>
                    </a:lnTo>
                    <a:lnTo>
                      <a:pt x="15655" y="772"/>
                    </a:lnTo>
                    <a:lnTo>
                      <a:pt x="15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3896;p64">
                <a:extLst>
                  <a:ext uri="{FF2B5EF4-FFF2-40B4-BE49-F238E27FC236}">
                    <a16:creationId xmlns:a16="http://schemas.microsoft.com/office/drawing/2014/main" id="{B9C6E08E-54F4-E6C9-C35D-3CFD000DF67A}"/>
                  </a:ext>
                </a:extLst>
              </p:cNvPr>
              <p:cNvSpPr/>
              <p:nvPr/>
            </p:nvSpPr>
            <p:spPr>
              <a:xfrm>
                <a:off x="5152000" y="3542575"/>
                <a:ext cx="40102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16041" h="1544" extrusionOk="0">
                    <a:moveTo>
                      <a:pt x="15623" y="418"/>
                    </a:moveTo>
                    <a:lnTo>
                      <a:pt x="15623" y="776"/>
                    </a:lnTo>
                    <a:lnTo>
                      <a:pt x="15623" y="776"/>
                    </a:lnTo>
                    <a:lnTo>
                      <a:pt x="418" y="1125"/>
                    </a:lnTo>
                    <a:lnTo>
                      <a:pt x="418" y="772"/>
                    </a:lnTo>
                    <a:lnTo>
                      <a:pt x="15623" y="418"/>
                    </a:lnTo>
                    <a:close/>
                    <a:moveTo>
                      <a:pt x="16041" y="0"/>
                    </a:moveTo>
                    <a:lnTo>
                      <a:pt x="1" y="354"/>
                    </a:lnTo>
                    <a:lnTo>
                      <a:pt x="1" y="1543"/>
                    </a:lnTo>
                    <a:lnTo>
                      <a:pt x="16041" y="1190"/>
                    </a:lnTo>
                    <a:lnTo>
                      <a:pt x="16041" y="965"/>
                    </a:lnTo>
                    <a:lnTo>
                      <a:pt x="16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3897;p64">
                <a:extLst>
                  <a:ext uri="{FF2B5EF4-FFF2-40B4-BE49-F238E27FC236}">
                    <a16:creationId xmlns:a16="http://schemas.microsoft.com/office/drawing/2014/main" id="{BBF10B3C-DF21-8E42-220C-D215D0EF1DDA}"/>
                  </a:ext>
                </a:extLst>
              </p:cNvPr>
              <p:cNvSpPr/>
              <p:nvPr/>
            </p:nvSpPr>
            <p:spPr>
              <a:xfrm>
                <a:off x="5553000" y="2925400"/>
                <a:ext cx="167175" cy="19047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7619" extrusionOk="0">
                    <a:moveTo>
                      <a:pt x="1" y="0"/>
                    </a:moveTo>
                    <a:lnTo>
                      <a:pt x="3344" y="7618"/>
                    </a:lnTo>
                    <a:lnTo>
                      <a:pt x="66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3898;p64">
                <a:extLst>
                  <a:ext uri="{FF2B5EF4-FFF2-40B4-BE49-F238E27FC236}">
                    <a16:creationId xmlns:a16="http://schemas.microsoft.com/office/drawing/2014/main" id="{C64DD914-41B6-12FB-A574-9914DA1B4E65}"/>
                  </a:ext>
                </a:extLst>
              </p:cNvPr>
              <p:cNvSpPr/>
              <p:nvPr/>
            </p:nvSpPr>
            <p:spPr>
              <a:xfrm>
                <a:off x="2940475" y="4391175"/>
                <a:ext cx="989275" cy="520775"/>
              </a:xfrm>
              <a:custGeom>
                <a:avLst/>
                <a:gdLst/>
                <a:ahLst/>
                <a:cxnLst/>
                <a:rect l="l" t="t" r="r" b="b"/>
                <a:pathLst>
                  <a:path w="39571" h="20831" extrusionOk="0">
                    <a:moveTo>
                      <a:pt x="4565" y="1"/>
                    </a:moveTo>
                    <a:lnTo>
                      <a:pt x="4565" y="10094"/>
                    </a:lnTo>
                    <a:cubicBezTo>
                      <a:pt x="4565" y="13405"/>
                      <a:pt x="3440" y="16619"/>
                      <a:pt x="1350" y="19191"/>
                    </a:cubicBezTo>
                    <a:lnTo>
                      <a:pt x="0" y="20830"/>
                    </a:lnTo>
                    <a:lnTo>
                      <a:pt x="39570" y="20830"/>
                    </a:lnTo>
                    <a:lnTo>
                      <a:pt x="38220" y="19191"/>
                    </a:lnTo>
                    <a:cubicBezTo>
                      <a:pt x="36131" y="16619"/>
                      <a:pt x="35006" y="13405"/>
                      <a:pt x="35006" y="10094"/>
                    </a:cubicBezTo>
                    <a:lnTo>
                      <a:pt x="350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3899;p64">
                <a:extLst>
                  <a:ext uri="{FF2B5EF4-FFF2-40B4-BE49-F238E27FC236}">
                    <a16:creationId xmlns:a16="http://schemas.microsoft.com/office/drawing/2014/main" id="{A6D57000-7D0C-D8CF-E8EC-6DAFAF3C27E4}"/>
                  </a:ext>
                </a:extLst>
              </p:cNvPr>
              <p:cNvSpPr/>
              <p:nvPr/>
            </p:nvSpPr>
            <p:spPr>
              <a:xfrm>
                <a:off x="3007975" y="4124375"/>
                <a:ext cx="854250" cy="429975"/>
              </a:xfrm>
              <a:custGeom>
                <a:avLst/>
                <a:gdLst/>
                <a:ahLst/>
                <a:cxnLst/>
                <a:rect l="l" t="t" r="r" b="b"/>
                <a:pathLst>
                  <a:path w="34170" h="17199" extrusionOk="0">
                    <a:moveTo>
                      <a:pt x="1865" y="1"/>
                    </a:moveTo>
                    <a:lnTo>
                      <a:pt x="1865" y="8294"/>
                    </a:lnTo>
                    <a:lnTo>
                      <a:pt x="1865" y="10126"/>
                    </a:lnTo>
                    <a:cubicBezTo>
                      <a:pt x="1865" y="12601"/>
                      <a:pt x="1222" y="15044"/>
                      <a:pt x="0" y="17198"/>
                    </a:cubicBezTo>
                    <a:lnTo>
                      <a:pt x="34170" y="17198"/>
                    </a:lnTo>
                    <a:cubicBezTo>
                      <a:pt x="32948" y="15044"/>
                      <a:pt x="32306" y="12601"/>
                      <a:pt x="32306" y="10126"/>
                    </a:cubicBezTo>
                    <a:lnTo>
                      <a:pt x="32306" y="8294"/>
                    </a:lnTo>
                    <a:lnTo>
                      <a:pt x="32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3900;p64">
                <a:extLst>
                  <a:ext uri="{FF2B5EF4-FFF2-40B4-BE49-F238E27FC236}">
                    <a16:creationId xmlns:a16="http://schemas.microsoft.com/office/drawing/2014/main" id="{3B49EDBF-31B0-8138-2B08-F56CA90229E3}"/>
                  </a:ext>
                </a:extLst>
              </p:cNvPr>
              <p:cNvSpPr/>
              <p:nvPr/>
            </p:nvSpPr>
            <p:spPr>
              <a:xfrm>
                <a:off x="2934850" y="4385550"/>
                <a:ext cx="1000525" cy="532025"/>
              </a:xfrm>
              <a:custGeom>
                <a:avLst/>
                <a:gdLst/>
                <a:ahLst/>
                <a:cxnLst/>
                <a:rect l="l" t="t" r="r" b="b"/>
                <a:pathLst>
                  <a:path w="40021" h="21281" extrusionOk="0">
                    <a:moveTo>
                      <a:pt x="35006" y="419"/>
                    </a:moveTo>
                    <a:lnTo>
                      <a:pt x="35006" y="10319"/>
                    </a:lnTo>
                    <a:cubicBezTo>
                      <a:pt x="35006" y="13662"/>
                      <a:pt x="36163" y="16941"/>
                      <a:pt x="38284" y="19545"/>
                    </a:cubicBezTo>
                    <a:lnTo>
                      <a:pt x="39345" y="20863"/>
                    </a:lnTo>
                    <a:lnTo>
                      <a:pt x="675" y="20863"/>
                    </a:lnTo>
                    <a:lnTo>
                      <a:pt x="1736" y="19545"/>
                    </a:lnTo>
                    <a:cubicBezTo>
                      <a:pt x="3858" y="16941"/>
                      <a:pt x="5015" y="13662"/>
                      <a:pt x="5015" y="10319"/>
                    </a:cubicBezTo>
                    <a:lnTo>
                      <a:pt x="5015" y="419"/>
                    </a:lnTo>
                    <a:close/>
                    <a:moveTo>
                      <a:pt x="4790" y="1"/>
                    </a:moveTo>
                    <a:cubicBezTo>
                      <a:pt x="4725" y="1"/>
                      <a:pt x="4693" y="33"/>
                      <a:pt x="4661" y="65"/>
                    </a:cubicBezTo>
                    <a:cubicBezTo>
                      <a:pt x="4597" y="97"/>
                      <a:pt x="4597" y="161"/>
                      <a:pt x="4597" y="226"/>
                    </a:cubicBezTo>
                    <a:lnTo>
                      <a:pt x="4597" y="10319"/>
                    </a:lnTo>
                    <a:cubicBezTo>
                      <a:pt x="4597" y="13566"/>
                      <a:pt x="3472" y="16748"/>
                      <a:pt x="1415" y="19287"/>
                    </a:cubicBezTo>
                    <a:lnTo>
                      <a:pt x="65" y="20927"/>
                    </a:lnTo>
                    <a:cubicBezTo>
                      <a:pt x="0" y="20991"/>
                      <a:pt x="0" y="21088"/>
                      <a:pt x="32" y="21152"/>
                    </a:cubicBezTo>
                    <a:cubicBezTo>
                      <a:pt x="65" y="21216"/>
                      <a:pt x="161" y="21280"/>
                      <a:pt x="225" y="21280"/>
                    </a:cubicBezTo>
                    <a:lnTo>
                      <a:pt x="39795" y="21280"/>
                    </a:lnTo>
                    <a:cubicBezTo>
                      <a:pt x="39859" y="21280"/>
                      <a:pt x="39956" y="21216"/>
                      <a:pt x="39988" y="21152"/>
                    </a:cubicBezTo>
                    <a:cubicBezTo>
                      <a:pt x="40020" y="21088"/>
                      <a:pt x="39988" y="20991"/>
                      <a:pt x="39956" y="20927"/>
                    </a:cubicBezTo>
                    <a:lnTo>
                      <a:pt x="38606" y="19287"/>
                    </a:lnTo>
                    <a:cubicBezTo>
                      <a:pt x="36548" y="16748"/>
                      <a:pt x="35423" y="13566"/>
                      <a:pt x="35423" y="10319"/>
                    </a:cubicBezTo>
                    <a:lnTo>
                      <a:pt x="35423" y="226"/>
                    </a:lnTo>
                    <a:cubicBezTo>
                      <a:pt x="35423" y="161"/>
                      <a:pt x="35423" y="97"/>
                      <a:pt x="35359" y="65"/>
                    </a:cubicBezTo>
                    <a:cubicBezTo>
                      <a:pt x="35327" y="33"/>
                      <a:pt x="35263" y="1"/>
                      <a:pt x="35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3901;p64">
                <a:extLst>
                  <a:ext uri="{FF2B5EF4-FFF2-40B4-BE49-F238E27FC236}">
                    <a16:creationId xmlns:a16="http://schemas.microsoft.com/office/drawing/2014/main" id="{40B8E613-4482-5BD6-1722-705A35594DFC}"/>
                  </a:ext>
                </a:extLst>
              </p:cNvPr>
              <p:cNvSpPr/>
              <p:nvPr/>
            </p:nvSpPr>
            <p:spPr>
              <a:xfrm>
                <a:off x="1906225" y="2226250"/>
                <a:ext cx="3057750" cy="2244525"/>
              </a:xfrm>
              <a:custGeom>
                <a:avLst/>
                <a:gdLst/>
                <a:ahLst/>
                <a:cxnLst/>
                <a:rect l="l" t="t" r="r" b="b"/>
                <a:pathLst>
                  <a:path w="122310" h="89781" extrusionOk="0">
                    <a:moveTo>
                      <a:pt x="4565" y="0"/>
                    </a:moveTo>
                    <a:cubicBezTo>
                      <a:pt x="2058" y="0"/>
                      <a:pt x="0" y="2026"/>
                      <a:pt x="0" y="4533"/>
                    </a:cubicBezTo>
                    <a:lnTo>
                      <a:pt x="0" y="85216"/>
                    </a:lnTo>
                    <a:cubicBezTo>
                      <a:pt x="0" y="87755"/>
                      <a:pt x="2058" y="89780"/>
                      <a:pt x="4565" y="89780"/>
                    </a:cubicBezTo>
                    <a:lnTo>
                      <a:pt x="117745" y="89780"/>
                    </a:lnTo>
                    <a:cubicBezTo>
                      <a:pt x="120253" y="89780"/>
                      <a:pt x="122310" y="87755"/>
                      <a:pt x="122310" y="85216"/>
                    </a:cubicBezTo>
                    <a:lnTo>
                      <a:pt x="122310" y="4533"/>
                    </a:lnTo>
                    <a:cubicBezTo>
                      <a:pt x="122310" y="2026"/>
                      <a:pt x="120253" y="0"/>
                      <a:pt x="117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3902;p64">
                <a:extLst>
                  <a:ext uri="{FF2B5EF4-FFF2-40B4-BE49-F238E27FC236}">
                    <a16:creationId xmlns:a16="http://schemas.microsoft.com/office/drawing/2014/main" id="{B24DF0A6-4651-25D7-8A60-A9BD3BB3FF5B}"/>
                  </a:ext>
                </a:extLst>
              </p:cNvPr>
              <p:cNvSpPr/>
              <p:nvPr/>
            </p:nvSpPr>
            <p:spPr>
              <a:xfrm>
                <a:off x="1901400" y="2220625"/>
                <a:ext cx="3067400" cy="2254950"/>
              </a:xfrm>
              <a:custGeom>
                <a:avLst/>
                <a:gdLst/>
                <a:ahLst/>
                <a:cxnLst/>
                <a:rect l="l" t="t" r="r" b="b"/>
                <a:pathLst>
                  <a:path w="122696" h="90198" extrusionOk="0">
                    <a:moveTo>
                      <a:pt x="117938" y="418"/>
                    </a:moveTo>
                    <a:cubicBezTo>
                      <a:pt x="119128" y="418"/>
                      <a:pt x="120221" y="901"/>
                      <a:pt x="120992" y="1704"/>
                    </a:cubicBezTo>
                    <a:cubicBezTo>
                      <a:pt x="121796" y="2476"/>
                      <a:pt x="122278" y="3569"/>
                      <a:pt x="122278" y="4758"/>
                    </a:cubicBezTo>
                    <a:lnTo>
                      <a:pt x="122278" y="85441"/>
                    </a:lnTo>
                    <a:cubicBezTo>
                      <a:pt x="122278" y="86662"/>
                      <a:pt x="121796" y="87723"/>
                      <a:pt x="120992" y="88526"/>
                    </a:cubicBezTo>
                    <a:cubicBezTo>
                      <a:pt x="120221" y="89298"/>
                      <a:pt x="119128" y="89780"/>
                      <a:pt x="117938" y="89780"/>
                    </a:cubicBezTo>
                    <a:lnTo>
                      <a:pt x="4758" y="89780"/>
                    </a:lnTo>
                    <a:cubicBezTo>
                      <a:pt x="3569" y="89780"/>
                      <a:pt x="2476" y="89298"/>
                      <a:pt x="1672" y="88526"/>
                    </a:cubicBezTo>
                    <a:cubicBezTo>
                      <a:pt x="901" y="87723"/>
                      <a:pt x="418" y="86662"/>
                      <a:pt x="418" y="85441"/>
                    </a:cubicBezTo>
                    <a:lnTo>
                      <a:pt x="418" y="4758"/>
                    </a:lnTo>
                    <a:cubicBezTo>
                      <a:pt x="418" y="3569"/>
                      <a:pt x="901" y="2476"/>
                      <a:pt x="1672" y="1704"/>
                    </a:cubicBezTo>
                    <a:cubicBezTo>
                      <a:pt x="2476" y="901"/>
                      <a:pt x="3569" y="418"/>
                      <a:pt x="4758" y="418"/>
                    </a:cubicBezTo>
                    <a:close/>
                    <a:moveTo>
                      <a:pt x="4758" y="0"/>
                    </a:moveTo>
                    <a:cubicBezTo>
                      <a:pt x="2122" y="0"/>
                      <a:pt x="1" y="2122"/>
                      <a:pt x="1" y="4758"/>
                    </a:cubicBezTo>
                    <a:lnTo>
                      <a:pt x="1" y="85441"/>
                    </a:lnTo>
                    <a:cubicBezTo>
                      <a:pt x="1" y="88076"/>
                      <a:pt x="2122" y="90198"/>
                      <a:pt x="4758" y="90198"/>
                    </a:cubicBezTo>
                    <a:lnTo>
                      <a:pt x="117938" y="90198"/>
                    </a:lnTo>
                    <a:cubicBezTo>
                      <a:pt x="120574" y="90198"/>
                      <a:pt x="122696" y="88076"/>
                      <a:pt x="122696" y="85441"/>
                    </a:cubicBezTo>
                    <a:lnTo>
                      <a:pt x="122696" y="4758"/>
                    </a:lnTo>
                    <a:cubicBezTo>
                      <a:pt x="122696" y="2122"/>
                      <a:pt x="120574" y="0"/>
                      <a:pt x="117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3903;p64">
                <a:extLst>
                  <a:ext uri="{FF2B5EF4-FFF2-40B4-BE49-F238E27FC236}">
                    <a16:creationId xmlns:a16="http://schemas.microsoft.com/office/drawing/2014/main" id="{8DF98C52-F5E5-B4E2-2421-E0C772D67433}"/>
                  </a:ext>
                </a:extLst>
              </p:cNvPr>
              <p:cNvSpPr/>
              <p:nvPr/>
            </p:nvSpPr>
            <p:spPr>
              <a:xfrm>
                <a:off x="1906225" y="4121975"/>
                <a:ext cx="3057750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22310" h="13952" extrusionOk="0">
                    <a:moveTo>
                      <a:pt x="0" y="0"/>
                    </a:moveTo>
                    <a:lnTo>
                      <a:pt x="0" y="9387"/>
                    </a:lnTo>
                    <a:cubicBezTo>
                      <a:pt x="0" y="11926"/>
                      <a:pt x="2058" y="13951"/>
                      <a:pt x="4565" y="13951"/>
                    </a:cubicBezTo>
                    <a:lnTo>
                      <a:pt x="117745" y="13951"/>
                    </a:lnTo>
                    <a:cubicBezTo>
                      <a:pt x="120253" y="13951"/>
                      <a:pt x="122310" y="11926"/>
                      <a:pt x="122310" y="9387"/>
                    </a:cubicBezTo>
                    <a:lnTo>
                      <a:pt x="1223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3904;p64">
                <a:extLst>
                  <a:ext uri="{FF2B5EF4-FFF2-40B4-BE49-F238E27FC236}">
                    <a16:creationId xmlns:a16="http://schemas.microsoft.com/office/drawing/2014/main" id="{0311ACCB-8747-9C4C-A046-E4377FE40A83}"/>
                  </a:ext>
                </a:extLst>
              </p:cNvPr>
              <p:cNvSpPr/>
              <p:nvPr/>
            </p:nvSpPr>
            <p:spPr>
              <a:xfrm>
                <a:off x="1901400" y="4116350"/>
                <a:ext cx="3067400" cy="359225"/>
              </a:xfrm>
              <a:custGeom>
                <a:avLst/>
                <a:gdLst/>
                <a:ahLst/>
                <a:cxnLst/>
                <a:rect l="l" t="t" r="r" b="b"/>
                <a:pathLst>
                  <a:path w="122696" h="14369" extrusionOk="0">
                    <a:moveTo>
                      <a:pt x="122278" y="418"/>
                    </a:moveTo>
                    <a:lnTo>
                      <a:pt x="122278" y="9612"/>
                    </a:lnTo>
                    <a:cubicBezTo>
                      <a:pt x="122278" y="10833"/>
                      <a:pt x="121796" y="11894"/>
                      <a:pt x="120992" y="12697"/>
                    </a:cubicBezTo>
                    <a:cubicBezTo>
                      <a:pt x="120221" y="13469"/>
                      <a:pt x="119128" y="13951"/>
                      <a:pt x="117938" y="13951"/>
                    </a:cubicBezTo>
                    <a:lnTo>
                      <a:pt x="4758" y="13951"/>
                    </a:lnTo>
                    <a:cubicBezTo>
                      <a:pt x="3569" y="13951"/>
                      <a:pt x="2476" y="13469"/>
                      <a:pt x="1672" y="12697"/>
                    </a:cubicBezTo>
                    <a:cubicBezTo>
                      <a:pt x="901" y="11894"/>
                      <a:pt x="418" y="10833"/>
                      <a:pt x="418" y="9612"/>
                    </a:cubicBezTo>
                    <a:lnTo>
                      <a:pt x="418" y="418"/>
                    </a:lnTo>
                    <a:close/>
                    <a:moveTo>
                      <a:pt x="193" y="0"/>
                    </a:moveTo>
                    <a:cubicBezTo>
                      <a:pt x="161" y="0"/>
                      <a:pt x="97" y="33"/>
                      <a:pt x="65" y="65"/>
                    </a:cubicBezTo>
                    <a:cubicBezTo>
                      <a:pt x="1" y="97"/>
                      <a:pt x="1" y="161"/>
                      <a:pt x="1" y="225"/>
                    </a:cubicBezTo>
                    <a:lnTo>
                      <a:pt x="1" y="9612"/>
                    </a:lnTo>
                    <a:cubicBezTo>
                      <a:pt x="1" y="12247"/>
                      <a:pt x="2122" y="14369"/>
                      <a:pt x="4758" y="14369"/>
                    </a:cubicBezTo>
                    <a:lnTo>
                      <a:pt x="117938" y="14369"/>
                    </a:lnTo>
                    <a:cubicBezTo>
                      <a:pt x="120574" y="14369"/>
                      <a:pt x="122696" y="12247"/>
                      <a:pt x="122696" y="9612"/>
                    </a:cubicBezTo>
                    <a:lnTo>
                      <a:pt x="122696" y="225"/>
                    </a:lnTo>
                    <a:cubicBezTo>
                      <a:pt x="122696" y="161"/>
                      <a:pt x="122664" y="97"/>
                      <a:pt x="122631" y="65"/>
                    </a:cubicBezTo>
                    <a:cubicBezTo>
                      <a:pt x="122599" y="33"/>
                      <a:pt x="122535" y="0"/>
                      <a:pt x="122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3905;p64">
                <a:extLst>
                  <a:ext uri="{FF2B5EF4-FFF2-40B4-BE49-F238E27FC236}">
                    <a16:creationId xmlns:a16="http://schemas.microsoft.com/office/drawing/2014/main" id="{77EBA484-CDD4-988D-3696-0628EDB164CF}"/>
                  </a:ext>
                </a:extLst>
              </p:cNvPr>
              <p:cNvSpPr/>
              <p:nvPr/>
            </p:nvSpPr>
            <p:spPr>
              <a:xfrm>
                <a:off x="2060525" y="2365275"/>
                <a:ext cx="2749175" cy="1586350"/>
              </a:xfrm>
              <a:custGeom>
                <a:avLst/>
                <a:gdLst/>
                <a:ahLst/>
                <a:cxnLst/>
                <a:rect l="l" t="t" r="r" b="b"/>
                <a:pathLst>
                  <a:path w="109967" h="63454" extrusionOk="0">
                    <a:moveTo>
                      <a:pt x="0" y="0"/>
                    </a:moveTo>
                    <a:lnTo>
                      <a:pt x="0" y="63454"/>
                    </a:lnTo>
                    <a:lnTo>
                      <a:pt x="109966" y="63454"/>
                    </a:lnTo>
                    <a:lnTo>
                      <a:pt x="1099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3906;p64">
                <a:extLst>
                  <a:ext uri="{FF2B5EF4-FFF2-40B4-BE49-F238E27FC236}">
                    <a16:creationId xmlns:a16="http://schemas.microsoft.com/office/drawing/2014/main" id="{4F383336-C049-4448-6080-5CD18471AC88}"/>
                  </a:ext>
                </a:extLst>
              </p:cNvPr>
              <p:cNvSpPr/>
              <p:nvPr/>
            </p:nvSpPr>
            <p:spPr>
              <a:xfrm>
                <a:off x="2054900" y="2360450"/>
                <a:ext cx="2760425" cy="1596000"/>
              </a:xfrm>
              <a:custGeom>
                <a:avLst/>
                <a:gdLst/>
                <a:ahLst/>
                <a:cxnLst/>
                <a:rect l="l" t="t" r="r" b="b"/>
                <a:pathLst>
                  <a:path w="110417" h="63840" extrusionOk="0">
                    <a:moveTo>
                      <a:pt x="109998" y="419"/>
                    </a:moveTo>
                    <a:lnTo>
                      <a:pt x="109998" y="63422"/>
                    </a:lnTo>
                    <a:lnTo>
                      <a:pt x="418" y="63422"/>
                    </a:lnTo>
                    <a:lnTo>
                      <a:pt x="418" y="419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7" y="1"/>
                      <a:pt x="64" y="65"/>
                    </a:cubicBezTo>
                    <a:cubicBezTo>
                      <a:pt x="32" y="97"/>
                      <a:pt x="0" y="161"/>
                      <a:pt x="0" y="193"/>
                    </a:cubicBezTo>
                    <a:lnTo>
                      <a:pt x="0" y="63647"/>
                    </a:lnTo>
                    <a:cubicBezTo>
                      <a:pt x="0" y="63711"/>
                      <a:pt x="32" y="63743"/>
                      <a:pt x="64" y="63775"/>
                    </a:cubicBezTo>
                    <a:cubicBezTo>
                      <a:pt x="97" y="63840"/>
                      <a:pt x="161" y="63840"/>
                      <a:pt x="225" y="63840"/>
                    </a:cubicBezTo>
                    <a:lnTo>
                      <a:pt x="110191" y="63840"/>
                    </a:lnTo>
                    <a:cubicBezTo>
                      <a:pt x="110255" y="63840"/>
                      <a:pt x="110320" y="63840"/>
                      <a:pt x="110352" y="63775"/>
                    </a:cubicBezTo>
                    <a:cubicBezTo>
                      <a:pt x="110384" y="63743"/>
                      <a:pt x="110416" y="63711"/>
                      <a:pt x="110416" y="63647"/>
                    </a:cubicBezTo>
                    <a:lnTo>
                      <a:pt x="110416" y="193"/>
                    </a:lnTo>
                    <a:cubicBezTo>
                      <a:pt x="110416" y="161"/>
                      <a:pt x="110384" y="97"/>
                      <a:pt x="110352" y="65"/>
                    </a:cubicBezTo>
                    <a:cubicBezTo>
                      <a:pt x="110320" y="1"/>
                      <a:pt x="110255" y="1"/>
                      <a:pt x="110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3907;p64">
                <a:extLst>
                  <a:ext uri="{FF2B5EF4-FFF2-40B4-BE49-F238E27FC236}">
                    <a16:creationId xmlns:a16="http://schemas.microsoft.com/office/drawing/2014/main" id="{029CD3EF-D2E6-9E97-AFC0-00311245F634}"/>
                  </a:ext>
                </a:extLst>
              </p:cNvPr>
              <p:cNvSpPr/>
              <p:nvPr/>
            </p:nvSpPr>
            <p:spPr>
              <a:xfrm>
                <a:off x="2940475" y="4911925"/>
                <a:ext cx="9892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39571" h="1801" extrusionOk="0">
                    <a:moveTo>
                      <a:pt x="0" y="0"/>
                    </a:moveTo>
                    <a:lnTo>
                      <a:pt x="0" y="1801"/>
                    </a:lnTo>
                    <a:lnTo>
                      <a:pt x="39570" y="1801"/>
                    </a:lnTo>
                    <a:lnTo>
                      <a:pt x="39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3908;p64">
                <a:extLst>
                  <a:ext uri="{FF2B5EF4-FFF2-40B4-BE49-F238E27FC236}">
                    <a16:creationId xmlns:a16="http://schemas.microsoft.com/office/drawing/2014/main" id="{3309504A-0531-D74F-3069-3D035143F528}"/>
                  </a:ext>
                </a:extLst>
              </p:cNvPr>
              <p:cNvSpPr/>
              <p:nvPr/>
            </p:nvSpPr>
            <p:spPr>
              <a:xfrm>
                <a:off x="2935650" y="4907100"/>
                <a:ext cx="99972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39989" h="2219" extrusionOk="0">
                    <a:moveTo>
                      <a:pt x="39538" y="418"/>
                    </a:moveTo>
                    <a:lnTo>
                      <a:pt x="39538" y="1801"/>
                    </a:lnTo>
                    <a:lnTo>
                      <a:pt x="418" y="1801"/>
                    </a:lnTo>
                    <a:lnTo>
                      <a:pt x="418" y="418"/>
                    </a:lnTo>
                    <a:close/>
                    <a:moveTo>
                      <a:pt x="193" y="1"/>
                    </a:moveTo>
                    <a:cubicBezTo>
                      <a:pt x="129" y="1"/>
                      <a:pt x="97" y="1"/>
                      <a:pt x="65" y="65"/>
                    </a:cubicBezTo>
                    <a:cubicBezTo>
                      <a:pt x="0" y="97"/>
                      <a:pt x="0" y="161"/>
                      <a:pt x="0" y="193"/>
                    </a:cubicBezTo>
                    <a:lnTo>
                      <a:pt x="0" y="1994"/>
                    </a:lnTo>
                    <a:cubicBezTo>
                      <a:pt x="0" y="2058"/>
                      <a:pt x="0" y="2122"/>
                      <a:pt x="65" y="2154"/>
                    </a:cubicBezTo>
                    <a:cubicBezTo>
                      <a:pt x="97" y="2186"/>
                      <a:pt x="129" y="2219"/>
                      <a:pt x="193" y="2219"/>
                    </a:cubicBezTo>
                    <a:lnTo>
                      <a:pt x="39763" y="2219"/>
                    </a:lnTo>
                    <a:cubicBezTo>
                      <a:pt x="39827" y="2219"/>
                      <a:pt x="39859" y="2186"/>
                      <a:pt x="39924" y="2154"/>
                    </a:cubicBezTo>
                    <a:cubicBezTo>
                      <a:pt x="39956" y="2122"/>
                      <a:pt x="39988" y="2058"/>
                      <a:pt x="39988" y="1994"/>
                    </a:cubicBezTo>
                    <a:lnTo>
                      <a:pt x="39988" y="193"/>
                    </a:lnTo>
                    <a:cubicBezTo>
                      <a:pt x="39988" y="161"/>
                      <a:pt x="39956" y="97"/>
                      <a:pt x="39924" y="65"/>
                    </a:cubicBezTo>
                    <a:cubicBezTo>
                      <a:pt x="39859" y="1"/>
                      <a:pt x="39827" y="1"/>
                      <a:pt x="39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3909;p64">
                <a:extLst>
                  <a:ext uri="{FF2B5EF4-FFF2-40B4-BE49-F238E27FC236}">
                    <a16:creationId xmlns:a16="http://schemas.microsoft.com/office/drawing/2014/main" id="{145F497D-7B54-5674-2A1D-00543823DD2D}"/>
                  </a:ext>
                </a:extLst>
              </p:cNvPr>
              <p:cNvSpPr/>
              <p:nvPr/>
            </p:nvSpPr>
            <p:spPr>
              <a:xfrm>
                <a:off x="2383575" y="2497075"/>
                <a:ext cx="147875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973" extrusionOk="0">
                    <a:moveTo>
                      <a:pt x="0" y="0"/>
                    </a:moveTo>
                    <a:lnTo>
                      <a:pt x="3954" y="7972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3910;p64">
                <a:extLst>
                  <a:ext uri="{FF2B5EF4-FFF2-40B4-BE49-F238E27FC236}">
                    <a16:creationId xmlns:a16="http://schemas.microsoft.com/office/drawing/2014/main" id="{34B5ABDF-735E-DB69-3774-E2C32CB2EDDC}"/>
                  </a:ext>
                </a:extLst>
              </p:cNvPr>
              <p:cNvSpPr/>
              <p:nvPr/>
            </p:nvSpPr>
            <p:spPr>
              <a:xfrm>
                <a:off x="2377950" y="2491450"/>
                <a:ext cx="159125" cy="209975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8399" extrusionOk="0">
                    <a:moveTo>
                      <a:pt x="5883" y="418"/>
                    </a:moveTo>
                    <a:lnTo>
                      <a:pt x="4119" y="7593"/>
                    </a:lnTo>
                    <a:lnTo>
                      <a:pt x="4119" y="7593"/>
                    </a:lnTo>
                    <a:lnTo>
                      <a:pt x="547" y="418"/>
                    </a:lnTo>
                    <a:close/>
                    <a:moveTo>
                      <a:pt x="225" y="0"/>
                    </a:moveTo>
                    <a:cubicBezTo>
                      <a:pt x="129" y="0"/>
                      <a:pt x="65" y="32"/>
                      <a:pt x="32" y="97"/>
                    </a:cubicBezTo>
                    <a:cubicBezTo>
                      <a:pt x="0" y="161"/>
                      <a:pt x="0" y="257"/>
                      <a:pt x="32" y="322"/>
                    </a:cubicBezTo>
                    <a:lnTo>
                      <a:pt x="4018" y="8293"/>
                    </a:lnTo>
                    <a:cubicBezTo>
                      <a:pt x="4045" y="8346"/>
                      <a:pt x="4092" y="8398"/>
                      <a:pt x="4161" y="8398"/>
                    </a:cubicBezTo>
                    <a:cubicBezTo>
                      <a:pt x="4177" y="8398"/>
                      <a:pt x="4193" y="8396"/>
                      <a:pt x="4211" y="8390"/>
                    </a:cubicBezTo>
                    <a:cubicBezTo>
                      <a:pt x="4308" y="8390"/>
                      <a:pt x="4372" y="8326"/>
                      <a:pt x="4404" y="8229"/>
                    </a:cubicBezTo>
                    <a:lnTo>
                      <a:pt x="6365" y="257"/>
                    </a:lnTo>
                    <a:cubicBezTo>
                      <a:pt x="6365" y="193"/>
                      <a:pt x="6365" y="129"/>
                      <a:pt x="6333" y="97"/>
                    </a:cubicBezTo>
                    <a:cubicBezTo>
                      <a:pt x="6268" y="32"/>
                      <a:pt x="6204" y="0"/>
                      <a:pt x="6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3911;p64">
                <a:extLst>
                  <a:ext uri="{FF2B5EF4-FFF2-40B4-BE49-F238E27FC236}">
                    <a16:creationId xmlns:a16="http://schemas.microsoft.com/office/drawing/2014/main" id="{65CE354F-9213-A085-1CF5-73C6C9F1694D}"/>
                  </a:ext>
                </a:extLst>
              </p:cNvPr>
              <p:cNvSpPr/>
              <p:nvPr/>
            </p:nvSpPr>
            <p:spPr>
              <a:xfrm>
                <a:off x="2398825" y="2504300"/>
                <a:ext cx="94875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684" extrusionOk="0">
                    <a:moveTo>
                      <a:pt x="1" y="0"/>
                    </a:moveTo>
                    <a:lnTo>
                      <a:pt x="3344" y="7683"/>
                    </a:lnTo>
                    <a:lnTo>
                      <a:pt x="3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3912;p64">
                <a:extLst>
                  <a:ext uri="{FF2B5EF4-FFF2-40B4-BE49-F238E27FC236}">
                    <a16:creationId xmlns:a16="http://schemas.microsoft.com/office/drawing/2014/main" id="{0791D6D5-0A16-4B58-B18D-2E695D75A6FE}"/>
                  </a:ext>
                </a:extLst>
              </p:cNvPr>
              <p:cNvSpPr/>
              <p:nvPr/>
            </p:nvSpPr>
            <p:spPr>
              <a:xfrm>
                <a:off x="2393200" y="2499475"/>
                <a:ext cx="106125" cy="20195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8078" extrusionOk="0">
                    <a:moveTo>
                      <a:pt x="3794" y="419"/>
                    </a:moveTo>
                    <a:lnTo>
                      <a:pt x="3427" y="6947"/>
                    </a:lnTo>
                    <a:lnTo>
                      <a:pt x="547" y="419"/>
                    </a:lnTo>
                    <a:close/>
                    <a:moveTo>
                      <a:pt x="226" y="1"/>
                    </a:moveTo>
                    <a:cubicBezTo>
                      <a:pt x="162" y="1"/>
                      <a:pt x="97" y="33"/>
                      <a:pt x="65" y="97"/>
                    </a:cubicBezTo>
                    <a:cubicBezTo>
                      <a:pt x="33" y="129"/>
                      <a:pt x="1" y="226"/>
                      <a:pt x="33" y="290"/>
                    </a:cubicBezTo>
                    <a:lnTo>
                      <a:pt x="3376" y="7940"/>
                    </a:lnTo>
                    <a:cubicBezTo>
                      <a:pt x="3429" y="8020"/>
                      <a:pt x="3504" y="8077"/>
                      <a:pt x="3582" y="8077"/>
                    </a:cubicBezTo>
                    <a:cubicBezTo>
                      <a:pt x="3599" y="8077"/>
                      <a:pt x="3616" y="8075"/>
                      <a:pt x="3633" y="8069"/>
                    </a:cubicBezTo>
                    <a:cubicBezTo>
                      <a:pt x="3730" y="8069"/>
                      <a:pt x="3794" y="7972"/>
                      <a:pt x="3794" y="7876"/>
                    </a:cubicBezTo>
                    <a:lnTo>
                      <a:pt x="4244" y="226"/>
                    </a:lnTo>
                    <a:cubicBezTo>
                      <a:pt x="4244" y="161"/>
                      <a:pt x="4212" y="97"/>
                      <a:pt x="4180" y="65"/>
                    </a:cubicBezTo>
                    <a:cubicBezTo>
                      <a:pt x="4148" y="1"/>
                      <a:pt x="4083" y="1"/>
                      <a:pt x="4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3913;p64">
                <a:extLst>
                  <a:ext uri="{FF2B5EF4-FFF2-40B4-BE49-F238E27FC236}">
                    <a16:creationId xmlns:a16="http://schemas.microsoft.com/office/drawing/2014/main" id="{BC179DBA-8628-5CF5-96CD-6D9487A1FF0F}"/>
                  </a:ext>
                </a:extLst>
              </p:cNvPr>
              <p:cNvSpPr/>
              <p:nvPr/>
            </p:nvSpPr>
            <p:spPr>
              <a:xfrm>
                <a:off x="2377950" y="2489825"/>
                <a:ext cx="10447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263" extrusionOk="0">
                    <a:moveTo>
                      <a:pt x="0" y="1"/>
                    </a:moveTo>
                    <a:lnTo>
                      <a:pt x="4179" y="8262"/>
                    </a:lnTo>
                    <a:lnTo>
                      <a:pt x="3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3914;p64">
                <a:extLst>
                  <a:ext uri="{FF2B5EF4-FFF2-40B4-BE49-F238E27FC236}">
                    <a16:creationId xmlns:a16="http://schemas.microsoft.com/office/drawing/2014/main" id="{EA631305-1571-B99B-0166-CB8927D80727}"/>
                  </a:ext>
                </a:extLst>
              </p:cNvPr>
              <p:cNvSpPr/>
              <p:nvPr/>
            </p:nvSpPr>
            <p:spPr>
              <a:xfrm>
                <a:off x="2372325" y="2484200"/>
                <a:ext cx="115725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8689" extrusionOk="0">
                    <a:moveTo>
                      <a:pt x="3825" y="419"/>
                    </a:moveTo>
                    <a:lnTo>
                      <a:pt x="4166" y="7535"/>
                    </a:lnTo>
                    <a:lnTo>
                      <a:pt x="579" y="419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7" y="33"/>
                      <a:pt x="64" y="97"/>
                    </a:cubicBezTo>
                    <a:cubicBezTo>
                      <a:pt x="0" y="162"/>
                      <a:pt x="0" y="258"/>
                      <a:pt x="32" y="322"/>
                    </a:cubicBezTo>
                    <a:lnTo>
                      <a:pt x="4243" y="8583"/>
                    </a:lnTo>
                    <a:cubicBezTo>
                      <a:pt x="4270" y="8636"/>
                      <a:pt x="4339" y="8688"/>
                      <a:pt x="4416" y="8688"/>
                    </a:cubicBezTo>
                    <a:cubicBezTo>
                      <a:pt x="4433" y="8688"/>
                      <a:pt x="4451" y="8686"/>
                      <a:pt x="4468" y="8680"/>
                    </a:cubicBezTo>
                    <a:cubicBezTo>
                      <a:pt x="4565" y="8648"/>
                      <a:pt x="4629" y="8551"/>
                      <a:pt x="4629" y="8455"/>
                    </a:cubicBezTo>
                    <a:lnTo>
                      <a:pt x="4211" y="194"/>
                    </a:lnTo>
                    <a:cubicBezTo>
                      <a:pt x="4211" y="97"/>
                      <a:pt x="4115" y="1"/>
                      <a:pt x="4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3915;p64">
                <a:extLst>
                  <a:ext uri="{FF2B5EF4-FFF2-40B4-BE49-F238E27FC236}">
                    <a16:creationId xmlns:a16="http://schemas.microsoft.com/office/drawing/2014/main" id="{8698771B-8DDD-15A2-8B0E-07298D7A4966}"/>
                  </a:ext>
                </a:extLst>
              </p:cNvPr>
              <p:cNvSpPr/>
              <p:nvPr/>
            </p:nvSpPr>
            <p:spPr>
              <a:xfrm>
                <a:off x="2153725" y="2452075"/>
                <a:ext cx="328700" cy="244325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9773" extrusionOk="0">
                    <a:moveTo>
                      <a:pt x="1" y="0"/>
                    </a:moveTo>
                    <a:lnTo>
                      <a:pt x="2412" y="9772"/>
                    </a:lnTo>
                    <a:lnTo>
                      <a:pt x="13148" y="9772"/>
                    </a:lnTo>
                    <a:lnTo>
                      <a:pt x="11444" y="1125"/>
                    </a:lnTo>
                    <a:lnTo>
                      <a:pt x="6108" y="1125"/>
                    </a:lnTo>
                    <a:lnTo>
                      <a:pt x="5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3916;p64">
                <a:extLst>
                  <a:ext uri="{FF2B5EF4-FFF2-40B4-BE49-F238E27FC236}">
                    <a16:creationId xmlns:a16="http://schemas.microsoft.com/office/drawing/2014/main" id="{99DE2AF2-FC00-E293-96F1-6FCACDD44E8E}"/>
                  </a:ext>
                </a:extLst>
              </p:cNvPr>
              <p:cNvSpPr/>
              <p:nvPr/>
            </p:nvSpPr>
            <p:spPr>
              <a:xfrm>
                <a:off x="2148100" y="2447250"/>
                <a:ext cx="339950" cy="25395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0158" extrusionOk="0">
                    <a:moveTo>
                      <a:pt x="5240" y="418"/>
                    </a:moveTo>
                    <a:lnTo>
                      <a:pt x="6173" y="1447"/>
                    </a:lnTo>
                    <a:cubicBezTo>
                      <a:pt x="6205" y="1511"/>
                      <a:pt x="6269" y="1511"/>
                      <a:pt x="6333" y="1511"/>
                    </a:cubicBezTo>
                    <a:lnTo>
                      <a:pt x="11509" y="1511"/>
                    </a:lnTo>
                    <a:lnTo>
                      <a:pt x="13116" y="9740"/>
                    </a:lnTo>
                    <a:lnTo>
                      <a:pt x="2797" y="9740"/>
                    </a:lnTo>
                    <a:lnTo>
                      <a:pt x="483" y="418"/>
                    </a:lnTo>
                    <a:close/>
                    <a:moveTo>
                      <a:pt x="226" y="0"/>
                    </a:moveTo>
                    <a:cubicBezTo>
                      <a:pt x="162" y="0"/>
                      <a:pt x="97" y="32"/>
                      <a:pt x="65" y="65"/>
                    </a:cubicBezTo>
                    <a:cubicBezTo>
                      <a:pt x="1" y="129"/>
                      <a:pt x="1" y="193"/>
                      <a:pt x="1" y="257"/>
                    </a:cubicBezTo>
                    <a:lnTo>
                      <a:pt x="2412" y="9997"/>
                    </a:lnTo>
                    <a:cubicBezTo>
                      <a:pt x="2444" y="10094"/>
                      <a:pt x="2540" y="10158"/>
                      <a:pt x="2637" y="10158"/>
                    </a:cubicBezTo>
                    <a:lnTo>
                      <a:pt x="13373" y="10158"/>
                    </a:lnTo>
                    <a:cubicBezTo>
                      <a:pt x="13437" y="10158"/>
                      <a:pt x="13502" y="10126"/>
                      <a:pt x="13566" y="10094"/>
                    </a:cubicBezTo>
                    <a:cubicBezTo>
                      <a:pt x="13598" y="10029"/>
                      <a:pt x="13598" y="9965"/>
                      <a:pt x="13598" y="9901"/>
                    </a:cubicBezTo>
                    <a:lnTo>
                      <a:pt x="11894" y="1254"/>
                    </a:lnTo>
                    <a:cubicBezTo>
                      <a:pt x="11862" y="1157"/>
                      <a:pt x="11798" y="1093"/>
                      <a:pt x="11669" y="1093"/>
                    </a:cubicBezTo>
                    <a:lnTo>
                      <a:pt x="6435" y="1093"/>
                    </a:lnTo>
                    <a:lnTo>
                      <a:pt x="5498" y="65"/>
                    </a:lnTo>
                    <a:cubicBezTo>
                      <a:pt x="5465" y="32"/>
                      <a:pt x="5401" y="0"/>
                      <a:pt x="5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3917;p64">
                <a:extLst>
                  <a:ext uri="{FF2B5EF4-FFF2-40B4-BE49-F238E27FC236}">
                    <a16:creationId xmlns:a16="http://schemas.microsoft.com/office/drawing/2014/main" id="{3316093C-8083-E7B4-CC67-8678361E1F95}"/>
                  </a:ext>
                </a:extLst>
              </p:cNvPr>
              <p:cNvSpPr/>
              <p:nvPr/>
            </p:nvSpPr>
            <p:spPr>
              <a:xfrm>
                <a:off x="2383575" y="2857075"/>
                <a:ext cx="147875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973" extrusionOk="0">
                    <a:moveTo>
                      <a:pt x="0" y="1"/>
                    </a:moveTo>
                    <a:lnTo>
                      <a:pt x="3954" y="7973"/>
                    </a:lnTo>
                    <a:lnTo>
                      <a:pt x="59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3918;p64">
                <a:extLst>
                  <a:ext uri="{FF2B5EF4-FFF2-40B4-BE49-F238E27FC236}">
                    <a16:creationId xmlns:a16="http://schemas.microsoft.com/office/drawing/2014/main" id="{2E527D30-6526-1887-2805-1A58C5A3F869}"/>
                  </a:ext>
                </a:extLst>
              </p:cNvPr>
              <p:cNvSpPr/>
              <p:nvPr/>
            </p:nvSpPr>
            <p:spPr>
              <a:xfrm>
                <a:off x="2377950" y="2852275"/>
                <a:ext cx="159125" cy="2097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8390" extrusionOk="0">
                    <a:moveTo>
                      <a:pt x="5883" y="418"/>
                    </a:moveTo>
                    <a:lnTo>
                      <a:pt x="4124" y="7572"/>
                    </a:lnTo>
                    <a:lnTo>
                      <a:pt x="547" y="418"/>
                    </a:lnTo>
                    <a:close/>
                    <a:moveTo>
                      <a:pt x="225" y="0"/>
                    </a:moveTo>
                    <a:cubicBezTo>
                      <a:pt x="129" y="0"/>
                      <a:pt x="65" y="32"/>
                      <a:pt x="32" y="96"/>
                    </a:cubicBezTo>
                    <a:cubicBezTo>
                      <a:pt x="0" y="161"/>
                      <a:pt x="0" y="225"/>
                      <a:pt x="32" y="289"/>
                    </a:cubicBezTo>
                    <a:lnTo>
                      <a:pt x="4018" y="8261"/>
                    </a:lnTo>
                    <a:cubicBezTo>
                      <a:pt x="4050" y="8358"/>
                      <a:pt x="4115" y="8390"/>
                      <a:pt x="4211" y="8390"/>
                    </a:cubicBezTo>
                    <a:cubicBezTo>
                      <a:pt x="4308" y="8358"/>
                      <a:pt x="4372" y="8293"/>
                      <a:pt x="4404" y="8229"/>
                    </a:cubicBezTo>
                    <a:lnTo>
                      <a:pt x="6365" y="257"/>
                    </a:lnTo>
                    <a:cubicBezTo>
                      <a:pt x="6365" y="193"/>
                      <a:pt x="6365" y="129"/>
                      <a:pt x="6333" y="64"/>
                    </a:cubicBezTo>
                    <a:cubicBezTo>
                      <a:pt x="6268" y="32"/>
                      <a:pt x="6204" y="0"/>
                      <a:pt x="6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3919;p64">
                <a:extLst>
                  <a:ext uri="{FF2B5EF4-FFF2-40B4-BE49-F238E27FC236}">
                    <a16:creationId xmlns:a16="http://schemas.microsoft.com/office/drawing/2014/main" id="{8509D0BF-B659-EB1A-9623-1DFAC046BCDA}"/>
                  </a:ext>
                </a:extLst>
              </p:cNvPr>
              <p:cNvSpPr/>
              <p:nvPr/>
            </p:nvSpPr>
            <p:spPr>
              <a:xfrm>
                <a:off x="2398825" y="2865125"/>
                <a:ext cx="94875" cy="191275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651" extrusionOk="0">
                    <a:moveTo>
                      <a:pt x="1" y="0"/>
                    </a:moveTo>
                    <a:lnTo>
                      <a:pt x="3344" y="7651"/>
                    </a:lnTo>
                    <a:lnTo>
                      <a:pt x="3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3920;p64">
                <a:extLst>
                  <a:ext uri="{FF2B5EF4-FFF2-40B4-BE49-F238E27FC236}">
                    <a16:creationId xmlns:a16="http://schemas.microsoft.com/office/drawing/2014/main" id="{51206193-E125-A66E-CA13-81E92A3409B7}"/>
                  </a:ext>
                </a:extLst>
              </p:cNvPr>
              <p:cNvSpPr/>
              <p:nvPr/>
            </p:nvSpPr>
            <p:spPr>
              <a:xfrm>
                <a:off x="2393200" y="2859500"/>
                <a:ext cx="10612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8101" extrusionOk="0">
                    <a:moveTo>
                      <a:pt x="3794" y="418"/>
                    </a:moveTo>
                    <a:lnTo>
                      <a:pt x="3428" y="6950"/>
                    </a:lnTo>
                    <a:lnTo>
                      <a:pt x="3428" y="6950"/>
                    </a:lnTo>
                    <a:lnTo>
                      <a:pt x="547" y="418"/>
                    </a:lnTo>
                    <a:close/>
                    <a:moveTo>
                      <a:pt x="226" y="0"/>
                    </a:moveTo>
                    <a:cubicBezTo>
                      <a:pt x="162" y="0"/>
                      <a:pt x="97" y="33"/>
                      <a:pt x="65" y="97"/>
                    </a:cubicBezTo>
                    <a:cubicBezTo>
                      <a:pt x="33" y="161"/>
                      <a:pt x="1" y="225"/>
                      <a:pt x="33" y="290"/>
                    </a:cubicBezTo>
                    <a:lnTo>
                      <a:pt x="3376" y="7972"/>
                    </a:lnTo>
                    <a:cubicBezTo>
                      <a:pt x="3440" y="8069"/>
                      <a:pt x="3537" y="8101"/>
                      <a:pt x="3633" y="8101"/>
                    </a:cubicBezTo>
                    <a:cubicBezTo>
                      <a:pt x="3730" y="8069"/>
                      <a:pt x="3794" y="8004"/>
                      <a:pt x="3794" y="7876"/>
                    </a:cubicBezTo>
                    <a:lnTo>
                      <a:pt x="4244" y="225"/>
                    </a:lnTo>
                    <a:cubicBezTo>
                      <a:pt x="4244" y="161"/>
                      <a:pt x="4212" y="97"/>
                      <a:pt x="4180" y="65"/>
                    </a:cubicBezTo>
                    <a:cubicBezTo>
                      <a:pt x="4148" y="33"/>
                      <a:pt x="4083" y="0"/>
                      <a:pt x="4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3921;p64">
                <a:extLst>
                  <a:ext uri="{FF2B5EF4-FFF2-40B4-BE49-F238E27FC236}">
                    <a16:creationId xmlns:a16="http://schemas.microsoft.com/office/drawing/2014/main" id="{68FAD7C0-0B5D-38EC-28D1-32BAF7E4E5A4}"/>
                  </a:ext>
                </a:extLst>
              </p:cNvPr>
              <p:cNvSpPr/>
              <p:nvPr/>
            </p:nvSpPr>
            <p:spPr>
              <a:xfrm>
                <a:off x="2377950" y="2849850"/>
                <a:ext cx="104475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262" extrusionOk="0">
                    <a:moveTo>
                      <a:pt x="0" y="1"/>
                    </a:moveTo>
                    <a:lnTo>
                      <a:pt x="4179" y="8262"/>
                    </a:lnTo>
                    <a:lnTo>
                      <a:pt x="3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3922;p64">
                <a:extLst>
                  <a:ext uri="{FF2B5EF4-FFF2-40B4-BE49-F238E27FC236}">
                    <a16:creationId xmlns:a16="http://schemas.microsoft.com/office/drawing/2014/main" id="{FFB6827A-78A9-CC92-83AF-79F775DC6098}"/>
                  </a:ext>
                </a:extLst>
              </p:cNvPr>
              <p:cNvSpPr/>
              <p:nvPr/>
            </p:nvSpPr>
            <p:spPr>
              <a:xfrm>
                <a:off x="2372325" y="2844225"/>
                <a:ext cx="115725" cy="217300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8692" extrusionOk="0">
                    <a:moveTo>
                      <a:pt x="3825" y="451"/>
                    </a:moveTo>
                    <a:lnTo>
                      <a:pt x="4166" y="7538"/>
                    </a:lnTo>
                    <a:lnTo>
                      <a:pt x="579" y="451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7" y="65"/>
                      <a:pt x="64" y="129"/>
                    </a:cubicBezTo>
                    <a:cubicBezTo>
                      <a:pt x="0" y="193"/>
                      <a:pt x="0" y="258"/>
                      <a:pt x="32" y="322"/>
                    </a:cubicBezTo>
                    <a:lnTo>
                      <a:pt x="4243" y="8583"/>
                    </a:lnTo>
                    <a:cubicBezTo>
                      <a:pt x="4267" y="8656"/>
                      <a:pt x="4328" y="8692"/>
                      <a:pt x="4397" y="8692"/>
                    </a:cubicBezTo>
                    <a:cubicBezTo>
                      <a:pt x="4420" y="8692"/>
                      <a:pt x="4444" y="8688"/>
                      <a:pt x="4468" y="8680"/>
                    </a:cubicBezTo>
                    <a:cubicBezTo>
                      <a:pt x="4565" y="8680"/>
                      <a:pt x="4629" y="8583"/>
                      <a:pt x="4629" y="8487"/>
                    </a:cubicBezTo>
                    <a:lnTo>
                      <a:pt x="4211" y="226"/>
                    </a:lnTo>
                    <a:cubicBezTo>
                      <a:pt x="4211" y="97"/>
                      <a:pt x="4115" y="1"/>
                      <a:pt x="4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3923;p64">
                <a:extLst>
                  <a:ext uri="{FF2B5EF4-FFF2-40B4-BE49-F238E27FC236}">
                    <a16:creationId xmlns:a16="http://schemas.microsoft.com/office/drawing/2014/main" id="{D6089D03-18CF-392B-D69D-63DA91A1F3E8}"/>
                  </a:ext>
                </a:extLst>
              </p:cNvPr>
              <p:cNvSpPr/>
              <p:nvPr/>
            </p:nvSpPr>
            <p:spPr>
              <a:xfrm>
                <a:off x="2153725" y="2812875"/>
                <a:ext cx="328700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9741" extrusionOk="0">
                    <a:moveTo>
                      <a:pt x="1" y="1"/>
                    </a:moveTo>
                    <a:lnTo>
                      <a:pt x="2412" y="9741"/>
                    </a:lnTo>
                    <a:lnTo>
                      <a:pt x="13148" y="9741"/>
                    </a:lnTo>
                    <a:lnTo>
                      <a:pt x="11444" y="1094"/>
                    </a:lnTo>
                    <a:lnTo>
                      <a:pt x="6108" y="1094"/>
                    </a:lnTo>
                    <a:lnTo>
                      <a:pt x="51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3924;p64">
                <a:extLst>
                  <a:ext uri="{FF2B5EF4-FFF2-40B4-BE49-F238E27FC236}">
                    <a16:creationId xmlns:a16="http://schemas.microsoft.com/office/drawing/2014/main" id="{0D94A75F-5A98-5C2A-B14C-AE36207F4296}"/>
                  </a:ext>
                </a:extLst>
              </p:cNvPr>
              <p:cNvSpPr/>
              <p:nvPr/>
            </p:nvSpPr>
            <p:spPr>
              <a:xfrm>
                <a:off x="2148100" y="2807250"/>
                <a:ext cx="339950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0191" extrusionOk="0">
                    <a:moveTo>
                      <a:pt x="5240" y="419"/>
                    </a:moveTo>
                    <a:lnTo>
                      <a:pt x="6173" y="1480"/>
                    </a:lnTo>
                    <a:cubicBezTo>
                      <a:pt x="6205" y="1512"/>
                      <a:pt x="6269" y="1544"/>
                      <a:pt x="6333" y="1544"/>
                    </a:cubicBezTo>
                    <a:lnTo>
                      <a:pt x="11509" y="1544"/>
                    </a:lnTo>
                    <a:lnTo>
                      <a:pt x="13116" y="9741"/>
                    </a:lnTo>
                    <a:lnTo>
                      <a:pt x="2797" y="9741"/>
                    </a:lnTo>
                    <a:lnTo>
                      <a:pt x="483" y="419"/>
                    </a:lnTo>
                    <a:close/>
                    <a:moveTo>
                      <a:pt x="226" y="1"/>
                    </a:moveTo>
                    <a:cubicBezTo>
                      <a:pt x="162" y="1"/>
                      <a:pt x="97" y="33"/>
                      <a:pt x="65" y="97"/>
                    </a:cubicBezTo>
                    <a:cubicBezTo>
                      <a:pt x="1" y="130"/>
                      <a:pt x="1" y="194"/>
                      <a:pt x="1" y="258"/>
                    </a:cubicBezTo>
                    <a:lnTo>
                      <a:pt x="2412" y="10030"/>
                    </a:lnTo>
                    <a:cubicBezTo>
                      <a:pt x="2444" y="10126"/>
                      <a:pt x="2540" y="10191"/>
                      <a:pt x="2637" y="10191"/>
                    </a:cubicBezTo>
                    <a:lnTo>
                      <a:pt x="13373" y="10191"/>
                    </a:lnTo>
                    <a:cubicBezTo>
                      <a:pt x="13437" y="10191"/>
                      <a:pt x="13502" y="10159"/>
                      <a:pt x="13566" y="10094"/>
                    </a:cubicBezTo>
                    <a:cubicBezTo>
                      <a:pt x="13598" y="10062"/>
                      <a:pt x="13598" y="9998"/>
                      <a:pt x="13598" y="9934"/>
                    </a:cubicBezTo>
                    <a:lnTo>
                      <a:pt x="11894" y="1287"/>
                    </a:lnTo>
                    <a:cubicBezTo>
                      <a:pt x="11862" y="1190"/>
                      <a:pt x="11798" y="1126"/>
                      <a:pt x="11669" y="1126"/>
                    </a:cubicBezTo>
                    <a:lnTo>
                      <a:pt x="6437" y="1126"/>
                    </a:lnTo>
                    <a:lnTo>
                      <a:pt x="5498" y="65"/>
                    </a:lnTo>
                    <a:cubicBezTo>
                      <a:pt x="5465" y="33"/>
                      <a:pt x="5401" y="1"/>
                      <a:pt x="5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3925;p64">
                <a:extLst>
                  <a:ext uri="{FF2B5EF4-FFF2-40B4-BE49-F238E27FC236}">
                    <a16:creationId xmlns:a16="http://schemas.microsoft.com/office/drawing/2014/main" id="{3C016756-62C2-EA46-75AD-BAEC7E5DDB9E}"/>
                  </a:ext>
                </a:extLst>
              </p:cNvPr>
              <p:cNvSpPr/>
              <p:nvPr/>
            </p:nvSpPr>
            <p:spPr>
              <a:xfrm>
                <a:off x="2383575" y="3217900"/>
                <a:ext cx="147875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7973" extrusionOk="0">
                    <a:moveTo>
                      <a:pt x="0" y="1"/>
                    </a:moveTo>
                    <a:lnTo>
                      <a:pt x="3954" y="7973"/>
                    </a:lnTo>
                    <a:lnTo>
                      <a:pt x="59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3926;p64">
                <a:extLst>
                  <a:ext uri="{FF2B5EF4-FFF2-40B4-BE49-F238E27FC236}">
                    <a16:creationId xmlns:a16="http://schemas.microsoft.com/office/drawing/2014/main" id="{92EFBA79-F88D-DBAA-2031-AA47E1DB8EC2}"/>
                  </a:ext>
                </a:extLst>
              </p:cNvPr>
              <p:cNvSpPr/>
              <p:nvPr/>
            </p:nvSpPr>
            <p:spPr>
              <a:xfrm>
                <a:off x="2377950" y="3212275"/>
                <a:ext cx="159125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8391" extrusionOk="0">
                    <a:moveTo>
                      <a:pt x="5883" y="419"/>
                    </a:moveTo>
                    <a:lnTo>
                      <a:pt x="4119" y="7593"/>
                    </a:lnTo>
                    <a:lnTo>
                      <a:pt x="4119" y="7593"/>
                    </a:lnTo>
                    <a:lnTo>
                      <a:pt x="547" y="419"/>
                    </a:lnTo>
                    <a:close/>
                    <a:moveTo>
                      <a:pt x="225" y="1"/>
                    </a:moveTo>
                    <a:cubicBezTo>
                      <a:pt x="129" y="1"/>
                      <a:pt x="65" y="33"/>
                      <a:pt x="32" y="97"/>
                    </a:cubicBezTo>
                    <a:cubicBezTo>
                      <a:pt x="0" y="162"/>
                      <a:pt x="0" y="258"/>
                      <a:pt x="32" y="322"/>
                    </a:cubicBezTo>
                    <a:lnTo>
                      <a:pt x="4018" y="8294"/>
                    </a:lnTo>
                    <a:cubicBezTo>
                      <a:pt x="4050" y="8358"/>
                      <a:pt x="4115" y="8391"/>
                      <a:pt x="4211" y="8391"/>
                    </a:cubicBezTo>
                    <a:cubicBezTo>
                      <a:pt x="4308" y="8391"/>
                      <a:pt x="4372" y="8326"/>
                      <a:pt x="4404" y="8230"/>
                    </a:cubicBezTo>
                    <a:lnTo>
                      <a:pt x="6365" y="258"/>
                    </a:lnTo>
                    <a:cubicBezTo>
                      <a:pt x="6365" y="194"/>
                      <a:pt x="6365" y="129"/>
                      <a:pt x="6333" y="97"/>
                    </a:cubicBezTo>
                    <a:cubicBezTo>
                      <a:pt x="6268" y="33"/>
                      <a:pt x="6204" y="1"/>
                      <a:pt x="6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3927;p64">
                <a:extLst>
                  <a:ext uri="{FF2B5EF4-FFF2-40B4-BE49-F238E27FC236}">
                    <a16:creationId xmlns:a16="http://schemas.microsoft.com/office/drawing/2014/main" id="{99B834F8-6D45-A746-57D1-03DAC990B551}"/>
                  </a:ext>
                </a:extLst>
              </p:cNvPr>
              <p:cNvSpPr/>
              <p:nvPr/>
            </p:nvSpPr>
            <p:spPr>
              <a:xfrm>
                <a:off x="2398825" y="3225150"/>
                <a:ext cx="94875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683" extrusionOk="0">
                    <a:moveTo>
                      <a:pt x="1" y="0"/>
                    </a:moveTo>
                    <a:lnTo>
                      <a:pt x="3344" y="7683"/>
                    </a:lnTo>
                    <a:lnTo>
                      <a:pt x="3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3928;p64">
                <a:extLst>
                  <a:ext uri="{FF2B5EF4-FFF2-40B4-BE49-F238E27FC236}">
                    <a16:creationId xmlns:a16="http://schemas.microsoft.com/office/drawing/2014/main" id="{D52F2DB3-7A0F-9255-3954-F391656262CC}"/>
                  </a:ext>
                </a:extLst>
              </p:cNvPr>
              <p:cNvSpPr/>
              <p:nvPr/>
            </p:nvSpPr>
            <p:spPr>
              <a:xfrm>
                <a:off x="2393200" y="3219525"/>
                <a:ext cx="1061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8109" extrusionOk="0">
                    <a:moveTo>
                      <a:pt x="3794" y="450"/>
                    </a:moveTo>
                    <a:lnTo>
                      <a:pt x="3427" y="6978"/>
                    </a:lnTo>
                    <a:lnTo>
                      <a:pt x="547" y="450"/>
                    </a:lnTo>
                    <a:close/>
                    <a:moveTo>
                      <a:pt x="226" y="0"/>
                    </a:moveTo>
                    <a:cubicBezTo>
                      <a:pt x="162" y="0"/>
                      <a:pt x="97" y="64"/>
                      <a:pt x="65" y="97"/>
                    </a:cubicBezTo>
                    <a:cubicBezTo>
                      <a:pt x="33" y="161"/>
                      <a:pt x="1" y="257"/>
                      <a:pt x="33" y="322"/>
                    </a:cubicBezTo>
                    <a:lnTo>
                      <a:pt x="3376" y="7972"/>
                    </a:lnTo>
                    <a:cubicBezTo>
                      <a:pt x="3429" y="8051"/>
                      <a:pt x="3504" y="8109"/>
                      <a:pt x="3582" y="8109"/>
                    </a:cubicBezTo>
                    <a:cubicBezTo>
                      <a:pt x="3599" y="8109"/>
                      <a:pt x="3616" y="8106"/>
                      <a:pt x="3633" y="8101"/>
                    </a:cubicBezTo>
                    <a:cubicBezTo>
                      <a:pt x="3730" y="8101"/>
                      <a:pt x="3794" y="8004"/>
                      <a:pt x="3794" y="7908"/>
                    </a:cubicBezTo>
                    <a:lnTo>
                      <a:pt x="4244" y="225"/>
                    </a:lnTo>
                    <a:cubicBezTo>
                      <a:pt x="4244" y="193"/>
                      <a:pt x="4212" y="129"/>
                      <a:pt x="4180" y="97"/>
                    </a:cubicBezTo>
                    <a:cubicBezTo>
                      <a:pt x="4148" y="32"/>
                      <a:pt x="4083" y="0"/>
                      <a:pt x="4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3929;p64">
                <a:extLst>
                  <a:ext uri="{FF2B5EF4-FFF2-40B4-BE49-F238E27FC236}">
                    <a16:creationId xmlns:a16="http://schemas.microsoft.com/office/drawing/2014/main" id="{20D3B9A0-DDBC-9B99-A717-46E984C6CF51}"/>
                  </a:ext>
                </a:extLst>
              </p:cNvPr>
              <p:cNvSpPr/>
              <p:nvPr/>
            </p:nvSpPr>
            <p:spPr>
              <a:xfrm>
                <a:off x="2377950" y="3209875"/>
                <a:ext cx="104475" cy="20735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294" extrusionOk="0">
                    <a:moveTo>
                      <a:pt x="0" y="0"/>
                    </a:moveTo>
                    <a:lnTo>
                      <a:pt x="4179" y="8294"/>
                    </a:lnTo>
                    <a:lnTo>
                      <a:pt x="3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3930;p64">
                <a:extLst>
                  <a:ext uri="{FF2B5EF4-FFF2-40B4-BE49-F238E27FC236}">
                    <a16:creationId xmlns:a16="http://schemas.microsoft.com/office/drawing/2014/main" id="{AC4A8833-EF6B-863C-21B8-32D1DEEB7606}"/>
                  </a:ext>
                </a:extLst>
              </p:cNvPr>
              <p:cNvSpPr/>
              <p:nvPr/>
            </p:nvSpPr>
            <p:spPr>
              <a:xfrm>
                <a:off x="2372325" y="3205050"/>
                <a:ext cx="115725" cy="2172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8689" extrusionOk="0">
                    <a:moveTo>
                      <a:pt x="3825" y="418"/>
                    </a:moveTo>
                    <a:lnTo>
                      <a:pt x="4166" y="7535"/>
                    </a:lnTo>
                    <a:lnTo>
                      <a:pt x="4166" y="7535"/>
                    </a:lnTo>
                    <a:lnTo>
                      <a:pt x="579" y="418"/>
                    </a:lnTo>
                    <a:close/>
                    <a:moveTo>
                      <a:pt x="225" y="1"/>
                    </a:moveTo>
                    <a:cubicBezTo>
                      <a:pt x="161" y="1"/>
                      <a:pt x="97" y="33"/>
                      <a:pt x="64" y="97"/>
                    </a:cubicBezTo>
                    <a:cubicBezTo>
                      <a:pt x="0" y="161"/>
                      <a:pt x="0" y="226"/>
                      <a:pt x="32" y="290"/>
                    </a:cubicBezTo>
                    <a:lnTo>
                      <a:pt x="4243" y="8583"/>
                    </a:lnTo>
                    <a:cubicBezTo>
                      <a:pt x="4270" y="8636"/>
                      <a:pt x="4339" y="8688"/>
                      <a:pt x="4416" y="8688"/>
                    </a:cubicBezTo>
                    <a:cubicBezTo>
                      <a:pt x="4433" y="8688"/>
                      <a:pt x="4451" y="8685"/>
                      <a:pt x="4468" y="8680"/>
                    </a:cubicBezTo>
                    <a:cubicBezTo>
                      <a:pt x="4565" y="8647"/>
                      <a:pt x="4629" y="8551"/>
                      <a:pt x="4629" y="8455"/>
                    </a:cubicBezTo>
                    <a:lnTo>
                      <a:pt x="4211" y="193"/>
                    </a:lnTo>
                    <a:cubicBezTo>
                      <a:pt x="4211" y="97"/>
                      <a:pt x="4115" y="1"/>
                      <a:pt x="4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3931;p64">
                <a:extLst>
                  <a:ext uri="{FF2B5EF4-FFF2-40B4-BE49-F238E27FC236}">
                    <a16:creationId xmlns:a16="http://schemas.microsoft.com/office/drawing/2014/main" id="{7E80D7F3-FDFB-C90D-B254-8CC2613FA004}"/>
                  </a:ext>
                </a:extLst>
              </p:cNvPr>
              <p:cNvSpPr/>
              <p:nvPr/>
            </p:nvSpPr>
            <p:spPr>
              <a:xfrm>
                <a:off x="2153725" y="3172900"/>
                <a:ext cx="328700" cy="244325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9773" extrusionOk="0">
                    <a:moveTo>
                      <a:pt x="1" y="1"/>
                    </a:moveTo>
                    <a:lnTo>
                      <a:pt x="2412" y="9773"/>
                    </a:lnTo>
                    <a:lnTo>
                      <a:pt x="13148" y="9773"/>
                    </a:lnTo>
                    <a:lnTo>
                      <a:pt x="11444" y="1126"/>
                    </a:lnTo>
                    <a:lnTo>
                      <a:pt x="6108" y="1126"/>
                    </a:lnTo>
                    <a:lnTo>
                      <a:pt x="51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3932;p64">
                <a:extLst>
                  <a:ext uri="{FF2B5EF4-FFF2-40B4-BE49-F238E27FC236}">
                    <a16:creationId xmlns:a16="http://schemas.microsoft.com/office/drawing/2014/main" id="{E4623565-4883-0A49-DA55-3080DB9FF495}"/>
                  </a:ext>
                </a:extLst>
              </p:cNvPr>
              <p:cNvSpPr/>
              <p:nvPr/>
            </p:nvSpPr>
            <p:spPr>
              <a:xfrm>
                <a:off x="2148100" y="3168075"/>
                <a:ext cx="339950" cy="2539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0159" extrusionOk="0">
                    <a:moveTo>
                      <a:pt x="5240" y="419"/>
                    </a:moveTo>
                    <a:lnTo>
                      <a:pt x="6173" y="1447"/>
                    </a:lnTo>
                    <a:cubicBezTo>
                      <a:pt x="6205" y="1480"/>
                      <a:pt x="6269" y="1512"/>
                      <a:pt x="6333" y="1512"/>
                    </a:cubicBezTo>
                    <a:lnTo>
                      <a:pt x="11509" y="1512"/>
                    </a:lnTo>
                    <a:lnTo>
                      <a:pt x="13116" y="9741"/>
                    </a:lnTo>
                    <a:lnTo>
                      <a:pt x="2797" y="9741"/>
                    </a:lnTo>
                    <a:lnTo>
                      <a:pt x="483" y="419"/>
                    </a:lnTo>
                    <a:close/>
                    <a:moveTo>
                      <a:pt x="226" y="1"/>
                    </a:moveTo>
                    <a:cubicBezTo>
                      <a:pt x="162" y="1"/>
                      <a:pt x="97" y="33"/>
                      <a:pt x="65" y="65"/>
                    </a:cubicBezTo>
                    <a:cubicBezTo>
                      <a:pt x="1" y="129"/>
                      <a:pt x="1" y="194"/>
                      <a:pt x="1" y="258"/>
                    </a:cubicBezTo>
                    <a:lnTo>
                      <a:pt x="2412" y="9998"/>
                    </a:lnTo>
                    <a:cubicBezTo>
                      <a:pt x="2444" y="10094"/>
                      <a:pt x="2540" y="10159"/>
                      <a:pt x="2637" y="10159"/>
                    </a:cubicBezTo>
                    <a:lnTo>
                      <a:pt x="13373" y="10159"/>
                    </a:lnTo>
                    <a:cubicBezTo>
                      <a:pt x="13437" y="10159"/>
                      <a:pt x="13502" y="10126"/>
                      <a:pt x="13566" y="10094"/>
                    </a:cubicBezTo>
                    <a:cubicBezTo>
                      <a:pt x="13598" y="10030"/>
                      <a:pt x="13598" y="9966"/>
                      <a:pt x="13598" y="9901"/>
                    </a:cubicBezTo>
                    <a:lnTo>
                      <a:pt x="11894" y="1254"/>
                    </a:lnTo>
                    <a:cubicBezTo>
                      <a:pt x="11862" y="1158"/>
                      <a:pt x="11798" y="1094"/>
                      <a:pt x="11669" y="1094"/>
                    </a:cubicBezTo>
                    <a:lnTo>
                      <a:pt x="6435" y="1094"/>
                    </a:lnTo>
                    <a:lnTo>
                      <a:pt x="5498" y="65"/>
                    </a:lnTo>
                    <a:cubicBezTo>
                      <a:pt x="5465" y="1"/>
                      <a:pt x="5401" y="1"/>
                      <a:pt x="5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3933;p64">
                <a:extLst>
                  <a:ext uri="{FF2B5EF4-FFF2-40B4-BE49-F238E27FC236}">
                    <a16:creationId xmlns:a16="http://schemas.microsoft.com/office/drawing/2014/main" id="{028C8124-0BB6-5969-6892-1005284D1C04}"/>
                  </a:ext>
                </a:extLst>
              </p:cNvPr>
              <p:cNvSpPr/>
              <p:nvPr/>
            </p:nvSpPr>
            <p:spPr>
              <a:xfrm>
                <a:off x="4591075" y="3348900"/>
                <a:ext cx="14870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7973" extrusionOk="0">
                    <a:moveTo>
                      <a:pt x="1" y="0"/>
                    </a:moveTo>
                    <a:lnTo>
                      <a:pt x="3987" y="7972"/>
                    </a:lnTo>
                    <a:lnTo>
                      <a:pt x="59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3934;p64">
                <a:extLst>
                  <a:ext uri="{FF2B5EF4-FFF2-40B4-BE49-F238E27FC236}">
                    <a16:creationId xmlns:a16="http://schemas.microsoft.com/office/drawing/2014/main" id="{D0BC86BD-EBEC-FCD3-3467-E91D65934CC9}"/>
                  </a:ext>
                </a:extLst>
              </p:cNvPr>
              <p:cNvSpPr/>
              <p:nvPr/>
            </p:nvSpPr>
            <p:spPr>
              <a:xfrm>
                <a:off x="4585450" y="3344075"/>
                <a:ext cx="15995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8391" extrusionOk="0">
                    <a:moveTo>
                      <a:pt x="5883" y="418"/>
                    </a:moveTo>
                    <a:lnTo>
                      <a:pt x="4135" y="7530"/>
                    </a:lnTo>
                    <a:lnTo>
                      <a:pt x="4135" y="7530"/>
                    </a:lnTo>
                    <a:lnTo>
                      <a:pt x="579" y="418"/>
                    </a:lnTo>
                    <a:close/>
                    <a:moveTo>
                      <a:pt x="226" y="1"/>
                    </a:moveTo>
                    <a:cubicBezTo>
                      <a:pt x="162" y="1"/>
                      <a:pt x="65" y="33"/>
                      <a:pt x="33" y="97"/>
                    </a:cubicBezTo>
                    <a:cubicBezTo>
                      <a:pt x="1" y="161"/>
                      <a:pt x="1" y="226"/>
                      <a:pt x="33" y="290"/>
                    </a:cubicBezTo>
                    <a:lnTo>
                      <a:pt x="4019" y="8262"/>
                    </a:lnTo>
                    <a:cubicBezTo>
                      <a:pt x="4051" y="8358"/>
                      <a:pt x="4147" y="8390"/>
                      <a:pt x="4244" y="8390"/>
                    </a:cubicBezTo>
                    <a:cubicBezTo>
                      <a:pt x="4308" y="8358"/>
                      <a:pt x="4405" y="8294"/>
                      <a:pt x="4405" y="8229"/>
                    </a:cubicBezTo>
                    <a:lnTo>
                      <a:pt x="6365" y="258"/>
                    </a:lnTo>
                    <a:cubicBezTo>
                      <a:pt x="6398" y="193"/>
                      <a:pt x="6365" y="129"/>
                      <a:pt x="6333" y="65"/>
                    </a:cubicBezTo>
                    <a:cubicBezTo>
                      <a:pt x="6301" y="33"/>
                      <a:pt x="6237" y="1"/>
                      <a:pt x="6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3935;p64">
                <a:extLst>
                  <a:ext uri="{FF2B5EF4-FFF2-40B4-BE49-F238E27FC236}">
                    <a16:creationId xmlns:a16="http://schemas.microsoft.com/office/drawing/2014/main" id="{CF478971-5956-6514-AE03-63B59DC1F3AB}"/>
                  </a:ext>
                </a:extLst>
              </p:cNvPr>
              <p:cNvSpPr/>
              <p:nvPr/>
            </p:nvSpPr>
            <p:spPr>
              <a:xfrm>
                <a:off x="4607150" y="3356925"/>
                <a:ext cx="940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7652" extrusionOk="0">
                    <a:moveTo>
                      <a:pt x="1" y="1"/>
                    </a:moveTo>
                    <a:lnTo>
                      <a:pt x="3344" y="7651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3936;p64">
                <a:extLst>
                  <a:ext uri="{FF2B5EF4-FFF2-40B4-BE49-F238E27FC236}">
                    <a16:creationId xmlns:a16="http://schemas.microsoft.com/office/drawing/2014/main" id="{63A67948-1087-3A56-B9C9-6FB08A24E596}"/>
                  </a:ext>
                </a:extLst>
              </p:cNvPr>
              <p:cNvSpPr/>
              <p:nvPr/>
            </p:nvSpPr>
            <p:spPr>
              <a:xfrm>
                <a:off x="4601525" y="3351300"/>
                <a:ext cx="105300" cy="20255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8102" extrusionOk="0">
                    <a:moveTo>
                      <a:pt x="3762" y="419"/>
                    </a:moveTo>
                    <a:lnTo>
                      <a:pt x="3395" y="6968"/>
                    </a:lnTo>
                    <a:lnTo>
                      <a:pt x="547" y="419"/>
                    </a:lnTo>
                    <a:close/>
                    <a:moveTo>
                      <a:pt x="226" y="1"/>
                    </a:moveTo>
                    <a:cubicBezTo>
                      <a:pt x="129" y="1"/>
                      <a:pt x="65" y="33"/>
                      <a:pt x="33" y="97"/>
                    </a:cubicBezTo>
                    <a:cubicBezTo>
                      <a:pt x="1" y="162"/>
                      <a:pt x="1" y="226"/>
                      <a:pt x="33" y="290"/>
                    </a:cubicBezTo>
                    <a:lnTo>
                      <a:pt x="3376" y="7973"/>
                    </a:lnTo>
                    <a:cubicBezTo>
                      <a:pt x="3408" y="8069"/>
                      <a:pt x="3504" y="8101"/>
                      <a:pt x="3601" y="8101"/>
                    </a:cubicBezTo>
                    <a:cubicBezTo>
                      <a:pt x="3697" y="8069"/>
                      <a:pt x="3762" y="8005"/>
                      <a:pt x="3762" y="7908"/>
                    </a:cubicBezTo>
                    <a:lnTo>
                      <a:pt x="4212" y="226"/>
                    </a:lnTo>
                    <a:cubicBezTo>
                      <a:pt x="4212" y="162"/>
                      <a:pt x="4179" y="97"/>
                      <a:pt x="4147" y="65"/>
                    </a:cubicBezTo>
                    <a:cubicBezTo>
                      <a:pt x="4115" y="33"/>
                      <a:pt x="4051" y="1"/>
                      <a:pt x="3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3937;p64">
                <a:extLst>
                  <a:ext uri="{FF2B5EF4-FFF2-40B4-BE49-F238E27FC236}">
                    <a16:creationId xmlns:a16="http://schemas.microsoft.com/office/drawing/2014/main" id="{F0A87DDC-47DE-24D7-5280-6F49D26E7580}"/>
                  </a:ext>
                </a:extLst>
              </p:cNvPr>
              <p:cNvSpPr/>
              <p:nvPr/>
            </p:nvSpPr>
            <p:spPr>
              <a:xfrm>
                <a:off x="4586250" y="3341675"/>
                <a:ext cx="104500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8262" extrusionOk="0">
                    <a:moveTo>
                      <a:pt x="1" y="0"/>
                    </a:moveTo>
                    <a:lnTo>
                      <a:pt x="4180" y="8261"/>
                    </a:lnTo>
                    <a:lnTo>
                      <a:pt x="3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3938;p64">
                <a:extLst>
                  <a:ext uri="{FF2B5EF4-FFF2-40B4-BE49-F238E27FC236}">
                    <a16:creationId xmlns:a16="http://schemas.microsoft.com/office/drawing/2014/main" id="{5F4718E6-33AA-D3F9-5145-D6B174EF811D}"/>
                  </a:ext>
                </a:extLst>
              </p:cNvPr>
              <p:cNvSpPr/>
              <p:nvPr/>
            </p:nvSpPr>
            <p:spPr>
              <a:xfrm>
                <a:off x="4580625" y="3336050"/>
                <a:ext cx="115750" cy="21780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8712" extrusionOk="0">
                    <a:moveTo>
                      <a:pt x="3794" y="450"/>
                    </a:moveTo>
                    <a:lnTo>
                      <a:pt x="4131" y="7475"/>
                    </a:lnTo>
                    <a:lnTo>
                      <a:pt x="547" y="450"/>
                    </a:lnTo>
                    <a:close/>
                    <a:moveTo>
                      <a:pt x="226" y="0"/>
                    </a:moveTo>
                    <a:cubicBezTo>
                      <a:pt x="130" y="0"/>
                      <a:pt x="65" y="64"/>
                      <a:pt x="33" y="129"/>
                    </a:cubicBezTo>
                    <a:cubicBezTo>
                      <a:pt x="1" y="193"/>
                      <a:pt x="1" y="257"/>
                      <a:pt x="33" y="322"/>
                    </a:cubicBezTo>
                    <a:lnTo>
                      <a:pt x="4212" y="8583"/>
                    </a:lnTo>
                    <a:cubicBezTo>
                      <a:pt x="4244" y="8679"/>
                      <a:pt x="4340" y="8711"/>
                      <a:pt x="4437" y="8711"/>
                    </a:cubicBezTo>
                    <a:cubicBezTo>
                      <a:pt x="4533" y="8679"/>
                      <a:pt x="4630" y="8583"/>
                      <a:pt x="4598" y="8486"/>
                    </a:cubicBezTo>
                    <a:lnTo>
                      <a:pt x="4593" y="8392"/>
                    </a:lnTo>
                    <a:lnTo>
                      <a:pt x="4593" y="8392"/>
                    </a:lnTo>
                    <a:lnTo>
                      <a:pt x="4598" y="8390"/>
                    </a:lnTo>
                    <a:lnTo>
                      <a:pt x="4593" y="8380"/>
                    </a:lnTo>
                    <a:lnTo>
                      <a:pt x="4212" y="225"/>
                    </a:lnTo>
                    <a:cubicBezTo>
                      <a:pt x="4212" y="96"/>
                      <a:pt x="4115" y="0"/>
                      <a:pt x="3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3939;p64">
                <a:extLst>
                  <a:ext uri="{FF2B5EF4-FFF2-40B4-BE49-F238E27FC236}">
                    <a16:creationId xmlns:a16="http://schemas.microsoft.com/office/drawing/2014/main" id="{00F427FC-4093-A313-CA02-7C13063B938F}"/>
                  </a:ext>
                </a:extLst>
              </p:cNvPr>
              <p:cNvSpPr/>
              <p:nvPr/>
            </p:nvSpPr>
            <p:spPr>
              <a:xfrm>
                <a:off x="4361250" y="3304700"/>
                <a:ext cx="329500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9741" extrusionOk="0">
                    <a:moveTo>
                      <a:pt x="1" y="0"/>
                    </a:moveTo>
                    <a:lnTo>
                      <a:pt x="2411" y="9740"/>
                    </a:lnTo>
                    <a:lnTo>
                      <a:pt x="13180" y="9740"/>
                    </a:lnTo>
                    <a:lnTo>
                      <a:pt x="11476" y="1093"/>
                    </a:lnTo>
                    <a:lnTo>
                      <a:pt x="6108" y="1093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940;p64">
                <a:extLst>
                  <a:ext uri="{FF2B5EF4-FFF2-40B4-BE49-F238E27FC236}">
                    <a16:creationId xmlns:a16="http://schemas.microsoft.com/office/drawing/2014/main" id="{19B38BA7-3AE1-C45C-8777-68A18899A145}"/>
                  </a:ext>
                </a:extLst>
              </p:cNvPr>
              <p:cNvSpPr/>
              <p:nvPr/>
            </p:nvSpPr>
            <p:spPr>
              <a:xfrm>
                <a:off x="4355625" y="3299075"/>
                <a:ext cx="340750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10191" extrusionOk="0">
                    <a:moveTo>
                      <a:pt x="5272" y="418"/>
                    </a:moveTo>
                    <a:lnTo>
                      <a:pt x="6172" y="1479"/>
                    </a:lnTo>
                    <a:cubicBezTo>
                      <a:pt x="6204" y="1511"/>
                      <a:pt x="6269" y="1543"/>
                      <a:pt x="6333" y="1543"/>
                    </a:cubicBezTo>
                    <a:lnTo>
                      <a:pt x="11508" y="1543"/>
                    </a:lnTo>
                    <a:lnTo>
                      <a:pt x="13148" y="9772"/>
                    </a:lnTo>
                    <a:lnTo>
                      <a:pt x="2797" y="9772"/>
                    </a:lnTo>
                    <a:lnTo>
                      <a:pt x="515" y="418"/>
                    </a:lnTo>
                    <a:close/>
                    <a:moveTo>
                      <a:pt x="226" y="0"/>
                    </a:moveTo>
                    <a:cubicBezTo>
                      <a:pt x="161" y="0"/>
                      <a:pt x="97" y="33"/>
                      <a:pt x="65" y="97"/>
                    </a:cubicBezTo>
                    <a:cubicBezTo>
                      <a:pt x="33" y="129"/>
                      <a:pt x="1" y="193"/>
                      <a:pt x="33" y="258"/>
                    </a:cubicBezTo>
                    <a:lnTo>
                      <a:pt x="2444" y="10029"/>
                    </a:lnTo>
                    <a:cubicBezTo>
                      <a:pt x="2444" y="10126"/>
                      <a:pt x="2540" y="10190"/>
                      <a:pt x="2636" y="10190"/>
                    </a:cubicBezTo>
                    <a:lnTo>
                      <a:pt x="13405" y="10190"/>
                    </a:lnTo>
                    <a:cubicBezTo>
                      <a:pt x="13469" y="10190"/>
                      <a:pt x="13533" y="10158"/>
                      <a:pt x="13565" y="10094"/>
                    </a:cubicBezTo>
                    <a:cubicBezTo>
                      <a:pt x="13598" y="10062"/>
                      <a:pt x="13630" y="9997"/>
                      <a:pt x="13598" y="9933"/>
                    </a:cubicBezTo>
                    <a:lnTo>
                      <a:pt x="11894" y="1286"/>
                    </a:lnTo>
                    <a:cubicBezTo>
                      <a:pt x="11894" y="1190"/>
                      <a:pt x="11798" y="1125"/>
                      <a:pt x="11701" y="1125"/>
                    </a:cubicBezTo>
                    <a:lnTo>
                      <a:pt x="6439" y="1125"/>
                    </a:lnTo>
                    <a:lnTo>
                      <a:pt x="5529" y="65"/>
                    </a:lnTo>
                    <a:cubicBezTo>
                      <a:pt x="5465" y="33"/>
                      <a:pt x="5433" y="0"/>
                      <a:pt x="5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941;p64">
                <a:extLst>
                  <a:ext uri="{FF2B5EF4-FFF2-40B4-BE49-F238E27FC236}">
                    <a16:creationId xmlns:a16="http://schemas.microsoft.com/office/drawing/2014/main" id="{60B15296-4D36-EFAE-6617-30B0D246FD28}"/>
                  </a:ext>
                </a:extLst>
              </p:cNvPr>
              <p:cNvSpPr/>
              <p:nvPr/>
            </p:nvSpPr>
            <p:spPr>
              <a:xfrm>
                <a:off x="4591075" y="2493850"/>
                <a:ext cx="14870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7973" extrusionOk="0">
                    <a:moveTo>
                      <a:pt x="1" y="1"/>
                    </a:moveTo>
                    <a:lnTo>
                      <a:pt x="3987" y="7972"/>
                    </a:lnTo>
                    <a:lnTo>
                      <a:pt x="5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3942;p64">
                <a:extLst>
                  <a:ext uri="{FF2B5EF4-FFF2-40B4-BE49-F238E27FC236}">
                    <a16:creationId xmlns:a16="http://schemas.microsoft.com/office/drawing/2014/main" id="{00967269-B363-D0E8-E6F5-4E44626BC338}"/>
                  </a:ext>
                </a:extLst>
              </p:cNvPr>
              <p:cNvSpPr/>
              <p:nvPr/>
            </p:nvSpPr>
            <p:spPr>
              <a:xfrm>
                <a:off x="4585450" y="2489025"/>
                <a:ext cx="15995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8391" extrusionOk="0">
                    <a:moveTo>
                      <a:pt x="5883" y="419"/>
                    </a:moveTo>
                    <a:lnTo>
                      <a:pt x="4135" y="7530"/>
                    </a:lnTo>
                    <a:lnTo>
                      <a:pt x="579" y="419"/>
                    </a:lnTo>
                    <a:close/>
                    <a:moveTo>
                      <a:pt x="226" y="1"/>
                    </a:moveTo>
                    <a:cubicBezTo>
                      <a:pt x="162" y="1"/>
                      <a:pt x="65" y="33"/>
                      <a:pt x="33" y="97"/>
                    </a:cubicBezTo>
                    <a:cubicBezTo>
                      <a:pt x="1" y="161"/>
                      <a:pt x="1" y="226"/>
                      <a:pt x="33" y="290"/>
                    </a:cubicBezTo>
                    <a:lnTo>
                      <a:pt x="4019" y="8262"/>
                    </a:lnTo>
                    <a:cubicBezTo>
                      <a:pt x="4051" y="8358"/>
                      <a:pt x="4147" y="8390"/>
                      <a:pt x="4244" y="8390"/>
                    </a:cubicBezTo>
                    <a:cubicBezTo>
                      <a:pt x="4308" y="8390"/>
                      <a:pt x="4405" y="8326"/>
                      <a:pt x="4405" y="8230"/>
                    </a:cubicBezTo>
                    <a:lnTo>
                      <a:pt x="6365" y="258"/>
                    </a:lnTo>
                    <a:cubicBezTo>
                      <a:pt x="6398" y="194"/>
                      <a:pt x="6365" y="129"/>
                      <a:pt x="6333" y="65"/>
                    </a:cubicBezTo>
                    <a:cubicBezTo>
                      <a:pt x="6301" y="33"/>
                      <a:pt x="6237" y="1"/>
                      <a:pt x="6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3943;p64">
                <a:extLst>
                  <a:ext uri="{FF2B5EF4-FFF2-40B4-BE49-F238E27FC236}">
                    <a16:creationId xmlns:a16="http://schemas.microsoft.com/office/drawing/2014/main" id="{2A3E64D9-9E75-702C-1C21-402EE90FB024}"/>
                  </a:ext>
                </a:extLst>
              </p:cNvPr>
              <p:cNvSpPr/>
              <p:nvPr/>
            </p:nvSpPr>
            <p:spPr>
              <a:xfrm>
                <a:off x="4607150" y="2501900"/>
                <a:ext cx="94050" cy="191275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7651" extrusionOk="0">
                    <a:moveTo>
                      <a:pt x="1" y="0"/>
                    </a:moveTo>
                    <a:lnTo>
                      <a:pt x="3344" y="7650"/>
                    </a:lnTo>
                    <a:lnTo>
                      <a:pt x="3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3944;p64">
                <a:extLst>
                  <a:ext uri="{FF2B5EF4-FFF2-40B4-BE49-F238E27FC236}">
                    <a16:creationId xmlns:a16="http://schemas.microsoft.com/office/drawing/2014/main" id="{AEA517B1-8943-4BB3-311E-B5337C9D6EAF}"/>
                  </a:ext>
                </a:extLst>
              </p:cNvPr>
              <p:cNvSpPr/>
              <p:nvPr/>
            </p:nvSpPr>
            <p:spPr>
              <a:xfrm>
                <a:off x="4601525" y="2496275"/>
                <a:ext cx="105300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8101" extrusionOk="0">
                    <a:moveTo>
                      <a:pt x="3762" y="418"/>
                    </a:moveTo>
                    <a:lnTo>
                      <a:pt x="3395" y="6967"/>
                    </a:lnTo>
                    <a:lnTo>
                      <a:pt x="547" y="418"/>
                    </a:lnTo>
                    <a:close/>
                    <a:moveTo>
                      <a:pt x="226" y="0"/>
                    </a:moveTo>
                    <a:cubicBezTo>
                      <a:pt x="129" y="0"/>
                      <a:pt x="65" y="32"/>
                      <a:pt x="33" y="96"/>
                    </a:cubicBezTo>
                    <a:cubicBezTo>
                      <a:pt x="1" y="161"/>
                      <a:pt x="1" y="225"/>
                      <a:pt x="33" y="321"/>
                    </a:cubicBezTo>
                    <a:lnTo>
                      <a:pt x="3376" y="7972"/>
                    </a:lnTo>
                    <a:cubicBezTo>
                      <a:pt x="3408" y="8068"/>
                      <a:pt x="3504" y="8100"/>
                      <a:pt x="3601" y="8100"/>
                    </a:cubicBezTo>
                    <a:cubicBezTo>
                      <a:pt x="3697" y="8068"/>
                      <a:pt x="3762" y="8004"/>
                      <a:pt x="3762" y="7908"/>
                    </a:cubicBezTo>
                    <a:lnTo>
                      <a:pt x="4212" y="225"/>
                    </a:lnTo>
                    <a:cubicBezTo>
                      <a:pt x="4212" y="161"/>
                      <a:pt x="4179" y="129"/>
                      <a:pt x="4147" y="64"/>
                    </a:cubicBezTo>
                    <a:cubicBezTo>
                      <a:pt x="4115" y="32"/>
                      <a:pt x="4051" y="0"/>
                      <a:pt x="3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3945;p64">
                <a:extLst>
                  <a:ext uri="{FF2B5EF4-FFF2-40B4-BE49-F238E27FC236}">
                    <a16:creationId xmlns:a16="http://schemas.microsoft.com/office/drawing/2014/main" id="{BA4EF3B8-EEFF-5450-26F2-C62514371766}"/>
                  </a:ext>
                </a:extLst>
              </p:cNvPr>
              <p:cNvSpPr/>
              <p:nvPr/>
            </p:nvSpPr>
            <p:spPr>
              <a:xfrm>
                <a:off x="4586250" y="2486625"/>
                <a:ext cx="104500" cy="20655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8262" extrusionOk="0">
                    <a:moveTo>
                      <a:pt x="1" y="0"/>
                    </a:moveTo>
                    <a:lnTo>
                      <a:pt x="4180" y="8261"/>
                    </a:lnTo>
                    <a:lnTo>
                      <a:pt x="3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3946;p64">
                <a:extLst>
                  <a:ext uri="{FF2B5EF4-FFF2-40B4-BE49-F238E27FC236}">
                    <a16:creationId xmlns:a16="http://schemas.microsoft.com/office/drawing/2014/main" id="{25554175-0BAA-48D2-6075-3CC4A941F920}"/>
                  </a:ext>
                </a:extLst>
              </p:cNvPr>
              <p:cNvSpPr/>
              <p:nvPr/>
            </p:nvSpPr>
            <p:spPr>
              <a:xfrm>
                <a:off x="4580625" y="2481800"/>
                <a:ext cx="115750" cy="21720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8688" extrusionOk="0">
                    <a:moveTo>
                      <a:pt x="3794" y="418"/>
                    </a:moveTo>
                    <a:lnTo>
                      <a:pt x="4130" y="7441"/>
                    </a:lnTo>
                    <a:lnTo>
                      <a:pt x="547" y="418"/>
                    </a:lnTo>
                    <a:close/>
                    <a:moveTo>
                      <a:pt x="226" y="0"/>
                    </a:moveTo>
                    <a:cubicBezTo>
                      <a:pt x="130" y="0"/>
                      <a:pt x="65" y="33"/>
                      <a:pt x="33" y="97"/>
                    </a:cubicBezTo>
                    <a:cubicBezTo>
                      <a:pt x="1" y="161"/>
                      <a:pt x="1" y="225"/>
                      <a:pt x="33" y="290"/>
                    </a:cubicBezTo>
                    <a:lnTo>
                      <a:pt x="4212" y="8551"/>
                    </a:lnTo>
                    <a:cubicBezTo>
                      <a:pt x="4238" y="8630"/>
                      <a:pt x="4308" y="8688"/>
                      <a:pt x="4386" y="8688"/>
                    </a:cubicBezTo>
                    <a:cubicBezTo>
                      <a:pt x="4403" y="8688"/>
                      <a:pt x="4420" y="8685"/>
                      <a:pt x="4437" y="8679"/>
                    </a:cubicBezTo>
                    <a:cubicBezTo>
                      <a:pt x="4533" y="8647"/>
                      <a:pt x="4630" y="8551"/>
                      <a:pt x="4598" y="8454"/>
                    </a:cubicBezTo>
                    <a:lnTo>
                      <a:pt x="4593" y="8360"/>
                    </a:lnTo>
                    <a:lnTo>
                      <a:pt x="4598" y="8358"/>
                    </a:lnTo>
                    <a:lnTo>
                      <a:pt x="4593" y="8348"/>
                    </a:lnTo>
                    <a:lnTo>
                      <a:pt x="4212" y="193"/>
                    </a:lnTo>
                    <a:cubicBezTo>
                      <a:pt x="4212" y="65"/>
                      <a:pt x="4115" y="0"/>
                      <a:pt x="3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3947;p64">
                <a:extLst>
                  <a:ext uri="{FF2B5EF4-FFF2-40B4-BE49-F238E27FC236}">
                    <a16:creationId xmlns:a16="http://schemas.microsoft.com/office/drawing/2014/main" id="{EFABDB28-6993-7CFE-0A61-5729F275038B}"/>
                  </a:ext>
                </a:extLst>
              </p:cNvPr>
              <p:cNvSpPr/>
              <p:nvPr/>
            </p:nvSpPr>
            <p:spPr>
              <a:xfrm>
                <a:off x="4361250" y="2449650"/>
                <a:ext cx="329500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9741" extrusionOk="0">
                    <a:moveTo>
                      <a:pt x="1" y="1"/>
                    </a:moveTo>
                    <a:lnTo>
                      <a:pt x="2411" y="9740"/>
                    </a:lnTo>
                    <a:lnTo>
                      <a:pt x="13180" y="9740"/>
                    </a:lnTo>
                    <a:lnTo>
                      <a:pt x="11476" y="1094"/>
                    </a:lnTo>
                    <a:lnTo>
                      <a:pt x="6108" y="1094"/>
                    </a:lnTo>
                    <a:lnTo>
                      <a:pt x="51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3948;p64">
                <a:extLst>
                  <a:ext uri="{FF2B5EF4-FFF2-40B4-BE49-F238E27FC236}">
                    <a16:creationId xmlns:a16="http://schemas.microsoft.com/office/drawing/2014/main" id="{3AFCF463-7386-7DE5-CDE5-7FEFB44B8D8A}"/>
                  </a:ext>
                </a:extLst>
              </p:cNvPr>
              <p:cNvSpPr/>
              <p:nvPr/>
            </p:nvSpPr>
            <p:spPr>
              <a:xfrm>
                <a:off x="4355625" y="2444025"/>
                <a:ext cx="340750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10191" extrusionOk="0">
                    <a:moveTo>
                      <a:pt x="5272" y="451"/>
                    </a:moveTo>
                    <a:lnTo>
                      <a:pt x="6172" y="1479"/>
                    </a:lnTo>
                    <a:cubicBezTo>
                      <a:pt x="6204" y="1511"/>
                      <a:pt x="6269" y="1544"/>
                      <a:pt x="6333" y="1544"/>
                    </a:cubicBezTo>
                    <a:lnTo>
                      <a:pt x="11508" y="1544"/>
                    </a:lnTo>
                    <a:lnTo>
                      <a:pt x="13148" y="9773"/>
                    </a:lnTo>
                    <a:lnTo>
                      <a:pt x="2797" y="9773"/>
                    </a:lnTo>
                    <a:lnTo>
                      <a:pt x="515" y="451"/>
                    </a:lnTo>
                    <a:close/>
                    <a:moveTo>
                      <a:pt x="226" y="1"/>
                    </a:moveTo>
                    <a:cubicBezTo>
                      <a:pt x="161" y="1"/>
                      <a:pt x="97" y="33"/>
                      <a:pt x="65" y="97"/>
                    </a:cubicBezTo>
                    <a:cubicBezTo>
                      <a:pt x="33" y="161"/>
                      <a:pt x="1" y="226"/>
                      <a:pt x="33" y="290"/>
                    </a:cubicBezTo>
                    <a:lnTo>
                      <a:pt x="2444" y="10030"/>
                    </a:lnTo>
                    <a:cubicBezTo>
                      <a:pt x="2444" y="10126"/>
                      <a:pt x="2540" y="10190"/>
                      <a:pt x="2636" y="10190"/>
                    </a:cubicBezTo>
                    <a:lnTo>
                      <a:pt x="13405" y="10190"/>
                    </a:lnTo>
                    <a:cubicBezTo>
                      <a:pt x="13469" y="10190"/>
                      <a:pt x="13533" y="10158"/>
                      <a:pt x="13565" y="10126"/>
                    </a:cubicBezTo>
                    <a:cubicBezTo>
                      <a:pt x="13598" y="10062"/>
                      <a:pt x="13630" y="9998"/>
                      <a:pt x="13598" y="9933"/>
                    </a:cubicBezTo>
                    <a:lnTo>
                      <a:pt x="11894" y="1286"/>
                    </a:lnTo>
                    <a:cubicBezTo>
                      <a:pt x="11894" y="1190"/>
                      <a:pt x="11798" y="1126"/>
                      <a:pt x="11701" y="1126"/>
                    </a:cubicBezTo>
                    <a:lnTo>
                      <a:pt x="6437" y="1126"/>
                    </a:lnTo>
                    <a:lnTo>
                      <a:pt x="5529" y="97"/>
                    </a:lnTo>
                    <a:cubicBezTo>
                      <a:pt x="5465" y="33"/>
                      <a:pt x="5433" y="1"/>
                      <a:pt x="5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3949;p64">
                <a:extLst>
                  <a:ext uri="{FF2B5EF4-FFF2-40B4-BE49-F238E27FC236}">
                    <a16:creationId xmlns:a16="http://schemas.microsoft.com/office/drawing/2014/main" id="{7C0D452D-A6B3-4377-10AC-7E016CAD4EAE}"/>
                  </a:ext>
                </a:extLst>
              </p:cNvPr>
              <p:cNvSpPr/>
              <p:nvPr/>
            </p:nvSpPr>
            <p:spPr>
              <a:xfrm>
                <a:off x="4591075" y="3692850"/>
                <a:ext cx="14870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5948" h="7973" extrusionOk="0">
                    <a:moveTo>
                      <a:pt x="1" y="0"/>
                    </a:moveTo>
                    <a:lnTo>
                      <a:pt x="3987" y="7972"/>
                    </a:lnTo>
                    <a:lnTo>
                      <a:pt x="59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3950;p64">
                <a:extLst>
                  <a:ext uri="{FF2B5EF4-FFF2-40B4-BE49-F238E27FC236}">
                    <a16:creationId xmlns:a16="http://schemas.microsoft.com/office/drawing/2014/main" id="{FDB64514-3AEF-2EAF-5038-F2AA4165BBF1}"/>
                  </a:ext>
                </a:extLst>
              </p:cNvPr>
              <p:cNvSpPr/>
              <p:nvPr/>
            </p:nvSpPr>
            <p:spPr>
              <a:xfrm>
                <a:off x="4585450" y="3687225"/>
                <a:ext cx="159950" cy="209975"/>
              </a:xfrm>
              <a:custGeom>
                <a:avLst/>
                <a:gdLst/>
                <a:ahLst/>
                <a:cxnLst/>
                <a:rect l="l" t="t" r="r" b="b"/>
                <a:pathLst>
                  <a:path w="6398" h="8399" extrusionOk="0">
                    <a:moveTo>
                      <a:pt x="5883" y="418"/>
                    </a:moveTo>
                    <a:lnTo>
                      <a:pt x="4130" y="7549"/>
                    </a:lnTo>
                    <a:lnTo>
                      <a:pt x="579" y="418"/>
                    </a:lnTo>
                    <a:close/>
                    <a:moveTo>
                      <a:pt x="226" y="0"/>
                    </a:moveTo>
                    <a:cubicBezTo>
                      <a:pt x="162" y="0"/>
                      <a:pt x="65" y="32"/>
                      <a:pt x="33" y="97"/>
                    </a:cubicBezTo>
                    <a:cubicBezTo>
                      <a:pt x="1" y="161"/>
                      <a:pt x="1" y="257"/>
                      <a:pt x="33" y="322"/>
                    </a:cubicBezTo>
                    <a:lnTo>
                      <a:pt x="4019" y="8293"/>
                    </a:lnTo>
                    <a:cubicBezTo>
                      <a:pt x="4045" y="8346"/>
                      <a:pt x="4114" y="8398"/>
                      <a:pt x="4191" y="8398"/>
                    </a:cubicBezTo>
                    <a:cubicBezTo>
                      <a:pt x="4209" y="8398"/>
                      <a:pt x="4226" y="8396"/>
                      <a:pt x="4244" y="8390"/>
                    </a:cubicBezTo>
                    <a:cubicBezTo>
                      <a:pt x="4308" y="8390"/>
                      <a:pt x="4405" y="8326"/>
                      <a:pt x="4405" y="8229"/>
                    </a:cubicBezTo>
                    <a:lnTo>
                      <a:pt x="6365" y="257"/>
                    </a:lnTo>
                    <a:cubicBezTo>
                      <a:pt x="6398" y="193"/>
                      <a:pt x="6365" y="129"/>
                      <a:pt x="6333" y="97"/>
                    </a:cubicBezTo>
                    <a:cubicBezTo>
                      <a:pt x="6301" y="32"/>
                      <a:pt x="6237" y="0"/>
                      <a:pt x="6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3951;p64">
                <a:extLst>
                  <a:ext uri="{FF2B5EF4-FFF2-40B4-BE49-F238E27FC236}">
                    <a16:creationId xmlns:a16="http://schemas.microsoft.com/office/drawing/2014/main" id="{B7F419ED-2F21-6FE0-39E4-E51F18C3F231}"/>
                  </a:ext>
                </a:extLst>
              </p:cNvPr>
              <p:cNvSpPr/>
              <p:nvPr/>
            </p:nvSpPr>
            <p:spPr>
              <a:xfrm>
                <a:off x="4607150" y="3700075"/>
                <a:ext cx="9405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7684" extrusionOk="0">
                    <a:moveTo>
                      <a:pt x="1" y="1"/>
                    </a:moveTo>
                    <a:lnTo>
                      <a:pt x="3344" y="7683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3952;p64">
                <a:extLst>
                  <a:ext uri="{FF2B5EF4-FFF2-40B4-BE49-F238E27FC236}">
                    <a16:creationId xmlns:a16="http://schemas.microsoft.com/office/drawing/2014/main" id="{9973B531-0A05-55CF-76FF-A8AAB6172BF8}"/>
                  </a:ext>
                </a:extLst>
              </p:cNvPr>
              <p:cNvSpPr/>
              <p:nvPr/>
            </p:nvSpPr>
            <p:spPr>
              <a:xfrm>
                <a:off x="4601525" y="3695250"/>
                <a:ext cx="105300" cy="20195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8078" extrusionOk="0">
                    <a:moveTo>
                      <a:pt x="3762" y="419"/>
                    </a:moveTo>
                    <a:lnTo>
                      <a:pt x="3395" y="6939"/>
                    </a:lnTo>
                    <a:lnTo>
                      <a:pt x="547" y="419"/>
                    </a:lnTo>
                    <a:close/>
                    <a:moveTo>
                      <a:pt x="226" y="1"/>
                    </a:moveTo>
                    <a:cubicBezTo>
                      <a:pt x="129" y="1"/>
                      <a:pt x="65" y="33"/>
                      <a:pt x="33" y="97"/>
                    </a:cubicBezTo>
                    <a:cubicBezTo>
                      <a:pt x="1" y="129"/>
                      <a:pt x="1" y="226"/>
                      <a:pt x="33" y="290"/>
                    </a:cubicBezTo>
                    <a:lnTo>
                      <a:pt x="3376" y="7940"/>
                    </a:lnTo>
                    <a:cubicBezTo>
                      <a:pt x="3402" y="8020"/>
                      <a:pt x="3472" y="8077"/>
                      <a:pt x="3550" y="8077"/>
                    </a:cubicBezTo>
                    <a:cubicBezTo>
                      <a:pt x="3567" y="8077"/>
                      <a:pt x="3584" y="8075"/>
                      <a:pt x="3601" y="8069"/>
                    </a:cubicBezTo>
                    <a:cubicBezTo>
                      <a:pt x="3697" y="8069"/>
                      <a:pt x="3762" y="7972"/>
                      <a:pt x="3762" y="7876"/>
                    </a:cubicBezTo>
                    <a:lnTo>
                      <a:pt x="4212" y="226"/>
                    </a:lnTo>
                    <a:cubicBezTo>
                      <a:pt x="4212" y="161"/>
                      <a:pt x="4179" y="97"/>
                      <a:pt x="4147" y="65"/>
                    </a:cubicBezTo>
                    <a:cubicBezTo>
                      <a:pt x="4115" y="1"/>
                      <a:pt x="4051" y="1"/>
                      <a:pt x="3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3953;p64">
                <a:extLst>
                  <a:ext uri="{FF2B5EF4-FFF2-40B4-BE49-F238E27FC236}">
                    <a16:creationId xmlns:a16="http://schemas.microsoft.com/office/drawing/2014/main" id="{13F59911-8843-17C6-DABA-0A763EFBF099}"/>
                  </a:ext>
                </a:extLst>
              </p:cNvPr>
              <p:cNvSpPr/>
              <p:nvPr/>
            </p:nvSpPr>
            <p:spPr>
              <a:xfrm>
                <a:off x="4586250" y="3685600"/>
                <a:ext cx="104500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8263" extrusionOk="0">
                    <a:moveTo>
                      <a:pt x="1" y="1"/>
                    </a:moveTo>
                    <a:lnTo>
                      <a:pt x="4180" y="8262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3954;p64">
                <a:extLst>
                  <a:ext uri="{FF2B5EF4-FFF2-40B4-BE49-F238E27FC236}">
                    <a16:creationId xmlns:a16="http://schemas.microsoft.com/office/drawing/2014/main" id="{578A3219-DD8C-1C31-3A3F-BFD6CA9D2CDF}"/>
                  </a:ext>
                </a:extLst>
              </p:cNvPr>
              <p:cNvSpPr/>
              <p:nvPr/>
            </p:nvSpPr>
            <p:spPr>
              <a:xfrm>
                <a:off x="4580625" y="3679975"/>
                <a:ext cx="115750" cy="21730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8692" extrusionOk="0">
                    <a:moveTo>
                      <a:pt x="3794" y="419"/>
                    </a:moveTo>
                    <a:lnTo>
                      <a:pt x="4131" y="7473"/>
                    </a:lnTo>
                    <a:lnTo>
                      <a:pt x="547" y="419"/>
                    </a:lnTo>
                    <a:close/>
                    <a:moveTo>
                      <a:pt x="226" y="1"/>
                    </a:moveTo>
                    <a:cubicBezTo>
                      <a:pt x="130" y="1"/>
                      <a:pt x="65" y="33"/>
                      <a:pt x="33" y="97"/>
                    </a:cubicBezTo>
                    <a:cubicBezTo>
                      <a:pt x="1" y="162"/>
                      <a:pt x="1" y="258"/>
                      <a:pt x="33" y="322"/>
                    </a:cubicBezTo>
                    <a:lnTo>
                      <a:pt x="4212" y="8583"/>
                    </a:lnTo>
                    <a:cubicBezTo>
                      <a:pt x="4236" y="8656"/>
                      <a:pt x="4296" y="8692"/>
                      <a:pt x="4366" y="8692"/>
                    </a:cubicBezTo>
                    <a:cubicBezTo>
                      <a:pt x="4389" y="8692"/>
                      <a:pt x="4413" y="8688"/>
                      <a:pt x="4437" y="8680"/>
                    </a:cubicBezTo>
                    <a:cubicBezTo>
                      <a:pt x="4533" y="8648"/>
                      <a:pt x="4630" y="8583"/>
                      <a:pt x="4598" y="8455"/>
                    </a:cubicBezTo>
                    <a:lnTo>
                      <a:pt x="4595" y="8392"/>
                    </a:lnTo>
                    <a:lnTo>
                      <a:pt x="4595" y="8392"/>
                    </a:lnTo>
                    <a:lnTo>
                      <a:pt x="4598" y="8391"/>
                    </a:lnTo>
                    <a:lnTo>
                      <a:pt x="4594" y="8384"/>
                    </a:lnTo>
                    <a:lnTo>
                      <a:pt x="4594" y="8384"/>
                    </a:lnTo>
                    <a:lnTo>
                      <a:pt x="4212" y="194"/>
                    </a:lnTo>
                    <a:cubicBezTo>
                      <a:pt x="4212" y="97"/>
                      <a:pt x="4115" y="1"/>
                      <a:pt x="3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3955;p64">
                <a:extLst>
                  <a:ext uri="{FF2B5EF4-FFF2-40B4-BE49-F238E27FC236}">
                    <a16:creationId xmlns:a16="http://schemas.microsoft.com/office/drawing/2014/main" id="{CC667D44-FA62-90BC-29D3-54083691E8C0}"/>
                  </a:ext>
                </a:extLst>
              </p:cNvPr>
              <p:cNvSpPr/>
              <p:nvPr/>
            </p:nvSpPr>
            <p:spPr>
              <a:xfrm>
                <a:off x="4361250" y="3647850"/>
                <a:ext cx="329500" cy="244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9773" extrusionOk="0">
                    <a:moveTo>
                      <a:pt x="1" y="0"/>
                    </a:moveTo>
                    <a:lnTo>
                      <a:pt x="2411" y="9772"/>
                    </a:lnTo>
                    <a:lnTo>
                      <a:pt x="13180" y="9772"/>
                    </a:lnTo>
                    <a:lnTo>
                      <a:pt x="11476" y="1125"/>
                    </a:lnTo>
                    <a:lnTo>
                      <a:pt x="6108" y="1125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3956;p64">
                <a:extLst>
                  <a:ext uri="{FF2B5EF4-FFF2-40B4-BE49-F238E27FC236}">
                    <a16:creationId xmlns:a16="http://schemas.microsoft.com/office/drawing/2014/main" id="{C2274C31-399C-BC75-ED9E-E9E5F287E0F7}"/>
                  </a:ext>
                </a:extLst>
              </p:cNvPr>
              <p:cNvSpPr/>
              <p:nvPr/>
            </p:nvSpPr>
            <p:spPr>
              <a:xfrm>
                <a:off x="4355625" y="3643025"/>
                <a:ext cx="340750" cy="253950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10158" extrusionOk="0">
                    <a:moveTo>
                      <a:pt x="5272" y="418"/>
                    </a:moveTo>
                    <a:lnTo>
                      <a:pt x="6172" y="1447"/>
                    </a:lnTo>
                    <a:cubicBezTo>
                      <a:pt x="6204" y="1511"/>
                      <a:pt x="6269" y="1511"/>
                      <a:pt x="6333" y="1511"/>
                    </a:cubicBezTo>
                    <a:lnTo>
                      <a:pt x="11508" y="1511"/>
                    </a:lnTo>
                    <a:lnTo>
                      <a:pt x="13148" y="9740"/>
                    </a:lnTo>
                    <a:lnTo>
                      <a:pt x="2797" y="9740"/>
                    </a:lnTo>
                    <a:lnTo>
                      <a:pt x="515" y="418"/>
                    </a:lnTo>
                    <a:close/>
                    <a:moveTo>
                      <a:pt x="226" y="0"/>
                    </a:moveTo>
                    <a:cubicBezTo>
                      <a:pt x="161" y="0"/>
                      <a:pt x="97" y="32"/>
                      <a:pt x="65" y="65"/>
                    </a:cubicBezTo>
                    <a:cubicBezTo>
                      <a:pt x="33" y="129"/>
                      <a:pt x="1" y="193"/>
                      <a:pt x="33" y="257"/>
                    </a:cubicBezTo>
                    <a:lnTo>
                      <a:pt x="2444" y="9997"/>
                    </a:lnTo>
                    <a:cubicBezTo>
                      <a:pt x="2444" y="10094"/>
                      <a:pt x="2540" y="10158"/>
                      <a:pt x="2636" y="10158"/>
                    </a:cubicBezTo>
                    <a:lnTo>
                      <a:pt x="13405" y="10158"/>
                    </a:lnTo>
                    <a:cubicBezTo>
                      <a:pt x="13469" y="10158"/>
                      <a:pt x="13533" y="10126"/>
                      <a:pt x="13565" y="10094"/>
                    </a:cubicBezTo>
                    <a:cubicBezTo>
                      <a:pt x="13598" y="10029"/>
                      <a:pt x="13630" y="9965"/>
                      <a:pt x="13598" y="9901"/>
                    </a:cubicBezTo>
                    <a:lnTo>
                      <a:pt x="11894" y="1286"/>
                    </a:lnTo>
                    <a:cubicBezTo>
                      <a:pt x="11894" y="1157"/>
                      <a:pt x="11798" y="1093"/>
                      <a:pt x="11701" y="1093"/>
                    </a:cubicBezTo>
                    <a:lnTo>
                      <a:pt x="6437" y="1093"/>
                    </a:lnTo>
                    <a:lnTo>
                      <a:pt x="5529" y="65"/>
                    </a:lnTo>
                    <a:cubicBezTo>
                      <a:pt x="5465" y="32"/>
                      <a:pt x="5433" y="0"/>
                      <a:pt x="5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3957;p64">
                <a:extLst>
                  <a:ext uri="{FF2B5EF4-FFF2-40B4-BE49-F238E27FC236}">
                    <a16:creationId xmlns:a16="http://schemas.microsoft.com/office/drawing/2014/main" id="{0FEC2440-4EBE-AD57-936B-6AA322958525}"/>
                  </a:ext>
                </a:extLst>
              </p:cNvPr>
              <p:cNvSpPr/>
              <p:nvPr/>
            </p:nvSpPr>
            <p:spPr>
              <a:xfrm>
                <a:off x="3617100" y="2493050"/>
                <a:ext cx="253975" cy="908100"/>
              </a:xfrm>
              <a:custGeom>
                <a:avLst/>
                <a:gdLst/>
                <a:ahLst/>
                <a:cxnLst/>
                <a:rect l="l" t="t" r="r" b="b"/>
                <a:pathLst>
                  <a:path w="10159" h="36324" extrusionOk="0">
                    <a:moveTo>
                      <a:pt x="9741" y="0"/>
                    </a:moveTo>
                    <a:lnTo>
                      <a:pt x="9741" y="10544"/>
                    </a:lnTo>
                    <a:lnTo>
                      <a:pt x="1" y="10544"/>
                    </a:lnTo>
                    <a:lnTo>
                      <a:pt x="1" y="36324"/>
                    </a:lnTo>
                    <a:lnTo>
                      <a:pt x="419" y="36324"/>
                    </a:lnTo>
                    <a:lnTo>
                      <a:pt x="419" y="10962"/>
                    </a:lnTo>
                    <a:lnTo>
                      <a:pt x="10158" y="10962"/>
                    </a:lnTo>
                    <a:lnTo>
                      <a:pt x="101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3958;p64">
                <a:extLst>
                  <a:ext uri="{FF2B5EF4-FFF2-40B4-BE49-F238E27FC236}">
                    <a16:creationId xmlns:a16="http://schemas.microsoft.com/office/drawing/2014/main" id="{0A100003-8E97-9B09-7B9B-F20DD989EAA7}"/>
                  </a:ext>
                </a:extLst>
              </p:cNvPr>
              <p:cNvSpPr/>
              <p:nvPr/>
            </p:nvSpPr>
            <p:spPr>
              <a:xfrm>
                <a:off x="3711925" y="2493050"/>
                <a:ext cx="11275" cy="2660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0641" extrusionOk="0">
                    <a:moveTo>
                      <a:pt x="1" y="0"/>
                    </a:moveTo>
                    <a:lnTo>
                      <a:pt x="1" y="10640"/>
                    </a:lnTo>
                    <a:lnTo>
                      <a:pt x="451" y="10640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3959;p64">
                <a:extLst>
                  <a:ext uri="{FF2B5EF4-FFF2-40B4-BE49-F238E27FC236}">
                    <a16:creationId xmlns:a16="http://schemas.microsoft.com/office/drawing/2014/main" id="{B7DFA1A9-E9C7-A179-96C8-2C4BD60601AB}"/>
                  </a:ext>
                </a:extLst>
              </p:cNvPr>
              <p:cNvSpPr/>
              <p:nvPr/>
            </p:nvSpPr>
            <p:spPr>
              <a:xfrm>
                <a:off x="3850150" y="2476975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4" y="1"/>
                    </a:moveTo>
                    <a:cubicBezTo>
                      <a:pt x="290" y="1"/>
                      <a:pt x="1" y="290"/>
                      <a:pt x="1" y="643"/>
                    </a:cubicBezTo>
                    <a:cubicBezTo>
                      <a:pt x="1" y="997"/>
                      <a:pt x="290" y="1254"/>
                      <a:pt x="644" y="1254"/>
                    </a:cubicBezTo>
                    <a:cubicBezTo>
                      <a:pt x="965" y="1254"/>
                      <a:pt x="1254" y="997"/>
                      <a:pt x="1254" y="643"/>
                    </a:cubicBezTo>
                    <a:cubicBezTo>
                      <a:pt x="1254" y="290"/>
                      <a:pt x="965" y="1"/>
                      <a:pt x="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3960;p64">
                <a:extLst>
                  <a:ext uri="{FF2B5EF4-FFF2-40B4-BE49-F238E27FC236}">
                    <a16:creationId xmlns:a16="http://schemas.microsoft.com/office/drawing/2014/main" id="{31D91C5A-44DB-3330-B4A6-3B9C0D709186}"/>
                  </a:ext>
                </a:extLst>
              </p:cNvPr>
              <p:cNvSpPr/>
              <p:nvPr/>
            </p:nvSpPr>
            <p:spPr>
              <a:xfrm>
                <a:off x="3844525" y="24721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419"/>
                    </a:moveTo>
                    <a:cubicBezTo>
                      <a:pt x="1094" y="419"/>
                      <a:pt x="1254" y="611"/>
                      <a:pt x="1254" y="836"/>
                    </a:cubicBezTo>
                    <a:cubicBezTo>
                      <a:pt x="1254" y="1061"/>
                      <a:pt x="1094" y="1254"/>
                      <a:pt x="869" y="1254"/>
                    </a:cubicBezTo>
                    <a:cubicBezTo>
                      <a:pt x="611" y="1254"/>
                      <a:pt x="451" y="1061"/>
                      <a:pt x="451" y="836"/>
                    </a:cubicBezTo>
                    <a:cubicBezTo>
                      <a:pt x="451" y="611"/>
                      <a:pt x="611" y="419"/>
                      <a:pt x="869" y="419"/>
                    </a:cubicBezTo>
                    <a:close/>
                    <a:moveTo>
                      <a:pt x="869" y="1"/>
                    </a:moveTo>
                    <a:cubicBezTo>
                      <a:pt x="386" y="1"/>
                      <a:pt x="1" y="354"/>
                      <a:pt x="1" y="836"/>
                    </a:cubicBezTo>
                    <a:cubicBezTo>
                      <a:pt x="1" y="1286"/>
                      <a:pt x="386" y="1672"/>
                      <a:pt x="869" y="1672"/>
                    </a:cubicBezTo>
                    <a:cubicBezTo>
                      <a:pt x="1319" y="1672"/>
                      <a:pt x="1704" y="1286"/>
                      <a:pt x="1704" y="836"/>
                    </a:cubicBezTo>
                    <a:cubicBezTo>
                      <a:pt x="1704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3961;p64">
                <a:extLst>
                  <a:ext uri="{FF2B5EF4-FFF2-40B4-BE49-F238E27FC236}">
                    <a16:creationId xmlns:a16="http://schemas.microsoft.com/office/drawing/2014/main" id="{7B71047C-D0D1-3681-4109-AF3F83152D77}"/>
                  </a:ext>
                </a:extLst>
              </p:cNvPr>
              <p:cNvSpPr/>
              <p:nvPr/>
            </p:nvSpPr>
            <p:spPr>
              <a:xfrm>
                <a:off x="3702300" y="2476975"/>
                <a:ext cx="31350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43" y="1"/>
                    </a:moveTo>
                    <a:cubicBezTo>
                      <a:pt x="289" y="1"/>
                      <a:pt x="0" y="290"/>
                      <a:pt x="0" y="643"/>
                    </a:cubicBezTo>
                    <a:cubicBezTo>
                      <a:pt x="0" y="997"/>
                      <a:pt x="289" y="1254"/>
                      <a:pt x="643" y="1254"/>
                    </a:cubicBezTo>
                    <a:cubicBezTo>
                      <a:pt x="997" y="1254"/>
                      <a:pt x="1254" y="997"/>
                      <a:pt x="1254" y="643"/>
                    </a:cubicBezTo>
                    <a:cubicBezTo>
                      <a:pt x="1254" y="290"/>
                      <a:pt x="997" y="1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3962;p64">
                <a:extLst>
                  <a:ext uri="{FF2B5EF4-FFF2-40B4-BE49-F238E27FC236}">
                    <a16:creationId xmlns:a16="http://schemas.microsoft.com/office/drawing/2014/main" id="{84E27D3D-92C5-5B30-E2F5-666A669A54E5}"/>
                  </a:ext>
                </a:extLst>
              </p:cNvPr>
              <p:cNvSpPr/>
              <p:nvPr/>
            </p:nvSpPr>
            <p:spPr>
              <a:xfrm>
                <a:off x="3697475" y="24721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419"/>
                    </a:moveTo>
                    <a:cubicBezTo>
                      <a:pt x="1061" y="419"/>
                      <a:pt x="1254" y="611"/>
                      <a:pt x="1254" y="836"/>
                    </a:cubicBezTo>
                    <a:cubicBezTo>
                      <a:pt x="1254" y="1061"/>
                      <a:pt x="1061" y="1254"/>
                      <a:pt x="836" y="1254"/>
                    </a:cubicBezTo>
                    <a:cubicBezTo>
                      <a:pt x="611" y="1254"/>
                      <a:pt x="418" y="1061"/>
                      <a:pt x="418" y="836"/>
                    </a:cubicBezTo>
                    <a:cubicBezTo>
                      <a:pt x="418" y="611"/>
                      <a:pt x="611" y="419"/>
                      <a:pt x="836" y="419"/>
                    </a:cubicBezTo>
                    <a:close/>
                    <a:moveTo>
                      <a:pt x="836" y="1"/>
                    </a:moveTo>
                    <a:cubicBezTo>
                      <a:pt x="354" y="1"/>
                      <a:pt x="0" y="354"/>
                      <a:pt x="0" y="836"/>
                    </a:cubicBezTo>
                    <a:cubicBezTo>
                      <a:pt x="0" y="1286"/>
                      <a:pt x="354" y="1672"/>
                      <a:pt x="836" y="1672"/>
                    </a:cubicBezTo>
                    <a:cubicBezTo>
                      <a:pt x="1286" y="1672"/>
                      <a:pt x="1672" y="1286"/>
                      <a:pt x="1672" y="836"/>
                    </a:cubicBezTo>
                    <a:cubicBezTo>
                      <a:pt x="1672" y="354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3963;p64">
                <a:extLst>
                  <a:ext uri="{FF2B5EF4-FFF2-40B4-BE49-F238E27FC236}">
                    <a16:creationId xmlns:a16="http://schemas.microsoft.com/office/drawing/2014/main" id="{2932F92B-1ADF-5CC5-847C-2E86EC507667}"/>
                  </a:ext>
                </a:extLst>
              </p:cNvPr>
              <p:cNvSpPr/>
              <p:nvPr/>
            </p:nvSpPr>
            <p:spPr>
              <a:xfrm>
                <a:off x="3163075" y="2504300"/>
                <a:ext cx="87625" cy="532825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21313" extrusionOk="0">
                    <a:moveTo>
                      <a:pt x="0" y="0"/>
                    </a:moveTo>
                    <a:lnTo>
                      <a:pt x="0" y="7779"/>
                    </a:lnTo>
                    <a:lnTo>
                      <a:pt x="3086" y="10865"/>
                    </a:lnTo>
                    <a:lnTo>
                      <a:pt x="3086" y="21312"/>
                    </a:lnTo>
                    <a:lnTo>
                      <a:pt x="3504" y="21312"/>
                    </a:lnTo>
                    <a:lnTo>
                      <a:pt x="3504" y="10672"/>
                    </a:lnTo>
                    <a:lnTo>
                      <a:pt x="450" y="7619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3964;p64">
                <a:extLst>
                  <a:ext uri="{FF2B5EF4-FFF2-40B4-BE49-F238E27FC236}">
                    <a16:creationId xmlns:a16="http://schemas.microsoft.com/office/drawing/2014/main" id="{33231DCA-A51C-D9F1-80DA-097C25430716}"/>
                  </a:ext>
                </a:extLst>
              </p:cNvPr>
              <p:cNvSpPr/>
              <p:nvPr/>
            </p:nvSpPr>
            <p:spPr>
              <a:xfrm>
                <a:off x="3153425" y="2481000"/>
                <a:ext cx="313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11" y="0"/>
                    </a:moveTo>
                    <a:cubicBezTo>
                      <a:pt x="258" y="0"/>
                      <a:pt x="1" y="290"/>
                      <a:pt x="1" y="611"/>
                    </a:cubicBezTo>
                    <a:cubicBezTo>
                      <a:pt x="1" y="965"/>
                      <a:pt x="258" y="1254"/>
                      <a:pt x="611" y="1254"/>
                    </a:cubicBezTo>
                    <a:cubicBezTo>
                      <a:pt x="965" y="1254"/>
                      <a:pt x="1254" y="965"/>
                      <a:pt x="1254" y="611"/>
                    </a:cubicBezTo>
                    <a:cubicBezTo>
                      <a:pt x="1254" y="290"/>
                      <a:pt x="965" y="0"/>
                      <a:pt x="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3965;p64">
                <a:extLst>
                  <a:ext uri="{FF2B5EF4-FFF2-40B4-BE49-F238E27FC236}">
                    <a16:creationId xmlns:a16="http://schemas.microsoft.com/office/drawing/2014/main" id="{0CDECE40-6DA7-A33B-E746-729C3E94ACD9}"/>
                  </a:ext>
                </a:extLst>
              </p:cNvPr>
              <p:cNvSpPr/>
              <p:nvPr/>
            </p:nvSpPr>
            <p:spPr>
              <a:xfrm>
                <a:off x="3147800" y="2475375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36" y="418"/>
                    </a:moveTo>
                    <a:cubicBezTo>
                      <a:pt x="1061" y="418"/>
                      <a:pt x="1254" y="611"/>
                      <a:pt x="1254" y="836"/>
                    </a:cubicBezTo>
                    <a:cubicBezTo>
                      <a:pt x="1254" y="1061"/>
                      <a:pt x="1061" y="1254"/>
                      <a:pt x="836" y="1254"/>
                    </a:cubicBezTo>
                    <a:cubicBezTo>
                      <a:pt x="611" y="1254"/>
                      <a:pt x="418" y="1061"/>
                      <a:pt x="418" y="836"/>
                    </a:cubicBezTo>
                    <a:cubicBezTo>
                      <a:pt x="418" y="611"/>
                      <a:pt x="611" y="418"/>
                      <a:pt x="836" y="418"/>
                    </a:cubicBezTo>
                    <a:close/>
                    <a:moveTo>
                      <a:pt x="836" y="0"/>
                    </a:moveTo>
                    <a:cubicBezTo>
                      <a:pt x="386" y="0"/>
                      <a:pt x="1" y="386"/>
                      <a:pt x="1" y="836"/>
                    </a:cubicBezTo>
                    <a:cubicBezTo>
                      <a:pt x="1" y="1318"/>
                      <a:pt x="386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3966;p64">
                <a:extLst>
                  <a:ext uri="{FF2B5EF4-FFF2-40B4-BE49-F238E27FC236}">
                    <a16:creationId xmlns:a16="http://schemas.microsoft.com/office/drawing/2014/main" id="{A2CF4C3B-FA9F-2EC3-A4AE-280B9A3E5BC9}"/>
                  </a:ext>
                </a:extLst>
              </p:cNvPr>
              <p:cNvSpPr/>
              <p:nvPr/>
            </p:nvSpPr>
            <p:spPr>
              <a:xfrm>
                <a:off x="2753225" y="2987275"/>
                <a:ext cx="488625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6815" extrusionOk="0">
                    <a:moveTo>
                      <a:pt x="1" y="0"/>
                    </a:moveTo>
                    <a:lnTo>
                      <a:pt x="1" y="418"/>
                    </a:lnTo>
                    <a:lnTo>
                      <a:pt x="11219" y="418"/>
                    </a:lnTo>
                    <a:lnTo>
                      <a:pt x="11219" y="6815"/>
                    </a:lnTo>
                    <a:lnTo>
                      <a:pt x="19544" y="6815"/>
                    </a:lnTo>
                    <a:lnTo>
                      <a:pt x="19544" y="6365"/>
                    </a:lnTo>
                    <a:lnTo>
                      <a:pt x="11637" y="6365"/>
                    </a:lnTo>
                    <a:lnTo>
                      <a:pt x="116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3967;p64">
                <a:extLst>
                  <a:ext uri="{FF2B5EF4-FFF2-40B4-BE49-F238E27FC236}">
                    <a16:creationId xmlns:a16="http://schemas.microsoft.com/office/drawing/2014/main" id="{2F2D10D5-72AB-E429-AEE1-905A887B0B05}"/>
                  </a:ext>
                </a:extLst>
              </p:cNvPr>
              <p:cNvSpPr/>
              <p:nvPr/>
            </p:nvSpPr>
            <p:spPr>
              <a:xfrm>
                <a:off x="2737150" y="2976825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4" y="0"/>
                    </a:moveTo>
                    <a:cubicBezTo>
                      <a:pt x="290" y="0"/>
                      <a:pt x="1" y="290"/>
                      <a:pt x="1" y="643"/>
                    </a:cubicBezTo>
                    <a:cubicBezTo>
                      <a:pt x="1" y="997"/>
                      <a:pt x="290" y="1254"/>
                      <a:pt x="644" y="1254"/>
                    </a:cubicBezTo>
                    <a:cubicBezTo>
                      <a:pt x="965" y="1254"/>
                      <a:pt x="1254" y="997"/>
                      <a:pt x="1254" y="643"/>
                    </a:cubicBezTo>
                    <a:cubicBezTo>
                      <a:pt x="1254" y="290"/>
                      <a:pt x="965" y="0"/>
                      <a:pt x="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3968;p64">
                <a:extLst>
                  <a:ext uri="{FF2B5EF4-FFF2-40B4-BE49-F238E27FC236}">
                    <a16:creationId xmlns:a16="http://schemas.microsoft.com/office/drawing/2014/main" id="{D1F9D6BC-DE13-9A9E-456B-58B0A092CB19}"/>
                  </a:ext>
                </a:extLst>
              </p:cNvPr>
              <p:cNvSpPr/>
              <p:nvPr/>
            </p:nvSpPr>
            <p:spPr>
              <a:xfrm>
                <a:off x="2732325" y="2972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418"/>
                    </a:moveTo>
                    <a:cubicBezTo>
                      <a:pt x="1062" y="418"/>
                      <a:pt x="1255" y="611"/>
                      <a:pt x="1255" y="836"/>
                    </a:cubicBezTo>
                    <a:cubicBezTo>
                      <a:pt x="1255" y="1061"/>
                      <a:pt x="1062" y="1254"/>
                      <a:pt x="837" y="1254"/>
                    </a:cubicBezTo>
                    <a:cubicBezTo>
                      <a:pt x="612" y="1254"/>
                      <a:pt x="419" y="1061"/>
                      <a:pt x="419" y="836"/>
                    </a:cubicBezTo>
                    <a:cubicBezTo>
                      <a:pt x="419" y="611"/>
                      <a:pt x="612" y="418"/>
                      <a:pt x="837" y="418"/>
                    </a:cubicBezTo>
                    <a:close/>
                    <a:moveTo>
                      <a:pt x="837" y="1"/>
                    </a:moveTo>
                    <a:cubicBezTo>
                      <a:pt x="354" y="1"/>
                      <a:pt x="1" y="354"/>
                      <a:pt x="1" y="836"/>
                    </a:cubicBezTo>
                    <a:cubicBezTo>
                      <a:pt x="1" y="1286"/>
                      <a:pt x="354" y="1672"/>
                      <a:pt x="837" y="1672"/>
                    </a:cubicBezTo>
                    <a:cubicBezTo>
                      <a:pt x="1287" y="1672"/>
                      <a:pt x="1672" y="1286"/>
                      <a:pt x="1672" y="836"/>
                    </a:cubicBezTo>
                    <a:cubicBezTo>
                      <a:pt x="1672" y="354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3969;p64">
                <a:extLst>
                  <a:ext uri="{FF2B5EF4-FFF2-40B4-BE49-F238E27FC236}">
                    <a16:creationId xmlns:a16="http://schemas.microsoft.com/office/drawing/2014/main" id="{EA89126E-F2AE-5CBA-FBDD-F8A6B03CFAED}"/>
                  </a:ext>
                </a:extLst>
              </p:cNvPr>
              <p:cNvSpPr/>
              <p:nvPr/>
            </p:nvSpPr>
            <p:spPr>
              <a:xfrm>
                <a:off x="2463125" y="3198625"/>
                <a:ext cx="1296250" cy="180825"/>
              </a:xfrm>
              <a:custGeom>
                <a:avLst/>
                <a:gdLst/>
                <a:ahLst/>
                <a:cxnLst/>
                <a:rect l="l" t="t" r="r" b="b"/>
                <a:pathLst>
                  <a:path w="51850" h="7233" extrusionOk="0">
                    <a:moveTo>
                      <a:pt x="1" y="0"/>
                    </a:moveTo>
                    <a:lnTo>
                      <a:pt x="1" y="418"/>
                    </a:lnTo>
                    <a:lnTo>
                      <a:pt x="9033" y="418"/>
                    </a:lnTo>
                    <a:lnTo>
                      <a:pt x="9033" y="7233"/>
                    </a:lnTo>
                    <a:lnTo>
                      <a:pt x="51849" y="7233"/>
                    </a:lnTo>
                    <a:lnTo>
                      <a:pt x="51849" y="6815"/>
                    </a:lnTo>
                    <a:lnTo>
                      <a:pt x="9451" y="6815"/>
                    </a:lnTo>
                    <a:lnTo>
                      <a:pt x="94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3970;p64">
                <a:extLst>
                  <a:ext uri="{FF2B5EF4-FFF2-40B4-BE49-F238E27FC236}">
                    <a16:creationId xmlns:a16="http://schemas.microsoft.com/office/drawing/2014/main" id="{F16101DA-397A-EE43-08B0-1B02A5DA5A47}"/>
                  </a:ext>
                </a:extLst>
              </p:cNvPr>
              <p:cNvSpPr/>
              <p:nvPr/>
            </p:nvSpPr>
            <p:spPr>
              <a:xfrm>
                <a:off x="2447850" y="3188175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4" y="0"/>
                    </a:moveTo>
                    <a:cubicBezTo>
                      <a:pt x="290" y="0"/>
                      <a:pt x="1" y="258"/>
                      <a:pt x="1" y="611"/>
                    </a:cubicBezTo>
                    <a:cubicBezTo>
                      <a:pt x="1" y="965"/>
                      <a:pt x="290" y="1254"/>
                      <a:pt x="644" y="1254"/>
                    </a:cubicBezTo>
                    <a:cubicBezTo>
                      <a:pt x="997" y="1254"/>
                      <a:pt x="1254" y="965"/>
                      <a:pt x="1254" y="611"/>
                    </a:cubicBezTo>
                    <a:cubicBezTo>
                      <a:pt x="1254" y="258"/>
                      <a:pt x="997" y="0"/>
                      <a:pt x="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3971;p64">
                <a:extLst>
                  <a:ext uri="{FF2B5EF4-FFF2-40B4-BE49-F238E27FC236}">
                    <a16:creationId xmlns:a16="http://schemas.microsoft.com/office/drawing/2014/main" id="{57F217DB-DD6D-DE09-8BA1-58C82BFDC86A}"/>
                  </a:ext>
                </a:extLst>
              </p:cNvPr>
              <p:cNvSpPr/>
              <p:nvPr/>
            </p:nvSpPr>
            <p:spPr>
              <a:xfrm>
                <a:off x="2443025" y="31825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37" y="418"/>
                    </a:moveTo>
                    <a:cubicBezTo>
                      <a:pt x="1062" y="418"/>
                      <a:pt x="1255" y="611"/>
                      <a:pt x="1255" y="836"/>
                    </a:cubicBezTo>
                    <a:cubicBezTo>
                      <a:pt x="1255" y="1061"/>
                      <a:pt x="1062" y="1254"/>
                      <a:pt x="837" y="1254"/>
                    </a:cubicBezTo>
                    <a:cubicBezTo>
                      <a:pt x="612" y="1254"/>
                      <a:pt x="419" y="1061"/>
                      <a:pt x="419" y="836"/>
                    </a:cubicBezTo>
                    <a:cubicBezTo>
                      <a:pt x="419" y="611"/>
                      <a:pt x="612" y="418"/>
                      <a:pt x="837" y="418"/>
                    </a:cubicBezTo>
                    <a:close/>
                    <a:moveTo>
                      <a:pt x="837" y="0"/>
                    </a:moveTo>
                    <a:cubicBezTo>
                      <a:pt x="355" y="0"/>
                      <a:pt x="1" y="386"/>
                      <a:pt x="1" y="836"/>
                    </a:cubicBezTo>
                    <a:cubicBezTo>
                      <a:pt x="1" y="1318"/>
                      <a:pt x="355" y="1672"/>
                      <a:pt x="837" y="1672"/>
                    </a:cubicBezTo>
                    <a:cubicBezTo>
                      <a:pt x="1287" y="1672"/>
                      <a:pt x="1672" y="1318"/>
                      <a:pt x="1672" y="836"/>
                    </a:cubicBezTo>
                    <a:cubicBezTo>
                      <a:pt x="1672" y="386"/>
                      <a:pt x="128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3972;p64">
                <a:extLst>
                  <a:ext uri="{FF2B5EF4-FFF2-40B4-BE49-F238E27FC236}">
                    <a16:creationId xmlns:a16="http://schemas.microsoft.com/office/drawing/2014/main" id="{AD0B2471-42EF-273E-168A-5C8802B55645}"/>
                  </a:ext>
                </a:extLst>
              </p:cNvPr>
              <p:cNvSpPr/>
              <p:nvPr/>
            </p:nvSpPr>
            <p:spPr>
              <a:xfrm>
                <a:off x="2906725" y="3472650"/>
                <a:ext cx="368075" cy="307000"/>
              </a:xfrm>
              <a:custGeom>
                <a:avLst/>
                <a:gdLst/>
                <a:ahLst/>
                <a:cxnLst/>
                <a:rect l="l" t="t" r="r" b="b"/>
                <a:pathLst>
                  <a:path w="14723" h="12280" extrusionOk="0">
                    <a:moveTo>
                      <a:pt x="14272" y="1"/>
                    </a:moveTo>
                    <a:lnTo>
                      <a:pt x="14272" y="5497"/>
                    </a:lnTo>
                    <a:lnTo>
                      <a:pt x="10544" y="5497"/>
                    </a:lnTo>
                    <a:lnTo>
                      <a:pt x="10544" y="11862"/>
                    </a:lnTo>
                    <a:lnTo>
                      <a:pt x="0" y="11862"/>
                    </a:lnTo>
                    <a:lnTo>
                      <a:pt x="0" y="12280"/>
                    </a:lnTo>
                    <a:lnTo>
                      <a:pt x="10961" y="12280"/>
                    </a:lnTo>
                    <a:lnTo>
                      <a:pt x="10961" y="5915"/>
                    </a:lnTo>
                    <a:lnTo>
                      <a:pt x="14722" y="5915"/>
                    </a:lnTo>
                    <a:lnTo>
                      <a:pt x="147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3973;p64">
                <a:extLst>
                  <a:ext uri="{FF2B5EF4-FFF2-40B4-BE49-F238E27FC236}">
                    <a16:creationId xmlns:a16="http://schemas.microsoft.com/office/drawing/2014/main" id="{18A58A15-C4C8-0F10-E28B-92B59807A341}"/>
                  </a:ext>
                </a:extLst>
              </p:cNvPr>
              <p:cNvSpPr/>
              <p:nvPr/>
            </p:nvSpPr>
            <p:spPr>
              <a:xfrm>
                <a:off x="2892250" y="3755525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4" y="0"/>
                    </a:moveTo>
                    <a:cubicBezTo>
                      <a:pt x="290" y="0"/>
                      <a:pt x="1" y="290"/>
                      <a:pt x="1" y="643"/>
                    </a:cubicBezTo>
                    <a:cubicBezTo>
                      <a:pt x="1" y="997"/>
                      <a:pt x="290" y="1254"/>
                      <a:pt x="644" y="1254"/>
                    </a:cubicBezTo>
                    <a:cubicBezTo>
                      <a:pt x="965" y="1254"/>
                      <a:pt x="1254" y="997"/>
                      <a:pt x="1254" y="643"/>
                    </a:cubicBezTo>
                    <a:cubicBezTo>
                      <a:pt x="1254" y="290"/>
                      <a:pt x="965" y="0"/>
                      <a:pt x="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3974;p64">
                <a:extLst>
                  <a:ext uri="{FF2B5EF4-FFF2-40B4-BE49-F238E27FC236}">
                    <a16:creationId xmlns:a16="http://schemas.microsoft.com/office/drawing/2014/main" id="{804B7C97-D9F2-91D0-E0D1-5882E5EC7626}"/>
                  </a:ext>
                </a:extLst>
              </p:cNvPr>
              <p:cNvSpPr/>
              <p:nvPr/>
            </p:nvSpPr>
            <p:spPr>
              <a:xfrm>
                <a:off x="2887425" y="37507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418"/>
                    </a:moveTo>
                    <a:cubicBezTo>
                      <a:pt x="1062" y="418"/>
                      <a:pt x="1254" y="611"/>
                      <a:pt x="1254" y="836"/>
                    </a:cubicBezTo>
                    <a:cubicBezTo>
                      <a:pt x="1254" y="1061"/>
                      <a:pt x="1062" y="1254"/>
                      <a:pt x="837" y="1254"/>
                    </a:cubicBezTo>
                    <a:cubicBezTo>
                      <a:pt x="579" y="1254"/>
                      <a:pt x="419" y="1061"/>
                      <a:pt x="419" y="836"/>
                    </a:cubicBezTo>
                    <a:cubicBezTo>
                      <a:pt x="419" y="611"/>
                      <a:pt x="579" y="418"/>
                      <a:pt x="837" y="418"/>
                    </a:cubicBezTo>
                    <a:close/>
                    <a:moveTo>
                      <a:pt x="837" y="1"/>
                    </a:moveTo>
                    <a:cubicBezTo>
                      <a:pt x="354" y="1"/>
                      <a:pt x="1" y="354"/>
                      <a:pt x="1" y="836"/>
                    </a:cubicBezTo>
                    <a:cubicBezTo>
                      <a:pt x="1" y="1286"/>
                      <a:pt x="354" y="1672"/>
                      <a:pt x="837" y="1672"/>
                    </a:cubicBezTo>
                    <a:cubicBezTo>
                      <a:pt x="1287" y="1672"/>
                      <a:pt x="1672" y="1286"/>
                      <a:pt x="1672" y="836"/>
                    </a:cubicBezTo>
                    <a:cubicBezTo>
                      <a:pt x="1672" y="354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3975;p64">
                <a:extLst>
                  <a:ext uri="{FF2B5EF4-FFF2-40B4-BE49-F238E27FC236}">
                    <a16:creationId xmlns:a16="http://schemas.microsoft.com/office/drawing/2014/main" id="{BE739478-E1E3-5E7B-44BD-E418C757F53F}"/>
                  </a:ext>
                </a:extLst>
              </p:cNvPr>
              <p:cNvSpPr/>
              <p:nvPr/>
            </p:nvSpPr>
            <p:spPr>
              <a:xfrm>
                <a:off x="3579350" y="3472650"/>
                <a:ext cx="368075" cy="307000"/>
              </a:xfrm>
              <a:custGeom>
                <a:avLst/>
                <a:gdLst/>
                <a:ahLst/>
                <a:cxnLst/>
                <a:rect l="l" t="t" r="r" b="b"/>
                <a:pathLst>
                  <a:path w="14723" h="12280" extrusionOk="0">
                    <a:moveTo>
                      <a:pt x="0" y="1"/>
                    </a:moveTo>
                    <a:lnTo>
                      <a:pt x="0" y="5915"/>
                    </a:lnTo>
                    <a:lnTo>
                      <a:pt x="3729" y="5915"/>
                    </a:lnTo>
                    <a:lnTo>
                      <a:pt x="3729" y="12280"/>
                    </a:lnTo>
                    <a:lnTo>
                      <a:pt x="14722" y="12280"/>
                    </a:lnTo>
                    <a:lnTo>
                      <a:pt x="14722" y="11862"/>
                    </a:lnTo>
                    <a:lnTo>
                      <a:pt x="4147" y="11862"/>
                    </a:lnTo>
                    <a:lnTo>
                      <a:pt x="4147" y="5497"/>
                    </a:lnTo>
                    <a:lnTo>
                      <a:pt x="418" y="5497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3976;p64">
                <a:extLst>
                  <a:ext uri="{FF2B5EF4-FFF2-40B4-BE49-F238E27FC236}">
                    <a16:creationId xmlns:a16="http://schemas.microsoft.com/office/drawing/2014/main" id="{CDA94474-4141-BD74-0A7B-21376F6DC16C}"/>
                  </a:ext>
                </a:extLst>
              </p:cNvPr>
              <p:cNvSpPr/>
              <p:nvPr/>
            </p:nvSpPr>
            <p:spPr>
              <a:xfrm>
                <a:off x="3930525" y="3755525"/>
                <a:ext cx="31350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11" y="0"/>
                    </a:moveTo>
                    <a:cubicBezTo>
                      <a:pt x="257" y="0"/>
                      <a:pt x="0" y="290"/>
                      <a:pt x="0" y="643"/>
                    </a:cubicBezTo>
                    <a:cubicBezTo>
                      <a:pt x="0" y="997"/>
                      <a:pt x="257" y="1254"/>
                      <a:pt x="611" y="1254"/>
                    </a:cubicBezTo>
                    <a:cubicBezTo>
                      <a:pt x="964" y="1254"/>
                      <a:pt x="1254" y="997"/>
                      <a:pt x="1254" y="643"/>
                    </a:cubicBezTo>
                    <a:cubicBezTo>
                      <a:pt x="1254" y="290"/>
                      <a:pt x="964" y="0"/>
                      <a:pt x="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3977;p64">
                <a:extLst>
                  <a:ext uri="{FF2B5EF4-FFF2-40B4-BE49-F238E27FC236}">
                    <a16:creationId xmlns:a16="http://schemas.microsoft.com/office/drawing/2014/main" id="{FC118FE6-FE7F-A9F2-B7AC-3C1F45B9E12A}"/>
                  </a:ext>
                </a:extLst>
              </p:cNvPr>
              <p:cNvSpPr/>
              <p:nvPr/>
            </p:nvSpPr>
            <p:spPr>
              <a:xfrm>
                <a:off x="3924900" y="37507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418"/>
                    </a:moveTo>
                    <a:cubicBezTo>
                      <a:pt x="1061" y="418"/>
                      <a:pt x="1254" y="611"/>
                      <a:pt x="1254" y="836"/>
                    </a:cubicBezTo>
                    <a:cubicBezTo>
                      <a:pt x="1254" y="1061"/>
                      <a:pt x="1061" y="1254"/>
                      <a:pt x="836" y="1254"/>
                    </a:cubicBezTo>
                    <a:cubicBezTo>
                      <a:pt x="611" y="1254"/>
                      <a:pt x="418" y="1061"/>
                      <a:pt x="418" y="836"/>
                    </a:cubicBezTo>
                    <a:cubicBezTo>
                      <a:pt x="418" y="611"/>
                      <a:pt x="611" y="418"/>
                      <a:pt x="836" y="418"/>
                    </a:cubicBezTo>
                    <a:close/>
                    <a:moveTo>
                      <a:pt x="836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286" y="1672"/>
                      <a:pt x="1672" y="1286"/>
                      <a:pt x="1672" y="836"/>
                    </a:cubicBezTo>
                    <a:cubicBezTo>
                      <a:pt x="1672" y="354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3978;p64">
                <a:extLst>
                  <a:ext uri="{FF2B5EF4-FFF2-40B4-BE49-F238E27FC236}">
                    <a16:creationId xmlns:a16="http://schemas.microsoft.com/office/drawing/2014/main" id="{16C82244-0AAB-8E25-0B61-1342F62CD7C7}"/>
                  </a:ext>
                </a:extLst>
              </p:cNvPr>
              <p:cNvSpPr/>
              <p:nvPr/>
            </p:nvSpPr>
            <p:spPr>
              <a:xfrm>
                <a:off x="3717550" y="3065225"/>
                <a:ext cx="429150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17166" h="8326" extrusionOk="0">
                    <a:moveTo>
                      <a:pt x="12537" y="0"/>
                    </a:moveTo>
                    <a:lnTo>
                      <a:pt x="12537" y="2829"/>
                    </a:lnTo>
                    <a:lnTo>
                      <a:pt x="7491" y="2829"/>
                    </a:lnTo>
                    <a:lnTo>
                      <a:pt x="7491" y="7908"/>
                    </a:lnTo>
                    <a:lnTo>
                      <a:pt x="1" y="7908"/>
                    </a:lnTo>
                    <a:lnTo>
                      <a:pt x="1" y="8326"/>
                    </a:lnTo>
                    <a:lnTo>
                      <a:pt x="7908" y="8326"/>
                    </a:lnTo>
                    <a:lnTo>
                      <a:pt x="7908" y="3279"/>
                    </a:lnTo>
                    <a:lnTo>
                      <a:pt x="12955" y="3279"/>
                    </a:lnTo>
                    <a:lnTo>
                      <a:pt x="12955" y="418"/>
                    </a:lnTo>
                    <a:lnTo>
                      <a:pt x="17166" y="418"/>
                    </a:lnTo>
                    <a:lnTo>
                      <a:pt x="171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3979;p64">
                <a:extLst>
                  <a:ext uri="{FF2B5EF4-FFF2-40B4-BE49-F238E27FC236}">
                    <a16:creationId xmlns:a16="http://schemas.microsoft.com/office/drawing/2014/main" id="{DE30E921-B2A0-CA13-AC10-180E06B67C67}"/>
                  </a:ext>
                </a:extLst>
              </p:cNvPr>
              <p:cNvSpPr/>
              <p:nvPr/>
            </p:nvSpPr>
            <p:spPr>
              <a:xfrm>
                <a:off x="4137850" y="3050750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3" y="1"/>
                    </a:moveTo>
                    <a:cubicBezTo>
                      <a:pt x="290" y="1"/>
                      <a:pt x="0" y="290"/>
                      <a:pt x="0" y="644"/>
                    </a:cubicBezTo>
                    <a:cubicBezTo>
                      <a:pt x="0" y="997"/>
                      <a:pt x="290" y="1254"/>
                      <a:pt x="643" y="1254"/>
                    </a:cubicBezTo>
                    <a:cubicBezTo>
                      <a:pt x="965" y="1254"/>
                      <a:pt x="1254" y="997"/>
                      <a:pt x="1254" y="644"/>
                    </a:cubicBezTo>
                    <a:cubicBezTo>
                      <a:pt x="1254" y="290"/>
                      <a:pt x="965" y="1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3980;p64">
                <a:extLst>
                  <a:ext uri="{FF2B5EF4-FFF2-40B4-BE49-F238E27FC236}">
                    <a16:creationId xmlns:a16="http://schemas.microsoft.com/office/drawing/2014/main" id="{A521E0FF-E800-B440-30BA-8C445A228E62}"/>
                  </a:ext>
                </a:extLst>
              </p:cNvPr>
              <p:cNvSpPr/>
              <p:nvPr/>
            </p:nvSpPr>
            <p:spPr>
              <a:xfrm>
                <a:off x="4133025" y="30459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419"/>
                    </a:moveTo>
                    <a:cubicBezTo>
                      <a:pt x="1061" y="419"/>
                      <a:pt x="1254" y="612"/>
                      <a:pt x="1254" y="837"/>
                    </a:cubicBezTo>
                    <a:cubicBezTo>
                      <a:pt x="1254" y="1062"/>
                      <a:pt x="1061" y="1255"/>
                      <a:pt x="836" y="1255"/>
                    </a:cubicBezTo>
                    <a:cubicBezTo>
                      <a:pt x="611" y="1255"/>
                      <a:pt x="418" y="1062"/>
                      <a:pt x="418" y="837"/>
                    </a:cubicBezTo>
                    <a:cubicBezTo>
                      <a:pt x="418" y="612"/>
                      <a:pt x="611" y="419"/>
                      <a:pt x="836" y="419"/>
                    </a:cubicBezTo>
                    <a:close/>
                    <a:moveTo>
                      <a:pt x="836" y="1"/>
                    </a:moveTo>
                    <a:cubicBezTo>
                      <a:pt x="354" y="1"/>
                      <a:pt x="1" y="387"/>
                      <a:pt x="1" y="837"/>
                    </a:cubicBezTo>
                    <a:cubicBezTo>
                      <a:pt x="1" y="1287"/>
                      <a:pt x="354" y="1672"/>
                      <a:pt x="836" y="1672"/>
                    </a:cubicBezTo>
                    <a:cubicBezTo>
                      <a:pt x="1286" y="1672"/>
                      <a:pt x="1672" y="1287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3981;p64">
                <a:extLst>
                  <a:ext uri="{FF2B5EF4-FFF2-40B4-BE49-F238E27FC236}">
                    <a16:creationId xmlns:a16="http://schemas.microsoft.com/office/drawing/2014/main" id="{5CE6AE01-27A1-A4C4-7C64-0515D9C1B52E}"/>
                  </a:ext>
                </a:extLst>
              </p:cNvPr>
              <p:cNvSpPr/>
              <p:nvPr/>
            </p:nvSpPr>
            <p:spPr>
              <a:xfrm>
                <a:off x="3828450" y="3381050"/>
                <a:ext cx="499875" cy="17520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7008" extrusionOk="0">
                    <a:moveTo>
                      <a:pt x="1" y="0"/>
                    </a:moveTo>
                    <a:lnTo>
                      <a:pt x="1" y="418"/>
                    </a:lnTo>
                    <a:lnTo>
                      <a:pt x="13630" y="418"/>
                    </a:lnTo>
                    <a:lnTo>
                      <a:pt x="13630" y="4147"/>
                    </a:lnTo>
                    <a:lnTo>
                      <a:pt x="19577" y="4147"/>
                    </a:lnTo>
                    <a:lnTo>
                      <a:pt x="19577" y="7008"/>
                    </a:lnTo>
                    <a:lnTo>
                      <a:pt x="19995" y="7008"/>
                    </a:lnTo>
                    <a:lnTo>
                      <a:pt x="19995" y="3729"/>
                    </a:lnTo>
                    <a:lnTo>
                      <a:pt x="14048" y="3729"/>
                    </a:lnTo>
                    <a:lnTo>
                      <a:pt x="14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3982;p64">
                <a:extLst>
                  <a:ext uri="{FF2B5EF4-FFF2-40B4-BE49-F238E27FC236}">
                    <a16:creationId xmlns:a16="http://schemas.microsoft.com/office/drawing/2014/main" id="{3F9F7686-1D81-218A-DE09-491D403995C0}"/>
                  </a:ext>
                </a:extLst>
              </p:cNvPr>
              <p:cNvSpPr/>
              <p:nvPr/>
            </p:nvSpPr>
            <p:spPr>
              <a:xfrm>
                <a:off x="4307400" y="3550600"/>
                <a:ext cx="3137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644" y="1"/>
                    </a:moveTo>
                    <a:cubicBezTo>
                      <a:pt x="290" y="1"/>
                      <a:pt x="1" y="290"/>
                      <a:pt x="1" y="644"/>
                    </a:cubicBezTo>
                    <a:cubicBezTo>
                      <a:pt x="1" y="965"/>
                      <a:pt x="290" y="1254"/>
                      <a:pt x="644" y="1254"/>
                    </a:cubicBezTo>
                    <a:cubicBezTo>
                      <a:pt x="997" y="1254"/>
                      <a:pt x="1255" y="965"/>
                      <a:pt x="1255" y="644"/>
                    </a:cubicBezTo>
                    <a:cubicBezTo>
                      <a:pt x="1255" y="290"/>
                      <a:pt x="997" y="1"/>
                      <a:pt x="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3983;p64">
                <a:extLst>
                  <a:ext uri="{FF2B5EF4-FFF2-40B4-BE49-F238E27FC236}">
                    <a16:creationId xmlns:a16="http://schemas.microsoft.com/office/drawing/2014/main" id="{FE157032-CF28-8560-5F21-2B5AA880D773}"/>
                  </a:ext>
                </a:extLst>
              </p:cNvPr>
              <p:cNvSpPr/>
              <p:nvPr/>
            </p:nvSpPr>
            <p:spPr>
              <a:xfrm>
                <a:off x="4302600" y="3545775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419"/>
                    </a:moveTo>
                    <a:cubicBezTo>
                      <a:pt x="1061" y="419"/>
                      <a:pt x="1254" y="612"/>
                      <a:pt x="1254" y="837"/>
                    </a:cubicBezTo>
                    <a:cubicBezTo>
                      <a:pt x="1254" y="1062"/>
                      <a:pt x="1061" y="1254"/>
                      <a:pt x="836" y="1254"/>
                    </a:cubicBezTo>
                    <a:cubicBezTo>
                      <a:pt x="611" y="1254"/>
                      <a:pt x="418" y="1062"/>
                      <a:pt x="418" y="837"/>
                    </a:cubicBezTo>
                    <a:cubicBezTo>
                      <a:pt x="418" y="612"/>
                      <a:pt x="611" y="419"/>
                      <a:pt x="836" y="419"/>
                    </a:cubicBezTo>
                    <a:close/>
                    <a:moveTo>
                      <a:pt x="836" y="1"/>
                    </a:moveTo>
                    <a:cubicBezTo>
                      <a:pt x="354" y="1"/>
                      <a:pt x="0" y="354"/>
                      <a:pt x="0" y="837"/>
                    </a:cubicBezTo>
                    <a:cubicBezTo>
                      <a:pt x="0" y="1287"/>
                      <a:pt x="354" y="1672"/>
                      <a:pt x="836" y="1672"/>
                    </a:cubicBezTo>
                    <a:cubicBezTo>
                      <a:pt x="1286" y="1672"/>
                      <a:pt x="1672" y="1287"/>
                      <a:pt x="1672" y="837"/>
                    </a:cubicBezTo>
                    <a:cubicBezTo>
                      <a:pt x="1672" y="354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3984;p64">
                <a:extLst>
                  <a:ext uri="{FF2B5EF4-FFF2-40B4-BE49-F238E27FC236}">
                    <a16:creationId xmlns:a16="http://schemas.microsoft.com/office/drawing/2014/main" id="{9B2C715F-F1C5-4591-D861-54948C7393AB}"/>
                  </a:ext>
                </a:extLst>
              </p:cNvPr>
              <p:cNvSpPr/>
              <p:nvPr/>
            </p:nvSpPr>
            <p:spPr>
              <a:xfrm>
                <a:off x="2974225" y="2715850"/>
                <a:ext cx="920950" cy="791375"/>
              </a:xfrm>
              <a:custGeom>
                <a:avLst/>
                <a:gdLst/>
                <a:ahLst/>
                <a:cxnLst/>
                <a:rect l="l" t="t" r="r" b="b"/>
                <a:pathLst>
                  <a:path w="36838" h="31655" extrusionOk="0">
                    <a:moveTo>
                      <a:pt x="18415" y="1"/>
                    </a:moveTo>
                    <a:cubicBezTo>
                      <a:pt x="17945" y="1"/>
                      <a:pt x="17471" y="234"/>
                      <a:pt x="17198" y="700"/>
                    </a:cubicBezTo>
                    <a:lnTo>
                      <a:pt x="547" y="29565"/>
                    </a:lnTo>
                    <a:cubicBezTo>
                      <a:pt x="0" y="30498"/>
                      <a:pt x="675" y="31655"/>
                      <a:pt x="1736" y="31655"/>
                    </a:cubicBezTo>
                    <a:lnTo>
                      <a:pt x="35070" y="31655"/>
                    </a:lnTo>
                    <a:cubicBezTo>
                      <a:pt x="36163" y="31655"/>
                      <a:pt x="36838" y="30498"/>
                      <a:pt x="36291" y="29565"/>
                    </a:cubicBezTo>
                    <a:lnTo>
                      <a:pt x="19608" y="700"/>
                    </a:lnTo>
                    <a:cubicBezTo>
                      <a:pt x="19351" y="234"/>
                      <a:pt x="18885" y="1"/>
                      <a:pt x="18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3985;p64">
                <a:extLst>
                  <a:ext uri="{FF2B5EF4-FFF2-40B4-BE49-F238E27FC236}">
                    <a16:creationId xmlns:a16="http://schemas.microsoft.com/office/drawing/2014/main" id="{015AACED-3B0B-81C2-123B-707937F17EB3}"/>
                  </a:ext>
                </a:extLst>
              </p:cNvPr>
              <p:cNvSpPr/>
              <p:nvPr/>
            </p:nvSpPr>
            <p:spPr>
              <a:xfrm>
                <a:off x="2977425" y="2710025"/>
                <a:ext cx="914550" cy="802825"/>
              </a:xfrm>
              <a:custGeom>
                <a:avLst/>
                <a:gdLst/>
                <a:ahLst/>
                <a:cxnLst/>
                <a:rect l="l" t="t" r="r" b="b"/>
                <a:pathLst>
                  <a:path w="36582" h="32113" extrusionOk="0">
                    <a:moveTo>
                      <a:pt x="18291" y="451"/>
                    </a:moveTo>
                    <a:cubicBezTo>
                      <a:pt x="18677" y="451"/>
                      <a:pt x="19095" y="643"/>
                      <a:pt x="19320" y="1029"/>
                    </a:cubicBezTo>
                    <a:lnTo>
                      <a:pt x="35970" y="29895"/>
                    </a:lnTo>
                    <a:cubicBezTo>
                      <a:pt x="36099" y="30088"/>
                      <a:pt x="36131" y="30313"/>
                      <a:pt x="36131" y="30506"/>
                    </a:cubicBezTo>
                    <a:cubicBezTo>
                      <a:pt x="36131" y="30795"/>
                      <a:pt x="36035" y="31116"/>
                      <a:pt x="35810" y="31309"/>
                    </a:cubicBezTo>
                    <a:cubicBezTo>
                      <a:pt x="35585" y="31534"/>
                      <a:pt x="35295" y="31695"/>
                      <a:pt x="34942" y="31695"/>
                    </a:cubicBezTo>
                    <a:lnTo>
                      <a:pt x="1608" y="31695"/>
                    </a:lnTo>
                    <a:cubicBezTo>
                      <a:pt x="1255" y="31695"/>
                      <a:pt x="965" y="31534"/>
                      <a:pt x="772" y="31309"/>
                    </a:cubicBezTo>
                    <a:cubicBezTo>
                      <a:pt x="547" y="31116"/>
                      <a:pt x="419" y="30795"/>
                      <a:pt x="419" y="30506"/>
                    </a:cubicBezTo>
                    <a:cubicBezTo>
                      <a:pt x="419" y="30313"/>
                      <a:pt x="483" y="30088"/>
                      <a:pt x="580" y="29895"/>
                    </a:cubicBezTo>
                    <a:lnTo>
                      <a:pt x="17262" y="1029"/>
                    </a:lnTo>
                    <a:cubicBezTo>
                      <a:pt x="17487" y="643"/>
                      <a:pt x="17873" y="451"/>
                      <a:pt x="18291" y="451"/>
                    </a:cubicBezTo>
                    <a:close/>
                    <a:moveTo>
                      <a:pt x="18291" y="0"/>
                    </a:moveTo>
                    <a:cubicBezTo>
                      <a:pt x="17745" y="0"/>
                      <a:pt x="17198" y="290"/>
                      <a:pt x="16877" y="804"/>
                    </a:cubicBezTo>
                    <a:lnTo>
                      <a:pt x="226" y="29702"/>
                    </a:lnTo>
                    <a:cubicBezTo>
                      <a:pt x="65" y="29959"/>
                      <a:pt x="1" y="30216"/>
                      <a:pt x="1" y="30506"/>
                    </a:cubicBezTo>
                    <a:cubicBezTo>
                      <a:pt x="1" y="30924"/>
                      <a:pt x="162" y="31309"/>
                      <a:pt x="451" y="31631"/>
                    </a:cubicBezTo>
                    <a:cubicBezTo>
                      <a:pt x="740" y="31920"/>
                      <a:pt x="1158" y="32113"/>
                      <a:pt x="1608" y="32113"/>
                    </a:cubicBezTo>
                    <a:lnTo>
                      <a:pt x="34942" y="32113"/>
                    </a:lnTo>
                    <a:cubicBezTo>
                      <a:pt x="35424" y="32113"/>
                      <a:pt x="35842" y="31920"/>
                      <a:pt x="36099" y="31631"/>
                    </a:cubicBezTo>
                    <a:cubicBezTo>
                      <a:pt x="36388" y="31309"/>
                      <a:pt x="36581" y="30924"/>
                      <a:pt x="36581" y="30506"/>
                    </a:cubicBezTo>
                    <a:cubicBezTo>
                      <a:pt x="36581" y="30216"/>
                      <a:pt x="36485" y="29959"/>
                      <a:pt x="36356" y="29702"/>
                    </a:cubicBezTo>
                    <a:lnTo>
                      <a:pt x="19673" y="804"/>
                    </a:lnTo>
                    <a:cubicBezTo>
                      <a:pt x="19384" y="290"/>
                      <a:pt x="18838" y="0"/>
                      <a:pt x="18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3986;p64">
                <a:extLst>
                  <a:ext uri="{FF2B5EF4-FFF2-40B4-BE49-F238E27FC236}">
                    <a16:creationId xmlns:a16="http://schemas.microsoft.com/office/drawing/2014/main" id="{F22E5ED4-778A-9F47-48E0-7DE13B830404}"/>
                  </a:ext>
                </a:extLst>
              </p:cNvPr>
              <p:cNvSpPr/>
              <p:nvPr/>
            </p:nvSpPr>
            <p:spPr>
              <a:xfrm>
                <a:off x="3012800" y="2747600"/>
                <a:ext cx="843800" cy="729900"/>
              </a:xfrm>
              <a:custGeom>
                <a:avLst/>
                <a:gdLst/>
                <a:ahLst/>
                <a:cxnLst/>
                <a:rect l="l" t="t" r="r" b="b"/>
                <a:pathLst>
                  <a:path w="33752" h="29196" extrusionOk="0">
                    <a:moveTo>
                      <a:pt x="16876" y="0"/>
                    </a:moveTo>
                    <a:cubicBezTo>
                      <a:pt x="16764" y="0"/>
                      <a:pt x="16651" y="56"/>
                      <a:pt x="16587" y="169"/>
                    </a:cubicBezTo>
                    <a:lnTo>
                      <a:pt x="129" y="28681"/>
                    </a:lnTo>
                    <a:cubicBezTo>
                      <a:pt x="0" y="28906"/>
                      <a:pt x="161" y="29195"/>
                      <a:pt x="418" y="29195"/>
                    </a:cubicBezTo>
                    <a:lnTo>
                      <a:pt x="33334" y="29195"/>
                    </a:lnTo>
                    <a:cubicBezTo>
                      <a:pt x="33591" y="29195"/>
                      <a:pt x="33752" y="28906"/>
                      <a:pt x="33623" y="28681"/>
                    </a:cubicBezTo>
                    <a:lnTo>
                      <a:pt x="17165" y="169"/>
                    </a:lnTo>
                    <a:cubicBezTo>
                      <a:pt x="17101" y="56"/>
                      <a:pt x="16989" y="0"/>
                      <a:pt x="16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3987;p64">
                <a:extLst>
                  <a:ext uri="{FF2B5EF4-FFF2-40B4-BE49-F238E27FC236}">
                    <a16:creationId xmlns:a16="http://schemas.microsoft.com/office/drawing/2014/main" id="{1B00B6C6-D66F-5A1F-F45C-4E04A6303AA1}"/>
                  </a:ext>
                </a:extLst>
              </p:cNvPr>
              <p:cNvSpPr/>
              <p:nvPr/>
            </p:nvSpPr>
            <p:spPr>
              <a:xfrm>
                <a:off x="3009575" y="2742175"/>
                <a:ext cx="850250" cy="740950"/>
              </a:xfrm>
              <a:custGeom>
                <a:avLst/>
                <a:gdLst/>
                <a:ahLst/>
                <a:cxnLst/>
                <a:rect l="l" t="t" r="r" b="b"/>
                <a:pathLst>
                  <a:path w="34010" h="29638" extrusionOk="0">
                    <a:moveTo>
                      <a:pt x="17005" y="450"/>
                    </a:moveTo>
                    <a:lnTo>
                      <a:pt x="17102" y="515"/>
                    </a:lnTo>
                    <a:lnTo>
                      <a:pt x="33559" y="29027"/>
                    </a:lnTo>
                    <a:lnTo>
                      <a:pt x="33592" y="29091"/>
                    </a:lnTo>
                    <a:lnTo>
                      <a:pt x="33559" y="29155"/>
                    </a:lnTo>
                    <a:lnTo>
                      <a:pt x="33463" y="29220"/>
                    </a:lnTo>
                    <a:lnTo>
                      <a:pt x="547" y="29220"/>
                    </a:lnTo>
                    <a:lnTo>
                      <a:pt x="451" y="29155"/>
                    </a:lnTo>
                    <a:lnTo>
                      <a:pt x="419" y="29091"/>
                    </a:lnTo>
                    <a:lnTo>
                      <a:pt x="419" y="29027"/>
                    </a:lnTo>
                    <a:lnTo>
                      <a:pt x="16877" y="515"/>
                    </a:lnTo>
                    <a:lnTo>
                      <a:pt x="17005" y="450"/>
                    </a:lnTo>
                    <a:close/>
                    <a:moveTo>
                      <a:pt x="17005" y="0"/>
                    </a:moveTo>
                    <a:cubicBezTo>
                      <a:pt x="16812" y="0"/>
                      <a:pt x="16619" y="97"/>
                      <a:pt x="16523" y="290"/>
                    </a:cubicBezTo>
                    <a:lnTo>
                      <a:pt x="65" y="28802"/>
                    </a:lnTo>
                    <a:cubicBezTo>
                      <a:pt x="1" y="28898"/>
                      <a:pt x="1" y="28995"/>
                      <a:pt x="1" y="29091"/>
                    </a:cubicBezTo>
                    <a:cubicBezTo>
                      <a:pt x="1" y="29380"/>
                      <a:pt x="226" y="29638"/>
                      <a:pt x="547" y="29638"/>
                    </a:cubicBezTo>
                    <a:lnTo>
                      <a:pt x="33463" y="29638"/>
                    </a:lnTo>
                    <a:cubicBezTo>
                      <a:pt x="33784" y="29638"/>
                      <a:pt x="34009" y="29380"/>
                      <a:pt x="34009" y="29091"/>
                    </a:cubicBezTo>
                    <a:cubicBezTo>
                      <a:pt x="34009" y="28995"/>
                      <a:pt x="33977" y="28898"/>
                      <a:pt x="33945" y="28802"/>
                    </a:cubicBezTo>
                    <a:lnTo>
                      <a:pt x="17487" y="290"/>
                    </a:lnTo>
                    <a:cubicBezTo>
                      <a:pt x="17359" y="97"/>
                      <a:pt x="17166" y="0"/>
                      <a:pt x="17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3988;p64">
                <a:extLst>
                  <a:ext uri="{FF2B5EF4-FFF2-40B4-BE49-F238E27FC236}">
                    <a16:creationId xmlns:a16="http://schemas.microsoft.com/office/drawing/2014/main" id="{D6A0A658-C114-10BD-E889-33ED63E14D88}"/>
                  </a:ext>
                </a:extLst>
              </p:cNvPr>
              <p:cNvSpPr/>
              <p:nvPr/>
            </p:nvSpPr>
            <p:spPr>
              <a:xfrm>
                <a:off x="3366375" y="2914550"/>
                <a:ext cx="135850" cy="521150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20846" extrusionOk="0">
                    <a:moveTo>
                      <a:pt x="2721" y="0"/>
                    </a:moveTo>
                    <a:cubicBezTo>
                      <a:pt x="2259" y="0"/>
                      <a:pt x="1801" y="113"/>
                      <a:pt x="1351" y="338"/>
                    </a:cubicBezTo>
                    <a:cubicBezTo>
                      <a:pt x="419" y="788"/>
                      <a:pt x="1" y="1527"/>
                      <a:pt x="129" y="2556"/>
                    </a:cubicBezTo>
                    <a:lnTo>
                      <a:pt x="1415" y="12681"/>
                    </a:lnTo>
                    <a:cubicBezTo>
                      <a:pt x="1479" y="13099"/>
                      <a:pt x="1608" y="13421"/>
                      <a:pt x="1897" y="13646"/>
                    </a:cubicBezTo>
                    <a:cubicBezTo>
                      <a:pt x="2154" y="13871"/>
                      <a:pt x="2444" y="13999"/>
                      <a:pt x="2733" y="13999"/>
                    </a:cubicBezTo>
                    <a:cubicBezTo>
                      <a:pt x="3055" y="13999"/>
                      <a:pt x="3312" y="13871"/>
                      <a:pt x="3601" y="13646"/>
                    </a:cubicBezTo>
                    <a:cubicBezTo>
                      <a:pt x="3858" y="13421"/>
                      <a:pt x="4019" y="13099"/>
                      <a:pt x="4051" y="12681"/>
                    </a:cubicBezTo>
                    <a:lnTo>
                      <a:pt x="5305" y="2556"/>
                    </a:lnTo>
                    <a:cubicBezTo>
                      <a:pt x="5433" y="1527"/>
                      <a:pt x="5047" y="788"/>
                      <a:pt x="4115" y="338"/>
                    </a:cubicBezTo>
                    <a:cubicBezTo>
                      <a:pt x="3649" y="113"/>
                      <a:pt x="3183" y="0"/>
                      <a:pt x="2721" y="0"/>
                    </a:cubicBezTo>
                    <a:close/>
                    <a:moveTo>
                      <a:pt x="2765" y="16185"/>
                    </a:moveTo>
                    <a:cubicBezTo>
                      <a:pt x="2090" y="16185"/>
                      <a:pt x="1544" y="16410"/>
                      <a:pt x="1126" y="16860"/>
                    </a:cubicBezTo>
                    <a:cubicBezTo>
                      <a:pt x="676" y="17342"/>
                      <a:pt x="451" y="17889"/>
                      <a:pt x="451" y="18499"/>
                    </a:cubicBezTo>
                    <a:cubicBezTo>
                      <a:pt x="451" y="19174"/>
                      <a:pt x="676" y="19721"/>
                      <a:pt x="1126" y="20171"/>
                    </a:cubicBezTo>
                    <a:cubicBezTo>
                      <a:pt x="1576" y="20621"/>
                      <a:pt x="2122" y="20846"/>
                      <a:pt x="2765" y="20846"/>
                    </a:cubicBezTo>
                    <a:cubicBezTo>
                      <a:pt x="3408" y="20846"/>
                      <a:pt x="3955" y="20621"/>
                      <a:pt x="4405" y="20171"/>
                    </a:cubicBezTo>
                    <a:cubicBezTo>
                      <a:pt x="4822" y="19689"/>
                      <a:pt x="5047" y="19142"/>
                      <a:pt x="5047" y="18499"/>
                    </a:cubicBezTo>
                    <a:cubicBezTo>
                      <a:pt x="5047" y="17824"/>
                      <a:pt x="4822" y="17278"/>
                      <a:pt x="4372" y="16828"/>
                    </a:cubicBezTo>
                    <a:cubicBezTo>
                      <a:pt x="3922" y="16410"/>
                      <a:pt x="3376" y="16185"/>
                      <a:pt x="2765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3989;p64">
                <a:extLst>
                  <a:ext uri="{FF2B5EF4-FFF2-40B4-BE49-F238E27FC236}">
                    <a16:creationId xmlns:a16="http://schemas.microsoft.com/office/drawing/2014/main" id="{EB7EA040-748E-D1A3-DEEE-8F7383BB6B7F}"/>
                  </a:ext>
                </a:extLst>
              </p:cNvPr>
              <p:cNvSpPr/>
              <p:nvPr/>
            </p:nvSpPr>
            <p:spPr>
              <a:xfrm>
                <a:off x="4003650" y="3086925"/>
                <a:ext cx="423525" cy="29195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1678" extrusionOk="0">
                    <a:moveTo>
                      <a:pt x="6429" y="0"/>
                    </a:moveTo>
                    <a:cubicBezTo>
                      <a:pt x="6365" y="32"/>
                      <a:pt x="6333" y="65"/>
                      <a:pt x="6301" y="129"/>
                    </a:cubicBezTo>
                    <a:lnTo>
                      <a:pt x="6301" y="193"/>
                    </a:lnTo>
                    <a:lnTo>
                      <a:pt x="6686" y="1511"/>
                    </a:lnTo>
                    <a:lnTo>
                      <a:pt x="6751" y="1607"/>
                    </a:lnTo>
                    <a:lnTo>
                      <a:pt x="8069" y="2604"/>
                    </a:lnTo>
                    <a:lnTo>
                      <a:pt x="7972" y="3086"/>
                    </a:lnTo>
                    <a:cubicBezTo>
                      <a:pt x="6911" y="2990"/>
                      <a:pt x="5883" y="2893"/>
                      <a:pt x="5336" y="2893"/>
                    </a:cubicBezTo>
                    <a:lnTo>
                      <a:pt x="4918" y="1607"/>
                    </a:lnTo>
                    <a:cubicBezTo>
                      <a:pt x="4918" y="1543"/>
                      <a:pt x="4854" y="1511"/>
                      <a:pt x="4790" y="1511"/>
                    </a:cubicBezTo>
                    <a:lnTo>
                      <a:pt x="2540" y="1543"/>
                    </a:lnTo>
                    <a:lnTo>
                      <a:pt x="1929" y="707"/>
                    </a:lnTo>
                    <a:cubicBezTo>
                      <a:pt x="1910" y="670"/>
                      <a:pt x="1869" y="654"/>
                      <a:pt x="1826" y="654"/>
                    </a:cubicBezTo>
                    <a:cubicBezTo>
                      <a:pt x="1795" y="654"/>
                      <a:pt x="1763" y="662"/>
                      <a:pt x="1736" y="675"/>
                    </a:cubicBezTo>
                    <a:lnTo>
                      <a:pt x="1672" y="772"/>
                    </a:lnTo>
                    <a:lnTo>
                      <a:pt x="1704" y="900"/>
                    </a:lnTo>
                    <a:lnTo>
                      <a:pt x="2347" y="1768"/>
                    </a:lnTo>
                    <a:cubicBezTo>
                      <a:pt x="2379" y="1832"/>
                      <a:pt x="2443" y="1832"/>
                      <a:pt x="2475" y="1832"/>
                    </a:cubicBezTo>
                    <a:lnTo>
                      <a:pt x="4661" y="1800"/>
                    </a:lnTo>
                    <a:lnTo>
                      <a:pt x="5015" y="2925"/>
                    </a:lnTo>
                    <a:cubicBezTo>
                      <a:pt x="4436" y="3022"/>
                      <a:pt x="3504" y="3343"/>
                      <a:pt x="2700" y="3665"/>
                    </a:cubicBezTo>
                    <a:cubicBezTo>
                      <a:pt x="1897" y="3986"/>
                      <a:pt x="1672" y="4983"/>
                      <a:pt x="2250" y="5626"/>
                    </a:cubicBezTo>
                    <a:lnTo>
                      <a:pt x="3890" y="7361"/>
                    </a:lnTo>
                    <a:lnTo>
                      <a:pt x="3150" y="8133"/>
                    </a:lnTo>
                    <a:lnTo>
                      <a:pt x="1190" y="7072"/>
                    </a:lnTo>
                    <a:lnTo>
                      <a:pt x="1061" y="7072"/>
                    </a:lnTo>
                    <a:lnTo>
                      <a:pt x="65" y="7554"/>
                    </a:lnTo>
                    <a:lnTo>
                      <a:pt x="0" y="7651"/>
                    </a:lnTo>
                    <a:lnTo>
                      <a:pt x="0" y="7747"/>
                    </a:lnTo>
                    <a:cubicBezTo>
                      <a:pt x="24" y="7819"/>
                      <a:pt x="85" y="7856"/>
                      <a:pt x="154" y="7856"/>
                    </a:cubicBezTo>
                    <a:cubicBezTo>
                      <a:pt x="177" y="7856"/>
                      <a:pt x="201" y="7852"/>
                      <a:pt x="225" y="7844"/>
                    </a:cubicBezTo>
                    <a:lnTo>
                      <a:pt x="1125" y="7393"/>
                    </a:lnTo>
                    <a:lnTo>
                      <a:pt x="3086" y="8454"/>
                    </a:lnTo>
                    <a:cubicBezTo>
                      <a:pt x="3105" y="8464"/>
                      <a:pt x="3124" y="8468"/>
                      <a:pt x="3143" y="8468"/>
                    </a:cubicBezTo>
                    <a:cubicBezTo>
                      <a:pt x="3188" y="8468"/>
                      <a:pt x="3234" y="8445"/>
                      <a:pt x="3279" y="8422"/>
                    </a:cubicBezTo>
                    <a:lnTo>
                      <a:pt x="4083" y="7586"/>
                    </a:lnTo>
                    <a:lnTo>
                      <a:pt x="4211" y="7747"/>
                    </a:lnTo>
                    <a:lnTo>
                      <a:pt x="6622" y="8615"/>
                    </a:lnTo>
                    <a:lnTo>
                      <a:pt x="6461" y="9290"/>
                    </a:lnTo>
                    <a:lnTo>
                      <a:pt x="4822" y="9547"/>
                    </a:lnTo>
                    <a:lnTo>
                      <a:pt x="4726" y="9611"/>
                    </a:lnTo>
                    <a:lnTo>
                      <a:pt x="3793" y="10608"/>
                    </a:lnTo>
                    <a:lnTo>
                      <a:pt x="3729" y="10672"/>
                    </a:lnTo>
                    <a:cubicBezTo>
                      <a:pt x="3729" y="10704"/>
                      <a:pt x="3729" y="10769"/>
                      <a:pt x="3793" y="10801"/>
                    </a:cubicBezTo>
                    <a:cubicBezTo>
                      <a:pt x="3825" y="10833"/>
                      <a:pt x="3866" y="10849"/>
                      <a:pt x="3902" y="10849"/>
                    </a:cubicBezTo>
                    <a:cubicBezTo>
                      <a:pt x="3938" y="10849"/>
                      <a:pt x="3970" y="10833"/>
                      <a:pt x="3986" y="10801"/>
                    </a:cubicBezTo>
                    <a:lnTo>
                      <a:pt x="4918" y="9836"/>
                    </a:lnTo>
                    <a:lnTo>
                      <a:pt x="6590" y="9579"/>
                    </a:lnTo>
                    <a:cubicBezTo>
                      <a:pt x="6654" y="9547"/>
                      <a:pt x="6718" y="9515"/>
                      <a:pt x="6718" y="9451"/>
                    </a:cubicBezTo>
                    <a:lnTo>
                      <a:pt x="6911" y="8711"/>
                    </a:lnTo>
                    <a:lnTo>
                      <a:pt x="9579" y="9676"/>
                    </a:lnTo>
                    <a:cubicBezTo>
                      <a:pt x="9579" y="9676"/>
                      <a:pt x="10029" y="9290"/>
                      <a:pt x="10544" y="8583"/>
                    </a:cubicBezTo>
                    <a:lnTo>
                      <a:pt x="10897" y="9419"/>
                    </a:lnTo>
                    <a:lnTo>
                      <a:pt x="10929" y="9483"/>
                    </a:lnTo>
                    <a:lnTo>
                      <a:pt x="11894" y="10287"/>
                    </a:lnTo>
                    <a:lnTo>
                      <a:pt x="12183" y="11572"/>
                    </a:lnTo>
                    <a:cubicBezTo>
                      <a:pt x="12183" y="11625"/>
                      <a:pt x="12247" y="11677"/>
                      <a:pt x="12323" y="11677"/>
                    </a:cubicBezTo>
                    <a:cubicBezTo>
                      <a:pt x="12340" y="11677"/>
                      <a:pt x="12358" y="11675"/>
                      <a:pt x="12376" y="11669"/>
                    </a:cubicBezTo>
                    <a:cubicBezTo>
                      <a:pt x="12440" y="11669"/>
                      <a:pt x="12504" y="11572"/>
                      <a:pt x="12472" y="11508"/>
                    </a:cubicBezTo>
                    <a:lnTo>
                      <a:pt x="12183" y="10158"/>
                    </a:lnTo>
                    <a:lnTo>
                      <a:pt x="12119" y="10061"/>
                    </a:lnTo>
                    <a:lnTo>
                      <a:pt x="11154" y="9258"/>
                    </a:lnTo>
                    <a:lnTo>
                      <a:pt x="10737" y="8294"/>
                    </a:lnTo>
                    <a:cubicBezTo>
                      <a:pt x="10769" y="8229"/>
                      <a:pt x="10833" y="8165"/>
                      <a:pt x="10865" y="8101"/>
                    </a:cubicBezTo>
                    <a:lnTo>
                      <a:pt x="11701" y="8294"/>
                    </a:lnTo>
                    <a:lnTo>
                      <a:pt x="11829" y="7683"/>
                    </a:lnTo>
                    <a:lnTo>
                      <a:pt x="12408" y="7844"/>
                    </a:lnTo>
                    <a:cubicBezTo>
                      <a:pt x="12826" y="8261"/>
                      <a:pt x="14722" y="10158"/>
                      <a:pt x="15044" y="11476"/>
                    </a:cubicBezTo>
                    <a:cubicBezTo>
                      <a:pt x="15068" y="11548"/>
                      <a:pt x="15128" y="11584"/>
                      <a:pt x="15184" y="11584"/>
                    </a:cubicBezTo>
                    <a:cubicBezTo>
                      <a:pt x="15203" y="11584"/>
                      <a:pt x="15221" y="11580"/>
                      <a:pt x="15237" y="11572"/>
                    </a:cubicBezTo>
                    <a:cubicBezTo>
                      <a:pt x="15333" y="11572"/>
                      <a:pt x="15365" y="11476"/>
                      <a:pt x="15333" y="11412"/>
                    </a:cubicBezTo>
                    <a:cubicBezTo>
                      <a:pt x="15012" y="10029"/>
                      <a:pt x="13179" y="8165"/>
                      <a:pt x="12665" y="7651"/>
                    </a:cubicBezTo>
                    <a:lnTo>
                      <a:pt x="12954" y="6558"/>
                    </a:lnTo>
                    <a:cubicBezTo>
                      <a:pt x="13630" y="6365"/>
                      <a:pt x="15815" y="5722"/>
                      <a:pt x="16876" y="4886"/>
                    </a:cubicBezTo>
                    <a:cubicBezTo>
                      <a:pt x="16940" y="4854"/>
                      <a:pt x="16940" y="4758"/>
                      <a:pt x="16908" y="4661"/>
                    </a:cubicBezTo>
                    <a:cubicBezTo>
                      <a:pt x="16876" y="4629"/>
                      <a:pt x="16836" y="4613"/>
                      <a:pt x="16796" y="4613"/>
                    </a:cubicBezTo>
                    <a:cubicBezTo>
                      <a:pt x="16756" y="4613"/>
                      <a:pt x="16715" y="4629"/>
                      <a:pt x="16683" y="4661"/>
                    </a:cubicBezTo>
                    <a:cubicBezTo>
                      <a:pt x="15655" y="5465"/>
                      <a:pt x="13308" y="6140"/>
                      <a:pt x="12762" y="6301"/>
                    </a:cubicBezTo>
                    <a:lnTo>
                      <a:pt x="12119" y="6140"/>
                    </a:lnTo>
                    <a:lnTo>
                      <a:pt x="12279" y="5561"/>
                    </a:lnTo>
                    <a:lnTo>
                      <a:pt x="11604" y="5401"/>
                    </a:lnTo>
                    <a:cubicBezTo>
                      <a:pt x="11572" y="5143"/>
                      <a:pt x="11540" y="4854"/>
                      <a:pt x="11476" y="4629"/>
                    </a:cubicBezTo>
                    <a:lnTo>
                      <a:pt x="12472" y="3793"/>
                    </a:lnTo>
                    <a:lnTo>
                      <a:pt x="13694" y="3536"/>
                    </a:lnTo>
                    <a:lnTo>
                      <a:pt x="13790" y="3472"/>
                    </a:lnTo>
                    <a:lnTo>
                      <a:pt x="14690" y="2443"/>
                    </a:lnTo>
                    <a:cubicBezTo>
                      <a:pt x="14722" y="2379"/>
                      <a:pt x="14722" y="2283"/>
                      <a:pt x="14658" y="2218"/>
                    </a:cubicBezTo>
                    <a:cubicBezTo>
                      <a:pt x="14626" y="2186"/>
                      <a:pt x="14586" y="2170"/>
                      <a:pt x="14546" y="2170"/>
                    </a:cubicBezTo>
                    <a:cubicBezTo>
                      <a:pt x="14505" y="2170"/>
                      <a:pt x="14465" y="2186"/>
                      <a:pt x="14433" y="2218"/>
                    </a:cubicBezTo>
                    <a:lnTo>
                      <a:pt x="13597" y="3247"/>
                    </a:lnTo>
                    <a:lnTo>
                      <a:pt x="12376" y="3504"/>
                    </a:lnTo>
                    <a:lnTo>
                      <a:pt x="12312" y="3536"/>
                    </a:lnTo>
                    <a:lnTo>
                      <a:pt x="11379" y="4308"/>
                    </a:lnTo>
                    <a:cubicBezTo>
                      <a:pt x="11187" y="3761"/>
                      <a:pt x="10929" y="3375"/>
                      <a:pt x="10929" y="3375"/>
                    </a:cubicBezTo>
                    <a:cubicBezTo>
                      <a:pt x="10929" y="3375"/>
                      <a:pt x="9644" y="3247"/>
                      <a:pt x="8261" y="3118"/>
                    </a:cubicBezTo>
                    <a:lnTo>
                      <a:pt x="8390" y="2572"/>
                    </a:lnTo>
                    <a:cubicBezTo>
                      <a:pt x="8422" y="2508"/>
                      <a:pt x="8390" y="2443"/>
                      <a:pt x="8358" y="2411"/>
                    </a:cubicBezTo>
                    <a:lnTo>
                      <a:pt x="6976" y="1382"/>
                    </a:lnTo>
                    <a:lnTo>
                      <a:pt x="6590" y="129"/>
                    </a:lnTo>
                    <a:cubicBezTo>
                      <a:pt x="6590" y="32"/>
                      <a:pt x="6493" y="0"/>
                      <a:pt x="6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3990;p64">
                <a:extLst>
                  <a:ext uri="{FF2B5EF4-FFF2-40B4-BE49-F238E27FC236}">
                    <a16:creationId xmlns:a16="http://schemas.microsoft.com/office/drawing/2014/main" id="{FFA6592C-C8DE-5EC8-2495-65B4950EE921}"/>
                  </a:ext>
                </a:extLst>
              </p:cNvPr>
              <p:cNvSpPr/>
              <p:nvPr/>
            </p:nvSpPr>
            <p:spPr>
              <a:xfrm>
                <a:off x="4112125" y="3168875"/>
                <a:ext cx="157550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5820" extrusionOk="0">
                    <a:moveTo>
                      <a:pt x="1094" y="1"/>
                    </a:moveTo>
                    <a:lnTo>
                      <a:pt x="1415" y="1512"/>
                    </a:lnTo>
                    <a:lnTo>
                      <a:pt x="740" y="2090"/>
                    </a:lnTo>
                    <a:lnTo>
                      <a:pt x="1126" y="2862"/>
                    </a:lnTo>
                    <a:lnTo>
                      <a:pt x="1" y="4180"/>
                    </a:lnTo>
                    <a:lnTo>
                      <a:pt x="5112" y="5819"/>
                    </a:lnTo>
                    <a:lnTo>
                      <a:pt x="4308" y="2958"/>
                    </a:lnTo>
                    <a:lnTo>
                      <a:pt x="6301" y="483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3991;p64">
                <a:extLst>
                  <a:ext uri="{FF2B5EF4-FFF2-40B4-BE49-F238E27FC236}">
                    <a16:creationId xmlns:a16="http://schemas.microsoft.com/office/drawing/2014/main" id="{6D13EC4E-ADBF-56B1-14F9-5B7FA9EA4827}"/>
                  </a:ext>
                </a:extLst>
              </p:cNvPr>
              <p:cNvSpPr/>
              <p:nvPr/>
            </p:nvSpPr>
            <p:spPr>
              <a:xfrm>
                <a:off x="4108125" y="3164875"/>
                <a:ext cx="165550" cy="153050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6122" extrusionOk="0">
                    <a:moveTo>
                      <a:pt x="1447" y="322"/>
                    </a:moveTo>
                    <a:lnTo>
                      <a:pt x="6172" y="772"/>
                    </a:lnTo>
                    <a:lnTo>
                      <a:pt x="4372" y="3022"/>
                    </a:lnTo>
                    <a:lnTo>
                      <a:pt x="4340" y="3150"/>
                    </a:lnTo>
                    <a:lnTo>
                      <a:pt x="5047" y="5722"/>
                    </a:lnTo>
                    <a:lnTo>
                      <a:pt x="418" y="4243"/>
                    </a:lnTo>
                    <a:lnTo>
                      <a:pt x="1414" y="3118"/>
                    </a:lnTo>
                    <a:lnTo>
                      <a:pt x="1447" y="3054"/>
                    </a:lnTo>
                    <a:lnTo>
                      <a:pt x="1447" y="2958"/>
                    </a:lnTo>
                    <a:lnTo>
                      <a:pt x="1093" y="2283"/>
                    </a:lnTo>
                    <a:lnTo>
                      <a:pt x="1672" y="1768"/>
                    </a:lnTo>
                    <a:cubicBezTo>
                      <a:pt x="1736" y="1736"/>
                      <a:pt x="1736" y="1672"/>
                      <a:pt x="1736" y="1640"/>
                    </a:cubicBezTo>
                    <a:lnTo>
                      <a:pt x="1447" y="322"/>
                    </a:lnTo>
                    <a:close/>
                    <a:moveTo>
                      <a:pt x="1254" y="0"/>
                    </a:moveTo>
                    <a:cubicBezTo>
                      <a:pt x="1222" y="0"/>
                      <a:pt x="1157" y="32"/>
                      <a:pt x="1125" y="65"/>
                    </a:cubicBezTo>
                    <a:lnTo>
                      <a:pt x="1093" y="193"/>
                    </a:lnTo>
                    <a:lnTo>
                      <a:pt x="1414" y="1608"/>
                    </a:lnTo>
                    <a:lnTo>
                      <a:pt x="804" y="2122"/>
                    </a:lnTo>
                    <a:cubicBezTo>
                      <a:pt x="739" y="2186"/>
                      <a:pt x="707" y="2250"/>
                      <a:pt x="772" y="2315"/>
                    </a:cubicBezTo>
                    <a:lnTo>
                      <a:pt x="1125" y="2990"/>
                    </a:lnTo>
                    <a:lnTo>
                      <a:pt x="32" y="4211"/>
                    </a:lnTo>
                    <a:lnTo>
                      <a:pt x="0" y="4275"/>
                    </a:lnTo>
                    <a:lnTo>
                      <a:pt x="0" y="4372"/>
                    </a:lnTo>
                    <a:cubicBezTo>
                      <a:pt x="0" y="4404"/>
                      <a:pt x="64" y="4468"/>
                      <a:pt x="97" y="4468"/>
                    </a:cubicBezTo>
                    <a:lnTo>
                      <a:pt x="5207" y="6108"/>
                    </a:lnTo>
                    <a:cubicBezTo>
                      <a:pt x="5226" y="6117"/>
                      <a:pt x="5245" y="6121"/>
                      <a:pt x="5263" y="6121"/>
                    </a:cubicBezTo>
                    <a:cubicBezTo>
                      <a:pt x="5307" y="6121"/>
                      <a:pt x="5345" y="6098"/>
                      <a:pt x="5368" y="6076"/>
                    </a:cubicBezTo>
                    <a:cubicBezTo>
                      <a:pt x="5400" y="6043"/>
                      <a:pt x="5432" y="5979"/>
                      <a:pt x="5400" y="5915"/>
                    </a:cubicBezTo>
                    <a:lnTo>
                      <a:pt x="4661" y="3150"/>
                    </a:lnTo>
                    <a:lnTo>
                      <a:pt x="6590" y="740"/>
                    </a:lnTo>
                    <a:cubicBezTo>
                      <a:pt x="6622" y="675"/>
                      <a:pt x="6622" y="643"/>
                      <a:pt x="6622" y="579"/>
                    </a:cubicBezTo>
                    <a:cubicBezTo>
                      <a:pt x="6590" y="515"/>
                      <a:pt x="6558" y="482"/>
                      <a:pt x="6493" y="482"/>
                    </a:cubicBezTo>
                    <a:lnTo>
                      <a:pt x="1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3992;p64">
                <a:extLst>
                  <a:ext uri="{FF2B5EF4-FFF2-40B4-BE49-F238E27FC236}">
                    <a16:creationId xmlns:a16="http://schemas.microsoft.com/office/drawing/2014/main" id="{2730890B-7D5B-BC56-BA0D-0627E20E97BA}"/>
                  </a:ext>
                </a:extLst>
              </p:cNvPr>
              <p:cNvSpPr/>
              <p:nvPr/>
            </p:nvSpPr>
            <p:spPr>
              <a:xfrm>
                <a:off x="4219825" y="3191400"/>
                <a:ext cx="59475" cy="107700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4308" extrusionOk="0">
                    <a:moveTo>
                      <a:pt x="1736" y="0"/>
                    </a:moveTo>
                    <a:lnTo>
                      <a:pt x="0" y="2057"/>
                    </a:lnTo>
                    <a:lnTo>
                      <a:pt x="739" y="4307"/>
                    </a:lnTo>
                    <a:lnTo>
                      <a:pt x="2379" y="257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3993;p64">
                <a:extLst>
                  <a:ext uri="{FF2B5EF4-FFF2-40B4-BE49-F238E27FC236}">
                    <a16:creationId xmlns:a16="http://schemas.microsoft.com/office/drawing/2014/main" id="{FAB232A3-0477-1B2C-CE83-93DC4771E17A}"/>
                  </a:ext>
                </a:extLst>
              </p:cNvPr>
              <p:cNvSpPr/>
              <p:nvPr/>
            </p:nvSpPr>
            <p:spPr>
              <a:xfrm>
                <a:off x="4216600" y="3187375"/>
                <a:ext cx="66725" cy="115275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611" extrusionOk="0">
                    <a:moveTo>
                      <a:pt x="1801" y="482"/>
                    </a:moveTo>
                    <a:lnTo>
                      <a:pt x="2347" y="2668"/>
                    </a:lnTo>
                    <a:lnTo>
                      <a:pt x="933" y="4179"/>
                    </a:lnTo>
                    <a:lnTo>
                      <a:pt x="322" y="2250"/>
                    </a:lnTo>
                    <a:lnTo>
                      <a:pt x="1801" y="482"/>
                    </a:lnTo>
                    <a:close/>
                    <a:moveTo>
                      <a:pt x="1897" y="0"/>
                    </a:moveTo>
                    <a:cubicBezTo>
                      <a:pt x="1865" y="0"/>
                      <a:pt x="1801" y="0"/>
                      <a:pt x="1769" y="65"/>
                    </a:cubicBezTo>
                    <a:lnTo>
                      <a:pt x="33" y="2122"/>
                    </a:lnTo>
                    <a:lnTo>
                      <a:pt x="1" y="2186"/>
                    </a:lnTo>
                    <a:lnTo>
                      <a:pt x="1" y="2283"/>
                    </a:lnTo>
                    <a:lnTo>
                      <a:pt x="708" y="4501"/>
                    </a:lnTo>
                    <a:cubicBezTo>
                      <a:pt x="740" y="4565"/>
                      <a:pt x="772" y="4597"/>
                      <a:pt x="836" y="4597"/>
                    </a:cubicBezTo>
                    <a:cubicBezTo>
                      <a:pt x="855" y="4606"/>
                      <a:pt x="871" y="4610"/>
                      <a:pt x="885" y="4610"/>
                    </a:cubicBezTo>
                    <a:cubicBezTo>
                      <a:pt x="919" y="4610"/>
                      <a:pt x="942" y="4588"/>
                      <a:pt x="965" y="4565"/>
                    </a:cubicBezTo>
                    <a:lnTo>
                      <a:pt x="2636" y="2829"/>
                    </a:lnTo>
                    <a:cubicBezTo>
                      <a:pt x="2669" y="2797"/>
                      <a:pt x="2669" y="2733"/>
                      <a:pt x="2669" y="2700"/>
                    </a:cubicBezTo>
                    <a:lnTo>
                      <a:pt x="2026" y="97"/>
                    </a:lnTo>
                    <a:cubicBezTo>
                      <a:pt x="2026" y="65"/>
                      <a:pt x="1961" y="0"/>
                      <a:pt x="1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3994;p64">
                <a:extLst>
                  <a:ext uri="{FF2B5EF4-FFF2-40B4-BE49-F238E27FC236}">
                    <a16:creationId xmlns:a16="http://schemas.microsoft.com/office/drawing/2014/main" id="{705D4FAC-445B-6A99-24A0-2D5DEC37DFDE}"/>
                  </a:ext>
                </a:extLst>
              </p:cNvPr>
              <p:cNvSpPr/>
              <p:nvPr/>
            </p:nvSpPr>
            <p:spPr>
              <a:xfrm>
                <a:off x="2692150" y="2510725"/>
                <a:ext cx="427550" cy="357150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14286" extrusionOk="0">
                    <a:moveTo>
                      <a:pt x="3601" y="1"/>
                    </a:moveTo>
                    <a:cubicBezTo>
                      <a:pt x="3504" y="1"/>
                      <a:pt x="3440" y="65"/>
                      <a:pt x="3440" y="161"/>
                    </a:cubicBezTo>
                    <a:cubicBezTo>
                      <a:pt x="3376" y="1544"/>
                      <a:pt x="4597" y="3858"/>
                      <a:pt x="4951" y="4501"/>
                    </a:cubicBezTo>
                    <a:lnTo>
                      <a:pt x="4372" y="5465"/>
                    </a:lnTo>
                    <a:cubicBezTo>
                      <a:pt x="3665" y="5465"/>
                      <a:pt x="1383" y="5465"/>
                      <a:pt x="129" y="5947"/>
                    </a:cubicBezTo>
                    <a:cubicBezTo>
                      <a:pt x="65" y="5980"/>
                      <a:pt x="1" y="6076"/>
                      <a:pt x="33" y="6140"/>
                    </a:cubicBezTo>
                    <a:cubicBezTo>
                      <a:pt x="57" y="6213"/>
                      <a:pt x="117" y="6249"/>
                      <a:pt x="173" y="6249"/>
                    </a:cubicBezTo>
                    <a:cubicBezTo>
                      <a:pt x="192" y="6249"/>
                      <a:pt x="210" y="6245"/>
                      <a:pt x="226" y="6237"/>
                    </a:cubicBezTo>
                    <a:cubicBezTo>
                      <a:pt x="1222" y="5853"/>
                      <a:pt x="2949" y="5775"/>
                      <a:pt x="3907" y="5775"/>
                    </a:cubicBezTo>
                    <a:cubicBezTo>
                      <a:pt x="4154" y="5775"/>
                      <a:pt x="4350" y="5780"/>
                      <a:pt x="4469" y="5787"/>
                    </a:cubicBezTo>
                    <a:lnTo>
                      <a:pt x="5015" y="6108"/>
                    </a:lnTo>
                    <a:lnTo>
                      <a:pt x="4726" y="6622"/>
                    </a:lnTo>
                    <a:lnTo>
                      <a:pt x="5337" y="6944"/>
                    </a:lnTo>
                    <a:cubicBezTo>
                      <a:pt x="5272" y="7233"/>
                      <a:pt x="5240" y="7490"/>
                      <a:pt x="5240" y="7747"/>
                    </a:cubicBezTo>
                    <a:lnTo>
                      <a:pt x="4019" y="8230"/>
                    </a:lnTo>
                    <a:lnTo>
                      <a:pt x="2765" y="8165"/>
                    </a:lnTo>
                    <a:lnTo>
                      <a:pt x="2701" y="8197"/>
                    </a:lnTo>
                    <a:lnTo>
                      <a:pt x="1544" y="8937"/>
                    </a:lnTo>
                    <a:cubicBezTo>
                      <a:pt x="1447" y="9001"/>
                      <a:pt x="1447" y="9065"/>
                      <a:pt x="1479" y="9162"/>
                    </a:cubicBezTo>
                    <a:cubicBezTo>
                      <a:pt x="1517" y="9199"/>
                      <a:pt x="1566" y="9215"/>
                      <a:pt x="1612" y="9215"/>
                    </a:cubicBezTo>
                    <a:cubicBezTo>
                      <a:pt x="1646" y="9215"/>
                      <a:pt x="1678" y="9207"/>
                      <a:pt x="1704" y="9194"/>
                    </a:cubicBezTo>
                    <a:lnTo>
                      <a:pt x="2797" y="8455"/>
                    </a:lnTo>
                    <a:lnTo>
                      <a:pt x="4051" y="8551"/>
                    </a:lnTo>
                    <a:lnTo>
                      <a:pt x="4115" y="8551"/>
                    </a:lnTo>
                    <a:lnTo>
                      <a:pt x="5240" y="8069"/>
                    </a:lnTo>
                    <a:cubicBezTo>
                      <a:pt x="5272" y="8680"/>
                      <a:pt x="5401" y="9098"/>
                      <a:pt x="5401" y="9098"/>
                    </a:cubicBezTo>
                    <a:cubicBezTo>
                      <a:pt x="5401" y="9098"/>
                      <a:pt x="6590" y="9580"/>
                      <a:pt x="7876" y="10094"/>
                    </a:cubicBezTo>
                    <a:lnTo>
                      <a:pt x="7587" y="10576"/>
                    </a:lnTo>
                    <a:cubicBezTo>
                      <a:pt x="7555" y="10640"/>
                      <a:pt x="7555" y="10705"/>
                      <a:pt x="7587" y="10769"/>
                    </a:cubicBezTo>
                    <a:lnTo>
                      <a:pt x="8615" y="12119"/>
                    </a:lnTo>
                    <a:lnTo>
                      <a:pt x="8615" y="13469"/>
                    </a:lnTo>
                    <a:cubicBezTo>
                      <a:pt x="8615" y="13533"/>
                      <a:pt x="8680" y="13598"/>
                      <a:pt x="8776" y="13598"/>
                    </a:cubicBezTo>
                    <a:cubicBezTo>
                      <a:pt x="8840" y="13598"/>
                      <a:pt x="8873" y="13566"/>
                      <a:pt x="8905" y="13533"/>
                    </a:cubicBezTo>
                    <a:lnTo>
                      <a:pt x="8937" y="13469"/>
                    </a:lnTo>
                    <a:lnTo>
                      <a:pt x="8937" y="12087"/>
                    </a:lnTo>
                    <a:lnTo>
                      <a:pt x="8905" y="11991"/>
                    </a:lnTo>
                    <a:lnTo>
                      <a:pt x="7908" y="10640"/>
                    </a:lnTo>
                    <a:lnTo>
                      <a:pt x="8165" y="10223"/>
                    </a:lnTo>
                    <a:cubicBezTo>
                      <a:pt x="9130" y="10608"/>
                      <a:pt x="10126" y="10994"/>
                      <a:pt x="10640" y="11123"/>
                    </a:cubicBezTo>
                    <a:lnTo>
                      <a:pt x="10640" y="12505"/>
                    </a:lnTo>
                    <a:cubicBezTo>
                      <a:pt x="10640" y="12569"/>
                      <a:pt x="10705" y="12633"/>
                      <a:pt x="10769" y="12633"/>
                    </a:cubicBezTo>
                    <a:lnTo>
                      <a:pt x="12891" y="13244"/>
                    </a:lnTo>
                    <a:lnTo>
                      <a:pt x="13276" y="14209"/>
                    </a:lnTo>
                    <a:cubicBezTo>
                      <a:pt x="13276" y="14256"/>
                      <a:pt x="13328" y="14285"/>
                      <a:pt x="13394" y="14285"/>
                    </a:cubicBezTo>
                    <a:cubicBezTo>
                      <a:pt x="13417" y="14285"/>
                      <a:pt x="13443" y="14281"/>
                      <a:pt x="13469" y="14273"/>
                    </a:cubicBezTo>
                    <a:lnTo>
                      <a:pt x="13533" y="14209"/>
                    </a:lnTo>
                    <a:lnTo>
                      <a:pt x="13533" y="14080"/>
                    </a:lnTo>
                    <a:lnTo>
                      <a:pt x="13148" y="13051"/>
                    </a:lnTo>
                    <a:lnTo>
                      <a:pt x="13051" y="12987"/>
                    </a:lnTo>
                    <a:lnTo>
                      <a:pt x="10962" y="12376"/>
                    </a:lnTo>
                    <a:lnTo>
                      <a:pt x="10930" y="11187"/>
                    </a:lnTo>
                    <a:lnTo>
                      <a:pt x="10930" y="11187"/>
                    </a:lnTo>
                    <a:cubicBezTo>
                      <a:pt x="11186" y="11227"/>
                      <a:pt x="11503" y="11245"/>
                      <a:pt x="11850" y="11245"/>
                    </a:cubicBezTo>
                    <a:cubicBezTo>
                      <a:pt x="12331" y="11245"/>
                      <a:pt x="12868" y="11211"/>
                      <a:pt x="13373" y="11155"/>
                    </a:cubicBezTo>
                    <a:cubicBezTo>
                      <a:pt x="14241" y="11091"/>
                      <a:pt x="14723" y="10190"/>
                      <a:pt x="14369" y="9419"/>
                    </a:cubicBezTo>
                    <a:lnTo>
                      <a:pt x="13308" y="7265"/>
                    </a:lnTo>
                    <a:lnTo>
                      <a:pt x="14208" y="6751"/>
                    </a:lnTo>
                    <a:lnTo>
                      <a:pt x="15784" y="8294"/>
                    </a:lnTo>
                    <a:lnTo>
                      <a:pt x="15912" y="8358"/>
                    </a:lnTo>
                    <a:lnTo>
                      <a:pt x="17005" y="8165"/>
                    </a:lnTo>
                    <a:lnTo>
                      <a:pt x="17101" y="8101"/>
                    </a:lnTo>
                    <a:lnTo>
                      <a:pt x="17101" y="8005"/>
                    </a:lnTo>
                    <a:cubicBezTo>
                      <a:pt x="17101" y="7925"/>
                      <a:pt x="17058" y="7868"/>
                      <a:pt x="16989" y="7868"/>
                    </a:cubicBezTo>
                    <a:cubicBezTo>
                      <a:pt x="16974" y="7868"/>
                      <a:pt x="16958" y="7870"/>
                      <a:pt x="16941" y="7876"/>
                    </a:cubicBezTo>
                    <a:lnTo>
                      <a:pt x="15944" y="8037"/>
                    </a:lnTo>
                    <a:lnTo>
                      <a:pt x="14369" y="6462"/>
                    </a:lnTo>
                    <a:cubicBezTo>
                      <a:pt x="14324" y="6439"/>
                      <a:pt x="14278" y="6416"/>
                      <a:pt x="14233" y="6416"/>
                    </a:cubicBezTo>
                    <a:cubicBezTo>
                      <a:pt x="14214" y="6416"/>
                      <a:pt x="14195" y="6420"/>
                      <a:pt x="14176" y="6430"/>
                    </a:cubicBezTo>
                    <a:lnTo>
                      <a:pt x="13148" y="7008"/>
                    </a:lnTo>
                    <a:lnTo>
                      <a:pt x="13083" y="6815"/>
                    </a:lnTo>
                    <a:lnTo>
                      <a:pt x="11026" y="5304"/>
                    </a:lnTo>
                    <a:lnTo>
                      <a:pt x="11380" y="4694"/>
                    </a:lnTo>
                    <a:lnTo>
                      <a:pt x="13019" y="4919"/>
                    </a:lnTo>
                    <a:lnTo>
                      <a:pt x="13116" y="4887"/>
                    </a:lnTo>
                    <a:lnTo>
                      <a:pt x="14305" y="4212"/>
                    </a:lnTo>
                    <a:lnTo>
                      <a:pt x="14369" y="4147"/>
                    </a:lnTo>
                    <a:cubicBezTo>
                      <a:pt x="14401" y="4115"/>
                      <a:pt x="14401" y="4051"/>
                      <a:pt x="14369" y="3987"/>
                    </a:cubicBezTo>
                    <a:cubicBezTo>
                      <a:pt x="14349" y="3947"/>
                      <a:pt x="14305" y="3919"/>
                      <a:pt x="14251" y="3919"/>
                    </a:cubicBezTo>
                    <a:cubicBezTo>
                      <a:pt x="14218" y="3919"/>
                      <a:pt x="14181" y="3930"/>
                      <a:pt x="14144" y="3954"/>
                    </a:cubicBezTo>
                    <a:lnTo>
                      <a:pt x="12987" y="4597"/>
                    </a:lnTo>
                    <a:lnTo>
                      <a:pt x="11315" y="4404"/>
                    </a:lnTo>
                    <a:cubicBezTo>
                      <a:pt x="11298" y="4396"/>
                      <a:pt x="11281" y="4392"/>
                      <a:pt x="11264" y="4392"/>
                    </a:cubicBezTo>
                    <a:cubicBezTo>
                      <a:pt x="11219" y="4392"/>
                      <a:pt x="11178" y="4422"/>
                      <a:pt x="11155" y="4469"/>
                    </a:cubicBezTo>
                    <a:lnTo>
                      <a:pt x="10769" y="5112"/>
                    </a:lnTo>
                    <a:lnTo>
                      <a:pt x="8487" y="3440"/>
                    </a:lnTo>
                    <a:cubicBezTo>
                      <a:pt x="8487" y="3440"/>
                      <a:pt x="7940" y="3697"/>
                      <a:pt x="7265" y="4212"/>
                    </a:cubicBezTo>
                    <a:lnTo>
                      <a:pt x="7137" y="3312"/>
                    </a:lnTo>
                    <a:lnTo>
                      <a:pt x="7137" y="3247"/>
                    </a:lnTo>
                    <a:lnTo>
                      <a:pt x="6462" y="2219"/>
                    </a:lnTo>
                    <a:lnTo>
                      <a:pt x="6526" y="901"/>
                    </a:lnTo>
                    <a:cubicBezTo>
                      <a:pt x="6526" y="804"/>
                      <a:pt x="6462" y="740"/>
                      <a:pt x="6397" y="740"/>
                    </a:cubicBezTo>
                    <a:cubicBezTo>
                      <a:pt x="6301" y="740"/>
                      <a:pt x="6237" y="804"/>
                      <a:pt x="6237" y="869"/>
                    </a:cubicBezTo>
                    <a:lnTo>
                      <a:pt x="6140" y="2251"/>
                    </a:lnTo>
                    <a:lnTo>
                      <a:pt x="6172" y="2347"/>
                    </a:lnTo>
                    <a:lnTo>
                      <a:pt x="6847" y="3376"/>
                    </a:lnTo>
                    <a:lnTo>
                      <a:pt x="6976" y="4437"/>
                    </a:lnTo>
                    <a:cubicBezTo>
                      <a:pt x="6912" y="4469"/>
                      <a:pt x="6847" y="4533"/>
                      <a:pt x="6783" y="4597"/>
                    </a:cubicBezTo>
                    <a:lnTo>
                      <a:pt x="6076" y="4179"/>
                    </a:lnTo>
                    <a:lnTo>
                      <a:pt x="5755" y="4694"/>
                    </a:lnTo>
                    <a:lnTo>
                      <a:pt x="5240" y="4404"/>
                    </a:lnTo>
                    <a:cubicBezTo>
                      <a:pt x="4951" y="3890"/>
                      <a:pt x="3697" y="1511"/>
                      <a:pt x="3762" y="161"/>
                    </a:cubicBezTo>
                    <a:cubicBezTo>
                      <a:pt x="3762" y="65"/>
                      <a:pt x="3697" y="1"/>
                      <a:pt x="3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3995;p64">
                <a:extLst>
                  <a:ext uri="{FF2B5EF4-FFF2-40B4-BE49-F238E27FC236}">
                    <a16:creationId xmlns:a16="http://schemas.microsoft.com/office/drawing/2014/main" id="{DA9753DD-6F56-D949-C88B-8393D61B4A42}"/>
                  </a:ext>
                </a:extLst>
              </p:cNvPr>
              <p:cNvSpPr/>
              <p:nvPr/>
            </p:nvSpPr>
            <p:spPr>
              <a:xfrm>
                <a:off x="2836800" y="2611975"/>
                <a:ext cx="177625" cy="1680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6720" extrusionOk="0">
                    <a:moveTo>
                      <a:pt x="2669" y="1"/>
                    </a:moveTo>
                    <a:lnTo>
                      <a:pt x="2604" y="2958"/>
                    </a:lnTo>
                    <a:lnTo>
                      <a:pt x="1" y="4758"/>
                    </a:lnTo>
                    <a:lnTo>
                      <a:pt x="4854" y="6719"/>
                    </a:lnTo>
                    <a:lnTo>
                      <a:pt x="4951" y="5176"/>
                    </a:lnTo>
                    <a:lnTo>
                      <a:pt x="5787" y="4790"/>
                    </a:lnTo>
                    <a:lnTo>
                      <a:pt x="5626" y="3955"/>
                    </a:lnTo>
                    <a:lnTo>
                      <a:pt x="7105" y="3022"/>
                    </a:lnTo>
                    <a:lnTo>
                      <a:pt x="2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3996;p64">
                <a:extLst>
                  <a:ext uri="{FF2B5EF4-FFF2-40B4-BE49-F238E27FC236}">
                    <a16:creationId xmlns:a16="http://schemas.microsoft.com/office/drawing/2014/main" id="{4A131724-89F4-D2DB-BA3D-7A69468039B6}"/>
                  </a:ext>
                </a:extLst>
              </p:cNvPr>
              <p:cNvSpPr/>
              <p:nvPr/>
            </p:nvSpPr>
            <p:spPr>
              <a:xfrm>
                <a:off x="2832775" y="2608175"/>
                <a:ext cx="185675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427" h="7000" extrusionOk="0">
                    <a:moveTo>
                      <a:pt x="2990" y="442"/>
                    </a:moveTo>
                    <a:lnTo>
                      <a:pt x="6976" y="3174"/>
                    </a:lnTo>
                    <a:lnTo>
                      <a:pt x="5723" y="3978"/>
                    </a:lnTo>
                    <a:lnTo>
                      <a:pt x="5658" y="4010"/>
                    </a:lnTo>
                    <a:lnTo>
                      <a:pt x="5626" y="4139"/>
                    </a:lnTo>
                    <a:lnTo>
                      <a:pt x="5787" y="4878"/>
                    </a:lnTo>
                    <a:lnTo>
                      <a:pt x="5080" y="5167"/>
                    </a:lnTo>
                    <a:cubicBezTo>
                      <a:pt x="5015" y="5200"/>
                      <a:pt x="4983" y="5264"/>
                      <a:pt x="4983" y="5296"/>
                    </a:cubicBezTo>
                    <a:lnTo>
                      <a:pt x="4887" y="6646"/>
                    </a:lnTo>
                    <a:lnTo>
                      <a:pt x="483" y="4878"/>
                    </a:lnTo>
                    <a:lnTo>
                      <a:pt x="2862" y="3239"/>
                    </a:lnTo>
                    <a:cubicBezTo>
                      <a:pt x="2894" y="3207"/>
                      <a:pt x="2926" y="3142"/>
                      <a:pt x="2926" y="3110"/>
                    </a:cubicBezTo>
                    <a:lnTo>
                      <a:pt x="2990" y="442"/>
                    </a:lnTo>
                    <a:close/>
                    <a:moveTo>
                      <a:pt x="2834" y="0"/>
                    </a:moveTo>
                    <a:cubicBezTo>
                      <a:pt x="2806" y="0"/>
                      <a:pt x="2781" y="8"/>
                      <a:pt x="2765" y="24"/>
                    </a:cubicBezTo>
                    <a:cubicBezTo>
                      <a:pt x="2701" y="56"/>
                      <a:pt x="2669" y="89"/>
                      <a:pt x="2669" y="153"/>
                    </a:cubicBezTo>
                    <a:lnTo>
                      <a:pt x="2605" y="3014"/>
                    </a:lnTo>
                    <a:lnTo>
                      <a:pt x="65" y="4782"/>
                    </a:lnTo>
                    <a:cubicBezTo>
                      <a:pt x="1" y="4814"/>
                      <a:pt x="1" y="4878"/>
                      <a:pt x="1" y="4942"/>
                    </a:cubicBezTo>
                    <a:cubicBezTo>
                      <a:pt x="1" y="4975"/>
                      <a:pt x="33" y="5039"/>
                      <a:pt x="97" y="5071"/>
                    </a:cubicBezTo>
                    <a:lnTo>
                      <a:pt x="4983" y="7000"/>
                    </a:lnTo>
                    <a:lnTo>
                      <a:pt x="5112" y="7000"/>
                    </a:lnTo>
                    <a:cubicBezTo>
                      <a:pt x="5144" y="6967"/>
                      <a:pt x="5176" y="6935"/>
                      <a:pt x="5176" y="6871"/>
                    </a:cubicBezTo>
                    <a:lnTo>
                      <a:pt x="5273" y="5425"/>
                    </a:lnTo>
                    <a:lnTo>
                      <a:pt x="6012" y="5103"/>
                    </a:lnTo>
                    <a:cubicBezTo>
                      <a:pt x="6076" y="5071"/>
                      <a:pt x="6108" y="5007"/>
                      <a:pt x="6108" y="4942"/>
                    </a:cubicBezTo>
                    <a:lnTo>
                      <a:pt x="5948" y="4171"/>
                    </a:lnTo>
                    <a:lnTo>
                      <a:pt x="7330" y="3303"/>
                    </a:lnTo>
                    <a:lnTo>
                      <a:pt x="7394" y="3239"/>
                    </a:lnTo>
                    <a:lnTo>
                      <a:pt x="7426" y="3174"/>
                    </a:lnTo>
                    <a:cubicBezTo>
                      <a:pt x="7426" y="3142"/>
                      <a:pt x="7394" y="3078"/>
                      <a:pt x="7362" y="3046"/>
                    </a:cubicBezTo>
                    <a:lnTo>
                      <a:pt x="2926" y="24"/>
                    </a:lnTo>
                    <a:cubicBezTo>
                      <a:pt x="2894" y="8"/>
                      <a:pt x="2862" y="0"/>
                      <a:pt x="2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3997;p64">
                <a:extLst>
                  <a:ext uri="{FF2B5EF4-FFF2-40B4-BE49-F238E27FC236}">
                    <a16:creationId xmlns:a16="http://schemas.microsoft.com/office/drawing/2014/main" id="{58C18C9C-9A44-D3C8-9555-3322871CE2AE}"/>
                  </a:ext>
                </a:extLst>
              </p:cNvPr>
              <p:cNvSpPr/>
              <p:nvPr/>
            </p:nvSpPr>
            <p:spPr>
              <a:xfrm>
                <a:off x="2845650" y="2627250"/>
                <a:ext cx="56275" cy="956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3826" extrusionOk="0">
                    <a:moveTo>
                      <a:pt x="2186" y="1"/>
                    </a:moveTo>
                    <a:lnTo>
                      <a:pt x="129" y="1190"/>
                    </a:lnTo>
                    <a:lnTo>
                      <a:pt x="0" y="3826"/>
                    </a:lnTo>
                    <a:lnTo>
                      <a:pt x="2250" y="2347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3998;p64">
                <a:extLst>
                  <a:ext uri="{FF2B5EF4-FFF2-40B4-BE49-F238E27FC236}">
                    <a16:creationId xmlns:a16="http://schemas.microsoft.com/office/drawing/2014/main" id="{1B6F396B-9BD8-F6BF-FA44-F7B05C00FCE1}"/>
                  </a:ext>
                </a:extLst>
              </p:cNvPr>
              <p:cNvSpPr/>
              <p:nvPr/>
            </p:nvSpPr>
            <p:spPr>
              <a:xfrm>
                <a:off x="2841625" y="2623225"/>
                <a:ext cx="64325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4140" extrusionOk="0">
                    <a:moveTo>
                      <a:pt x="2218" y="419"/>
                    </a:moveTo>
                    <a:lnTo>
                      <a:pt x="2251" y="2412"/>
                    </a:lnTo>
                    <a:lnTo>
                      <a:pt x="322" y="3697"/>
                    </a:lnTo>
                    <a:lnTo>
                      <a:pt x="418" y="1447"/>
                    </a:lnTo>
                    <a:lnTo>
                      <a:pt x="2218" y="419"/>
                    </a:lnTo>
                    <a:close/>
                    <a:moveTo>
                      <a:pt x="2283" y="1"/>
                    </a:moveTo>
                    <a:lnTo>
                      <a:pt x="193" y="1222"/>
                    </a:lnTo>
                    <a:cubicBezTo>
                      <a:pt x="161" y="1222"/>
                      <a:pt x="129" y="1287"/>
                      <a:pt x="129" y="1351"/>
                    </a:cubicBezTo>
                    <a:lnTo>
                      <a:pt x="1" y="3987"/>
                    </a:lnTo>
                    <a:cubicBezTo>
                      <a:pt x="1" y="4051"/>
                      <a:pt x="33" y="4083"/>
                      <a:pt x="97" y="4115"/>
                    </a:cubicBezTo>
                    <a:cubicBezTo>
                      <a:pt x="113" y="4131"/>
                      <a:pt x="137" y="4139"/>
                      <a:pt x="165" y="4139"/>
                    </a:cubicBezTo>
                    <a:cubicBezTo>
                      <a:pt x="193" y="4139"/>
                      <a:pt x="226" y="4131"/>
                      <a:pt x="258" y="4115"/>
                    </a:cubicBezTo>
                    <a:lnTo>
                      <a:pt x="2508" y="2637"/>
                    </a:lnTo>
                    <a:lnTo>
                      <a:pt x="2540" y="2572"/>
                    </a:lnTo>
                    <a:lnTo>
                      <a:pt x="2572" y="2508"/>
                    </a:lnTo>
                    <a:lnTo>
                      <a:pt x="2508" y="129"/>
                    </a:lnTo>
                    <a:cubicBezTo>
                      <a:pt x="2508" y="97"/>
                      <a:pt x="2476" y="33"/>
                      <a:pt x="2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3999;p64">
                <a:extLst>
                  <a:ext uri="{FF2B5EF4-FFF2-40B4-BE49-F238E27FC236}">
                    <a16:creationId xmlns:a16="http://schemas.microsoft.com/office/drawing/2014/main" id="{7ED5974F-CE0C-05B7-251B-AB0557021D43}"/>
                  </a:ext>
                </a:extLst>
              </p:cNvPr>
              <p:cNvSpPr/>
              <p:nvPr/>
            </p:nvSpPr>
            <p:spPr>
              <a:xfrm>
                <a:off x="3290050" y="3551400"/>
                <a:ext cx="279675" cy="397425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15897" extrusionOk="0">
                    <a:moveTo>
                      <a:pt x="2282" y="1"/>
                    </a:moveTo>
                    <a:lnTo>
                      <a:pt x="2186" y="33"/>
                    </a:lnTo>
                    <a:cubicBezTo>
                      <a:pt x="2122" y="65"/>
                      <a:pt x="2122" y="162"/>
                      <a:pt x="2154" y="226"/>
                    </a:cubicBezTo>
                    <a:lnTo>
                      <a:pt x="2797" y="1029"/>
                    </a:lnTo>
                    <a:lnTo>
                      <a:pt x="2186" y="3183"/>
                    </a:lnTo>
                    <a:cubicBezTo>
                      <a:pt x="2186" y="3247"/>
                      <a:pt x="2218" y="3312"/>
                      <a:pt x="2250" y="3344"/>
                    </a:cubicBezTo>
                    <a:lnTo>
                      <a:pt x="3247" y="3955"/>
                    </a:lnTo>
                    <a:lnTo>
                      <a:pt x="3118" y="4115"/>
                    </a:lnTo>
                    <a:lnTo>
                      <a:pt x="2797" y="6655"/>
                    </a:lnTo>
                    <a:lnTo>
                      <a:pt x="2122" y="6655"/>
                    </a:lnTo>
                    <a:lnTo>
                      <a:pt x="1479" y="5112"/>
                    </a:lnTo>
                    <a:lnTo>
                      <a:pt x="1414" y="5047"/>
                    </a:lnTo>
                    <a:lnTo>
                      <a:pt x="257" y="4340"/>
                    </a:lnTo>
                    <a:lnTo>
                      <a:pt x="161" y="4308"/>
                    </a:lnTo>
                    <a:cubicBezTo>
                      <a:pt x="129" y="4308"/>
                      <a:pt x="64" y="4340"/>
                      <a:pt x="32" y="4372"/>
                    </a:cubicBezTo>
                    <a:cubicBezTo>
                      <a:pt x="0" y="4437"/>
                      <a:pt x="0" y="4533"/>
                      <a:pt x="97" y="4597"/>
                    </a:cubicBezTo>
                    <a:lnTo>
                      <a:pt x="1222" y="5272"/>
                    </a:lnTo>
                    <a:lnTo>
                      <a:pt x="1864" y="6848"/>
                    </a:lnTo>
                    <a:cubicBezTo>
                      <a:pt x="1897" y="6912"/>
                      <a:pt x="1929" y="6944"/>
                      <a:pt x="1993" y="6944"/>
                    </a:cubicBezTo>
                    <a:lnTo>
                      <a:pt x="2765" y="6976"/>
                    </a:lnTo>
                    <a:lnTo>
                      <a:pt x="2411" y="9773"/>
                    </a:lnTo>
                    <a:cubicBezTo>
                      <a:pt x="2411" y="9773"/>
                      <a:pt x="2893" y="10158"/>
                      <a:pt x="3665" y="10480"/>
                    </a:cubicBezTo>
                    <a:lnTo>
                      <a:pt x="2957" y="10994"/>
                    </a:lnTo>
                    <a:lnTo>
                      <a:pt x="2925" y="11058"/>
                    </a:lnTo>
                    <a:lnTo>
                      <a:pt x="2347" y="12151"/>
                    </a:lnTo>
                    <a:lnTo>
                      <a:pt x="1125" y="12730"/>
                    </a:lnTo>
                    <a:cubicBezTo>
                      <a:pt x="1061" y="12762"/>
                      <a:pt x="1029" y="12859"/>
                      <a:pt x="1061" y="12923"/>
                    </a:cubicBezTo>
                    <a:cubicBezTo>
                      <a:pt x="1085" y="12995"/>
                      <a:pt x="1145" y="13031"/>
                      <a:pt x="1215" y="13031"/>
                    </a:cubicBezTo>
                    <a:cubicBezTo>
                      <a:pt x="1238" y="13031"/>
                      <a:pt x="1262" y="13027"/>
                      <a:pt x="1286" y="13019"/>
                    </a:cubicBezTo>
                    <a:lnTo>
                      <a:pt x="2507" y="12409"/>
                    </a:lnTo>
                    <a:lnTo>
                      <a:pt x="2572" y="12344"/>
                    </a:lnTo>
                    <a:lnTo>
                      <a:pt x="3150" y="11219"/>
                    </a:lnTo>
                    <a:lnTo>
                      <a:pt x="4018" y="10608"/>
                    </a:lnTo>
                    <a:cubicBezTo>
                      <a:pt x="4082" y="10641"/>
                      <a:pt x="4179" y="10673"/>
                      <a:pt x="4243" y="10705"/>
                    </a:cubicBezTo>
                    <a:lnTo>
                      <a:pt x="4243" y="11541"/>
                    </a:lnTo>
                    <a:lnTo>
                      <a:pt x="4854" y="11541"/>
                    </a:lnTo>
                    <a:lnTo>
                      <a:pt x="4854" y="12151"/>
                    </a:lnTo>
                    <a:cubicBezTo>
                      <a:pt x="4532" y="12666"/>
                      <a:pt x="3054" y="14916"/>
                      <a:pt x="1864" y="15527"/>
                    </a:cubicBezTo>
                    <a:cubicBezTo>
                      <a:pt x="1768" y="15559"/>
                      <a:pt x="1768" y="15655"/>
                      <a:pt x="1800" y="15719"/>
                    </a:cubicBezTo>
                    <a:cubicBezTo>
                      <a:pt x="1824" y="15767"/>
                      <a:pt x="1882" y="15796"/>
                      <a:pt x="1936" y="15796"/>
                    </a:cubicBezTo>
                    <a:cubicBezTo>
                      <a:pt x="1956" y="15796"/>
                      <a:pt x="1976" y="15792"/>
                      <a:pt x="1993" y="15784"/>
                    </a:cubicBezTo>
                    <a:cubicBezTo>
                      <a:pt x="3247" y="15173"/>
                      <a:pt x="4693" y="12955"/>
                      <a:pt x="5079" y="12376"/>
                    </a:cubicBezTo>
                    <a:lnTo>
                      <a:pt x="6204" y="12376"/>
                    </a:lnTo>
                    <a:cubicBezTo>
                      <a:pt x="6525" y="13019"/>
                      <a:pt x="7650" y="15012"/>
                      <a:pt x="8679" y="15848"/>
                    </a:cubicBezTo>
                    <a:cubicBezTo>
                      <a:pt x="8711" y="15880"/>
                      <a:pt x="8751" y="15896"/>
                      <a:pt x="8792" y="15896"/>
                    </a:cubicBezTo>
                    <a:cubicBezTo>
                      <a:pt x="8832" y="15896"/>
                      <a:pt x="8872" y="15880"/>
                      <a:pt x="8904" y="15848"/>
                    </a:cubicBezTo>
                    <a:cubicBezTo>
                      <a:pt x="8936" y="15784"/>
                      <a:pt x="8936" y="15687"/>
                      <a:pt x="8872" y="15623"/>
                    </a:cubicBezTo>
                    <a:cubicBezTo>
                      <a:pt x="7843" y="14787"/>
                      <a:pt x="6686" y="12634"/>
                      <a:pt x="6429" y="12151"/>
                    </a:cubicBezTo>
                    <a:lnTo>
                      <a:pt x="6429" y="11509"/>
                    </a:lnTo>
                    <a:lnTo>
                      <a:pt x="7008" y="11509"/>
                    </a:lnTo>
                    <a:lnTo>
                      <a:pt x="7008" y="10833"/>
                    </a:lnTo>
                    <a:cubicBezTo>
                      <a:pt x="7297" y="10737"/>
                      <a:pt x="7522" y="10641"/>
                      <a:pt x="7747" y="10512"/>
                    </a:cubicBezTo>
                    <a:lnTo>
                      <a:pt x="8776" y="11348"/>
                    </a:lnTo>
                    <a:lnTo>
                      <a:pt x="9322" y="12473"/>
                    </a:lnTo>
                    <a:lnTo>
                      <a:pt x="9386" y="12537"/>
                    </a:lnTo>
                    <a:lnTo>
                      <a:pt x="10608" y="13180"/>
                    </a:lnTo>
                    <a:cubicBezTo>
                      <a:pt x="10625" y="13189"/>
                      <a:pt x="10644" y="13193"/>
                      <a:pt x="10664" y="13193"/>
                    </a:cubicBezTo>
                    <a:cubicBezTo>
                      <a:pt x="10719" y="13193"/>
                      <a:pt x="10777" y="13163"/>
                      <a:pt x="10801" y="13116"/>
                    </a:cubicBezTo>
                    <a:cubicBezTo>
                      <a:pt x="10865" y="13019"/>
                      <a:pt x="10833" y="12955"/>
                      <a:pt x="10736" y="12891"/>
                    </a:cubicBezTo>
                    <a:lnTo>
                      <a:pt x="9579" y="12280"/>
                    </a:lnTo>
                    <a:lnTo>
                      <a:pt x="9033" y="11155"/>
                    </a:lnTo>
                    <a:lnTo>
                      <a:pt x="9001" y="11123"/>
                    </a:lnTo>
                    <a:lnTo>
                      <a:pt x="8036" y="10351"/>
                    </a:lnTo>
                    <a:cubicBezTo>
                      <a:pt x="8550" y="10030"/>
                      <a:pt x="8840" y="9741"/>
                      <a:pt x="8840" y="9741"/>
                    </a:cubicBezTo>
                    <a:cubicBezTo>
                      <a:pt x="8840" y="9741"/>
                      <a:pt x="8711" y="8455"/>
                      <a:pt x="8518" y="7073"/>
                    </a:cubicBezTo>
                    <a:lnTo>
                      <a:pt x="9097" y="7073"/>
                    </a:lnTo>
                    <a:cubicBezTo>
                      <a:pt x="9161" y="7073"/>
                      <a:pt x="9193" y="7040"/>
                      <a:pt x="9226" y="6976"/>
                    </a:cubicBezTo>
                    <a:lnTo>
                      <a:pt x="9933" y="5433"/>
                    </a:lnTo>
                    <a:lnTo>
                      <a:pt x="11090" y="4790"/>
                    </a:lnTo>
                    <a:cubicBezTo>
                      <a:pt x="11154" y="4758"/>
                      <a:pt x="11186" y="4662"/>
                      <a:pt x="11154" y="4565"/>
                    </a:cubicBezTo>
                    <a:cubicBezTo>
                      <a:pt x="11122" y="4533"/>
                      <a:pt x="11058" y="4501"/>
                      <a:pt x="11026" y="4501"/>
                    </a:cubicBezTo>
                    <a:lnTo>
                      <a:pt x="10929" y="4533"/>
                    </a:lnTo>
                    <a:lnTo>
                      <a:pt x="9740" y="5176"/>
                    </a:lnTo>
                    <a:lnTo>
                      <a:pt x="9676" y="5272"/>
                    </a:lnTo>
                    <a:lnTo>
                      <a:pt x="9001" y="6783"/>
                    </a:lnTo>
                    <a:lnTo>
                      <a:pt x="8486" y="6751"/>
                    </a:lnTo>
                    <a:cubicBezTo>
                      <a:pt x="8358" y="5723"/>
                      <a:pt x="8197" y="4694"/>
                      <a:pt x="8100" y="4180"/>
                    </a:cubicBezTo>
                    <a:lnTo>
                      <a:pt x="9258" y="3472"/>
                    </a:lnTo>
                    <a:cubicBezTo>
                      <a:pt x="9322" y="3440"/>
                      <a:pt x="9354" y="3376"/>
                      <a:pt x="9354" y="3312"/>
                    </a:cubicBezTo>
                    <a:lnTo>
                      <a:pt x="8808" y="1158"/>
                    </a:lnTo>
                    <a:lnTo>
                      <a:pt x="9483" y="354"/>
                    </a:lnTo>
                    <a:cubicBezTo>
                      <a:pt x="9547" y="290"/>
                      <a:pt x="9515" y="194"/>
                      <a:pt x="9451" y="162"/>
                    </a:cubicBezTo>
                    <a:lnTo>
                      <a:pt x="9354" y="129"/>
                    </a:lnTo>
                    <a:lnTo>
                      <a:pt x="9258" y="162"/>
                    </a:lnTo>
                    <a:lnTo>
                      <a:pt x="8550" y="997"/>
                    </a:lnTo>
                    <a:lnTo>
                      <a:pt x="8518" y="1126"/>
                    </a:lnTo>
                    <a:lnTo>
                      <a:pt x="9033" y="3280"/>
                    </a:lnTo>
                    <a:lnTo>
                      <a:pt x="8004" y="3858"/>
                    </a:lnTo>
                    <a:cubicBezTo>
                      <a:pt x="7779" y="3312"/>
                      <a:pt x="7265" y="2476"/>
                      <a:pt x="6783" y="1737"/>
                    </a:cubicBezTo>
                    <a:cubicBezTo>
                      <a:pt x="6541" y="1383"/>
                      <a:pt x="6156" y="1206"/>
                      <a:pt x="5770" y="1206"/>
                    </a:cubicBezTo>
                    <a:cubicBezTo>
                      <a:pt x="5384" y="1206"/>
                      <a:pt x="4999" y="1383"/>
                      <a:pt x="4757" y="1737"/>
                    </a:cubicBezTo>
                    <a:lnTo>
                      <a:pt x="3407" y="3730"/>
                    </a:lnTo>
                    <a:lnTo>
                      <a:pt x="2507" y="3151"/>
                    </a:lnTo>
                    <a:lnTo>
                      <a:pt x="3118" y="1029"/>
                    </a:lnTo>
                    <a:lnTo>
                      <a:pt x="3086" y="901"/>
                    </a:lnTo>
                    <a:lnTo>
                      <a:pt x="2411" y="65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4000;p64">
                <a:extLst>
                  <a:ext uri="{FF2B5EF4-FFF2-40B4-BE49-F238E27FC236}">
                    <a16:creationId xmlns:a16="http://schemas.microsoft.com/office/drawing/2014/main" id="{ED053BD9-FAF4-96B9-D71C-50FAFB7F06E3}"/>
                  </a:ext>
                </a:extLst>
              </p:cNvPr>
              <p:cNvSpPr/>
              <p:nvPr/>
            </p:nvSpPr>
            <p:spPr>
              <a:xfrm>
                <a:off x="3363975" y="3655875"/>
                <a:ext cx="136625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369" extrusionOk="0">
                    <a:moveTo>
                      <a:pt x="483" y="1"/>
                    </a:moveTo>
                    <a:lnTo>
                      <a:pt x="0" y="5337"/>
                    </a:lnTo>
                    <a:lnTo>
                      <a:pt x="0" y="5337"/>
                    </a:lnTo>
                    <a:lnTo>
                      <a:pt x="2604" y="3954"/>
                    </a:lnTo>
                    <a:lnTo>
                      <a:pt x="5465" y="5369"/>
                    </a:lnTo>
                    <a:lnTo>
                      <a:pt x="4790" y="129"/>
                    </a:lnTo>
                    <a:lnTo>
                      <a:pt x="3408" y="804"/>
                    </a:lnTo>
                    <a:lnTo>
                      <a:pt x="2668" y="258"/>
                    </a:lnTo>
                    <a:lnTo>
                      <a:pt x="1993" y="836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4001;p64">
                <a:extLst>
                  <a:ext uri="{FF2B5EF4-FFF2-40B4-BE49-F238E27FC236}">
                    <a16:creationId xmlns:a16="http://schemas.microsoft.com/office/drawing/2014/main" id="{B8934EE1-8E4E-5523-8411-CF559DA739BD}"/>
                  </a:ext>
                </a:extLst>
              </p:cNvPr>
              <p:cNvSpPr/>
              <p:nvPr/>
            </p:nvSpPr>
            <p:spPr>
              <a:xfrm>
                <a:off x="3359950" y="3651850"/>
                <a:ext cx="14467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5672" extrusionOk="0">
                    <a:moveTo>
                      <a:pt x="772" y="387"/>
                    </a:moveTo>
                    <a:lnTo>
                      <a:pt x="2090" y="1126"/>
                    </a:lnTo>
                    <a:lnTo>
                      <a:pt x="2154" y="1126"/>
                    </a:lnTo>
                    <a:lnTo>
                      <a:pt x="2283" y="1094"/>
                    </a:lnTo>
                    <a:lnTo>
                      <a:pt x="2829" y="612"/>
                    </a:lnTo>
                    <a:lnTo>
                      <a:pt x="3472" y="1094"/>
                    </a:lnTo>
                    <a:cubicBezTo>
                      <a:pt x="3504" y="1126"/>
                      <a:pt x="3569" y="1126"/>
                      <a:pt x="3633" y="1126"/>
                    </a:cubicBezTo>
                    <a:lnTo>
                      <a:pt x="4822" y="547"/>
                    </a:lnTo>
                    <a:lnTo>
                      <a:pt x="5433" y="5240"/>
                    </a:lnTo>
                    <a:lnTo>
                      <a:pt x="5433" y="5240"/>
                    </a:lnTo>
                    <a:lnTo>
                      <a:pt x="2829" y="3987"/>
                    </a:lnTo>
                    <a:lnTo>
                      <a:pt x="2701" y="3987"/>
                    </a:lnTo>
                    <a:lnTo>
                      <a:pt x="354" y="5240"/>
                    </a:lnTo>
                    <a:lnTo>
                      <a:pt x="772" y="387"/>
                    </a:lnTo>
                    <a:close/>
                    <a:moveTo>
                      <a:pt x="579" y="1"/>
                    </a:moveTo>
                    <a:cubicBezTo>
                      <a:pt x="515" y="33"/>
                      <a:pt x="483" y="97"/>
                      <a:pt x="483" y="129"/>
                    </a:cubicBezTo>
                    <a:lnTo>
                      <a:pt x="1" y="5465"/>
                    </a:lnTo>
                    <a:cubicBezTo>
                      <a:pt x="1" y="5530"/>
                      <a:pt x="33" y="5594"/>
                      <a:pt x="65" y="5626"/>
                    </a:cubicBezTo>
                    <a:cubicBezTo>
                      <a:pt x="97" y="5642"/>
                      <a:pt x="129" y="5650"/>
                      <a:pt x="157" y="5650"/>
                    </a:cubicBezTo>
                    <a:cubicBezTo>
                      <a:pt x="185" y="5650"/>
                      <a:pt x="210" y="5642"/>
                      <a:pt x="226" y="5626"/>
                    </a:cubicBezTo>
                    <a:lnTo>
                      <a:pt x="2765" y="4276"/>
                    </a:lnTo>
                    <a:lnTo>
                      <a:pt x="5562" y="5658"/>
                    </a:lnTo>
                    <a:cubicBezTo>
                      <a:pt x="5580" y="5668"/>
                      <a:pt x="5599" y="5672"/>
                      <a:pt x="5617" y="5672"/>
                    </a:cubicBezTo>
                    <a:cubicBezTo>
                      <a:pt x="5661" y="5672"/>
                      <a:pt x="5700" y="5649"/>
                      <a:pt x="5722" y="5626"/>
                    </a:cubicBezTo>
                    <a:cubicBezTo>
                      <a:pt x="5754" y="5594"/>
                      <a:pt x="5787" y="5562"/>
                      <a:pt x="5787" y="5498"/>
                    </a:cubicBezTo>
                    <a:lnTo>
                      <a:pt x="5112" y="290"/>
                    </a:lnTo>
                    <a:cubicBezTo>
                      <a:pt x="5112" y="226"/>
                      <a:pt x="5079" y="194"/>
                      <a:pt x="5015" y="162"/>
                    </a:cubicBezTo>
                    <a:lnTo>
                      <a:pt x="4887" y="162"/>
                    </a:lnTo>
                    <a:lnTo>
                      <a:pt x="3569" y="804"/>
                    </a:lnTo>
                    <a:lnTo>
                      <a:pt x="2926" y="290"/>
                    </a:lnTo>
                    <a:cubicBezTo>
                      <a:pt x="2894" y="274"/>
                      <a:pt x="2862" y="266"/>
                      <a:pt x="2829" y="266"/>
                    </a:cubicBezTo>
                    <a:cubicBezTo>
                      <a:pt x="2797" y="266"/>
                      <a:pt x="2765" y="274"/>
                      <a:pt x="2733" y="290"/>
                    </a:cubicBezTo>
                    <a:lnTo>
                      <a:pt x="2154" y="804"/>
                    </a:lnTo>
                    <a:lnTo>
                      <a:pt x="708" y="33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4002;p64">
                <a:extLst>
                  <a:ext uri="{FF2B5EF4-FFF2-40B4-BE49-F238E27FC236}">
                    <a16:creationId xmlns:a16="http://schemas.microsoft.com/office/drawing/2014/main" id="{A0B8C481-CF34-673A-E407-3A4431B05438}"/>
                  </a:ext>
                </a:extLst>
              </p:cNvPr>
              <p:cNvSpPr/>
              <p:nvPr/>
            </p:nvSpPr>
            <p:spPr>
              <a:xfrm>
                <a:off x="3378425" y="3754725"/>
                <a:ext cx="1109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444" extrusionOk="0">
                    <a:moveTo>
                      <a:pt x="2026" y="0"/>
                    </a:moveTo>
                    <a:lnTo>
                      <a:pt x="1" y="1190"/>
                    </a:lnTo>
                    <a:lnTo>
                      <a:pt x="2058" y="2443"/>
                    </a:lnTo>
                    <a:lnTo>
                      <a:pt x="4437" y="1222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4003;p64">
                <a:extLst>
                  <a:ext uri="{FF2B5EF4-FFF2-40B4-BE49-F238E27FC236}">
                    <a16:creationId xmlns:a16="http://schemas.microsoft.com/office/drawing/2014/main" id="{26D7F2C9-D7E2-41DD-2A3C-9D36CE7C825C}"/>
                  </a:ext>
                </a:extLst>
              </p:cNvPr>
              <p:cNvSpPr/>
              <p:nvPr/>
            </p:nvSpPr>
            <p:spPr>
              <a:xfrm>
                <a:off x="3374425" y="3750700"/>
                <a:ext cx="1189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2733" extrusionOk="0">
                    <a:moveTo>
                      <a:pt x="2186" y="322"/>
                    </a:moveTo>
                    <a:lnTo>
                      <a:pt x="4243" y="1383"/>
                    </a:lnTo>
                    <a:lnTo>
                      <a:pt x="2218" y="2411"/>
                    </a:lnTo>
                    <a:lnTo>
                      <a:pt x="450" y="1351"/>
                    </a:lnTo>
                    <a:lnTo>
                      <a:pt x="2186" y="322"/>
                    </a:lnTo>
                    <a:close/>
                    <a:moveTo>
                      <a:pt x="2186" y="1"/>
                    </a:moveTo>
                    <a:lnTo>
                      <a:pt x="2122" y="33"/>
                    </a:lnTo>
                    <a:lnTo>
                      <a:pt x="97" y="1222"/>
                    </a:lnTo>
                    <a:cubicBezTo>
                      <a:pt x="32" y="1254"/>
                      <a:pt x="0" y="1319"/>
                      <a:pt x="0" y="1351"/>
                    </a:cubicBezTo>
                    <a:cubicBezTo>
                      <a:pt x="0" y="1415"/>
                      <a:pt x="32" y="1447"/>
                      <a:pt x="97" y="1479"/>
                    </a:cubicBezTo>
                    <a:lnTo>
                      <a:pt x="2154" y="2733"/>
                    </a:lnTo>
                    <a:lnTo>
                      <a:pt x="2283" y="2733"/>
                    </a:lnTo>
                    <a:lnTo>
                      <a:pt x="4661" y="1544"/>
                    </a:lnTo>
                    <a:cubicBezTo>
                      <a:pt x="4725" y="1511"/>
                      <a:pt x="4758" y="1447"/>
                      <a:pt x="4758" y="1415"/>
                    </a:cubicBezTo>
                    <a:cubicBezTo>
                      <a:pt x="4758" y="1351"/>
                      <a:pt x="4725" y="1286"/>
                      <a:pt x="4661" y="1254"/>
                    </a:cubicBezTo>
                    <a:lnTo>
                      <a:pt x="2250" y="33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4004;p64">
                <a:extLst>
                  <a:ext uri="{FF2B5EF4-FFF2-40B4-BE49-F238E27FC236}">
                    <a16:creationId xmlns:a16="http://schemas.microsoft.com/office/drawing/2014/main" id="{18CC0A3B-AEBB-1FD1-62E2-9D4CE987F454}"/>
                  </a:ext>
                </a:extLst>
              </p:cNvPr>
              <p:cNvSpPr/>
              <p:nvPr/>
            </p:nvSpPr>
            <p:spPr>
              <a:xfrm>
                <a:off x="3506200" y="2497575"/>
                <a:ext cx="375325" cy="422225"/>
              </a:xfrm>
              <a:custGeom>
                <a:avLst/>
                <a:gdLst/>
                <a:ahLst/>
                <a:cxnLst/>
                <a:rect l="l" t="t" r="r" b="b"/>
                <a:pathLst>
                  <a:path w="15013" h="16889" extrusionOk="0">
                    <a:moveTo>
                      <a:pt x="9196" y="0"/>
                    </a:moveTo>
                    <a:cubicBezTo>
                      <a:pt x="9176" y="0"/>
                      <a:pt x="9154" y="4"/>
                      <a:pt x="9130" y="12"/>
                    </a:cubicBezTo>
                    <a:cubicBezTo>
                      <a:pt x="9066" y="44"/>
                      <a:pt x="9001" y="109"/>
                      <a:pt x="9034" y="205"/>
                    </a:cubicBezTo>
                    <a:cubicBezTo>
                      <a:pt x="9451" y="1459"/>
                      <a:pt x="9226" y="3902"/>
                      <a:pt x="9162" y="4448"/>
                    </a:cubicBezTo>
                    <a:lnTo>
                      <a:pt x="8808" y="4995"/>
                    </a:lnTo>
                    <a:lnTo>
                      <a:pt x="8326" y="4673"/>
                    </a:lnTo>
                    <a:lnTo>
                      <a:pt x="7941" y="5220"/>
                    </a:lnTo>
                    <a:cubicBezTo>
                      <a:pt x="7683" y="5155"/>
                      <a:pt x="7394" y="5091"/>
                      <a:pt x="7169" y="5059"/>
                    </a:cubicBezTo>
                    <a:lnTo>
                      <a:pt x="6751" y="3838"/>
                    </a:lnTo>
                    <a:lnTo>
                      <a:pt x="6944" y="2584"/>
                    </a:lnTo>
                    <a:lnTo>
                      <a:pt x="6912" y="2487"/>
                    </a:lnTo>
                    <a:lnTo>
                      <a:pt x="6237" y="1298"/>
                    </a:lnTo>
                    <a:cubicBezTo>
                      <a:pt x="6216" y="1236"/>
                      <a:pt x="6169" y="1200"/>
                      <a:pt x="6120" y="1200"/>
                    </a:cubicBezTo>
                    <a:cubicBezTo>
                      <a:pt x="6094" y="1200"/>
                      <a:pt x="6067" y="1211"/>
                      <a:pt x="6044" y="1234"/>
                    </a:cubicBezTo>
                    <a:cubicBezTo>
                      <a:pt x="5980" y="1266"/>
                      <a:pt x="5948" y="1362"/>
                      <a:pt x="5980" y="1427"/>
                    </a:cubicBezTo>
                    <a:lnTo>
                      <a:pt x="6623" y="2584"/>
                    </a:lnTo>
                    <a:lnTo>
                      <a:pt x="6462" y="3838"/>
                    </a:lnTo>
                    <a:lnTo>
                      <a:pt x="6462" y="3902"/>
                    </a:lnTo>
                    <a:lnTo>
                      <a:pt x="6848" y="5059"/>
                    </a:lnTo>
                    <a:cubicBezTo>
                      <a:pt x="6760" y="5054"/>
                      <a:pt x="6677" y="5052"/>
                      <a:pt x="6598" y="5052"/>
                    </a:cubicBezTo>
                    <a:cubicBezTo>
                      <a:pt x="6126" y="5052"/>
                      <a:pt x="5819" y="5123"/>
                      <a:pt x="5819" y="5123"/>
                    </a:cubicBezTo>
                    <a:cubicBezTo>
                      <a:pt x="5819" y="5123"/>
                      <a:pt x="5208" y="6281"/>
                      <a:pt x="4598" y="7534"/>
                    </a:cubicBezTo>
                    <a:lnTo>
                      <a:pt x="4148" y="7213"/>
                    </a:lnTo>
                    <a:cubicBezTo>
                      <a:pt x="4131" y="7197"/>
                      <a:pt x="4107" y="7189"/>
                      <a:pt x="4079" y="7189"/>
                    </a:cubicBezTo>
                    <a:cubicBezTo>
                      <a:pt x="4051" y="7189"/>
                      <a:pt x="4019" y="7197"/>
                      <a:pt x="3987" y="7213"/>
                    </a:cubicBezTo>
                    <a:lnTo>
                      <a:pt x="2540" y="8113"/>
                    </a:lnTo>
                    <a:lnTo>
                      <a:pt x="1222" y="8016"/>
                    </a:lnTo>
                    <a:cubicBezTo>
                      <a:pt x="1126" y="8016"/>
                      <a:pt x="1062" y="8081"/>
                      <a:pt x="1062" y="8145"/>
                    </a:cubicBezTo>
                    <a:cubicBezTo>
                      <a:pt x="1062" y="8209"/>
                      <a:pt x="1062" y="8273"/>
                      <a:pt x="1126" y="8306"/>
                    </a:cubicBezTo>
                    <a:lnTo>
                      <a:pt x="1190" y="8306"/>
                    </a:lnTo>
                    <a:lnTo>
                      <a:pt x="2572" y="8434"/>
                    </a:lnTo>
                    <a:lnTo>
                      <a:pt x="2669" y="8402"/>
                    </a:lnTo>
                    <a:lnTo>
                      <a:pt x="4051" y="7502"/>
                    </a:lnTo>
                    <a:lnTo>
                      <a:pt x="4469" y="7791"/>
                    </a:lnTo>
                    <a:cubicBezTo>
                      <a:pt x="4019" y="8756"/>
                      <a:pt x="3569" y="9688"/>
                      <a:pt x="3376" y="10202"/>
                    </a:cubicBezTo>
                    <a:lnTo>
                      <a:pt x="2026" y="10106"/>
                    </a:lnTo>
                    <a:cubicBezTo>
                      <a:pt x="1962" y="10106"/>
                      <a:pt x="1897" y="10138"/>
                      <a:pt x="1865" y="10202"/>
                    </a:cubicBezTo>
                    <a:lnTo>
                      <a:pt x="1094" y="12292"/>
                    </a:lnTo>
                    <a:lnTo>
                      <a:pt x="130" y="12581"/>
                    </a:lnTo>
                    <a:cubicBezTo>
                      <a:pt x="33" y="12613"/>
                      <a:pt x="1" y="12709"/>
                      <a:pt x="33" y="12774"/>
                    </a:cubicBezTo>
                    <a:lnTo>
                      <a:pt x="97" y="12870"/>
                    </a:lnTo>
                    <a:lnTo>
                      <a:pt x="226" y="12870"/>
                    </a:lnTo>
                    <a:lnTo>
                      <a:pt x="1255" y="12581"/>
                    </a:lnTo>
                    <a:lnTo>
                      <a:pt x="1351" y="12484"/>
                    </a:lnTo>
                    <a:lnTo>
                      <a:pt x="2122" y="10427"/>
                    </a:lnTo>
                    <a:lnTo>
                      <a:pt x="3280" y="10491"/>
                    </a:lnTo>
                    <a:cubicBezTo>
                      <a:pt x="3151" y="11070"/>
                      <a:pt x="3119" y="12067"/>
                      <a:pt x="3151" y="12934"/>
                    </a:cubicBezTo>
                    <a:cubicBezTo>
                      <a:pt x="3151" y="13610"/>
                      <a:pt x="3718" y="14118"/>
                      <a:pt x="4360" y="14118"/>
                    </a:cubicBezTo>
                    <a:cubicBezTo>
                      <a:pt x="4512" y="14118"/>
                      <a:pt x="4669" y="14089"/>
                      <a:pt x="4823" y="14027"/>
                    </a:cubicBezTo>
                    <a:lnTo>
                      <a:pt x="7041" y="13127"/>
                    </a:lnTo>
                    <a:lnTo>
                      <a:pt x="7458" y="14092"/>
                    </a:lnTo>
                    <a:lnTo>
                      <a:pt x="5819" y="15538"/>
                    </a:lnTo>
                    <a:cubicBezTo>
                      <a:pt x="5787" y="15570"/>
                      <a:pt x="5755" y="15602"/>
                      <a:pt x="5755" y="15667"/>
                    </a:cubicBezTo>
                    <a:lnTo>
                      <a:pt x="5851" y="16760"/>
                    </a:lnTo>
                    <a:lnTo>
                      <a:pt x="5915" y="16856"/>
                    </a:lnTo>
                    <a:lnTo>
                      <a:pt x="6012" y="16888"/>
                    </a:lnTo>
                    <a:cubicBezTo>
                      <a:pt x="6108" y="16888"/>
                      <a:pt x="6173" y="16824"/>
                      <a:pt x="6173" y="16727"/>
                    </a:cubicBezTo>
                    <a:lnTo>
                      <a:pt x="6076" y="15731"/>
                    </a:lnTo>
                    <a:lnTo>
                      <a:pt x="7748" y="14252"/>
                    </a:lnTo>
                    <a:cubicBezTo>
                      <a:pt x="7812" y="14220"/>
                      <a:pt x="7812" y="14124"/>
                      <a:pt x="7780" y="14092"/>
                    </a:cubicBezTo>
                    <a:lnTo>
                      <a:pt x="7330" y="13031"/>
                    </a:lnTo>
                    <a:lnTo>
                      <a:pt x="7491" y="12967"/>
                    </a:lnTo>
                    <a:lnTo>
                      <a:pt x="9162" y="11006"/>
                    </a:lnTo>
                    <a:lnTo>
                      <a:pt x="9741" y="11424"/>
                    </a:lnTo>
                    <a:lnTo>
                      <a:pt x="9419" y="13031"/>
                    </a:lnTo>
                    <a:lnTo>
                      <a:pt x="9419" y="13127"/>
                    </a:lnTo>
                    <a:lnTo>
                      <a:pt x="9998" y="14381"/>
                    </a:lnTo>
                    <a:lnTo>
                      <a:pt x="10062" y="14445"/>
                    </a:lnTo>
                    <a:cubicBezTo>
                      <a:pt x="10078" y="14461"/>
                      <a:pt x="10102" y="14469"/>
                      <a:pt x="10130" y="14469"/>
                    </a:cubicBezTo>
                    <a:cubicBezTo>
                      <a:pt x="10159" y="14469"/>
                      <a:pt x="10191" y="14461"/>
                      <a:pt x="10223" y="14445"/>
                    </a:cubicBezTo>
                    <a:cubicBezTo>
                      <a:pt x="10287" y="14413"/>
                      <a:pt x="10319" y="14317"/>
                      <a:pt x="10287" y="14252"/>
                    </a:cubicBezTo>
                    <a:lnTo>
                      <a:pt x="9709" y="13063"/>
                    </a:lnTo>
                    <a:lnTo>
                      <a:pt x="10062" y="11359"/>
                    </a:lnTo>
                    <a:cubicBezTo>
                      <a:pt x="10062" y="11327"/>
                      <a:pt x="10030" y="11263"/>
                      <a:pt x="9998" y="11231"/>
                    </a:cubicBezTo>
                    <a:lnTo>
                      <a:pt x="9355" y="10781"/>
                    </a:lnTo>
                    <a:lnTo>
                      <a:pt x="11187" y="8627"/>
                    </a:lnTo>
                    <a:cubicBezTo>
                      <a:pt x="11187" y="8627"/>
                      <a:pt x="10994" y="8048"/>
                      <a:pt x="10544" y="7341"/>
                    </a:cubicBezTo>
                    <a:lnTo>
                      <a:pt x="11444" y="7309"/>
                    </a:lnTo>
                    <a:lnTo>
                      <a:pt x="11509" y="7277"/>
                    </a:lnTo>
                    <a:lnTo>
                      <a:pt x="12569" y="6698"/>
                    </a:lnTo>
                    <a:lnTo>
                      <a:pt x="13887" y="6859"/>
                    </a:lnTo>
                    <a:cubicBezTo>
                      <a:pt x="13904" y="6865"/>
                      <a:pt x="13920" y="6867"/>
                      <a:pt x="13936" y="6867"/>
                    </a:cubicBezTo>
                    <a:cubicBezTo>
                      <a:pt x="14006" y="6867"/>
                      <a:pt x="14054" y="6810"/>
                      <a:pt x="14080" y="6731"/>
                    </a:cubicBezTo>
                    <a:cubicBezTo>
                      <a:pt x="14080" y="6666"/>
                      <a:pt x="14016" y="6570"/>
                      <a:pt x="13952" y="6570"/>
                    </a:cubicBezTo>
                    <a:lnTo>
                      <a:pt x="12569" y="6377"/>
                    </a:lnTo>
                    <a:lnTo>
                      <a:pt x="12473" y="6409"/>
                    </a:lnTo>
                    <a:lnTo>
                      <a:pt x="11380" y="7020"/>
                    </a:lnTo>
                    <a:lnTo>
                      <a:pt x="10351" y="7052"/>
                    </a:lnTo>
                    <a:cubicBezTo>
                      <a:pt x="10287" y="6988"/>
                      <a:pt x="10223" y="6923"/>
                      <a:pt x="10191" y="6859"/>
                    </a:cubicBezTo>
                    <a:lnTo>
                      <a:pt x="10673" y="6152"/>
                    </a:lnTo>
                    <a:lnTo>
                      <a:pt x="10159" y="5830"/>
                    </a:lnTo>
                    <a:lnTo>
                      <a:pt x="10480" y="5316"/>
                    </a:lnTo>
                    <a:cubicBezTo>
                      <a:pt x="10988" y="5077"/>
                      <a:pt x="13165" y="4142"/>
                      <a:pt x="14553" y="4142"/>
                    </a:cubicBezTo>
                    <a:cubicBezTo>
                      <a:pt x="14658" y="4142"/>
                      <a:pt x="14757" y="4148"/>
                      <a:pt x="14852" y="4159"/>
                    </a:cubicBezTo>
                    <a:cubicBezTo>
                      <a:pt x="14916" y="4159"/>
                      <a:pt x="14980" y="4095"/>
                      <a:pt x="15012" y="4030"/>
                    </a:cubicBezTo>
                    <a:cubicBezTo>
                      <a:pt x="15012" y="3934"/>
                      <a:pt x="14948" y="3870"/>
                      <a:pt x="14884" y="3838"/>
                    </a:cubicBezTo>
                    <a:cubicBezTo>
                      <a:pt x="14785" y="3826"/>
                      <a:pt x="14682" y="3821"/>
                      <a:pt x="14574" y="3821"/>
                    </a:cubicBezTo>
                    <a:cubicBezTo>
                      <a:pt x="13142" y="3821"/>
                      <a:pt x="11014" y="4758"/>
                      <a:pt x="10416" y="5027"/>
                    </a:cubicBezTo>
                    <a:lnTo>
                      <a:pt x="9484" y="4384"/>
                    </a:lnTo>
                    <a:cubicBezTo>
                      <a:pt x="9548" y="3645"/>
                      <a:pt x="9741" y="1395"/>
                      <a:pt x="9323" y="109"/>
                    </a:cubicBezTo>
                    <a:cubicBezTo>
                      <a:pt x="9299" y="36"/>
                      <a:pt x="9257" y="0"/>
                      <a:pt x="9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4005;p64">
                <a:extLst>
                  <a:ext uri="{FF2B5EF4-FFF2-40B4-BE49-F238E27FC236}">
                    <a16:creationId xmlns:a16="http://schemas.microsoft.com/office/drawing/2014/main" id="{9C6B9EAB-AC4E-94A0-2B76-B25CB78CA49A}"/>
                  </a:ext>
                </a:extLst>
              </p:cNvPr>
              <p:cNvSpPr/>
              <p:nvPr/>
            </p:nvSpPr>
            <p:spPr>
              <a:xfrm>
                <a:off x="3600225" y="2635300"/>
                <a:ext cx="171200" cy="180825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7233" extrusionOk="0">
                    <a:moveTo>
                      <a:pt x="2283" y="0"/>
                    </a:moveTo>
                    <a:lnTo>
                      <a:pt x="1" y="4725"/>
                    </a:lnTo>
                    <a:lnTo>
                      <a:pt x="1512" y="4950"/>
                    </a:lnTo>
                    <a:lnTo>
                      <a:pt x="1833" y="5818"/>
                    </a:lnTo>
                    <a:lnTo>
                      <a:pt x="2701" y="5690"/>
                    </a:lnTo>
                    <a:lnTo>
                      <a:pt x="3505" y="7233"/>
                    </a:lnTo>
                    <a:lnTo>
                      <a:pt x="6848" y="3054"/>
                    </a:lnTo>
                    <a:lnTo>
                      <a:pt x="3922" y="2764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4006;p64">
                <a:extLst>
                  <a:ext uri="{FF2B5EF4-FFF2-40B4-BE49-F238E27FC236}">
                    <a16:creationId xmlns:a16="http://schemas.microsoft.com/office/drawing/2014/main" id="{511D5D3B-62F6-5B95-6DE6-82D1BCD25C08}"/>
                  </a:ext>
                </a:extLst>
              </p:cNvPr>
              <p:cNvSpPr/>
              <p:nvPr/>
            </p:nvSpPr>
            <p:spPr>
              <a:xfrm>
                <a:off x="3596225" y="2632075"/>
                <a:ext cx="179225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7523" extrusionOk="0">
                    <a:moveTo>
                      <a:pt x="2475" y="450"/>
                    </a:moveTo>
                    <a:lnTo>
                      <a:pt x="3954" y="2958"/>
                    </a:lnTo>
                    <a:cubicBezTo>
                      <a:pt x="3954" y="3022"/>
                      <a:pt x="4018" y="3022"/>
                      <a:pt x="4050" y="3054"/>
                    </a:cubicBezTo>
                    <a:lnTo>
                      <a:pt x="6718" y="3311"/>
                    </a:lnTo>
                    <a:lnTo>
                      <a:pt x="3697" y="7104"/>
                    </a:lnTo>
                    <a:lnTo>
                      <a:pt x="2990" y="5754"/>
                    </a:lnTo>
                    <a:lnTo>
                      <a:pt x="2925" y="5690"/>
                    </a:lnTo>
                    <a:lnTo>
                      <a:pt x="2829" y="5690"/>
                    </a:lnTo>
                    <a:lnTo>
                      <a:pt x="2089" y="5754"/>
                    </a:lnTo>
                    <a:lnTo>
                      <a:pt x="1832" y="5015"/>
                    </a:lnTo>
                    <a:cubicBezTo>
                      <a:pt x="1800" y="4983"/>
                      <a:pt x="1768" y="4919"/>
                      <a:pt x="1704" y="4919"/>
                    </a:cubicBezTo>
                    <a:lnTo>
                      <a:pt x="386" y="4726"/>
                    </a:lnTo>
                    <a:lnTo>
                      <a:pt x="2475" y="450"/>
                    </a:lnTo>
                    <a:close/>
                    <a:moveTo>
                      <a:pt x="2443" y="0"/>
                    </a:moveTo>
                    <a:cubicBezTo>
                      <a:pt x="2379" y="0"/>
                      <a:pt x="2347" y="33"/>
                      <a:pt x="2314" y="65"/>
                    </a:cubicBezTo>
                    <a:lnTo>
                      <a:pt x="0" y="4790"/>
                    </a:lnTo>
                    <a:lnTo>
                      <a:pt x="0" y="4919"/>
                    </a:lnTo>
                    <a:lnTo>
                      <a:pt x="129" y="5015"/>
                    </a:lnTo>
                    <a:lnTo>
                      <a:pt x="1575" y="5208"/>
                    </a:lnTo>
                    <a:lnTo>
                      <a:pt x="1832" y="5979"/>
                    </a:lnTo>
                    <a:cubicBezTo>
                      <a:pt x="1859" y="6032"/>
                      <a:pt x="1906" y="6084"/>
                      <a:pt x="1958" y="6084"/>
                    </a:cubicBezTo>
                    <a:cubicBezTo>
                      <a:pt x="1969" y="6084"/>
                      <a:pt x="1981" y="6082"/>
                      <a:pt x="1993" y="6076"/>
                    </a:cubicBezTo>
                    <a:lnTo>
                      <a:pt x="2765" y="5979"/>
                    </a:lnTo>
                    <a:lnTo>
                      <a:pt x="3536" y="7426"/>
                    </a:lnTo>
                    <a:lnTo>
                      <a:pt x="3568" y="7490"/>
                    </a:lnTo>
                    <a:lnTo>
                      <a:pt x="3632" y="7522"/>
                    </a:lnTo>
                    <a:cubicBezTo>
                      <a:pt x="3697" y="7522"/>
                      <a:pt x="3729" y="7490"/>
                      <a:pt x="3761" y="7458"/>
                    </a:cubicBezTo>
                    <a:lnTo>
                      <a:pt x="7136" y="3279"/>
                    </a:lnTo>
                    <a:cubicBezTo>
                      <a:pt x="7168" y="3215"/>
                      <a:pt x="7168" y="3151"/>
                      <a:pt x="7136" y="3118"/>
                    </a:cubicBezTo>
                    <a:cubicBezTo>
                      <a:pt x="7136" y="3054"/>
                      <a:pt x="7072" y="3022"/>
                      <a:pt x="7008" y="3022"/>
                    </a:cubicBezTo>
                    <a:lnTo>
                      <a:pt x="4179" y="2733"/>
                    </a:lnTo>
                    <a:lnTo>
                      <a:pt x="2572" y="65"/>
                    </a:lnTo>
                    <a:cubicBezTo>
                      <a:pt x="2572" y="33"/>
                      <a:pt x="2507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4007;p64">
                <a:extLst>
                  <a:ext uri="{FF2B5EF4-FFF2-40B4-BE49-F238E27FC236}">
                    <a16:creationId xmlns:a16="http://schemas.microsoft.com/office/drawing/2014/main" id="{640D56CA-5BB2-FAAB-853D-41741DC60C27}"/>
                  </a:ext>
                </a:extLst>
              </p:cNvPr>
              <p:cNvSpPr/>
              <p:nvPr/>
            </p:nvSpPr>
            <p:spPr>
              <a:xfrm>
                <a:off x="3664525" y="2645725"/>
                <a:ext cx="92425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444" extrusionOk="0">
                    <a:moveTo>
                      <a:pt x="0" y="1"/>
                    </a:moveTo>
                    <a:lnTo>
                      <a:pt x="1350" y="2347"/>
                    </a:lnTo>
                    <a:lnTo>
                      <a:pt x="3697" y="2444"/>
                    </a:lnTo>
                    <a:lnTo>
                      <a:pt x="2636" y="2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4008;p64">
                <a:extLst>
                  <a:ext uri="{FF2B5EF4-FFF2-40B4-BE49-F238E27FC236}">
                    <a16:creationId xmlns:a16="http://schemas.microsoft.com/office/drawing/2014/main" id="{B5601680-D5B3-EC3E-4129-21819BCFE550}"/>
                  </a:ext>
                </a:extLst>
              </p:cNvPr>
              <p:cNvSpPr/>
              <p:nvPr/>
            </p:nvSpPr>
            <p:spPr>
              <a:xfrm>
                <a:off x="3660500" y="2641725"/>
                <a:ext cx="10047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2765" extrusionOk="0">
                    <a:moveTo>
                      <a:pt x="451" y="322"/>
                    </a:moveTo>
                    <a:lnTo>
                      <a:pt x="2701" y="611"/>
                    </a:lnTo>
                    <a:lnTo>
                      <a:pt x="3601" y="2443"/>
                    </a:lnTo>
                    <a:lnTo>
                      <a:pt x="1608" y="2347"/>
                    </a:lnTo>
                    <a:lnTo>
                      <a:pt x="451" y="322"/>
                    </a:lnTo>
                    <a:close/>
                    <a:moveTo>
                      <a:pt x="194" y="0"/>
                    </a:moveTo>
                    <a:cubicBezTo>
                      <a:pt x="129" y="0"/>
                      <a:pt x="97" y="0"/>
                      <a:pt x="65" y="64"/>
                    </a:cubicBezTo>
                    <a:cubicBezTo>
                      <a:pt x="33" y="97"/>
                      <a:pt x="1" y="161"/>
                      <a:pt x="33" y="225"/>
                    </a:cubicBezTo>
                    <a:lnTo>
                      <a:pt x="1383" y="2572"/>
                    </a:lnTo>
                    <a:lnTo>
                      <a:pt x="1415" y="2636"/>
                    </a:lnTo>
                    <a:lnTo>
                      <a:pt x="1479" y="2668"/>
                    </a:lnTo>
                    <a:lnTo>
                      <a:pt x="3826" y="2765"/>
                    </a:lnTo>
                    <a:cubicBezTo>
                      <a:pt x="3890" y="2765"/>
                      <a:pt x="3954" y="2765"/>
                      <a:pt x="3987" y="2700"/>
                    </a:cubicBezTo>
                    <a:cubicBezTo>
                      <a:pt x="4019" y="2668"/>
                      <a:pt x="4019" y="2604"/>
                      <a:pt x="3987" y="2540"/>
                    </a:cubicBezTo>
                    <a:lnTo>
                      <a:pt x="2958" y="386"/>
                    </a:lnTo>
                    <a:cubicBezTo>
                      <a:pt x="2926" y="354"/>
                      <a:pt x="2894" y="322"/>
                      <a:pt x="2829" y="322"/>
                    </a:cubicBez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4009;p64">
                <a:extLst>
                  <a:ext uri="{FF2B5EF4-FFF2-40B4-BE49-F238E27FC236}">
                    <a16:creationId xmlns:a16="http://schemas.microsoft.com/office/drawing/2014/main" id="{C62164E5-24FD-C44B-F653-1D54C8B9BBA9}"/>
                  </a:ext>
                </a:extLst>
              </p:cNvPr>
              <p:cNvSpPr/>
              <p:nvPr/>
            </p:nvSpPr>
            <p:spPr>
              <a:xfrm>
                <a:off x="4202950" y="2493550"/>
                <a:ext cx="375300" cy="422225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6889" extrusionOk="0">
                    <a:moveTo>
                      <a:pt x="9195" y="1"/>
                    </a:moveTo>
                    <a:cubicBezTo>
                      <a:pt x="9175" y="1"/>
                      <a:pt x="9153" y="5"/>
                      <a:pt x="9129" y="13"/>
                    </a:cubicBezTo>
                    <a:cubicBezTo>
                      <a:pt x="9065" y="13"/>
                      <a:pt x="9001" y="109"/>
                      <a:pt x="9033" y="173"/>
                    </a:cubicBezTo>
                    <a:cubicBezTo>
                      <a:pt x="9418" y="1459"/>
                      <a:pt x="9226" y="3870"/>
                      <a:pt x="9161" y="4449"/>
                    </a:cubicBezTo>
                    <a:lnTo>
                      <a:pt x="8808" y="4963"/>
                    </a:lnTo>
                    <a:lnTo>
                      <a:pt x="8326" y="4641"/>
                    </a:lnTo>
                    <a:lnTo>
                      <a:pt x="7940" y="5220"/>
                    </a:lnTo>
                    <a:cubicBezTo>
                      <a:pt x="7650" y="5124"/>
                      <a:pt x="7393" y="5091"/>
                      <a:pt x="7168" y="5059"/>
                    </a:cubicBezTo>
                    <a:lnTo>
                      <a:pt x="6750" y="3806"/>
                    </a:lnTo>
                    <a:lnTo>
                      <a:pt x="6911" y="2584"/>
                    </a:lnTo>
                    <a:lnTo>
                      <a:pt x="6911" y="2488"/>
                    </a:lnTo>
                    <a:lnTo>
                      <a:pt x="6236" y="1266"/>
                    </a:lnTo>
                    <a:cubicBezTo>
                      <a:pt x="6213" y="1219"/>
                      <a:pt x="6155" y="1189"/>
                      <a:pt x="6100" y="1189"/>
                    </a:cubicBezTo>
                    <a:cubicBezTo>
                      <a:pt x="6080" y="1189"/>
                      <a:pt x="6060" y="1193"/>
                      <a:pt x="6043" y="1202"/>
                    </a:cubicBezTo>
                    <a:cubicBezTo>
                      <a:pt x="5947" y="1266"/>
                      <a:pt x="5947" y="1363"/>
                      <a:pt x="5979" y="1427"/>
                    </a:cubicBezTo>
                    <a:lnTo>
                      <a:pt x="6622" y="2584"/>
                    </a:lnTo>
                    <a:lnTo>
                      <a:pt x="6429" y="3806"/>
                    </a:lnTo>
                    <a:lnTo>
                      <a:pt x="6461" y="3870"/>
                    </a:lnTo>
                    <a:lnTo>
                      <a:pt x="6815" y="5027"/>
                    </a:lnTo>
                    <a:cubicBezTo>
                      <a:pt x="6236" y="5027"/>
                      <a:pt x="5818" y="5124"/>
                      <a:pt x="5818" y="5124"/>
                    </a:cubicBezTo>
                    <a:cubicBezTo>
                      <a:pt x="5818" y="5124"/>
                      <a:pt x="5207" y="6281"/>
                      <a:pt x="4597" y="7502"/>
                    </a:cubicBezTo>
                    <a:lnTo>
                      <a:pt x="4147" y="7181"/>
                    </a:lnTo>
                    <a:cubicBezTo>
                      <a:pt x="4115" y="7165"/>
                      <a:pt x="4082" y="7157"/>
                      <a:pt x="4054" y="7157"/>
                    </a:cubicBezTo>
                    <a:cubicBezTo>
                      <a:pt x="4026" y="7157"/>
                      <a:pt x="4002" y="7165"/>
                      <a:pt x="3986" y="7181"/>
                    </a:cubicBezTo>
                    <a:lnTo>
                      <a:pt x="2540" y="8113"/>
                    </a:lnTo>
                    <a:lnTo>
                      <a:pt x="1222" y="8017"/>
                    </a:lnTo>
                    <a:cubicBezTo>
                      <a:pt x="1205" y="8011"/>
                      <a:pt x="1188" y="8008"/>
                      <a:pt x="1173" y="8008"/>
                    </a:cubicBezTo>
                    <a:cubicBezTo>
                      <a:pt x="1103" y="8008"/>
                      <a:pt x="1055" y="8066"/>
                      <a:pt x="1029" y="8145"/>
                    </a:cubicBezTo>
                    <a:cubicBezTo>
                      <a:pt x="1029" y="8209"/>
                      <a:pt x="1061" y="8242"/>
                      <a:pt x="1093" y="8274"/>
                    </a:cubicBezTo>
                    <a:lnTo>
                      <a:pt x="1189" y="8306"/>
                    </a:lnTo>
                    <a:lnTo>
                      <a:pt x="2572" y="8402"/>
                    </a:lnTo>
                    <a:lnTo>
                      <a:pt x="2668" y="8402"/>
                    </a:lnTo>
                    <a:lnTo>
                      <a:pt x="4050" y="7502"/>
                    </a:lnTo>
                    <a:lnTo>
                      <a:pt x="4468" y="7792"/>
                    </a:lnTo>
                    <a:cubicBezTo>
                      <a:pt x="3986" y="8724"/>
                      <a:pt x="3568" y="9688"/>
                      <a:pt x="3375" y="10170"/>
                    </a:cubicBezTo>
                    <a:lnTo>
                      <a:pt x="1993" y="10106"/>
                    </a:lnTo>
                    <a:cubicBezTo>
                      <a:pt x="1929" y="10106"/>
                      <a:pt x="1864" y="10138"/>
                      <a:pt x="1864" y="10202"/>
                    </a:cubicBezTo>
                    <a:lnTo>
                      <a:pt x="1093" y="12292"/>
                    </a:lnTo>
                    <a:lnTo>
                      <a:pt x="129" y="12581"/>
                    </a:lnTo>
                    <a:cubicBezTo>
                      <a:pt x="32" y="12613"/>
                      <a:pt x="0" y="12678"/>
                      <a:pt x="0" y="12774"/>
                    </a:cubicBezTo>
                    <a:lnTo>
                      <a:pt x="64" y="12838"/>
                    </a:lnTo>
                    <a:lnTo>
                      <a:pt x="193" y="12870"/>
                    </a:lnTo>
                    <a:lnTo>
                      <a:pt x="1254" y="12549"/>
                    </a:lnTo>
                    <a:lnTo>
                      <a:pt x="1350" y="12485"/>
                    </a:lnTo>
                    <a:lnTo>
                      <a:pt x="2089" y="10395"/>
                    </a:lnTo>
                    <a:lnTo>
                      <a:pt x="3279" y="10492"/>
                    </a:lnTo>
                    <a:cubicBezTo>
                      <a:pt x="3150" y="11070"/>
                      <a:pt x="3118" y="12035"/>
                      <a:pt x="3150" y="12935"/>
                    </a:cubicBezTo>
                    <a:cubicBezTo>
                      <a:pt x="3150" y="13610"/>
                      <a:pt x="3717" y="14118"/>
                      <a:pt x="4359" y="14118"/>
                    </a:cubicBezTo>
                    <a:cubicBezTo>
                      <a:pt x="4511" y="14118"/>
                      <a:pt x="4668" y="14089"/>
                      <a:pt x="4822" y="14028"/>
                    </a:cubicBezTo>
                    <a:lnTo>
                      <a:pt x="7040" y="13128"/>
                    </a:lnTo>
                    <a:lnTo>
                      <a:pt x="7458" y="14092"/>
                    </a:lnTo>
                    <a:lnTo>
                      <a:pt x="5818" y="15538"/>
                    </a:lnTo>
                    <a:cubicBezTo>
                      <a:pt x="5754" y="15571"/>
                      <a:pt x="5754" y="15603"/>
                      <a:pt x="5754" y="15667"/>
                    </a:cubicBezTo>
                    <a:lnTo>
                      <a:pt x="5850" y="16760"/>
                    </a:lnTo>
                    <a:lnTo>
                      <a:pt x="5915" y="16856"/>
                    </a:lnTo>
                    <a:lnTo>
                      <a:pt x="6011" y="16888"/>
                    </a:lnTo>
                    <a:cubicBezTo>
                      <a:pt x="6108" y="16888"/>
                      <a:pt x="6172" y="16792"/>
                      <a:pt x="6140" y="16728"/>
                    </a:cubicBezTo>
                    <a:lnTo>
                      <a:pt x="6075" y="15699"/>
                    </a:lnTo>
                    <a:lnTo>
                      <a:pt x="7747" y="14253"/>
                    </a:lnTo>
                    <a:cubicBezTo>
                      <a:pt x="7811" y="14188"/>
                      <a:pt x="7811" y="14124"/>
                      <a:pt x="7779" y="14060"/>
                    </a:cubicBezTo>
                    <a:lnTo>
                      <a:pt x="7297" y="12999"/>
                    </a:lnTo>
                    <a:lnTo>
                      <a:pt x="7490" y="12935"/>
                    </a:lnTo>
                    <a:lnTo>
                      <a:pt x="9161" y="11006"/>
                    </a:lnTo>
                    <a:lnTo>
                      <a:pt x="9740" y="11392"/>
                    </a:lnTo>
                    <a:lnTo>
                      <a:pt x="9418" y="13031"/>
                    </a:lnTo>
                    <a:lnTo>
                      <a:pt x="9418" y="13128"/>
                    </a:lnTo>
                    <a:lnTo>
                      <a:pt x="9997" y="14381"/>
                    </a:lnTo>
                    <a:lnTo>
                      <a:pt x="10061" y="14445"/>
                    </a:lnTo>
                    <a:cubicBezTo>
                      <a:pt x="10083" y="14445"/>
                      <a:pt x="10118" y="14460"/>
                      <a:pt x="10159" y="14460"/>
                    </a:cubicBezTo>
                    <a:cubicBezTo>
                      <a:pt x="10179" y="14460"/>
                      <a:pt x="10201" y="14456"/>
                      <a:pt x="10222" y="14445"/>
                    </a:cubicBezTo>
                    <a:cubicBezTo>
                      <a:pt x="10286" y="14413"/>
                      <a:pt x="10318" y="14317"/>
                      <a:pt x="10286" y="14253"/>
                    </a:cubicBezTo>
                    <a:lnTo>
                      <a:pt x="9708" y="13031"/>
                    </a:lnTo>
                    <a:lnTo>
                      <a:pt x="10061" y="11360"/>
                    </a:lnTo>
                    <a:cubicBezTo>
                      <a:pt x="10061" y="11295"/>
                      <a:pt x="10029" y="11231"/>
                      <a:pt x="9997" y="11199"/>
                    </a:cubicBezTo>
                    <a:lnTo>
                      <a:pt x="9354" y="10781"/>
                    </a:lnTo>
                    <a:lnTo>
                      <a:pt x="11186" y="8627"/>
                    </a:lnTo>
                    <a:cubicBezTo>
                      <a:pt x="11186" y="8627"/>
                      <a:pt x="10993" y="8049"/>
                      <a:pt x="10543" y="7342"/>
                    </a:cubicBezTo>
                    <a:lnTo>
                      <a:pt x="11411" y="7309"/>
                    </a:lnTo>
                    <a:lnTo>
                      <a:pt x="11476" y="7277"/>
                    </a:lnTo>
                    <a:lnTo>
                      <a:pt x="12569" y="6667"/>
                    </a:lnTo>
                    <a:lnTo>
                      <a:pt x="13886" y="6859"/>
                    </a:lnTo>
                    <a:cubicBezTo>
                      <a:pt x="13983" y="6859"/>
                      <a:pt x="14047" y="6827"/>
                      <a:pt x="14047" y="6731"/>
                    </a:cubicBezTo>
                    <a:cubicBezTo>
                      <a:pt x="14079" y="6634"/>
                      <a:pt x="14015" y="6570"/>
                      <a:pt x="13919" y="6570"/>
                    </a:cubicBezTo>
                    <a:lnTo>
                      <a:pt x="12569" y="6377"/>
                    </a:lnTo>
                    <a:lnTo>
                      <a:pt x="12472" y="6377"/>
                    </a:lnTo>
                    <a:lnTo>
                      <a:pt x="11379" y="6988"/>
                    </a:lnTo>
                    <a:lnTo>
                      <a:pt x="10318" y="7052"/>
                    </a:lnTo>
                    <a:cubicBezTo>
                      <a:pt x="10286" y="6988"/>
                      <a:pt x="10222" y="6924"/>
                      <a:pt x="10190" y="6859"/>
                    </a:cubicBezTo>
                    <a:lnTo>
                      <a:pt x="10640" y="6152"/>
                    </a:lnTo>
                    <a:lnTo>
                      <a:pt x="10158" y="5799"/>
                    </a:lnTo>
                    <a:lnTo>
                      <a:pt x="10479" y="5316"/>
                    </a:lnTo>
                    <a:cubicBezTo>
                      <a:pt x="10995" y="5074"/>
                      <a:pt x="13226" y="4116"/>
                      <a:pt x="14584" y="4116"/>
                    </a:cubicBezTo>
                    <a:cubicBezTo>
                      <a:pt x="14665" y="4116"/>
                      <a:pt x="14744" y="4120"/>
                      <a:pt x="14819" y="4127"/>
                    </a:cubicBezTo>
                    <a:cubicBezTo>
                      <a:pt x="14836" y="4133"/>
                      <a:pt x="14852" y="4135"/>
                      <a:pt x="14867" y="4135"/>
                    </a:cubicBezTo>
                    <a:cubicBezTo>
                      <a:pt x="14937" y="4135"/>
                      <a:pt x="14985" y="4078"/>
                      <a:pt x="15012" y="3999"/>
                    </a:cubicBezTo>
                    <a:cubicBezTo>
                      <a:pt x="15012" y="3934"/>
                      <a:pt x="14947" y="3838"/>
                      <a:pt x="14851" y="3838"/>
                    </a:cubicBezTo>
                    <a:cubicBezTo>
                      <a:pt x="14752" y="3826"/>
                      <a:pt x="14647" y="3821"/>
                      <a:pt x="14538" y="3821"/>
                    </a:cubicBezTo>
                    <a:cubicBezTo>
                      <a:pt x="13132" y="3821"/>
                      <a:pt x="11012" y="4726"/>
                      <a:pt x="10415" y="4995"/>
                    </a:cubicBezTo>
                    <a:lnTo>
                      <a:pt x="9483" y="4384"/>
                    </a:lnTo>
                    <a:cubicBezTo>
                      <a:pt x="9547" y="3645"/>
                      <a:pt x="9740" y="1363"/>
                      <a:pt x="9322" y="109"/>
                    </a:cubicBezTo>
                    <a:cubicBezTo>
                      <a:pt x="9298" y="37"/>
                      <a:pt x="9256" y="1"/>
                      <a:pt x="9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4010;p64">
                <a:extLst>
                  <a:ext uri="{FF2B5EF4-FFF2-40B4-BE49-F238E27FC236}">
                    <a16:creationId xmlns:a16="http://schemas.microsoft.com/office/drawing/2014/main" id="{75A45E15-98A3-D449-174F-D3E4C7E61299}"/>
                  </a:ext>
                </a:extLst>
              </p:cNvPr>
              <p:cNvSpPr/>
              <p:nvPr/>
            </p:nvSpPr>
            <p:spPr>
              <a:xfrm>
                <a:off x="4296150" y="2631275"/>
                <a:ext cx="172000" cy="180825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7233" extrusionOk="0">
                    <a:moveTo>
                      <a:pt x="2315" y="0"/>
                    </a:moveTo>
                    <a:lnTo>
                      <a:pt x="1" y="4726"/>
                    </a:lnTo>
                    <a:lnTo>
                      <a:pt x="1544" y="4951"/>
                    </a:lnTo>
                    <a:lnTo>
                      <a:pt x="1833" y="5786"/>
                    </a:lnTo>
                    <a:lnTo>
                      <a:pt x="2701" y="5690"/>
                    </a:lnTo>
                    <a:lnTo>
                      <a:pt x="3537" y="7233"/>
                    </a:lnTo>
                    <a:lnTo>
                      <a:pt x="6880" y="3022"/>
                    </a:lnTo>
                    <a:lnTo>
                      <a:pt x="3922" y="2765"/>
                    </a:lnTo>
                    <a:lnTo>
                      <a:pt x="23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4011;p64">
                <a:extLst>
                  <a:ext uri="{FF2B5EF4-FFF2-40B4-BE49-F238E27FC236}">
                    <a16:creationId xmlns:a16="http://schemas.microsoft.com/office/drawing/2014/main" id="{3BFEC427-ACD5-0066-947F-E222A47D847A}"/>
                  </a:ext>
                </a:extLst>
              </p:cNvPr>
              <p:cNvSpPr/>
              <p:nvPr/>
            </p:nvSpPr>
            <p:spPr>
              <a:xfrm>
                <a:off x="4292950" y="2627250"/>
                <a:ext cx="179225" cy="18887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7555" extrusionOk="0">
                    <a:moveTo>
                      <a:pt x="2475" y="483"/>
                    </a:moveTo>
                    <a:lnTo>
                      <a:pt x="3922" y="2990"/>
                    </a:lnTo>
                    <a:cubicBezTo>
                      <a:pt x="3954" y="3022"/>
                      <a:pt x="3986" y="3054"/>
                      <a:pt x="4050" y="3054"/>
                    </a:cubicBezTo>
                    <a:lnTo>
                      <a:pt x="6686" y="3311"/>
                    </a:lnTo>
                    <a:lnTo>
                      <a:pt x="3665" y="7105"/>
                    </a:lnTo>
                    <a:lnTo>
                      <a:pt x="2958" y="5787"/>
                    </a:lnTo>
                    <a:lnTo>
                      <a:pt x="2925" y="5722"/>
                    </a:lnTo>
                    <a:lnTo>
                      <a:pt x="2829" y="5690"/>
                    </a:lnTo>
                    <a:lnTo>
                      <a:pt x="2090" y="5787"/>
                    </a:lnTo>
                    <a:lnTo>
                      <a:pt x="1833" y="5047"/>
                    </a:lnTo>
                    <a:cubicBezTo>
                      <a:pt x="1800" y="4983"/>
                      <a:pt x="1768" y="4951"/>
                      <a:pt x="1704" y="4951"/>
                    </a:cubicBezTo>
                    <a:lnTo>
                      <a:pt x="354" y="4758"/>
                    </a:lnTo>
                    <a:lnTo>
                      <a:pt x="2475" y="483"/>
                    </a:lnTo>
                    <a:close/>
                    <a:moveTo>
                      <a:pt x="2443" y="1"/>
                    </a:moveTo>
                    <a:cubicBezTo>
                      <a:pt x="2379" y="1"/>
                      <a:pt x="2347" y="33"/>
                      <a:pt x="2315" y="97"/>
                    </a:cubicBezTo>
                    <a:lnTo>
                      <a:pt x="0" y="4822"/>
                    </a:lnTo>
                    <a:lnTo>
                      <a:pt x="0" y="4951"/>
                    </a:lnTo>
                    <a:cubicBezTo>
                      <a:pt x="32" y="5015"/>
                      <a:pt x="65" y="5015"/>
                      <a:pt x="129" y="5047"/>
                    </a:cubicBezTo>
                    <a:lnTo>
                      <a:pt x="1575" y="5240"/>
                    </a:lnTo>
                    <a:lnTo>
                      <a:pt x="1833" y="6012"/>
                    </a:lnTo>
                    <a:cubicBezTo>
                      <a:pt x="1865" y="6076"/>
                      <a:pt x="1929" y="6108"/>
                      <a:pt x="1993" y="6108"/>
                    </a:cubicBezTo>
                    <a:lnTo>
                      <a:pt x="2765" y="6012"/>
                    </a:lnTo>
                    <a:lnTo>
                      <a:pt x="3504" y="7458"/>
                    </a:lnTo>
                    <a:lnTo>
                      <a:pt x="3568" y="7522"/>
                    </a:lnTo>
                    <a:lnTo>
                      <a:pt x="3633" y="7555"/>
                    </a:lnTo>
                    <a:cubicBezTo>
                      <a:pt x="3697" y="7555"/>
                      <a:pt x="3729" y="7522"/>
                      <a:pt x="3761" y="7490"/>
                    </a:cubicBezTo>
                    <a:lnTo>
                      <a:pt x="7104" y="3279"/>
                    </a:lnTo>
                    <a:cubicBezTo>
                      <a:pt x="7136" y="3247"/>
                      <a:pt x="7168" y="3183"/>
                      <a:pt x="7136" y="3151"/>
                    </a:cubicBezTo>
                    <a:cubicBezTo>
                      <a:pt x="7104" y="3086"/>
                      <a:pt x="7072" y="3054"/>
                      <a:pt x="7008" y="3054"/>
                    </a:cubicBezTo>
                    <a:lnTo>
                      <a:pt x="4147" y="2765"/>
                    </a:lnTo>
                    <a:lnTo>
                      <a:pt x="2572" y="97"/>
                    </a:lnTo>
                    <a:cubicBezTo>
                      <a:pt x="2540" y="33"/>
                      <a:pt x="2508" y="1"/>
                      <a:pt x="2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4012;p64">
                <a:extLst>
                  <a:ext uri="{FF2B5EF4-FFF2-40B4-BE49-F238E27FC236}">
                    <a16:creationId xmlns:a16="http://schemas.microsoft.com/office/drawing/2014/main" id="{CF3FD2AB-08F9-EB9B-263B-2B886D1ECF82}"/>
                  </a:ext>
                </a:extLst>
              </p:cNvPr>
              <p:cNvSpPr/>
              <p:nvPr/>
            </p:nvSpPr>
            <p:spPr>
              <a:xfrm>
                <a:off x="4361250" y="2640925"/>
                <a:ext cx="9162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2476" extrusionOk="0">
                    <a:moveTo>
                      <a:pt x="1" y="0"/>
                    </a:moveTo>
                    <a:lnTo>
                      <a:pt x="1318" y="2379"/>
                    </a:lnTo>
                    <a:lnTo>
                      <a:pt x="3665" y="2475"/>
                    </a:lnTo>
                    <a:lnTo>
                      <a:pt x="3665" y="2475"/>
                    </a:lnTo>
                    <a:lnTo>
                      <a:pt x="2636" y="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4013;p64">
                <a:extLst>
                  <a:ext uri="{FF2B5EF4-FFF2-40B4-BE49-F238E27FC236}">
                    <a16:creationId xmlns:a16="http://schemas.microsoft.com/office/drawing/2014/main" id="{CAA471AE-2DDB-EC73-C247-E668E34396C9}"/>
                  </a:ext>
                </a:extLst>
              </p:cNvPr>
              <p:cNvSpPr/>
              <p:nvPr/>
            </p:nvSpPr>
            <p:spPr>
              <a:xfrm>
                <a:off x="4357225" y="2636900"/>
                <a:ext cx="996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2797" extrusionOk="0">
                    <a:moveTo>
                      <a:pt x="451" y="354"/>
                    </a:moveTo>
                    <a:lnTo>
                      <a:pt x="2701" y="611"/>
                    </a:lnTo>
                    <a:lnTo>
                      <a:pt x="3601" y="2475"/>
                    </a:lnTo>
                    <a:lnTo>
                      <a:pt x="1576" y="2379"/>
                    </a:lnTo>
                    <a:lnTo>
                      <a:pt x="451" y="354"/>
                    </a:lnTo>
                    <a:close/>
                    <a:moveTo>
                      <a:pt x="194" y="0"/>
                    </a:moveTo>
                    <a:cubicBezTo>
                      <a:pt x="129" y="0"/>
                      <a:pt x="65" y="32"/>
                      <a:pt x="33" y="97"/>
                    </a:cubicBezTo>
                    <a:cubicBezTo>
                      <a:pt x="1" y="129"/>
                      <a:pt x="1" y="193"/>
                      <a:pt x="33" y="257"/>
                    </a:cubicBezTo>
                    <a:lnTo>
                      <a:pt x="1351" y="2604"/>
                    </a:lnTo>
                    <a:lnTo>
                      <a:pt x="1415" y="2636"/>
                    </a:lnTo>
                    <a:lnTo>
                      <a:pt x="1479" y="2668"/>
                    </a:lnTo>
                    <a:lnTo>
                      <a:pt x="3826" y="2797"/>
                    </a:lnTo>
                    <a:cubicBezTo>
                      <a:pt x="3890" y="2797"/>
                      <a:pt x="3922" y="2765"/>
                      <a:pt x="3955" y="2733"/>
                    </a:cubicBezTo>
                    <a:cubicBezTo>
                      <a:pt x="3987" y="2668"/>
                      <a:pt x="3987" y="2636"/>
                      <a:pt x="3987" y="2572"/>
                    </a:cubicBezTo>
                    <a:lnTo>
                      <a:pt x="2926" y="418"/>
                    </a:lnTo>
                    <a:cubicBezTo>
                      <a:pt x="2926" y="354"/>
                      <a:pt x="2862" y="322"/>
                      <a:pt x="2830" y="322"/>
                    </a:cubicBez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4014;p64">
                <a:extLst>
                  <a:ext uri="{FF2B5EF4-FFF2-40B4-BE49-F238E27FC236}">
                    <a16:creationId xmlns:a16="http://schemas.microsoft.com/office/drawing/2014/main" id="{9491EA85-1500-4018-86E8-91EC90119518}"/>
                  </a:ext>
                </a:extLst>
              </p:cNvPr>
              <p:cNvSpPr/>
              <p:nvPr/>
            </p:nvSpPr>
            <p:spPr>
              <a:xfrm>
                <a:off x="2287950" y="3382125"/>
                <a:ext cx="34075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17380" extrusionOk="0">
                    <a:moveTo>
                      <a:pt x="6787" y="0"/>
                    </a:moveTo>
                    <a:cubicBezTo>
                      <a:pt x="6740" y="0"/>
                      <a:pt x="6692" y="16"/>
                      <a:pt x="6654" y="54"/>
                    </a:cubicBezTo>
                    <a:cubicBezTo>
                      <a:pt x="5818" y="1179"/>
                      <a:pt x="5529" y="3782"/>
                      <a:pt x="5465" y="4490"/>
                    </a:cubicBezTo>
                    <a:lnTo>
                      <a:pt x="4436" y="5004"/>
                    </a:lnTo>
                    <a:cubicBezTo>
                      <a:pt x="3857" y="4586"/>
                      <a:pt x="1961" y="3300"/>
                      <a:pt x="643" y="3011"/>
                    </a:cubicBezTo>
                    <a:cubicBezTo>
                      <a:pt x="631" y="3005"/>
                      <a:pt x="618" y="3002"/>
                      <a:pt x="605" y="3002"/>
                    </a:cubicBezTo>
                    <a:cubicBezTo>
                      <a:pt x="547" y="3002"/>
                      <a:pt x="482" y="3055"/>
                      <a:pt x="482" y="3107"/>
                    </a:cubicBezTo>
                    <a:cubicBezTo>
                      <a:pt x="450" y="3204"/>
                      <a:pt x="514" y="3300"/>
                      <a:pt x="579" y="3300"/>
                    </a:cubicBezTo>
                    <a:cubicBezTo>
                      <a:pt x="1897" y="3589"/>
                      <a:pt x="3890" y="4972"/>
                      <a:pt x="4340" y="5293"/>
                    </a:cubicBezTo>
                    <a:lnTo>
                      <a:pt x="4629" y="5872"/>
                    </a:lnTo>
                    <a:lnTo>
                      <a:pt x="4115" y="6129"/>
                    </a:lnTo>
                    <a:lnTo>
                      <a:pt x="4404" y="6740"/>
                    </a:lnTo>
                    <a:cubicBezTo>
                      <a:pt x="4211" y="6933"/>
                      <a:pt x="4018" y="7158"/>
                      <a:pt x="3890" y="7350"/>
                    </a:cubicBezTo>
                    <a:lnTo>
                      <a:pt x="2604" y="7093"/>
                    </a:lnTo>
                    <a:lnTo>
                      <a:pt x="1607" y="6322"/>
                    </a:lnTo>
                    <a:lnTo>
                      <a:pt x="1511" y="6290"/>
                    </a:lnTo>
                    <a:lnTo>
                      <a:pt x="161" y="6257"/>
                    </a:lnTo>
                    <a:cubicBezTo>
                      <a:pt x="64" y="6257"/>
                      <a:pt x="0" y="6322"/>
                      <a:pt x="0" y="6418"/>
                    </a:cubicBezTo>
                    <a:cubicBezTo>
                      <a:pt x="0" y="6515"/>
                      <a:pt x="64" y="6579"/>
                      <a:pt x="129" y="6579"/>
                    </a:cubicBezTo>
                    <a:lnTo>
                      <a:pt x="1479" y="6579"/>
                    </a:lnTo>
                    <a:lnTo>
                      <a:pt x="2443" y="7350"/>
                    </a:lnTo>
                    <a:lnTo>
                      <a:pt x="2507" y="7383"/>
                    </a:lnTo>
                    <a:lnTo>
                      <a:pt x="3697" y="7640"/>
                    </a:lnTo>
                    <a:cubicBezTo>
                      <a:pt x="3375" y="8122"/>
                      <a:pt x="3279" y="8540"/>
                      <a:pt x="3279" y="8540"/>
                    </a:cubicBezTo>
                    <a:cubicBezTo>
                      <a:pt x="3279" y="8540"/>
                      <a:pt x="3954" y="9633"/>
                      <a:pt x="4757" y="10790"/>
                    </a:cubicBezTo>
                    <a:lnTo>
                      <a:pt x="4243" y="11015"/>
                    </a:lnTo>
                    <a:cubicBezTo>
                      <a:pt x="4179" y="11047"/>
                      <a:pt x="4147" y="11111"/>
                      <a:pt x="4147" y="11176"/>
                    </a:cubicBezTo>
                    <a:lnTo>
                      <a:pt x="4243" y="12879"/>
                    </a:lnTo>
                    <a:lnTo>
                      <a:pt x="3472" y="13972"/>
                    </a:lnTo>
                    <a:cubicBezTo>
                      <a:pt x="3439" y="14036"/>
                      <a:pt x="3472" y="14133"/>
                      <a:pt x="3536" y="14197"/>
                    </a:cubicBezTo>
                    <a:lnTo>
                      <a:pt x="3665" y="14197"/>
                    </a:lnTo>
                    <a:lnTo>
                      <a:pt x="3729" y="14165"/>
                    </a:lnTo>
                    <a:lnTo>
                      <a:pt x="4500" y="13008"/>
                    </a:lnTo>
                    <a:lnTo>
                      <a:pt x="4532" y="12911"/>
                    </a:lnTo>
                    <a:lnTo>
                      <a:pt x="4468" y="11272"/>
                    </a:lnTo>
                    <a:lnTo>
                      <a:pt x="4918" y="11047"/>
                    </a:lnTo>
                    <a:cubicBezTo>
                      <a:pt x="5497" y="11915"/>
                      <a:pt x="6107" y="12783"/>
                      <a:pt x="6461" y="13169"/>
                    </a:cubicBezTo>
                    <a:lnTo>
                      <a:pt x="5690" y="14326"/>
                    </a:lnTo>
                    <a:cubicBezTo>
                      <a:pt x="5657" y="14390"/>
                      <a:pt x="5657" y="14454"/>
                      <a:pt x="5722" y="14519"/>
                    </a:cubicBezTo>
                    <a:lnTo>
                      <a:pt x="7136" y="16222"/>
                    </a:lnTo>
                    <a:lnTo>
                      <a:pt x="6911" y="17187"/>
                    </a:lnTo>
                    <a:cubicBezTo>
                      <a:pt x="6879" y="17283"/>
                      <a:pt x="6943" y="17347"/>
                      <a:pt x="7040" y="17379"/>
                    </a:cubicBezTo>
                    <a:lnTo>
                      <a:pt x="7136" y="17379"/>
                    </a:lnTo>
                    <a:lnTo>
                      <a:pt x="7200" y="17283"/>
                    </a:lnTo>
                    <a:lnTo>
                      <a:pt x="7458" y="16190"/>
                    </a:lnTo>
                    <a:lnTo>
                      <a:pt x="7425" y="16062"/>
                    </a:lnTo>
                    <a:lnTo>
                      <a:pt x="6011" y="14390"/>
                    </a:lnTo>
                    <a:lnTo>
                      <a:pt x="6654" y="13394"/>
                    </a:lnTo>
                    <a:cubicBezTo>
                      <a:pt x="7104" y="13811"/>
                      <a:pt x="7940" y="14326"/>
                      <a:pt x="8711" y="14744"/>
                    </a:cubicBezTo>
                    <a:cubicBezTo>
                      <a:pt x="8897" y="14849"/>
                      <a:pt x="9095" y="14897"/>
                      <a:pt x="9289" y="14897"/>
                    </a:cubicBezTo>
                    <a:cubicBezTo>
                      <a:pt x="9868" y="14897"/>
                      <a:pt x="10415" y="14469"/>
                      <a:pt x="10511" y="13844"/>
                    </a:cubicBezTo>
                    <a:lnTo>
                      <a:pt x="10833" y="11465"/>
                    </a:lnTo>
                    <a:lnTo>
                      <a:pt x="11861" y="11561"/>
                    </a:lnTo>
                    <a:lnTo>
                      <a:pt x="12311" y="13715"/>
                    </a:lnTo>
                    <a:lnTo>
                      <a:pt x="12376" y="13844"/>
                    </a:lnTo>
                    <a:lnTo>
                      <a:pt x="13372" y="14294"/>
                    </a:lnTo>
                    <a:lnTo>
                      <a:pt x="13501" y="14294"/>
                    </a:lnTo>
                    <a:lnTo>
                      <a:pt x="13597" y="14229"/>
                    </a:lnTo>
                    <a:cubicBezTo>
                      <a:pt x="13629" y="14133"/>
                      <a:pt x="13597" y="14069"/>
                      <a:pt x="13501" y="14004"/>
                    </a:cubicBezTo>
                    <a:lnTo>
                      <a:pt x="12601" y="13586"/>
                    </a:lnTo>
                    <a:lnTo>
                      <a:pt x="12151" y="11401"/>
                    </a:lnTo>
                    <a:cubicBezTo>
                      <a:pt x="12151" y="11336"/>
                      <a:pt x="12086" y="11272"/>
                      <a:pt x="12022" y="11272"/>
                    </a:cubicBezTo>
                    <a:lnTo>
                      <a:pt x="10865" y="11176"/>
                    </a:lnTo>
                    <a:lnTo>
                      <a:pt x="10897" y="10983"/>
                    </a:lnTo>
                    <a:lnTo>
                      <a:pt x="10029" y="8572"/>
                    </a:lnTo>
                    <a:lnTo>
                      <a:pt x="10672" y="8283"/>
                    </a:lnTo>
                    <a:lnTo>
                      <a:pt x="11926" y="9375"/>
                    </a:lnTo>
                    <a:lnTo>
                      <a:pt x="12022" y="9408"/>
                    </a:lnTo>
                    <a:lnTo>
                      <a:pt x="13372" y="9504"/>
                    </a:lnTo>
                    <a:lnTo>
                      <a:pt x="13469" y="9504"/>
                    </a:lnTo>
                    <a:cubicBezTo>
                      <a:pt x="13501" y="9472"/>
                      <a:pt x="13533" y="9408"/>
                      <a:pt x="13533" y="9375"/>
                    </a:cubicBezTo>
                    <a:cubicBezTo>
                      <a:pt x="13565" y="9279"/>
                      <a:pt x="13501" y="9215"/>
                      <a:pt x="13404" y="9215"/>
                    </a:cubicBezTo>
                    <a:lnTo>
                      <a:pt x="12086" y="9086"/>
                    </a:lnTo>
                    <a:lnTo>
                      <a:pt x="10801" y="7961"/>
                    </a:lnTo>
                    <a:cubicBezTo>
                      <a:pt x="10768" y="7945"/>
                      <a:pt x="10736" y="7937"/>
                      <a:pt x="10708" y="7937"/>
                    </a:cubicBezTo>
                    <a:cubicBezTo>
                      <a:pt x="10680" y="7937"/>
                      <a:pt x="10656" y="7945"/>
                      <a:pt x="10640" y="7961"/>
                    </a:cubicBezTo>
                    <a:lnTo>
                      <a:pt x="9933" y="8283"/>
                    </a:lnTo>
                    <a:lnTo>
                      <a:pt x="9000" y="5615"/>
                    </a:lnTo>
                    <a:cubicBezTo>
                      <a:pt x="9000" y="5615"/>
                      <a:pt x="8552" y="5544"/>
                      <a:pt x="7897" y="5544"/>
                    </a:cubicBezTo>
                    <a:cubicBezTo>
                      <a:pt x="7788" y="5544"/>
                      <a:pt x="7673" y="5546"/>
                      <a:pt x="7554" y="5550"/>
                    </a:cubicBezTo>
                    <a:lnTo>
                      <a:pt x="7940" y="4747"/>
                    </a:lnTo>
                    <a:lnTo>
                      <a:pt x="7972" y="4682"/>
                    </a:lnTo>
                    <a:lnTo>
                      <a:pt x="7972" y="3461"/>
                    </a:lnTo>
                    <a:lnTo>
                      <a:pt x="8808" y="2400"/>
                    </a:lnTo>
                    <a:cubicBezTo>
                      <a:pt x="8840" y="2336"/>
                      <a:pt x="8840" y="2239"/>
                      <a:pt x="8775" y="2175"/>
                    </a:cubicBezTo>
                    <a:cubicBezTo>
                      <a:pt x="8749" y="2162"/>
                      <a:pt x="8717" y="2154"/>
                      <a:pt x="8684" y="2154"/>
                    </a:cubicBezTo>
                    <a:cubicBezTo>
                      <a:pt x="8637" y="2154"/>
                      <a:pt x="8588" y="2170"/>
                      <a:pt x="8550" y="2207"/>
                    </a:cubicBezTo>
                    <a:lnTo>
                      <a:pt x="7715" y="3300"/>
                    </a:lnTo>
                    <a:lnTo>
                      <a:pt x="7683" y="3397"/>
                    </a:lnTo>
                    <a:lnTo>
                      <a:pt x="7650" y="4650"/>
                    </a:lnTo>
                    <a:lnTo>
                      <a:pt x="7200" y="5582"/>
                    </a:lnTo>
                    <a:cubicBezTo>
                      <a:pt x="7104" y="5582"/>
                      <a:pt x="7008" y="5615"/>
                      <a:pt x="6943" y="5615"/>
                    </a:cubicBezTo>
                    <a:lnTo>
                      <a:pt x="6558" y="4875"/>
                    </a:lnTo>
                    <a:lnTo>
                      <a:pt x="6011" y="5132"/>
                    </a:lnTo>
                    <a:lnTo>
                      <a:pt x="5754" y="4586"/>
                    </a:lnTo>
                    <a:cubicBezTo>
                      <a:pt x="5818" y="4007"/>
                      <a:pt x="6107" y="1307"/>
                      <a:pt x="6911" y="246"/>
                    </a:cubicBezTo>
                    <a:cubicBezTo>
                      <a:pt x="6943" y="182"/>
                      <a:pt x="6943" y="86"/>
                      <a:pt x="6879" y="21"/>
                    </a:cubicBezTo>
                    <a:cubicBezTo>
                      <a:pt x="6852" y="8"/>
                      <a:pt x="6820" y="0"/>
                      <a:pt x="6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4015;p64">
                <a:extLst>
                  <a:ext uri="{FF2B5EF4-FFF2-40B4-BE49-F238E27FC236}">
                    <a16:creationId xmlns:a16="http://schemas.microsoft.com/office/drawing/2014/main" id="{5F2B4206-7353-294C-A0FA-CB4A94647C99}"/>
                  </a:ext>
                </a:extLst>
              </p:cNvPr>
              <p:cNvSpPr/>
              <p:nvPr/>
            </p:nvSpPr>
            <p:spPr>
              <a:xfrm>
                <a:off x="2381150" y="3534525"/>
                <a:ext cx="172000" cy="169600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6784" extrusionOk="0">
                    <a:moveTo>
                      <a:pt x="4887" y="1"/>
                    </a:moveTo>
                    <a:lnTo>
                      <a:pt x="3183" y="2412"/>
                    </a:lnTo>
                    <a:lnTo>
                      <a:pt x="1" y="2444"/>
                    </a:lnTo>
                    <a:lnTo>
                      <a:pt x="2958" y="6783"/>
                    </a:lnTo>
                    <a:lnTo>
                      <a:pt x="3890" y="5562"/>
                    </a:lnTo>
                    <a:lnTo>
                      <a:pt x="4790" y="5722"/>
                    </a:lnTo>
                    <a:lnTo>
                      <a:pt x="5144" y="4919"/>
                    </a:lnTo>
                    <a:lnTo>
                      <a:pt x="6880" y="4983"/>
                    </a:lnTo>
                    <a:lnTo>
                      <a:pt x="48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4016;p64">
                <a:extLst>
                  <a:ext uri="{FF2B5EF4-FFF2-40B4-BE49-F238E27FC236}">
                    <a16:creationId xmlns:a16="http://schemas.microsoft.com/office/drawing/2014/main" id="{8B61601B-2900-2F80-6966-1C2A9E6B985D}"/>
                  </a:ext>
                </a:extLst>
              </p:cNvPr>
              <p:cNvSpPr/>
              <p:nvPr/>
            </p:nvSpPr>
            <p:spPr>
              <a:xfrm>
                <a:off x="2377150" y="3530525"/>
                <a:ext cx="179225" cy="17760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7104" extrusionOk="0">
                    <a:moveTo>
                      <a:pt x="5015" y="482"/>
                    </a:moveTo>
                    <a:lnTo>
                      <a:pt x="6815" y="4982"/>
                    </a:lnTo>
                    <a:lnTo>
                      <a:pt x="5304" y="4950"/>
                    </a:lnTo>
                    <a:lnTo>
                      <a:pt x="5240" y="4950"/>
                    </a:lnTo>
                    <a:lnTo>
                      <a:pt x="5143" y="5015"/>
                    </a:lnTo>
                    <a:lnTo>
                      <a:pt x="4854" y="5722"/>
                    </a:lnTo>
                    <a:lnTo>
                      <a:pt x="4082" y="5561"/>
                    </a:lnTo>
                    <a:cubicBezTo>
                      <a:pt x="4018" y="5561"/>
                      <a:pt x="3986" y="5593"/>
                      <a:pt x="3922" y="5625"/>
                    </a:cubicBezTo>
                    <a:lnTo>
                      <a:pt x="3118" y="6686"/>
                    </a:lnTo>
                    <a:lnTo>
                      <a:pt x="450" y="2764"/>
                    </a:lnTo>
                    <a:lnTo>
                      <a:pt x="3343" y="2700"/>
                    </a:lnTo>
                    <a:cubicBezTo>
                      <a:pt x="3407" y="2700"/>
                      <a:pt x="3440" y="2700"/>
                      <a:pt x="3472" y="2636"/>
                    </a:cubicBezTo>
                    <a:lnTo>
                      <a:pt x="5015" y="482"/>
                    </a:lnTo>
                    <a:close/>
                    <a:moveTo>
                      <a:pt x="5079" y="0"/>
                    </a:moveTo>
                    <a:cubicBezTo>
                      <a:pt x="5015" y="0"/>
                      <a:pt x="4950" y="32"/>
                      <a:pt x="4918" y="64"/>
                    </a:cubicBezTo>
                    <a:lnTo>
                      <a:pt x="3279" y="2411"/>
                    </a:lnTo>
                    <a:lnTo>
                      <a:pt x="161" y="2443"/>
                    </a:lnTo>
                    <a:cubicBezTo>
                      <a:pt x="97" y="2443"/>
                      <a:pt x="64" y="2475"/>
                      <a:pt x="32" y="2539"/>
                    </a:cubicBezTo>
                    <a:cubicBezTo>
                      <a:pt x="0" y="2572"/>
                      <a:pt x="0" y="2636"/>
                      <a:pt x="32" y="2700"/>
                    </a:cubicBezTo>
                    <a:lnTo>
                      <a:pt x="2990" y="7040"/>
                    </a:lnTo>
                    <a:cubicBezTo>
                      <a:pt x="3022" y="7072"/>
                      <a:pt x="3054" y="7104"/>
                      <a:pt x="3118" y="7104"/>
                    </a:cubicBezTo>
                    <a:cubicBezTo>
                      <a:pt x="3150" y="7104"/>
                      <a:pt x="3215" y="7072"/>
                      <a:pt x="3247" y="7040"/>
                    </a:cubicBezTo>
                    <a:lnTo>
                      <a:pt x="4115" y="5882"/>
                    </a:lnTo>
                    <a:lnTo>
                      <a:pt x="4918" y="6043"/>
                    </a:lnTo>
                    <a:cubicBezTo>
                      <a:pt x="4982" y="6043"/>
                      <a:pt x="5079" y="6011"/>
                      <a:pt x="5079" y="5947"/>
                    </a:cubicBezTo>
                    <a:lnTo>
                      <a:pt x="5400" y="5240"/>
                    </a:lnTo>
                    <a:lnTo>
                      <a:pt x="7008" y="5304"/>
                    </a:lnTo>
                    <a:lnTo>
                      <a:pt x="7104" y="5272"/>
                    </a:lnTo>
                    <a:lnTo>
                      <a:pt x="7168" y="5240"/>
                    </a:lnTo>
                    <a:lnTo>
                      <a:pt x="7168" y="5079"/>
                    </a:lnTo>
                    <a:lnTo>
                      <a:pt x="5207" y="96"/>
                    </a:lnTo>
                    <a:cubicBezTo>
                      <a:pt x="5175" y="64"/>
                      <a:pt x="5111" y="32"/>
                      <a:pt x="5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4017;p64">
                <a:extLst>
                  <a:ext uri="{FF2B5EF4-FFF2-40B4-BE49-F238E27FC236}">
                    <a16:creationId xmlns:a16="http://schemas.microsoft.com/office/drawing/2014/main" id="{A1E09A6D-D558-268C-C9A7-02AFBE83BD79}"/>
                  </a:ext>
                </a:extLst>
              </p:cNvPr>
              <p:cNvSpPr/>
              <p:nvPr/>
            </p:nvSpPr>
            <p:spPr>
              <a:xfrm>
                <a:off x="2393200" y="3540950"/>
                <a:ext cx="99675" cy="53875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2155" extrusionOk="0">
                    <a:moveTo>
                      <a:pt x="1576" y="1"/>
                    </a:moveTo>
                    <a:lnTo>
                      <a:pt x="1" y="2122"/>
                    </a:lnTo>
                    <a:lnTo>
                      <a:pt x="2701" y="2155"/>
                    </a:lnTo>
                    <a:lnTo>
                      <a:pt x="3987" y="162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4018;p64">
                <a:extLst>
                  <a:ext uri="{FF2B5EF4-FFF2-40B4-BE49-F238E27FC236}">
                    <a16:creationId xmlns:a16="http://schemas.microsoft.com/office/drawing/2014/main" id="{2D00685C-9A2B-F72C-9F31-7ECB7E245A17}"/>
                  </a:ext>
                </a:extLst>
              </p:cNvPr>
              <p:cNvSpPr/>
              <p:nvPr/>
            </p:nvSpPr>
            <p:spPr>
              <a:xfrm>
                <a:off x="2389200" y="3536950"/>
                <a:ext cx="1069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2444" extrusionOk="0">
                    <a:moveTo>
                      <a:pt x="1832" y="322"/>
                    </a:moveTo>
                    <a:lnTo>
                      <a:pt x="3858" y="450"/>
                    </a:lnTo>
                    <a:lnTo>
                      <a:pt x="2797" y="2154"/>
                    </a:lnTo>
                    <a:lnTo>
                      <a:pt x="450" y="2122"/>
                    </a:lnTo>
                    <a:lnTo>
                      <a:pt x="1832" y="322"/>
                    </a:lnTo>
                    <a:close/>
                    <a:moveTo>
                      <a:pt x="1768" y="0"/>
                    </a:moveTo>
                    <a:cubicBezTo>
                      <a:pt x="1704" y="0"/>
                      <a:pt x="1640" y="32"/>
                      <a:pt x="1607" y="64"/>
                    </a:cubicBezTo>
                    <a:lnTo>
                      <a:pt x="32" y="2186"/>
                    </a:lnTo>
                    <a:cubicBezTo>
                      <a:pt x="0" y="2250"/>
                      <a:pt x="0" y="2315"/>
                      <a:pt x="32" y="2347"/>
                    </a:cubicBezTo>
                    <a:cubicBezTo>
                      <a:pt x="65" y="2411"/>
                      <a:pt x="97" y="2443"/>
                      <a:pt x="161" y="2443"/>
                    </a:cubicBezTo>
                    <a:lnTo>
                      <a:pt x="2925" y="2443"/>
                    </a:lnTo>
                    <a:lnTo>
                      <a:pt x="2990" y="2379"/>
                    </a:lnTo>
                    <a:lnTo>
                      <a:pt x="4275" y="418"/>
                    </a:lnTo>
                    <a:lnTo>
                      <a:pt x="4275" y="257"/>
                    </a:lnTo>
                    <a:cubicBezTo>
                      <a:pt x="4243" y="225"/>
                      <a:pt x="4211" y="193"/>
                      <a:pt x="4147" y="161"/>
                    </a:cubicBez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A75983DE-DEED-BE2C-6E24-46DE038F5D60}"/>
              </a:ext>
            </a:extLst>
          </p:cNvPr>
          <p:cNvSpPr txBox="1"/>
          <p:nvPr/>
        </p:nvSpPr>
        <p:spPr>
          <a:xfrm>
            <a:off x="4313522" y="0"/>
            <a:ext cx="4830478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Regressão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1A284EC2-2370-93B1-2CA8-5BFB8889577C}"/>
              </a:ext>
            </a:extLst>
          </p:cNvPr>
          <p:cNvSpPr txBox="1"/>
          <p:nvPr/>
        </p:nvSpPr>
        <p:spPr>
          <a:xfrm>
            <a:off x="4254487" y="908440"/>
            <a:ext cx="4881338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Tem como propósito garantir que os defeitos encontrados foram corrigidos e que as </a:t>
            </a:r>
            <a:r>
              <a:rPr lang="pt-BR" sz="1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correções ou inserções de novos códigos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em determinados locais do software </a:t>
            </a:r>
            <a:r>
              <a:rPr lang="pt-BR" sz="1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não afetam outras partes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inalteradas do produto.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Trata de </a:t>
            </a:r>
            <a:r>
              <a:rPr lang="pt-BR" sz="1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testar novamente o teste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Pode ser conduzido manualmente, reexecutando um subconjunto de todos os casos de teste ou utilizando ferramentas automatizadas de captação/reexecução.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FE49476-AE02-5527-4CB6-711B5933EDB8}"/>
              </a:ext>
            </a:extLst>
          </p:cNvPr>
          <p:cNvGrpSpPr/>
          <p:nvPr/>
        </p:nvGrpSpPr>
        <p:grpSpPr>
          <a:xfrm>
            <a:off x="-35317" y="0"/>
            <a:ext cx="4777439" cy="4715982"/>
            <a:chOff x="-35317" y="0"/>
            <a:chExt cx="4777439" cy="4715982"/>
          </a:xfrm>
        </p:grpSpPr>
        <p:pic>
          <p:nvPicPr>
            <p:cNvPr id="4" name="Google Shape;1311;p63">
              <a:extLst>
                <a:ext uri="{FF2B5EF4-FFF2-40B4-BE49-F238E27FC236}">
                  <a16:creationId xmlns:a16="http://schemas.microsoft.com/office/drawing/2014/main" id="{070C4B95-EAA1-11DF-4C09-EA8704BF1A3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669200" y="-704517"/>
              <a:ext cx="3368406" cy="47774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22EBCC6-601B-A913-B5C1-1C5B47439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13415" y="427517"/>
              <a:ext cx="4288465" cy="42884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F74E2B-6FD6-2271-F960-71F170D9EE0D}"/>
              </a:ext>
            </a:extLst>
          </p:cNvPr>
          <p:cNvSpPr txBox="1"/>
          <p:nvPr/>
        </p:nvSpPr>
        <p:spPr>
          <a:xfrm>
            <a:off x="4264922" y="64832"/>
            <a:ext cx="47833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Fumaça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BC1278-628E-41FE-F25B-CEBC03D81851}"/>
              </a:ext>
            </a:extLst>
          </p:cNvPr>
          <p:cNvSpPr txBox="1"/>
          <p:nvPr/>
        </p:nvSpPr>
        <p:spPr>
          <a:xfrm>
            <a:off x="4401880" y="1179873"/>
            <a:ext cx="4881338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97979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É considerado uma estratégia de </a:t>
            </a:r>
            <a:r>
              <a:rPr lang="pt-BR" sz="1800" i="1" u="sng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integração constante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979797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97979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Submetido a teste </a:t>
            </a:r>
            <a:r>
              <a:rPr lang="pt-BR" sz="1800" i="1" u="sng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todos os dias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979797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97979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Deve exercitar o sistema de </a:t>
            </a:r>
            <a:r>
              <a:rPr lang="pt-BR" sz="1800" i="1" u="sng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ponta a ponta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1800" i="1" u="sng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sem precisar ser exaustivo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Clr>
                <a:srgbClr val="979797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97979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Deve ser capaz de </a:t>
            </a:r>
            <a:r>
              <a:rPr lang="pt-BR" sz="1800" i="1" u="sng" dirty="0">
                <a:solidFill>
                  <a:srgbClr val="9797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expor os problemas principais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7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73747DB-BC68-D60F-AF6E-8C15A496886F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19" name="Google Shape;1313;p63">
              <a:extLst>
                <a:ext uri="{FF2B5EF4-FFF2-40B4-BE49-F238E27FC236}">
                  <a16:creationId xmlns:a16="http://schemas.microsoft.com/office/drawing/2014/main" id="{3B270014-BA99-8C4B-C3F9-3C9DFB29745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oogle Shape;1313;p63">
              <a:extLst>
                <a:ext uri="{FF2B5EF4-FFF2-40B4-BE49-F238E27FC236}">
                  <a16:creationId xmlns:a16="http://schemas.microsoft.com/office/drawing/2014/main" id="{D1461996-7EFC-9879-2662-E4EABFBA8B8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7537E52-15FF-48DE-7654-7193D7E407D4}"/>
              </a:ext>
            </a:extLst>
          </p:cNvPr>
          <p:cNvCxnSpPr>
            <a:cxnSpLocks/>
          </p:cNvCxnSpPr>
          <p:nvPr/>
        </p:nvCxnSpPr>
        <p:spPr>
          <a:xfrm>
            <a:off x="4572000" y="317648"/>
            <a:ext cx="0" cy="450820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892B9-ECA4-B3E6-A10F-55249F7A8D00}"/>
              </a:ext>
            </a:extLst>
          </p:cNvPr>
          <p:cNvSpPr txBox="1"/>
          <p:nvPr/>
        </p:nvSpPr>
        <p:spPr>
          <a:xfrm>
            <a:off x="4520104" y="30566"/>
            <a:ext cx="47833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Validação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2ECC82-5DFC-A6A6-EE5F-D85A3383EBE4}"/>
              </a:ext>
            </a:extLst>
          </p:cNvPr>
          <p:cNvSpPr txBox="1"/>
          <p:nvPr/>
        </p:nvSpPr>
        <p:spPr>
          <a:xfrm>
            <a:off x="-119300" y="2565"/>
            <a:ext cx="47833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Sistema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A43AA8-742C-9A2B-1012-BA0D45667AD2}"/>
              </a:ext>
            </a:extLst>
          </p:cNvPr>
          <p:cNvSpPr txBox="1"/>
          <p:nvPr/>
        </p:nvSpPr>
        <p:spPr>
          <a:xfrm>
            <a:off x="-13606" y="772006"/>
            <a:ext cx="4599214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Têm foco no </a:t>
            </a:r>
            <a:r>
              <a:rPr lang="pt-BR" sz="18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funcionamento do sistema como um todo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para validar a exatidão e a perfeição na execução das funções requeridas. </a:t>
            </a: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Verifica se </a:t>
            </a:r>
            <a:r>
              <a:rPr lang="pt-BR" sz="18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todos os elementos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(hardware, pessoal, banco de dados) </a:t>
            </a:r>
            <a:r>
              <a:rPr lang="pt-BR" sz="18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combinam adequadamente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 se a função/desempenho global do sistema é alcançada.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E771EC-5497-2552-CCED-AC324FFA1E02}"/>
              </a:ext>
            </a:extLst>
          </p:cNvPr>
          <p:cNvSpPr txBox="1"/>
          <p:nvPr/>
        </p:nvSpPr>
        <p:spPr>
          <a:xfrm>
            <a:off x="4585608" y="828008"/>
            <a:ext cx="4476307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Começa no fim do teste de Integração e focaliza </a:t>
            </a:r>
            <a:r>
              <a:rPr lang="pt-BR" sz="1800" i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ações visíveis ao usuário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Fornecem garantia final de que </a:t>
            </a:r>
            <a:r>
              <a:rPr lang="pt-BR" sz="1800" i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 software satisfaz a todos os requisitos funcionais, comportamentais e de desempenho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44280DF-F3F5-9EBC-0610-A746AC10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52" y="3455587"/>
            <a:ext cx="1651590" cy="1651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608F47B-E0F8-A19F-FAE0-C8908E49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27" y="3457266"/>
            <a:ext cx="1655668" cy="1655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5D2CB77F-D9E0-0DF9-28C9-B0FA871F20FC}"/>
              </a:ext>
            </a:extLst>
          </p:cNvPr>
          <p:cNvSpPr txBox="1"/>
          <p:nvPr/>
        </p:nvSpPr>
        <p:spPr>
          <a:xfrm>
            <a:off x="105500" y="-81812"/>
            <a:ext cx="41028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60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Referências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0ED8CC9-6D54-950E-C15D-33191581E849}"/>
              </a:ext>
            </a:extLst>
          </p:cNvPr>
          <p:cNvSpPr txBox="1"/>
          <p:nvPr/>
        </p:nvSpPr>
        <p:spPr>
          <a:xfrm>
            <a:off x="33449" y="999861"/>
            <a:ext cx="5337218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CUNHA, Simone. Estratégias de Testes, 2013. Disponível em: &lt;http://testwarequality.blogspot.com/p/estrategias-de-testes.html&gt;. Acesso em: 22 de maio de 2022.</a:t>
            </a:r>
          </a:p>
          <a:p>
            <a:pPr marL="285750" indent="-285750">
              <a:buClr>
                <a:srgbClr val="00FFFF"/>
              </a:buClr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MANOEL. JUnit Tutorial, 2009. Disponível em: &lt;https://www.devmedia.com.br/junit-tutorial/1432&gt;. Acesso em: 22 de maio de 2022.</a:t>
            </a:r>
          </a:p>
          <a:p>
            <a:pPr marL="285750" indent="-285750">
              <a:buClr>
                <a:srgbClr val="00FFFF"/>
              </a:buClr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PRESSMAN, Roger; MAXIM, Bruce. Engenharia de Software: Uma Abordagem Profissional - 8. ed. – Porto Alegre: AMGH, 2016.</a:t>
            </a:r>
          </a:p>
        </p:txBody>
      </p:sp>
      <p:grpSp>
        <p:nvGrpSpPr>
          <p:cNvPr id="411" name="Agrupar 410">
            <a:extLst>
              <a:ext uri="{FF2B5EF4-FFF2-40B4-BE49-F238E27FC236}">
                <a16:creationId xmlns:a16="http://schemas.microsoft.com/office/drawing/2014/main" id="{3D79CCBB-C737-FCAC-B4F8-B27C6C8A0AC6}"/>
              </a:ext>
            </a:extLst>
          </p:cNvPr>
          <p:cNvGrpSpPr/>
          <p:nvPr/>
        </p:nvGrpSpPr>
        <p:grpSpPr>
          <a:xfrm>
            <a:off x="4953892" y="-25667"/>
            <a:ext cx="4656356" cy="4789053"/>
            <a:chOff x="4953892" y="-25667"/>
            <a:chExt cx="4656356" cy="4789053"/>
          </a:xfrm>
        </p:grpSpPr>
        <p:pic>
          <p:nvPicPr>
            <p:cNvPr id="187" name="Google Shape;1311;p63">
              <a:extLst>
                <a:ext uri="{FF2B5EF4-FFF2-40B4-BE49-F238E27FC236}">
                  <a16:creationId xmlns:a16="http://schemas.microsoft.com/office/drawing/2014/main" id="{340AC2C2-3169-22D3-8F9F-B4ACD7C9B3C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5504789" y="-576564"/>
              <a:ext cx="3554562" cy="46563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89" name="Google Shape;4019;p64">
              <a:extLst>
                <a:ext uri="{FF2B5EF4-FFF2-40B4-BE49-F238E27FC236}">
                  <a16:creationId xmlns:a16="http://schemas.microsoft.com/office/drawing/2014/main" id="{804835D7-5DC0-ABC3-F57C-08C264CA6049}"/>
                </a:ext>
              </a:extLst>
            </p:cNvPr>
            <p:cNvGrpSpPr/>
            <p:nvPr/>
          </p:nvGrpSpPr>
          <p:grpSpPr>
            <a:xfrm flipH="1">
              <a:off x="5370667" y="544061"/>
              <a:ext cx="3571314" cy="4219325"/>
              <a:chOff x="1744400" y="429725"/>
              <a:chExt cx="4623925" cy="4948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90" name="Google Shape;4020;p64">
                <a:extLst>
                  <a:ext uri="{FF2B5EF4-FFF2-40B4-BE49-F238E27FC236}">
                    <a16:creationId xmlns:a16="http://schemas.microsoft.com/office/drawing/2014/main" id="{097674F3-6866-E086-11EB-31EFE89D4CEB}"/>
                  </a:ext>
                </a:extLst>
              </p:cNvPr>
              <p:cNvSpPr/>
              <p:nvPr/>
            </p:nvSpPr>
            <p:spPr>
              <a:xfrm>
                <a:off x="1744400" y="430000"/>
                <a:ext cx="4623925" cy="4588575"/>
              </a:xfrm>
              <a:custGeom>
                <a:avLst/>
                <a:gdLst/>
                <a:ahLst/>
                <a:cxnLst/>
                <a:rect l="l" t="t" r="r" b="b"/>
                <a:pathLst>
                  <a:path w="184957" h="183543" extrusionOk="0">
                    <a:moveTo>
                      <a:pt x="93830" y="1"/>
                    </a:moveTo>
                    <a:cubicBezTo>
                      <a:pt x="76191" y="1"/>
                      <a:pt x="57391" y="6440"/>
                      <a:pt x="42281" y="19249"/>
                    </a:cubicBezTo>
                    <a:cubicBezTo>
                      <a:pt x="12606" y="44404"/>
                      <a:pt x="7524" y="71664"/>
                      <a:pt x="7524" y="71664"/>
                    </a:cubicBezTo>
                    <a:cubicBezTo>
                      <a:pt x="7524" y="71664"/>
                      <a:pt x="0" y="103754"/>
                      <a:pt x="20916" y="131716"/>
                    </a:cubicBezTo>
                    <a:cubicBezTo>
                      <a:pt x="41831" y="159679"/>
                      <a:pt x="78300" y="170544"/>
                      <a:pt x="107611" y="180117"/>
                    </a:cubicBezTo>
                    <a:cubicBezTo>
                      <a:pt x="114704" y="182434"/>
                      <a:pt x="121689" y="183542"/>
                      <a:pt x="128348" y="183542"/>
                    </a:cubicBezTo>
                    <a:cubicBezTo>
                      <a:pt x="149206" y="183542"/>
                      <a:pt x="166871" y="172670"/>
                      <a:pt x="174681" y="154008"/>
                    </a:cubicBezTo>
                    <a:cubicBezTo>
                      <a:pt x="184956" y="129386"/>
                      <a:pt x="164181" y="116107"/>
                      <a:pt x="159577" y="83933"/>
                    </a:cubicBezTo>
                    <a:cubicBezTo>
                      <a:pt x="155001" y="51759"/>
                      <a:pt x="158650" y="42495"/>
                      <a:pt x="137257" y="18013"/>
                    </a:cubicBezTo>
                    <a:cubicBezTo>
                      <a:pt x="126757" y="5984"/>
                      <a:pt x="110833" y="1"/>
                      <a:pt x="938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4021;p64">
                <a:extLst>
                  <a:ext uri="{FF2B5EF4-FFF2-40B4-BE49-F238E27FC236}">
                    <a16:creationId xmlns:a16="http://schemas.microsoft.com/office/drawing/2014/main" id="{A676776F-3DBC-59B0-C6D7-33357063C20A}"/>
                  </a:ext>
                </a:extLst>
              </p:cNvPr>
              <p:cNvSpPr/>
              <p:nvPr/>
            </p:nvSpPr>
            <p:spPr>
              <a:xfrm>
                <a:off x="1899500" y="429725"/>
                <a:ext cx="4282125" cy="4588850"/>
              </a:xfrm>
              <a:custGeom>
                <a:avLst/>
                <a:gdLst/>
                <a:ahLst/>
                <a:cxnLst/>
                <a:rect l="l" t="t" r="r" b="b"/>
                <a:pathLst>
                  <a:path w="171285" h="183554" extrusionOk="0">
                    <a:moveTo>
                      <a:pt x="170470" y="133468"/>
                    </a:moveTo>
                    <a:lnTo>
                      <a:pt x="170470" y="147814"/>
                    </a:lnTo>
                    <a:cubicBezTo>
                      <a:pt x="171032" y="145372"/>
                      <a:pt x="171285" y="143013"/>
                      <a:pt x="171285" y="140711"/>
                    </a:cubicBezTo>
                    <a:cubicBezTo>
                      <a:pt x="171285" y="138241"/>
                      <a:pt x="171004" y="135854"/>
                      <a:pt x="170470" y="133468"/>
                    </a:cubicBezTo>
                    <a:close/>
                    <a:moveTo>
                      <a:pt x="87622" y="0"/>
                    </a:moveTo>
                    <a:cubicBezTo>
                      <a:pt x="70777" y="0"/>
                      <a:pt x="52893" y="5896"/>
                      <a:pt x="38126" y="17575"/>
                    </a:cubicBezTo>
                    <a:lnTo>
                      <a:pt x="103147" y="17575"/>
                    </a:lnTo>
                    <a:lnTo>
                      <a:pt x="103147" y="91805"/>
                    </a:lnTo>
                    <a:lnTo>
                      <a:pt x="3931" y="91805"/>
                    </a:lnTo>
                    <a:lnTo>
                      <a:pt x="3931" y="63169"/>
                    </a:lnTo>
                    <a:cubicBezTo>
                      <a:pt x="1910" y="68419"/>
                      <a:pt x="1320" y="71675"/>
                      <a:pt x="1320" y="71675"/>
                    </a:cubicBezTo>
                    <a:cubicBezTo>
                      <a:pt x="1320" y="71675"/>
                      <a:pt x="1" y="77290"/>
                      <a:pt x="1" y="85853"/>
                    </a:cubicBezTo>
                    <a:cubicBezTo>
                      <a:pt x="1" y="97785"/>
                      <a:pt x="2555" y="115444"/>
                      <a:pt x="14712" y="131727"/>
                    </a:cubicBezTo>
                    <a:cubicBezTo>
                      <a:pt x="35627" y="159690"/>
                      <a:pt x="72096" y="170555"/>
                      <a:pt x="101407" y="180128"/>
                    </a:cubicBezTo>
                    <a:cubicBezTo>
                      <a:pt x="108509" y="182458"/>
                      <a:pt x="115500" y="183553"/>
                      <a:pt x="122154" y="183553"/>
                    </a:cubicBezTo>
                    <a:cubicBezTo>
                      <a:pt x="143013" y="183553"/>
                      <a:pt x="160672" y="172688"/>
                      <a:pt x="168477" y="154019"/>
                    </a:cubicBezTo>
                    <a:cubicBezTo>
                      <a:pt x="169095" y="152503"/>
                      <a:pt x="169628" y="151015"/>
                      <a:pt x="170021" y="149583"/>
                    </a:cubicBezTo>
                    <a:lnTo>
                      <a:pt x="100452" y="149583"/>
                    </a:lnTo>
                    <a:lnTo>
                      <a:pt x="100452" y="98290"/>
                    </a:lnTo>
                    <a:lnTo>
                      <a:pt x="100452" y="97167"/>
                    </a:lnTo>
                    <a:lnTo>
                      <a:pt x="100452" y="94079"/>
                    </a:lnTo>
                    <a:lnTo>
                      <a:pt x="117465" y="94079"/>
                    </a:lnTo>
                    <a:lnTo>
                      <a:pt x="119402" y="97167"/>
                    </a:lnTo>
                    <a:lnTo>
                      <a:pt x="156349" y="97167"/>
                    </a:lnTo>
                    <a:cubicBezTo>
                      <a:pt x="155114" y="93124"/>
                      <a:pt x="154075" y="88745"/>
                      <a:pt x="153373" y="83944"/>
                    </a:cubicBezTo>
                    <a:cubicBezTo>
                      <a:pt x="148797" y="51770"/>
                      <a:pt x="152446" y="42506"/>
                      <a:pt x="131053" y="18024"/>
                    </a:cubicBezTo>
                    <a:cubicBezTo>
                      <a:pt x="120554" y="6008"/>
                      <a:pt x="104635" y="0"/>
                      <a:pt x="87622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4022;p64">
                <a:extLst>
                  <a:ext uri="{FF2B5EF4-FFF2-40B4-BE49-F238E27FC236}">
                    <a16:creationId xmlns:a16="http://schemas.microsoft.com/office/drawing/2014/main" id="{3FB9B5E9-3833-EC13-9463-02E589CFB725}"/>
                  </a:ext>
                </a:extLst>
              </p:cNvPr>
              <p:cNvSpPr/>
              <p:nvPr/>
            </p:nvSpPr>
            <p:spPr>
              <a:xfrm>
                <a:off x="4410775" y="2781675"/>
                <a:ext cx="1750500" cy="1387625"/>
              </a:xfrm>
              <a:custGeom>
                <a:avLst/>
                <a:gdLst/>
                <a:ahLst/>
                <a:cxnLst/>
                <a:rect l="l" t="t" r="r" b="b"/>
                <a:pathLst>
                  <a:path w="70020" h="55505" extrusionOk="0">
                    <a:moveTo>
                      <a:pt x="1" y="1"/>
                    </a:moveTo>
                    <a:lnTo>
                      <a:pt x="1" y="55505"/>
                    </a:lnTo>
                    <a:lnTo>
                      <a:pt x="70019" y="55505"/>
                    </a:lnTo>
                    <a:lnTo>
                      <a:pt x="70019" y="3089"/>
                    </a:lnTo>
                    <a:lnTo>
                      <a:pt x="18951" y="3089"/>
                    </a:lnTo>
                    <a:lnTo>
                      <a:pt x="17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4023;p64">
                <a:extLst>
                  <a:ext uri="{FF2B5EF4-FFF2-40B4-BE49-F238E27FC236}">
                    <a16:creationId xmlns:a16="http://schemas.microsoft.com/office/drawing/2014/main" id="{CDF42FF9-B6FC-1D58-F718-CF04D22ADB0E}"/>
                  </a:ext>
                </a:extLst>
              </p:cNvPr>
              <p:cNvSpPr/>
              <p:nvPr/>
            </p:nvSpPr>
            <p:spPr>
              <a:xfrm>
                <a:off x="4424125" y="2894675"/>
                <a:ext cx="1725925" cy="1246550"/>
              </a:xfrm>
              <a:custGeom>
                <a:avLst/>
                <a:gdLst/>
                <a:ahLst/>
                <a:cxnLst/>
                <a:rect l="l" t="t" r="r" b="b"/>
                <a:pathLst>
                  <a:path w="69037" h="49862" extrusionOk="0">
                    <a:moveTo>
                      <a:pt x="0" y="1"/>
                    </a:moveTo>
                    <a:lnTo>
                      <a:pt x="0" y="49862"/>
                    </a:lnTo>
                    <a:lnTo>
                      <a:pt x="69036" y="49862"/>
                    </a:lnTo>
                    <a:lnTo>
                      <a:pt x="690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4024;p64">
                <a:extLst>
                  <a:ext uri="{FF2B5EF4-FFF2-40B4-BE49-F238E27FC236}">
                    <a16:creationId xmlns:a16="http://schemas.microsoft.com/office/drawing/2014/main" id="{D735297D-5293-9803-9B8B-FC095FD2C2DC}"/>
                  </a:ext>
                </a:extLst>
              </p:cNvPr>
              <p:cNvSpPr/>
              <p:nvPr/>
            </p:nvSpPr>
            <p:spPr>
              <a:xfrm>
                <a:off x="6118425" y="2900300"/>
                <a:ext cx="26000" cy="7496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9985" extrusionOk="0">
                    <a:moveTo>
                      <a:pt x="1" y="1"/>
                    </a:moveTo>
                    <a:lnTo>
                      <a:pt x="1" y="29984"/>
                    </a:lnTo>
                    <a:lnTo>
                      <a:pt x="1040" y="29984"/>
                    </a:lnTo>
                    <a:lnTo>
                      <a:pt x="1040" y="1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4025;p64">
                <a:extLst>
                  <a:ext uri="{FF2B5EF4-FFF2-40B4-BE49-F238E27FC236}">
                    <a16:creationId xmlns:a16="http://schemas.microsoft.com/office/drawing/2014/main" id="{5B2A6A92-06E7-8734-DFE9-28236FA8E8C8}"/>
                  </a:ext>
                </a:extLst>
              </p:cNvPr>
              <p:cNvSpPr/>
              <p:nvPr/>
            </p:nvSpPr>
            <p:spPr>
              <a:xfrm>
                <a:off x="6118425" y="3649900"/>
                <a:ext cx="26000" cy="4850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9401" extrusionOk="0">
                    <a:moveTo>
                      <a:pt x="1" y="0"/>
                    </a:moveTo>
                    <a:lnTo>
                      <a:pt x="1" y="19400"/>
                    </a:lnTo>
                    <a:lnTo>
                      <a:pt x="1040" y="19400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4026;p64">
                <a:extLst>
                  <a:ext uri="{FF2B5EF4-FFF2-40B4-BE49-F238E27FC236}">
                    <a16:creationId xmlns:a16="http://schemas.microsoft.com/office/drawing/2014/main" id="{B0D955E9-632F-6125-0442-CB82DB9F25C1}"/>
                  </a:ext>
                </a:extLst>
              </p:cNvPr>
              <p:cNvSpPr/>
              <p:nvPr/>
            </p:nvSpPr>
            <p:spPr>
              <a:xfrm>
                <a:off x="4417100" y="2877850"/>
                <a:ext cx="17350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69402" h="2696" extrusionOk="0">
                    <a:moveTo>
                      <a:pt x="1" y="0"/>
                    </a:moveTo>
                    <a:lnTo>
                      <a:pt x="1" y="2695"/>
                    </a:lnTo>
                    <a:lnTo>
                      <a:pt x="69401" y="2695"/>
                    </a:lnTo>
                    <a:lnTo>
                      <a:pt x="694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4027;p64">
                <a:extLst>
                  <a:ext uri="{FF2B5EF4-FFF2-40B4-BE49-F238E27FC236}">
                    <a16:creationId xmlns:a16="http://schemas.microsoft.com/office/drawing/2014/main" id="{E6ED44E4-60CF-C782-5E7D-3668F84A711C}"/>
                  </a:ext>
                </a:extLst>
              </p:cNvPr>
              <p:cNvSpPr/>
              <p:nvPr/>
            </p:nvSpPr>
            <p:spPr>
              <a:xfrm>
                <a:off x="4411500" y="2871525"/>
                <a:ext cx="17469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69879" h="3202" extrusionOk="0">
                    <a:moveTo>
                      <a:pt x="69401" y="478"/>
                    </a:moveTo>
                    <a:lnTo>
                      <a:pt x="69401" y="2724"/>
                    </a:lnTo>
                    <a:lnTo>
                      <a:pt x="449" y="2724"/>
                    </a:lnTo>
                    <a:lnTo>
                      <a:pt x="449" y="478"/>
                    </a:lnTo>
                    <a:close/>
                    <a:moveTo>
                      <a:pt x="0" y="0"/>
                    </a:moveTo>
                    <a:lnTo>
                      <a:pt x="0" y="3201"/>
                    </a:lnTo>
                    <a:lnTo>
                      <a:pt x="69878" y="3201"/>
                    </a:lnTo>
                    <a:lnTo>
                      <a:pt x="69878" y="2948"/>
                    </a:lnTo>
                    <a:lnTo>
                      <a:pt x="698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4028;p64">
                <a:extLst>
                  <a:ext uri="{FF2B5EF4-FFF2-40B4-BE49-F238E27FC236}">
                    <a16:creationId xmlns:a16="http://schemas.microsoft.com/office/drawing/2014/main" id="{1048026A-4DD2-2513-E46E-0EA5540123C3}"/>
                  </a:ext>
                </a:extLst>
              </p:cNvPr>
              <p:cNvSpPr/>
              <p:nvPr/>
            </p:nvSpPr>
            <p:spPr>
              <a:xfrm>
                <a:off x="4417800" y="2888375"/>
                <a:ext cx="1737850" cy="1258475"/>
              </a:xfrm>
              <a:custGeom>
                <a:avLst/>
                <a:gdLst/>
                <a:ahLst/>
                <a:cxnLst/>
                <a:rect l="l" t="t" r="r" b="b"/>
                <a:pathLst>
                  <a:path w="69514" h="50339" extrusionOk="0">
                    <a:moveTo>
                      <a:pt x="69065" y="478"/>
                    </a:moveTo>
                    <a:lnTo>
                      <a:pt x="69065" y="49861"/>
                    </a:lnTo>
                    <a:lnTo>
                      <a:pt x="478" y="49861"/>
                    </a:lnTo>
                    <a:lnTo>
                      <a:pt x="478" y="478"/>
                    </a:lnTo>
                    <a:close/>
                    <a:moveTo>
                      <a:pt x="253" y="0"/>
                    </a:moveTo>
                    <a:cubicBezTo>
                      <a:pt x="197" y="0"/>
                      <a:pt x="113" y="28"/>
                      <a:pt x="85" y="85"/>
                    </a:cubicBezTo>
                    <a:cubicBezTo>
                      <a:pt x="29" y="113"/>
                      <a:pt x="1" y="169"/>
                      <a:pt x="1" y="253"/>
                    </a:cubicBezTo>
                    <a:lnTo>
                      <a:pt x="1" y="50114"/>
                    </a:lnTo>
                    <a:cubicBezTo>
                      <a:pt x="1" y="50170"/>
                      <a:pt x="29" y="50226"/>
                      <a:pt x="85" y="50282"/>
                    </a:cubicBezTo>
                    <a:cubicBezTo>
                      <a:pt x="113" y="50310"/>
                      <a:pt x="197" y="50338"/>
                      <a:pt x="253" y="50338"/>
                    </a:cubicBezTo>
                    <a:lnTo>
                      <a:pt x="69289" y="50338"/>
                    </a:lnTo>
                    <a:cubicBezTo>
                      <a:pt x="69345" y="50338"/>
                      <a:pt x="69402" y="50310"/>
                      <a:pt x="69458" y="50282"/>
                    </a:cubicBezTo>
                    <a:cubicBezTo>
                      <a:pt x="69514" y="50226"/>
                      <a:pt x="69514" y="50170"/>
                      <a:pt x="69514" y="50114"/>
                    </a:cubicBezTo>
                    <a:lnTo>
                      <a:pt x="69514" y="253"/>
                    </a:lnTo>
                    <a:cubicBezTo>
                      <a:pt x="69514" y="169"/>
                      <a:pt x="69514" y="113"/>
                      <a:pt x="69458" y="85"/>
                    </a:cubicBezTo>
                    <a:cubicBezTo>
                      <a:pt x="69402" y="28"/>
                      <a:pt x="69345" y="0"/>
                      <a:pt x="69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4029;p64">
                <a:extLst>
                  <a:ext uri="{FF2B5EF4-FFF2-40B4-BE49-F238E27FC236}">
                    <a16:creationId xmlns:a16="http://schemas.microsoft.com/office/drawing/2014/main" id="{9E2A5AD7-2D4B-9372-E98B-AB3C8F58D0B1}"/>
                  </a:ext>
                </a:extLst>
              </p:cNvPr>
              <p:cNvSpPr/>
              <p:nvPr/>
            </p:nvSpPr>
            <p:spPr>
              <a:xfrm>
                <a:off x="5191975" y="2989450"/>
                <a:ext cx="1418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43" extrusionOk="0">
                    <a:moveTo>
                      <a:pt x="421" y="0"/>
                    </a:moveTo>
                    <a:cubicBezTo>
                      <a:pt x="197" y="0"/>
                      <a:pt x="0" y="197"/>
                      <a:pt x="0" y="421"/>
                    </a:cubicBezTo>
                    <a:cubicBezTo>
                      <a:pt x="0" y="674"/>
                      <a:pt x="197" y="842"/>
                      <a:pt x="421" y="842"/>
                    </a:cubicBezTo>
                    <a:lnTo>
                      <a:pt x="5250" y="842"/>
                    </a:lnTo>
                    <a:cubicBezTo>
                      <a:pt x="5475" y="842"/>
                      <a:pt x="5671" y="674"/>
                      <a:pt x="5671" y="421"/>
                    </a:cubicBezTo>
                    <a:cubicBezTo>
                      <a:pt x="5671" y="197"/>
                      <a:pt x="5475" y="0"/>
                      <a:pt x="5250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4030;p64">
                <a:extLst>
                  <a:ext uri="{FF2B5EF4-FFF2-40B4-BE49-F238E27FC236}">
                    <a16:creationId xmlns:a16="http://schemas.microsoft.com/office/drawing/2014/main" id="{F151FB7C-041C-0894-B854-1419CEE82BE0}"/>
                  </a:ext>
                </a:extLst>
              </p:cNvPr>
              <p:cNvSpPr/>
              <p:nvPr/>
            </p:nvSpPr>
            <p:spPr>
              <a:xfrm>
                <a:off x="5433400" y="2989450"/>
                <a:ext cx="1418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43" extrusionOk="0">
                    <a:moveTo>
                      <a:pt x="422" y="0"/>
                    </a:moveTo>
                    <a:cubicBezTo>
                      <a:pt x="197" y="0"/>
                      <a:pt x="1" y="197"/>
                      <a:pt x="1" y="421"/>
                    </a:cubicBezTo>
                    <a:cubicBezTo>
                      <a:pt x="1" y="674"/>
                      <a:pt x="197" y="842"/>
                      <a:pt x="422" y="842"/>
                    </a:cubicBezTo>
                    <a:lnTo>
                      <a:pt x="5251" y="842"/>
                    </a:lnTo>
                    <a:cubicBezTo>
                      <a:pt x="5504" y="842"/>
                      <a:pt x="5672" y="674"/>
                      <a:pt x="5672" y="421"/>
                    </a:cubicBezTo>
                    <a:cubicBezTo>
                      <a:pt x="5672" y="197"/>
                      <a:pt x="5504" y="0"/>
                      <a:pt x="5251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4031;p64">
                <a:extLst>
                  <a:ext uri="{FF2B5EF4-FFF2-40B4-BE49-F238E27FC236}">
                    <a16:creationId xmlns:a16="http://schemas.microsoft.com/office/drawing/2014/main" id="{68F352E1-C2C7-E60B-D181-18F228558049}"/>
                  </a:ext>
                </a:extLst>
              </p:cNvPr>
              <p:cNvSpPr/>
              <p:nvPr/>
            </p:nvSpPr>
            <p:spPr>
              <a:xfrm>
                <a:off x="5674850" y="2989450"/>
                <a:ext cx="1418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43" extrusionOk="0">
                    <a:moveTo>
                      <a:pt x="422" y="0"/>
                    </a:moveTo>
                    <a:cubicBezTo>
                      <a:pt x="197" y="0"/>
                      <a:pt x="1" y="197"/>
                      <a:pt x="1" y="421"/>
                    </a:cubicBezTo>
                    <a:cubicBezTo>
                      <a:pt x="1" y="674"/>
                      <a:pt x="197" y="842"/>
                      <a:pt x="422" y="842"/>
                    </a:cubicBezTo>
                    <a:lnTo>
                      <a:pt x="5251" y="842"/>
                    </a:lnTo>
                    <a:cubicBezTo>
                      <a:pt x="5503" y="842"/>
                      <a:pt x="5672" y="674"/>
                      <a:pt x="5672" y="421"/>
                    </a:cubicBezTo>
                    <a:cubicBezTo>
                      <a:pt x="5672" y="197"/>
                      <a:pt x="5503" y="0"/>
                      <a:pt x="5251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4032;p64">
                <a:extLst>
                  <a:ext uri="{FF2B5EF4-FFF2-40B4-BE49-F238E27FC236}">
                    <a16:creationId xmlns:a16="http://schemas.microsoft.com/office/drawing/2014/main" id="{CD5AF4F8-1C4F-F74C-A376-6651BDB1F8A5}"/>
                  </a:ext>
                </a:extLst>
              </p:cNvPr>
              <p:cNvSpPr/>
              <p:nvPr/>
            </p:nvSpPr>
            <p:spPr>
              <a:xfrm>
                <a:off x="5916300" y="2989450"/>
                <a:ext cx="1425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843" extrusionOk="0">
                    <a:moveTo>
                      <a:pt x="421" y="0"/>
                    </a:moveTo>
                    <a:cubicBezTo>
                      <a:pt x="197" y="0"/>
                      <a:pt x="0" y="197"/>
                      <a:pt x="0" y="421"/>
                    </a:cubicBezTo>
                    <a:cubicBezTo>
                      <a:pt x="0" y="674"/>
                      <a:pt x="197" y="842"/>
                      <a:pt x="421" y="842"/>
                    </a:cubicBezTo>
                    <a:lnTo>
                      <a:pt x="5250" y="842"/>
                    </a:lnTo>
                    <a:cubicBezTo>
                      <a:pt x="5503" y="842"/>
                      <a:pt x="5699" y="674"/>
                      <a:pt x="5699" y="421"/>
                    </a:cubicBezTo>
                    <a:cubicBezTo>
                      <a:pt x="5699" y="197"/>
                      <a:pt x="5503" y="0"/>
                      <a:pt x="5250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4033;p64">
                <a:extLst>
                  <a:ext uri="{FF2B5EF4-FFF2-40B4-BE49-F238E27FC236}">
                    <a16:creationId xmlns:a16="http://schemas.microsoft.com/office/drawing/2014/main" id="{F09F563E-ED1B-24E4-6E10-294367DC024F}"/>
                  </a:ext>
                </a:extLst>
              </p:cNvPr>
              <p:cNvSpPr/>
              <p:nvPr/>
            </p:nvSpPr>
            <p:spPr>
              <a:xfrm>
                <a:off x="5778025" y="3646400"/>
                <a:ext cx="113725" cy="35797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4319" extrusionOk="0">
                    <a:moveTo>
                      <a:pt x="1" y="0"/>
                    </a:moveTo>
                    <a:lnTo>
                      <a:pt x="1" y="14318"/>
                    </a:lnTo>
                    <a:lnTo>
                      <a:pt x="4549" y="14318"/>
                    </a:lnTo>
                    <a:lnTo>
                      <a:pt x="4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4034;p64">
                <a:extLst>
                  <a:ext uri="{FF2B5EF4-FFF2-40B4-BE49-F238E27FC236}">
                    <a16:creationId xmlns:a16="http://schemas.microsoft.com/office/drawing/2014/main" id="{749DE5E7-4D92-FAFA-17CC-A141ECA05031}"/>
                  </a:ext>
                </a:extLst>
              </p:cNvPr>
              <p:cNvSpPr/>
              <p:nvPr/>
            </p:nvSpPr>
            <p:spPr>
              <a:xfrm>
                <a:off x="5772400" y="3640075"/>
                <a:ext cx="124975" cy="370600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14824" extrusionOk="0">
                    <a:moveTo>
                      <a:pt x="4521" y="478"/>
                    </a:moveTo>
                    <a:lnTo>
                      <a:pt x="4521" y="14347"/>
                    </a:lnTo>
                    <a:lnTo>
                      <a:pt x="450" y="14347"/>
                    </a:lnTo>
                    <a:lnTo>
                      <a:pt x="450" y="478"/>
                    </a:lnTo>
                    <a:close/>
                    <a:moveTo>
                      <a:pt x="1" y="0"/>
                    </a:moveTo>
                    <a:lnTo>
                      <a:pt x="1" y="253"/>
                    </a:lnTo>
                    <a:lnTo>
                      <a:pt x="1" y="14824"/>
                    </a:lnTo>
                    <a:lnTo>
                      <a:pt x="4998" y="14824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4035;p64">
                <a:extLst>
                  <a:ext uri="{FF2B5EF4-FFF2-40B4-BE49-F238E27FC236}">
                    <a16:creationId xmlns:a16="http://schemas.microsoft.com/office/drawing/2014/main" id="{22412822-BBBE-B21B-3591-9B240FC5FAF1}"/>
                  </a:ext>
                </a:extLst>
              </p:cNvPr>
              <p:cNvSpPr/>
              <p:nvPr/>
            </p:nvSpPr>
            <p:spPr>
              <a:xfrm>
                <a:off x="5651700" y="3878000"/>
                <a:ext cx="11372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5055" extrusionOk="0">
                    <a:moveTo>
                      <a:pt x="0" y="1"/>
                    </a:moveTo>
                    <a:lnTo>
                      <a:pt x="0" y="5054"/>
                    </a:lnTo>
                    <a:lnTo>
                      <a:pt x="4548" y="5054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4036;p64">
                <a:extLst>
                  <a:ext uri="{FF2B5EF4-FFF2-40B4-BE49-F238E27FC236}">
                    <a16:creationId xmlns:a16="http://schemas.microsoft.com/office/drawing/2014/main" id="{7ABECEE5-C441-6412-EF78-6E5817395234}"/>
                  </a:ext>
                </a:extLst>
              </p:cNvPr>
              <p:cNvSpPr/>
              <p:nvPr/>
            </p:nvSpPr>
            <p:spPr>
              <a:xfrm>
                <a:off x="5646075" y="3872400"/>
                <a:ext cx="124950" cy="13827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531" extrusionOk="0">
                    <a:moveTo>
                      <a:pt x="4549" y="477"/>
                    </a:moveTo>
                    <a:lnTo>
                      <a:pt x="4549" y="5054"/>
                    </a:lnTo>
                    <a:lnTo>
                      <a:pt x="450" y="5054"/>
                    </a:lnTo>
                    <a:lnTo>
                      <a:pt x="450" y="477"/>
                    </a:lnTo>
                    <a:close/>
                    <a:moveTo>
                      <a:pt x="225" y="0"/>
                    </a:moveTo>
                    <a:cubicBezTo>
                      <a:pt x="169" y="0"/>
                      <a:pt x="113" y="28"/>
                      <a:pt x="57" y="56"/>
                    </a:cubicBezTo>
                    <a:cubicBezTo>
                      <a:pt x="29" y="112"/>
                      <a:pt x="1" y="169"/>
                      <a:pt x="1" y="225"/>
                    </a:cubicBezTo>
                    <a:lnTo>
                      <a:pt x="1" y="5278"/>
                    </a:lnTo>
                    <a:cubicBezTo>
                      <a:pt x="1" y="5362"/>
                      <a:pt x="29" y="5419"/>
                      <a:pt x="57" y="5447"/>
                    </a:cubicBezTo>
                    <a:cubicBezTo>
                      <a:pt x="113" y="5503"/>
                      <a:pt x="169" y="5531"/>
                      <a:pt x="225" y="5531"/>
                    </a:cubicBezTo>
                    <a:lnTo>
                      <a:pt x="4773" y="5531"/>
                    </a:lnTo>
                    <a:cubicBezTo>
                      <a:pt x="4829" y="5531"/>
                      <a:pt x="4886" y="5503"/>
                      <a:pt x="4942" y="5447"/>
                    </a:cubicBezTo>
                    <a:cubicBezTo>
                      <a:pt x="4970" y="5419"/>
                      <a:pt x="4998" y="5362"/>
                      <a:pt x="4998" y="5278"/>
                    </a:cubicBezTo>
                    <a:lnTo>
                      <a:pt x="4998" y="225"/>
                    </a:lnTo>
                    <a:cubicBezTo>
                      <a:pt x="4998" y="169"/>
                      <a:pt x="4970" y="112"/>
                      <a:pt x="4942" y="56"/>
                    </a:cubicBezTo>
                    <a:cubicBezTo>
                      <a:pt x="4886" y="28"/>
                      <a:pt x="4829" y="0"/>
                      <a:pt x="4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4037;p64">
                <a:extLst>
                  <a:ext uri="{FF2B5EF4-FFF2-40B4-BE49-F238E27FC236}">
                    <a16:creationId xmlns:a16="http://schemas.microsoft.com/office/drawing/2014/main" id="{63A08557-D163-AF18-3175-C55476E4E614}"/>
                  </a:ext>
                </a:extLst>
              </p:cNvPr>
              <p:cNvSpPr/>
              <p:nvPr/>
            </p:nvSpPr>
            <p:spPr>
              <a:xfrm>
                <a:off x="5525350" y="3171925"/>
                <a:ext cx="113725" cy="83245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33298" extrusionOk="0">
                    <a:moveTo>
                      <a:pt x="1" y="0"/>
                    </a:moveTo>
                    <a:lnTo>
                      <a:pt x="1" y="33297"/>
                    </a:lnTo>
                    <a:lnTo>
                      <a:pt x="4549" y="33297"/>
                    </a:lnTo>
                    <a:lnTo>
                      <a:pt x="4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4038;p64">
                <a:extLst>
                  <a:ext uri="{FF2B5EF4-FFF2-40B4-BE49-F238E27FC236}">
                    <a16:creationId xmlns:a16="http://schemas.microsoft.com/office/drawing/2014/main" id="{6505A0D1-88B9-A02E-B80B-B3C168933E9B}"/>
                  </a:ext>
                </a:extLst>
              </p:cNvPr>
              <p:cNvSpPr/>
              <p:nvPr/>
            </p:nvSpPr>
            <p:spPr>
              <a:xfrm>
                <a:off x="5519750" y="3166300"/>
                <a:ext cx="124950" cy="84437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33775" extrusionOk="0">
                    <a:moveTo>
                      <a:pt x="4548" y="450"/>
                    </a:moveTo>
                    <a:lnTo>
                      <a:pt x="4548" y="33298"/>
                    </a:lnTo>
                    <a:lnTo>
                      <a:pt x="477" y="33298"/>
                    </a:lnTo>
                    <a:lnTo>
                      <a:pt x="477" y="450"/>
                    </a:lnTo>
                    <a:close/>
                    <a:moveTo>
                      <a:pt x="0" y="1"/>
                    </a:moveTo>
                    <a:lnTo>
                      <a:pt x="0" y="225"/>
                    </a:lnTo>
                    <a:lnTo>
                      <a:pt x="0" y="33775"/>
                    </a:lnTo>
                    <a:lnTo>
                      <a:pt x="4997" y="33775"/>
                    </a:lnTo>
                    <a:lnTo>
                      <a:pt x="4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4039;p64">
                <a:extLst>
                  <a:ext uri="{FF2B5EF4-FFF2-40B4-BE49-F238E27FC236}">
                    <a16:creationId xmlns:a16="http://schemas.microsoft.com/office/drawing/2014/main" id="{D7018519-F6F5-A5F6-9F67-DEF8BAC8B7FC}"/>
                  </a:ext>
                </a:extLst>
              </p:cNvPr>
              <p:cNvSpPr/>
              <p:nvPr/>
            </p:nvSpPr>
            <p:spPr>
              <a:xfrm>
                <a:off x="5399725" y="3214025"/>
                <a:ext cx="113025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31614" extrusionOk="0">
                    <a:moveTo>
                      <a:pt x="0" y="1"/>
                    </a:moveTo>
                    <a:lnTo>
                      <a:pt x="0" y="31613"/>
                    </a:lnTo>
                    <a:lnTo>
                      <a:pt x="4520" y="31613"/>
                    </a:lnTo>
                    <a:lnTo>
                      <a:pt x="45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4040;p64">
                <a:extLst>
                  <a:ext uri="{FF2B5EF4-FFF2-40B4-BE49-F238E27FC236}">
                    <a16:creationId xmlns:a16="http://schemas.microsoft.com/office/drawing/2014/main" id="{80798EF1-80D5-3B73-4F5A-E3EFC694CF5E}"/>
                  </a:ext>
                </a:extLst>
              </p:cNvPr>
              <p:cNvSpPr/>
              <p:nvPr/>
            </p:nvSpPr>
            <p:spPr>
              <a:xfrm>
                <a:off x="5393400" y="3208425"/>
                <a:ext cx="125650" cy="80225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32090" extrusionOk="0">
                    <a:moveTo>
                      <a:pt x="4549" y="478"/>
                    </a:moveTo>
                    <a:lnTo>
                      <a:pt x="4549" y="31613"/>
                    </a:lnTo>
                    <a:lnTo>
                      <a:pt x="478" y="31613"/>
                    </a:lnTo>
                    <a:lnTo>
                      <a:pt x="478" y="478"/>
                    </a:lnTo>
                    <a:close/>
                    <a:moveTo>
                      <a:pt x="253" y="0"/>
                    </a:moveTo>
                    <a:cubicBezTo>
                      <a:pt x="169" y="0"/>
                      <a:pt x="113" y="28"/>
                      <a:pt x="85" y="57"/>
                    </a:cubicBezTo>
                    <a:cubicBezTo>
                      <a:pt x="29" y="113"/>
                      <a:pt x="1" y="169"/>
                      <a:pt x="1" y="225"/>
                    </a:cubicBezTo>
                    <a:lnTo>
                      <a:pt x="1" y="31837"/>
                    </a:lnTo>
                    <a:cubicBezTo>
                      <a:pt x="1" y="31921"/>
                      <a:pt x="29" y="31978"/>
                      <a:pt x="85" y="32006"/>
                    </a:cubicBezTo>
                    <a:cubicBezTo>
                      <a:pt x="113" y="32062"/>
                      <a:pt x="169" y="32090"/>
                      <a:pt x="253" y="32090"/>
                    </a:cubicBezTo>
                    <a:lnTo>
                      <a:pt x="4773" y="32090"/>
                    </a:lnTo>
                    <a:cubicBezTo>
                      <a:pt x="4858" y="32090"/>
                      <a:pt x="4914" y="32062"/>
                      <a:pt x="4942" y="32006"/>
                    </a:cubicBezTo>
                    <a:cubicBezTo>
                      <a:pt x="4998" y="31978"/>
                      <a:pt x="5026" y="31921"/>
                      <a:pt x="5026" y="31837"/>
                    </a:cubicBezTo>
                    <a:lnTo>
                      <a:pt x="5026" y="225"/>
                    </a:lnTo>
                    <a:cubicBezTo>
                      <a:pt x="5026" y="169"/>
                      <a:pt x="4998" y="113"/>
                      <a:pt x="4942" y="57"/>
                    </a:cubicBezTo>
                    <a:cubicBezTo>
                      <a:pt x="4914" y="28"/>
                      <a:pt x="4858" y="0"/>
                      <a:pt x="47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4041;p64">
                <a:extLst>
                  <a:ext uri="{FF2B5EF4-FFF2-40B4-BE49-F238E27FC236}">
                    <a16:creationId xmlns:a16="http://schemas.microsoft.com/office/drawing/2014/main" id="{9C27C687-01E5-79BF-27C9-1DE66179453F}"/>
                  </a:ext>
                </a:extLst>
              </p:cNvPr>
              <p:cNvSpPr/>
              <p:nvPr/>
            </p:nvSpPr>
            <p:spPr>
              <a:xfrm>
                <a:off x="5273375" y="3646400"/>
                <a:ext cx="113725" cy="35797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4319" extrusionOk="0">
                    <a:moveTo>
                      <a:pt x="1" y="0"/>
                    </a:moveTo>
                    <a:lnTo>
                      <a:pt x="1" y="14318"/>
                    </a:lnTo>
                    <a:lnTo>
                      <a:pt x="4549" y="14318"/>
                    </a:lnTo>
                    <a:lnTo>
                      <a:pt x="4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4042;p64">
                <a:extLst>
                  <a:ext uri="{FF2B5EF4-FFF2-40B4-BE49-F238E27FC236}">
                    <a16:creationId xmlns:a16="http://schemas.microsoft.com/office/drawing/2014/main" id="{17277220-BB05-F09C-25A7-73ECA85E1A86}"/>
                  </a:ext>
                </a:extLst>
              </p:cNvPr>
              <p:cNvSpPr/>
              <p:nvPr/>
            </p:nvSpPr>
            <p:spPr>
              <a:xfrm>
                <a:off x="5267075" y="3640075"/>
                <a:ext cx="125650" cy="37060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4824" extrusionOk="0">
                    <a:moveTo>
                      <a:pt x="4548" y="478"/>
                    </a:moveTo>
                    <a:lnTo>
                      <a:pt x="4548" y="14347"/>
                    </a:lnTo>
                    <a:lnTo>
                      <a:pt x="477" y="14347"/>
                    </a:lnTo>
                    <a:lnTo>
                      <a:pt x="477" y="478"/>
                    </a:lnTo>
                    <a:close/>
                    <a:moveTo>
                      <a:pt x="0" y="0"/>
                    </a:moveTo>
                    <a:lnTo>
                      <a:pt x="0" y="253"/>
                    </a:lnTo>
                    <a:lnTo>
                      <a:pt x="0" y="14824"/>
                    </a:lnTo>
                    <a:lnTo>
                      <a:pt x="5026" y="14824"/>
                    </a:lnTo>
                    <a:lnTo>
                      <a:pt x="5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4043;p64">
                <a:extLst>
                  <a:ext uri="{FF2B5EF4-FFF2-40B4-BE49-F238E27FC236}">
                    <a16:creationId xmlns:a16="http://schemas.microsoft.com/office/drawing/2014/main" id="{760676A9-19F2-8437-8A77-31575C0BDB7F}"/>
                  </a:ext>
                </a:extLst>
              </p:cNvPr>
              <p:cNvSpPr/>
              <p:nvPr/>
            </p:nvSpPr>
            <p:spPr>
              <a:xfrm>
                <a:off x="5147050" y="3530575"/>
                <a:ext cx="113725" cy="473800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8952" extrusionOk="0">
                    <a:moveTo>
                      <a:pt x="0" y="1"/>
                    </a:moveTo>
                    <a:lnTo>
                      <a:pt x="0" y="18951"/>
                    </a:lnTo>
                    <a:lnTo>
                      <a:pt x="4549" y="18951"/>
                    </a:lnTo>
                    <a:lnTo>
                      <a:pt x="4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4044;p64">
                <a:extLst>
                  <a:ext uri="{FF2B5EF4-FFF2-40B4-BE49-F238E27FC236}">
                    <a16:creationId xmlns:a16="http://schemas.microsoft.com/office/drawing/2014/main" id="{928D1C25-F778-0311-6BDB-0F45A46FE711}"/>
                  </a:ext>
                </a:extLst>
              </p:cNvPr>
              <p:cNvSpPr/>
              <p:nvPr/>
            </p:nvSpPr>
            <p:spPr>
              <a:xfrm>
                <a:off x="5141425" y="3524275"/>
                <a:ext cx="124975" cy="486400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19456" extrusionOk="0">
                    <a:moveTo>
                      <a:pt x="4521" y="477"/>
                    </a:moveTo>
                    <a:lnTo>
                      <a:pt x="4521" y="18979"/>
                    </a:lnTo>
                    <a:lnTo>
                      <a:pt x="450" y="18979"/>
                    </a:lnTo>
                    <a:lnTo>
                      <a:pt x="450" y="477"/>
                    </a:lnTo>
                    <a:close/>
                    <a:moveTo>
                      <a:pt x="225" y="0"/>
                    </a:moveTo>
                    <a:cubicBezTo>
                      <a:pt x="169" y="0"/>
                      <a:pt x="113" y="28"/>
                      <a:pt x="57" y="84"/>
                    </a:cubicBezTo>
                    <a:cubicBezTo>
                      <a:pt x="29" y="112"/>
                      <a:pt x="1" y="168"/>
                      <a:pt x="1" y="253"/>
                    </a:cubicBezTo>
                    <a:lnTo>
                      <a:pt x="1" y="19203"/>
                    </a:lnTo>
                    <a:cubicBezTo>
                      <a:pt x="1" y="19287"/>
                      <a:pt x="29" y="19344"/>
                      <a:pt x="57" y="19372"/>
                    </a:cubicBezTo>
                    <a:cubicBezTo>
                      <a:pt x="113" y="19428"/>
                      <a:pt x="169" y="19456"/>
                      <a:pt x="225" y="19456"/>
                    </a:cubicBezTo>
                    <a:lnTo>
                      <a:pt x="4774" y="19456"/>
                    </a:lnTo>
                    <a:cubicBezTo>
                      <a:pt x="4830" y="19456"/>
                      <a:pt x="4886" y="19428"/>
                      <a:pt x="4942" y="19372"/>
                    </a:cubicBezTo>
                    <a:cubicBezTo>
                      <a:pt x="4970" y="19344"/>
                      <a:pt x="4998" y="19287"/>
                      <a:pt x="4998" y="19203"/>
                    </a:cubicBezTo>
                    <a:lnTo>
                      <a:pt x="4998" y="253"/>
                    </a:lnTo>
                    <a:cubicBezTo>
                      <a:pt x="4998" y="168"/>
                      <a:pt x="4970" y="112"/>
                      <a:pt x="4942" y="84"/>
                    </a:cubicBezTo>
                    <a:cubicBezTo>
                      <a:pt x="4886" y="28"/>
                      <a:pt x="4830" y="0"/>
                      <a:pt x="4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4045;p64">
                <a:extLst>
                  <a:ext uri="{FF2B5EF4-FFF2-40B4-BE49-F238E27FC236}">
                    <a16:creationId xmlns:a16="http://schemas.microsoft.com/office/drawing/2014/main" id="{8DB9F1E5-E603-6F19-4903-2D24B22D198C}"/>
                  </a:ext>
                </a:extLst>
              </p:cNvPr>
              <p:cNvSpPr/>
              <p:nvPr/>
            </p:nvSpPr>
            <p:spPr>
              <a:xfrm>
                <a:off x="5020700" y="3941175"/>
                <a:ext cx="1137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2528" extrusionOk="0">
                    <a:moveTo>
                      <a:pt x="1" y="0"/>
                    </a:moveTo>
                    <a:lnTo>
                      <a:pt x="1" y="2527"/>
                    </a:lnTo>
                    <a:lnTo>
                      <a:pt x="4549" y="2527"/>
                    </a:lnTo>
                    <a:lnTo>
                      <a:pt x="4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4046;p64">
                <a:extLst>
                  <a:ext uri="{FF2B5EF4-FFF2-40B4-BE49-F238E27FC236}">
                    <a16:creationId xmlns:a16="http://schemas.microsoft.com/office/drawing/2014/main" id="{F7D80474-56F2-02E2-C25E-2A88313EFB23}"/>
                  </a:ext>
                </a:extLst>
              </p:cNvPr>
              <p:cNvSpPr/>
              <p:nvPr/>
            </p:nvSpPr>
            <p:spPr>
              <a:xfrm>
                <a:off x="5015100" y="3935550"/>
                <a:ext cx="1249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3005" extrusionOk="0">
                    <a:moveTo>
                      <a:pt x="4548" y="478"/>
                    </a:moveTo>
                    <a:lnTo>
                      <a:pt x="4548" y="2528"/>
                    </a:lnTo>
                    <a:lnTo>
                      <a:pt x="450" y="2528"/>
                    </a:lnTo>
                    <a:lnTo>
                      <a:pt x="475" y="478"/>
                    </a:lnTo>
                    <a:close/>
                    <a:moveTo>
                      <a:pt x="0" y="1"/>
                    </a:moveTo>
                    <a:lnTo>
                      <a:pt x="0" y="225"/>
                    </a:lnTo>
                    <a:lnTo>
                      <a:pt x="0" y="3005"/>
                    </a:lnTo>
                    <a:lnTo>
                      <a:pt x="4998" y="3005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4047;p64">
                <a:extLst>
                  <a:ext uri="{FF2B5EF4-FFF2-40B4-BE49-F238E27FC236}">
                    <a16:creationId xmlns:a16="http://schemas.microsoft.com/office/drawing/2014/main" id="{796980AF-839A-3773-F47C-BD7BFBD5C070}"/>
                  </a:ext>
                </a:extLst>
              </p:cNvPr>
              <p:cNvSpPr/>
              <p:nvPr/>
            </p:nvSpPr>
            <p:spPr>
              <a:xfrm>
                <a:off x="4894375" y="3878000"/>
                <a:ext cx="11372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5055" extrusionOk="0">
                    <a:moveTo>
                      <a:pt x="0" y="1"/>
                    </a:moveTo>
                    <a:lnTo>
                      <a:pt x="0" y="5054"/>
                    </a:lnTo>
                    <a:lnTo>
                      <a:pt x="4549" y="5054"/>
                    </a:lnTo>
                    <a:lnTo>
                      <a:pt x="45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4048;p64">
                <a:extLst>
                  <a:ext uri="{FF2B5EF4-FFF2-40B4-BE49-F238E27FC236}">
                    <a16:creationId xmlns:a16="http://schemas.microsoft.com/office/drawing/2014/main" id="{4AFB650B-5E8E-C8C2-4F1C-3A7632497588}"/>
                  </a:ext>
                </a:extLst>
              </p:cNvPr>
              <p:cNvSpPr/>
              <p:nvPr/>
            </p:nvSpPr>
            <p:spPr>
              <a:xfrm>
                <a:off x="4888750" y="3872400"/>
                <a:ext cx="125675" cy="138275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5531" extrusionOk="0">
                    <a:moveTo>
                      <a:pt x="4549" y="477"/>
                    </a:moveTo>
                    <a:lnTo>
                      <a:pt x="4549" y="5054"/>
                    </a:lnTo>
                    <a:lnTo>
                      <a:pt x="478" y="5054"/>
                    </a:lnTo>
                    <a:lnTo>
                      <a:pt x="478" y="477"/>
                    </a:lnTo>
                    <a:close/>
                    <a:moveTo>
                      <a:pt x="225" y="0"/>
                    </a:moveTo>
                    <a:cubicBezTo>
                      <a:pt x="169" y="0"/>
                      <a:pt x="113" y="28"/>
                      <a:pt x="57" y="56"/>
                    </a:cubicBezTo>
                    <a:cubicBezTo>
                      <a:pt x="29" y="112"/>
                      <a:pt x="1" y="169"/>
                      <a:pt x="1" y="225"/>
                    </a:cubicBezTo>
                    <a:lnTo>
                      <a:pt x="1" y="5278"/>
                    </a:lnTo>
                    <a:cubicBezTo>
                      <a:pt x="1" y="5362"/>
                      <a:pt x="29" y="5419"/>
                      <a:pt x="57" y="5447"/>
                    </a:cubicBezTo>
                    <a:cubicBezTo>
                      <a:pt x="113" y="5503"/>
                      <a:pt x="169" y="5531"/>
                      <a:pt x="225" y="5531"/>
                    </a:cubicBezTo>
                    <a:lnTo>
                      <a:pt x="4774" y="5531"/>
                    </a:lnTo>
                    <a:cubicBezTo>
                      <a:pt x="4830" y="5531"/>
                      <a:pt x="4914" y="5503"/>
                      <a:pt x="4942" y="5447"/>
                    </a:cubicBezTo>
                    <a:cubicBezTo>
                      <a:pt x="4998" y="5419"/>
                      <a:pt x="5026" y="5362"/>
                      <a:pt x="5026" y="5278"/>
                    </a:cubicBezTo>
                    <a:lnTo>
                      <a:pt x="5026" y="225"/>
                    </a:lnTo>
                    <a:cubicBezTo>
                      <a:pt x="5026" y="169"/>
                      <a:pt x="4998" y="112"/>
                      <a:pt x="4942" y="56"/>
                    </a:cubicBezTo>
                    <a:cubicBezTo>
                      <a:pt x="4914" y="28"/>
                      <a:pt x="4830" y="0"/>
                      <a:pt x="4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4049;p64">
                <a:extLst>
                  <a:ext uri="{FF2B5EF4-FFF2-40B4-BE49-F238E27FC236}">
                    <a16:creationId xmlns:a16="http://schemas.microsoft.com/office/drawing/2014/main" id="{138AF44E-B15C-D990-5C55-9376B4D5DCC3}"/>
                  </a:ext>
                </a:extLst>
              </p:cNvPr>
              <p:cNvSpPr/>
              <p:nvPr/>
            </p:nvSpPr>
            <p:spPr>
              <a:xfrm>
                <a:off x="4768750" y="3646400"/>
                <a:ext cx="113025" cy="35797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14319" extrusionOk="0">
                    <a:moveTo>
                      <a:pt x="0" y="0"/>
                    </a:moveTo>
                    <a:lnTo>
                      <a:pt x="0" y="14318"/>
                    </a:lnTo>
                    <a:lnTo>
                      <a:pt x="4520" y="14318"/>
                    </a:lnTo>
                    <a:lnTo>
                      <a:pt x="4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4050;p64">
                <a:extLst>
                  <a:ext uri="{FF2B5EF4-FFF2-40B4-BE49-F238E27FC236}">
                    <a16:creationId xmlns:a16="http://schemas.microsoft.com/office/drawing/2014/main" id="{9B0C6A9D-3AD8-B954-3EBC-27BB9215E763}"/>
                  </a:ext>
                </a:extLst>
              </p:cNvPr>
              <p:cNvSpPr/>
              <p:nvPr/>
            </p:nvSpPr>
            <p:spPr>
              <a:xfrm>
                <a:off x="4762425" y="3640075"/>
                <a:ext cx="125650" cy="37060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4824" extrusionOk="0">
                    <a:moveTo>
                      <a:pt x="4549" y="478"/>
                    </a:moveTo>
                    <a:lnTo>
                      <a:pt x="4549" y="14347"/>
                    </a:lnTo>
                    <a:lnTo>
                      <a:pt x="478" y="14347"/>
                    </a:lnTo>
                    <a:lnTo>
                      <a:pt x="478" y="478"/>
                    </a:lnTo>
                    <a:close/>
                    <a:moveTo>
                      <a:pt x="0" y="0"/>
                    </a:moveTo>
                    <a:lnTo>
                      <a:pt x="0" y="253"/>
                    </a:lnTo>
                    <a:lnTo>
                      <a:pt x="0" y="14824"/>
                    </a:lnTo>
                    <a:lnTo>
                      <a:pt x="5026" y="14824"/>
                    </a:lnTo>
                    <a:lnTo>
                      <a:pt x="5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4051;p64">
                <a:extLst>
                  <a:ext uri="{FF2B5EF4-FFF2-40B4-BE49-F238E27FC236}">
                    <a16:creationId xmlns:a16="http://schemas.microsoft.com/office/drawing/2014/main" id="{08B56927-D297-3E45-64AF-B09757CA0CC3}"/>
                  </a:ext>
                </a:extLst>
              </p:cNvPr>
              <p:cNvSpPr/>
              <p:nvPr/>
            </p:nvSpPr>
            <p:spPr>
              <a:xfrm>
                <a:off x="4673275" y="3320025"/>
                <a:ext cx="2836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11344" h="9715" extrusionOk="0">
                    <a:moveTo>
                      <a:pt x="9403" y="365"/>
                    </a:moveTo>
                    <a:lnTo>
                      <a:pt x="10976" y="9263"/>
                    </a:lnTo>
                    <a:lnTo>
                      <a:pt x="10976" y="9263"/>
                    </a:lnTo>
                    <a:cubicBezTo>
                      <a:pt x="10495" y="9332"/>
                      <a:pt x="9998" y="9377"/>
                      <a:pt x="9546" y="9377"/>
                    </a:cubicBezTo>
                    <a:cubicBezTo>
                      <a:pt x="5167" y="9377"/>
                      <a:pt x="1292" y="6233"/>
                      <a:pt x="506" y="1769"/>
                    </a:cubicBezTo>
                    <a:cubicBezTo>
                      <a:pt x="406" y="1319"/>
                      <a:pt x="373" y="825"/>
                      <a:pt x="367" y="365"/>
                    </a:cubicBezTo>
                    <a:close/>
                    <a:moveTo>
                      <a:pt x="197" y="0"/>
                    </a:moveTo>
                    <a:cubicBezTo>
                      <a:pt x="141" y="0"/>
                      <a:pt x="85" y="28"/>
                      <a:pt x="57" y="56"/>
                    </a:cubicBezTo>
                    <a:cubicBezTo>
                      <a:pt x="29" y="84"/>
                      <a:pt x="1" y="141"/>
                      <a:pt x="1" y="197"/>
                    </a:cubicBezTo>
                    <a:cubicBezTo>
                      <a:pt x="1" y="730"/>
                      <a:pt x="57" y="1292"/>
                      <a:pt x="141" y="1853"/>
                    </a:cubicBezTo>
                    <a:cubicBezTo>
                      <a:pt x="955" y="6457"/>
                      <a:pt x="4998" y="9714"/>
                      <a:pt x="9546" y="9714"/>
                    </a:cubicBezTo>
                    <a:cubicBezTo>
                      <a:pt x="10080" y="9714"/>
                      <a:pt x="10641" y="9686"/>
                      <a:pt x="11203" y="9574"/>
                    </a:cubicBezTo>
                    <a:cubicBezTo>
                      <a:pt x="11259" y="9574"/>
                      <a:pt x="11287" y="9546"/>
                      <a:pt x="11315" y="9518"/>
                    </a:cubicBezTo>
                    <a:cubicBezTo>
                      <a:pt x="11343" y="9461"/>
                      <a:pt x="11343" y="9433"/>
                      <a:pt x="11343" y="9377"/>
                    </a:cubicBezTo>
                    <a:lnTo>
                      <a:pt x="9715" y="141"/>
                    </a:lnTo>
                    <a:cubicBezTo>
                      <a:pt x="9715" y="56"/>
                      <a:pt x="9631" y="0"/>
                      <a:pt x="9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4052;p64">
                <a:extLst>
                  <a:ext uri="{FF2B5EF4-FFF2-40B4-BE49-F238E27FC236}">
                    <a16:creationId xmlns:a16="http://schemas.microsoft.com/office/drawing/2014/main" id="{F3E6738C-E6B0-9452-CE8C-66C983FD4E56}"/>
                  </a:ext>
                </a:extLst>
              </p:cNvPr>
              <p:cNvSpPr/>
              <p:nvPr/>
            </p:nvSpPr>
            <p:spPr>
              <a:xfrm>
                <a:off x="4905600" y="3314400"/>
                <a:ext cx="197250" cy="245675"/>
              </a:xfrm>
              <a:custGeom>
                <a:avLst/>
                <a:gdLst/>
                <a:ahLst/>
                <a:cxnLst/>
                <a:rect l="l" t="t" r="r" b="b"/>
                <a:pathLst>
                  <a:path w="7890" h="9827" extrusionOk="0">
                    <a:moveTo>
                      <a:pt x="501" y="816"/>
                    </a:moveTo>
                    <a:lnTo>
                      <a:pt x="7383" y="6206"/>
                    </a:lnTo>
                    <a:lnTo>
                      <a:pt x="7383" y="6206"/>
                    </a:lnTo>
                    <a:cubicBezTo>
                      <a:pt x="5953" y="7957"/>
                      <a:pt x="4238" y="9000"/>
                      <a:pt x="2020" y="9431"/>
                    </a:cubicBezTo>
                    <a:lnTo>
                      <a:pt x="2020" y="9431"/>
                    </a:lnTo>
                    <a:lnTo>
                      <a:pt x="501" y="816"/>
                    </a:lnTo>
                    <a:close/>
                    <a:moveTo>
                      <a:pt x="1" y="1"/>
                    </a:moveTo>
                    <a:lnTo>
                      <a:pt x="85" y="450"/>
                    </a:lnTo>
                    <a:lnTo>
                      <a:pt x="1741" y="9827"/>
                    </a:lnTo>
                    <a:lnTo>
                      <a:pt x="1910" y="9799"/>
                    </a:lnTo>
                    <a:cubicBezTo>
                      <a:pt x="4352" y="9378"/>
                      <a:pt x="6233" y="8227"/>
                      <a:pt x="7777" y="6289"/>
                    </a:cubicBezTo>
                    <a:lnTo>
                      <a:pt x="7890" y="61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4053;p64">
                <a:extLst>
                  <a:ext uri="{FF2B5EF4-FFF2-40B4-BE49-F238E27FC236}">
                    <a16:creationId xmlns:a16="http://schemas.microsoft.com/office/drawing/2014/main" id="{A18F1910-F470-D355-A311-0E601D44E6EE}"/>
                  </a:ext>
                </a:extLst>
              </p:cNvPr>
              <p:cNvSpPr/>
              <p:nvPr/>
            </p:nvSpPr>
            <p:spPr>
              <a:xfrm>
                <a:off x="4789800" y="3086300"/>
                <a:ext cx="361475" cy="386750"/>
              </a:xfrm>
              <a:custGeom>
                <a:avLst/>
                <a:gdLst/>
                <a:ahLst/>
                <a:cxnLst/>
                <a:rect l="l" t="t" r="r" b="b"/>
                <a:pathLst>
                  <a:path w="14459" h="15470" extrusionOk="0">
                    <a:moveTo>
                      <a:pt x="4885" y="337"/>
                    </a:moveTo>
                    <a:cubicBezTo>
                      <a:pt x="8058" y="337"/>
                      <a:pt x="11146" y="1994"/>
                      <a:pt x="12831" y="4942"/>
                    </a:cubicBezTo>
                    <a:cubicBezTo>
                      <a:pt x="13701" y="6401"/>
                      <a:pt x="14094" y="7974"/>
                      <a:pt x="14094" y="9546"/>
                    </a:cubicBezTo>
                    <a:cubicBezTo>
                      <a:pt x="14094" y="11484"/>
                      <a:pt x="13483" y="13395"/>
                      <a:pt x="12237" y="15048"/>
                    </a:cubicBezTo>
                    <a:lnTo>
                      <a:pt x="12237" y="15048"/>
                    </a:lnTo>
                    <a:lnTo>
                      <a:pt x="5019" y="9422"/>
                    </a:lnTo>
                    <a:lnTo>
                      <a:pt x="442" y="1482"/>
                    </a:lnTo>
                    <a:lnTo>
                      <a:pt x="442" y="1482"/>
                    </a:lnTo>
                    <a:cubicBezTo>
                      <a:pt x="1856" y="702"/>
                      <a:pt x="3371" y="337"/>
                      <a:pt x="4885" y="337"/>
                    </a:cubicBezTo>
                    <a:close/>
                    <a:moveTo>
                      <a:pt x="4885" y="0"/>
                    </a:moveTo>
                    <a:cubicBezTo>
                      <a:pt x="3257" y="0"/>
                      <a:pt x="1629" y="393"/>
                      <a:pt x="113" y="1264"/>
                    </a:cubicBezTo>
                    <a:cubicBezTo>
                      <a:pt x="28" y="1320"/>
                      <a:pt x="0" y="1432"/>
                      <a:pt x="57" y="1516"/>
                    </a:cubicBezTo>
                    <a:lnTo>
                      <a:pt x="4745" y="9630"/>
                    </a:lnTo>
                    <a:lnTo>
                      <a:pt x="4773" y="9658"/>
                    </a:lnTo>
                    <a:lnTo>
                      <a:pt x="12157" y="15441"/>
                    </a:lnTo>
                    <a:cubicBezTo>
                      <a:pt x="12185" y="15470"/>
                      <a:pt x="12241" y="15470"/>
                      <a:pt x="12297" y="15470"/>
                    </a:cubicBezTo>
                    <a:cubicBezTo>
                      <a:pt x="12325" y="15470"/>
                      <a:pt x="12381" y="15441"/>
                      <a:pt x="12409" y="15413"/>
                    </a:cubicBezTo>
                    <a:cubicBezTo>
                      <a:pt x="13757" y="13673"/>
                      <a:pt x="14459" y="11623"/>
                      <a:pt x="14459" y="9546"/>
                    </a:cubicBezTo>
                    <a:cubicBezTo>
                      <a:pt x="14459" y="7917"/>
                      <a:pt x="14010" y="6289"/>
                      <a:pt x="13139" y="4773"/>
                    </a:cubicBezTo>
                    <a:cubicBezTo>
                      <a:pt x="11371" y="1713"/>
                      <a:pt x="8170" y="0"/>
                      <a:pt x="4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4054;p64">
                <a:extLst>
                  <a:ext uri="{FF2B5EF4-FFF2-40B4-BE49-F238E27FC236}">
                    <a16:creationId xmlns:a16="http://schemas.microsoft.com/office/drawing/2014/main" id="{E7CF49B0-33FB-C16E-1339-9B96C6FB0989}"/>
                  </a:ext>
                </a:extLst>
              </p:cNvPr>
              <p:cNvSpPr/>
              <p:nvPr/>
            </p:nvSpPr>
            <p:spPr>
              <a:xfrm>
                <a:off x="4797525" y="3210525"/>
                <a:ext cx="228825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9153" h="9125" extrusionOk="0">
                    <a:moveTo>
                      <a:pt x="4576" y="1"/>
                    </a:moveTo>
                    <a:cubicBezTo>
                      <a:pt x="2050" y="1"/>
                      <a:pt x="0" y="2050"/>
                      <a:pt x="0" y="4577"/>
                    </a:cubicBezTo>
                    <a:cubicBezTo>
                      <a:pt x="0" y="7075"/>
                      <a:pt x="2050" y="9125"/>
                      <a:pt x="4576" y="9125"/>
                    </a:cubicBezTo>
                    <a:cubicBezTo>
                      <a:pt x="7103" y="9125"/>
                      <a:pt x="9153" y="7075"/>
                      <a:pt x="9153" y="4577"/>
                    </a:cubicBezTo>
                    <a:cubicBezTo>
                      <a:pt x="9153" y="2050"/>
                      <a:pt x="7103" y="1"/>
                      <a:pt x="4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4055;p64">
                <a:extLst>
                  <a:ext uri="{FF2B5EF4-FFF2-40B4-BE49-F238E27FC236}">
                    <a16:creationId xmlns:a16="http://schemas.microsoft.com/office/drawing/2014/main" id="{E7610CFD-4769-4EFB-7BF3-06C1E9D9F7AC}"/>
                  </a:ext>
                </a:extLst>
              </p:cNvPr>
              <p:cNvSpPr/>
              <p:nvPr/>
            </p:nvSpPr>
            <p:spPr>
              <a:xfrm>
                <a:off x="4793300" y="3206325"/>
                <a:ext cx="237250" cy="236550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462" extrusionOk="0">
                    <a:moveTo>
                      <a:pt x="4745" y="337"/>
                    </a:moveTo>
                    <a:cubicBezTo>
                      <a:pt x="5953" y="337"/>
                      <a:pt x="7047" y="842"/>
                      <a:pt x="7862" y="1628"/>
                    </a:cubicBezTo>
                    <a:cubicBezTo>
                      <a:pt x="8648" y="2415"/>
                      <a:pt x="9125" y="3510"/>
                      <a:pt x="9125" y="4745"/>
                    </a:cubicBezTo>
                    <a:cubicBezTo>
                      <a:pt x="9125" y="5952"/>
                      <a:pt x="8648" y="7047"/>
                      <a:pt x="7862" y="7833"/>
                    </a:cubicBezTo>
                    <a:cubicBezTo>
                      <a:pt x="7047" y="8619"/>
                      <a:pt x="5953" y="9124"/>
                      <a:pt x="4745" y="9124"/>
                    </a:cubicBezTo>
                    <a:cubicBezTo>
                      <a:pt x="3538" y="9124"/>
                      <a:pt x="2443" y="8619"/>
                      <a:pt x="1629" y="7833"/>
                    </a:cubicBezTo>
                    <a:cubicBezTo>
                      <a:pt x="843" y="7047"/>
                      <a:pt x="366" y="5952"/>
                      <a:pt x="366" y="4745"/>
                    </a:cubicBezTo>
                    <a:cubicBezTo>
                      <a:pt x="366" y="3510"/>
                      <a:pt x="843" y="2415"/>
                      <a:pt x="1629" y="1628"/>
                    </a:cubicBezTo>
                    <a:cubicBezTo>
                      <a:pt x="2443" y="842"/>
                      <a:pt x="3538" y="337"/>
                      <a:pt x="4745" y="337"/>
                    </a:cubicBezTo>
                    <a:close/>
                    <a:moveTo>
                      <a:pt x="4745" y="0"/>
                    </a:moveTo>
                    <a:cubicBezTo>
                      <a:pt x="2134" y="0"/>
                      <a:pt x="1" y="2106"/>
                      <a:pt x="1" y="4745"/>
                    </a:cubicBezTo>
                    <a:cubicBezTo>
                      <a:pt x="1" y="7356"/>
                      <a:pt x="2134" y="9461"/>
                      <a:pt x="4745" y="9461"/>
                    </a:cubicBezTo>
                    <a:cubicBezTo>
                      <a:pt x="7356" y="9461"/>
                      <a:pt x="9490" y="7356"/>
                      <a:pt x="9490" y="4745"/>
                    </a:cubicBezTo>
                    <a:cubicBezTo>
                      <a:pt x="9490" y="2106"/>
                      <a:pt x="7356" y="0"/>
                      <a:pt x="4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4056;p64">
                <a:extLst>
                  <a:ext uri="{FF2B5EF4-FFF2-40B4-BE49-F238E27FC236}">
                    <a16:creationId xmlns:a16="http://schemas.microsoft.com/office/drawing/2014/main" id="{75CEAAB5-4346-B62B-8273-BD04B7E3D738}"/>
                  </a:ext>
                </a:extLst>
              </p:cNvPr>
              <p:cNvSpPr/>
              <p:nvPr/>
            </p:nvSpPr>
            <p:spPr>
              <a:xfrm>
                <a:off x="5243200" y="4242275"/>
                <a:ext cx="2786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46" y="478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4057;p64">
                <a:extLst>
                  <a:ext uri="{FF2B5EF4-FFF2-40B4-BE49-F238E27FC236}">
                    <a16:creationId xmlns:a16="http://schemas.microsoft.com/office/drawing/2014/main" id="{19972F8A-04E7-EEF3-66E9-63A0C0A9F289}"/>
                  </a:ext>
                </a:extLst>
              </p:cNvPr>
              <p:cNvSpPr/>
              <p:nvPr/>
            </p:nvSpPr>
            <p:spPr>
              <a:xfrm>
                <a:off x="5243200" y="4290000"/>
                <a:ext cx="278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450" extrusionOk="0">
                    <a:moveTo>
                      <a:pt x="1" y="1"/>
                    </a:moveTo>
                    <a:lnTo>
                      <a:pt x="1" y="450"/>
                    </a:lnTo>
                    <a:lnTo>
                      <a:pt x="11146" y="450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4058;p64">
                <a:extLst>
                  <a:ext uri="{FF2B5EF4-FFF2-40B4-BE49-F238E27FC236}">
                    <a16:creationId xmlns:a16="http://schemas.microsoft.com/office/drawing/2014/main" id="{6E9D6DCB-D13E-152D-D73C-4BEAFA5B75AC}"/>
                  </a:ext>
                </a:extLst>
              </p:cNvPr>
              <p:cNvSpPr/>
              <p:nvPr/>
            </p:nvSpPr>
            <p:spPr>
              <a:xfrm>
                <a:off x="5243200" y="4337025"/>
                <a:ext cx="2786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46" y="478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4059;p64">
                <a:extLst>
                  <a:ext uri="{FF2B5EF4-FFF2-40B4-BE49-F238E27FC236}">
                    <a16:creationId xmlns:a16="http://schemas.microsoft.com/office/drawing/2014/main" id="{6ECE8D31-B0D0-57AE-0340-5DA53E8A7A13}"/>
                  </a:ext>
                </a:extLst>
              </p:cNvPr>
              <p:cNvSpPr/>
              <p:nvPr/>
            </p:nvSpPr>
            <p:spPr>
              <a:xfrm>
                <a:off x="5243200" y="4384750"/>
                <a:ext cx="278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450" extrusionOk="0">
                    <a:moveTo>
                      <a:pt x="1" y="1"/>
                    </a:moveTo>
                    <a:lnTo>
                      <a:pt x="1" y="450"/>
                    </a:lnTo>
                    <a:lnTo>
                      <a:pt x="11146" y="450"/>
                    </a:lnTo>
                    <a:lnTo>
                      <a:pt x="11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4060;p64">
                <a:extLst>
                  <a:ext uri="{FF2B5EF4-FFF2-40B4-BE49-F238E27FC236}">
                    <a16:creationId xmlns:a16="http://schemas.microsoft.com/office/drawing/2014/main" id="{27014310-D715-150C-E861-0D3B04E38338}"/>
                  </a:ext>
                </a:extLst>
              </p:cNvPr>
              <p:cNvSpPr/>
              <p:nvPr/>
            </p:nvSpPr>
            <p:spPr>
              <a:xfrm>
                <a:off x="5568175" y="3960825"/>
                <a:ext cx="277950" cy="389575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15583" extrusionOk="0">
                    <a:moveTo>
                      <a:pt x="10669" y="1"/>
                    </a:moveTo>
                    <a:lnTo>
                      <a:pt x="10669" y="15105"/>
                    </a:lnTo>
                    <a:lnTo>
                      <a:pt x="0" y="15105"/>
                    </a:lnTo>
                    <a:lnTo>
                      <a:pt x="0" y="15582"/>
                    </a:lnTo>
                    <a:lnTo>
                      <a:pt x="11118" y="15582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4061;p64">
                <a:extLst>
                  <a:ext uri="{FF2B5EF4-FFF2-40B4-BE49-F238E27FC236}">
                    <a16:creationId xmlns:a16="http://schemas.microsoft.com/office/drawing/2014/main" id="{BE9B3CB9-9803-4F6E-419E-C279A0E24E97}"/>
                  </a:ext>
                </a:extLst>
              </p:cNvPr>
              <p:cNvSpPr/>
              <p:nvPr/>
            </p:nvSpPr>
            <p:spPr>
              <a:xfrm>
                <a:off x="1997775" y="759600"/>
                <a:ext cx="2480425" cy="196525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78610" extrusionOk="0">
                    <a:moveTo>
                      <a:pt x="0" y="1"/>
                    </a:moveTo>
                    <a:lnTo>
                      <a:pt x="0" y="78610"/>
                    </a:lnTo>
                    <a:lnTo>
                      <a:pt x="99216" y="78610"/>
                    </a:lnTo>
                    <a:lnTo>
                      <a:pt x="99216" y="4380"/>
                    </a:lnTo>
                    <a:lnTo>
                      <a:pt x="26839" y="4380"/>
                    </a:lnTo>
                    <a:lnTo>
                      <a:pt x="240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4062;p64">
                <a:extLst>
                  <a:ext uri="{FF2B5EF4-FFF2-40B4-BE49-F238E27FC236}">
                    <a16:creationId xmlns:a16="http://schemas.microsoft.com/office/drawing/2014/main" id="{18DADA7E-8832-DA47-56A5-67E1E6C7BE1C}"/>
                  </a:ext>
                </a:extLst>
              </p:cNvPr>
              <p:cNvSpPr/>
              <p:nvPr/>
            </p:nvSpPr>
            <p:spPr>
              <a:xfrm>
                <a:off x="2016000" y="918925"/>
                <a:ext cx="2445350" cy="176662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70665" extrusionOk="0">
                    <a:moveTo>
                      <a:pt x="1" y="1"/>
                    </a:moveTo>
                    <a:lnTo>
                      <a:pt x="1" y="70665"/>
                    </a:lnTo>
                    <a:lnTo>
                      <a:pt x="97813" y="70665"/>
                    </a:lnTo>
                    <a:lnTo>
                      <a:pt x="978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4063;p64">
                <a:extLst>
                  <a:ext uri="{FF2B5EF4-FFF2-40B4-BE49-F238E27FC236}">
                    <a16:creationId xmlns:a16="http://schemas.microsoft.com/office/drawing/2014/main" id="{EAD873B8-3FFD-0EDC-6A8E-1D9B2A29DE73}"/>
                  </a:ext>
                </a:extLst>
              </p:cNvPr>
              <p:cNvSpPr/>
              <p:nvPr/>
            </p:nvSpPr>
            <p:spPr>
              <a:xfrm>
                <a:off x="4417100" y="924550"/>
                <a:ext cx="38625" cy="106475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42590" extrusionOk="0">
                    <a:moveTo>
                      <a:pt x="1" y="0"/>
                    </a:moveTo>
                    <a:lnTo>
                      <a:pt x="1" y="42590"/>
                    </a:lnTo>
                    <a:lnTo>
                      <a:pt x="1545" y="42590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4064;p64">
                <a:extLst>
                  <a:ext uri="{FF2B5EF4-FFF2-40B4-BE49-F238E27FC236}">
                    <a16:creationId xmlns:a16="http://schemas.microsoft.com/office/drawing/2014/main" id="{21F2A827-3C68-4F24-FD12-30F1900431A1}"/>
                  </a:ext>
                </a:extLst>
              </p:cNvPr>
              <p:cNvSpPr/>
              <p:nvPr/>
            </p:nvSpPr>
            <p:spPr>
              <a:xfrm>
                <a:off x="4417100" y="1989275"/>
                <a:ext cx="38625" cy="6899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7599" extrusionOk="0">
                    <a:moveTo>
                      <a:pt x="1" y="1"/>
                    </a:moveTo>
                    <a:lnTo>
                      <a:pt x="1" y="27598"/>
                    </a:lnTo>
                    <a:lnTo>
                      <a:pt x="1545" y="27598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4065;p64">
                <a:extLst>
                  <a:ext uri="{FF2B5EF4-FFF2-40B4-BE49-F238E27FC236}">
                    <a16:creationId xmlns:a16="http://schemas.microsoft.com/office/drawing/2014/main" id="{86D61D1A-95C5-F14B-615B-E22FB940861D}"/>
                  </a:ext>
                </a:extLst>
              </p:cNvPr>
              <p:cNvSpPr/>
              <p:nvPr/>
            </p:nvSpPr>
            <p:spPr>
              <a:xfrm>
                <a:off x="2006175" y="895050"/>
                <a:ext cx="2458675" cy="96200"/>
              </a:xfrm>
              <a:custGeom>
                <a:avLst/>
                <a:gdLst/>
                <a:ahLst/>
                <a:cxnLst/>
                <a:rect l="l" t="t" r="r" b="b"/>
                <a:pathLst>
                  <a:path w="98347" h="3848" extrusionOk="0">
                    <a:moveTo>
                      <a:pt x="1" y="1"/>
                    </a:moveTo>
                    <a:lnTo>
                      <a:pt x="1" y="3847"/>
                    </a:lnTo>
                    <a:lnTo>
                      <a:pt x="98347" y="3847"/>
                    </a:lnTo>
                    <a:lnTo>
                      <a:pt x="983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4066;p64">
                <a:extLst>
                  <a:ext uri="{FF2B5EF4-FFF2-40B4-BE49-F238E27FC236}">
                    <a16:creationId xmlns:a16="http://schemas.microsoft.com/office/drawing/2014/main" id="{FD009D2E-99A6-0A43-44C7-15456AA3D681}"/>
                  </a:ext>
                </a:extLst>
              </p:cNvPr>
              <p:cNvSpPr/>
              <p:nvPr/>
            </p:nvSpPr>
            <p:spPr>
              <a:xfrm>
                <a:off x="2000575" y="889450"/>
                <a:ext cx="246990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98796" h="4296" extrusionOk="0">
                    <a:moveTo>
                      <a:pt x="98346" y="450"/>
                    </a:moveTo>
                    <a:lnTo>
                      <a:pt x="98346" y="3847"/>
                    </a:lnTo>
                    <a:lnTo>
                      <a:pt x="478" y="3847"/>
                    </a:lnTo>
                    <a:lnTo>
                      <a:pt x="478" y="450"/>
                    </a:lnTo>
                    <a:close/>
                    <a:moveTo>
                      <a:pt x="0" y="0"/>
                    </a:moveTo>
                    <a:lnTo>
                      <a:pt x="0" y="4296"/>
                    </a:lnTo>
                    <a:lnTo>
                      <a:pt x="98795" y="4296"/>
                    </a:lnTo>
                    <a:lnTo>
                      <a:pt x="98795" y="4071"/>
                    </a:lnTo>
                    <a:lnTo>
                      <a:pt x="987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4067;p64">
                <a:extLst>
                  <a:ext uri="{FF2B5EF4-FFF2-40B4-BE49-F238E27FC236}">
                    <a16:creationId xmlns:a16="http://schemas.microsoft.com/office/drawing/2014/main" id="{C5E52F0C-709D-8BA4-B64E-4412C073426C}"/>
                  </a:ext>
                </a:extLst>
              </p:cNvPr>
              <p:cNvSpPr/>
              <p:nvPr/>
            </p:nvSpPr>
            <p:spPr>
              <a:xfrm>
                <a:off x="2010400" y="913300"/>
                <a:ext cx="2457275" cy="1777875"/>
              </a:xfrm>
              <a:custGeom>
                <a:avLst/>
                <a:gdLst/>
                <a:ahLst/>
                <a:cxnLst/>
                <a:rect l="l" t="t" r="r" b="b"/>
                <a:pathLst>
                  <a:path w="98291" h="71115" extrusionOk="0">
                    <a:moveTo>
                      <a:pt x="97813" y="450"/>
                    </a:moveTo>
                    <a:lnTo>
                      <a:pt x="97813" y="70637"/>
                    </a:lnTo>
                    <a:lnTo>
                      <a:pt x="450" y="70637"/>
                    </a:lnTo>
                    <a:lnTo>
                      <a:pt x="450" y="450"/>
                    </a:lnTo>
                    <a:close/>
                    <a:moveTo>
                      <a:pt x="225" y="1"/>
                    </a:moveTo>
                    <a:cubicBezTo>
                      <a:pt x="169" y="1"/>
                      <a:pt x="113" y="29"/>
                      <a:pt x="57" y="57"/>
                    </a:cubicBezTo>
                    <a:cubicBezTo>
                      <a:pt x="28" y="113"/>
                      <a:pt x="0" y="169"/>
                      <a:pt x="0" y="226"/>
                    </a:cubicBezTo>
                    <a:lnTo>
                      <a:pt x="0" y="70890"/>
                    </a:lnTo>
                    <a:cubicBezTo>
                      <a:pt x="0" y="70946"/>
                      <a:pt x="28" y="71002"/>
                      <a:pt x="57" y="71030"/>
                    </a:cubicBezTo>
                    <a:cubicBezTo>
                      <a:pt x="113" y="71086"/>
                      <a:pt x="169" y="71114"/>
                      <a:pt x="225" y="71114"/>
                    </a:cubicBezTo>
                    <a:lnTo>
                      <a:pt x="98037" y="71114"/>
                    </a:lnTo>
                    <a:cubicBezTo>
                      <a:pt x="98122" y="71114"/>
                      <a:pt x="98178" y="71086"/>
                      <a:pt x="98206" y="71030"/>
                    </a:cubicBezTo>
                    <a:cubicBezTo>
                      <a:pt x="98262" y="71002"/>
                      <a:pt x="98290" y="70946"/>
                      <a:pt x="98290" y="70890"/>
                    </a:cubicBezTo>
                    <a:lnTo>
                      <a:pt x="98290" y="226"/>
                    </a:lnTo>
                    <a:cubicBezTo>
                      <a:pt x="98290" y="169"/>
                      <a:pt x="98262" y="113"/>
                      <a:pt x="98206" y="57"/>
                    </a:cubicBezTo>
                    <a:cubicBezTo>
                      <a:pt x="98178" y="29"/>
                      <a:pt x="98122" y="1"/>
                      <a:pt x="98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4068;p64">
                <a:extLst>
                  <a:ext uri="{FF2B5EF4-FFF2-40B4-BE49-F238E27FC236}">
                    <a16:creationId xmlns:a16="http://schemas.microsoft.com/office/drawing/2014/main" id="{874549A3-9856-6392-CF48-6B774F5204DF}"/>
                  </a:ext>
                </a:extLst>
              </p:cNvPr>
              <p:cNvSpPr/>
              <p:nvPr/>
            </p:nvSpPr>
            <p:spPr>
              <a:xfrm>
                <a:off x="3103900" y="1053675"/>
                <a:ext cx="20147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209" extrusionOk="0">
                    <a:moveTo>
                      <a:pt x="618" y="1"/>
                    </a:moveTo>
                    <a:cubicBezTo>
                      <a:pt x="282" y="1"/>
                      <a:pt x="1" y="254"/>
                      <a:pt x="1" y="590"/>
                    </a:cubicBezTo>
                    <a:cubicBezTo>
                      <a:pt x="1" y="927"/>
                      <a:pt x="282" y="1208"/>
                      <a:pt x="618" y="1208"/>
                    </a:cubicBezTo>
                    <a:lnTo>
                      <a:pt x="7441" y="1208"/>
                    </a:lnTo>
                    <a:cubicBezTo>
                      <a:pt x="7778" y="1208"/>
                      <a:pt x="8058" y="927"/>
                      <a:pt x="8058" y="590"/>
                    </a:cubicBezTo>
                    <a:cubicBezTo>
                      <a:pt x="8058" y="254"/>
                      <a:pt x="7778" y="1"/>
                      <a:pt x="7441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4069;p64">
                <a:extLst>
                  <a:ext uri="{FF2B5EF4-FFF2-40B4-BE49-F238E27FC236}">
                    <a16:creationId xmlns:a16="http://schemas.microsoft.com/office/drawing/2014/main" id="{08B34F1A-42A8-110F-77C6-B17D08377970}"/>
                  </a:ext>
                </a:extLst>
              </p:cNvPr>
              <p:cNvSpPr/>
              <p:nvPr/>
            </p:nvSpPr>
            <p:spPr>
              <a:xfrm>
                <a:off x="3446425" y="1053675"/>
                <a:ext cx="2007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1209" extrusionOk="0">
                    <a:moveTo>
                      <a:pt x="590" y="1"/>
                    </a:moveTo>
                    <a:cubicBezTo>
                      <a:pt x="253" y="1"/>
                      <a:pt x="0" y="254"/>
                      <a:pt x="0" y="590"/>
                    </a:cubicBezTo>
                    <a:cubicBezTo>
                      <a:pt x="0" y="927"/>
                      <a:pt x="253" y="1208"/>
                      <a:pt x="590" y="1208"/>
                    </a:cubicBezTo>
                    <a:lnTo>
                      <a:pt x="7440" y="1208"/>
                    </a:lnTo>
                    <a:cubicBezTo>
                      <a:pt x="7777" y="1208"/>
                      <a:pt x="8030" y="927"/>
                      <a:pt x="8030" y="590"/>
                    </a:cubicBezTo>
                    <a:cubicBezTo>
                      <a:pt x="8030" y="254"/>
                      <a:pt x="7777" y="1"/>
                      <a:pt x="7440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4070;p64">
                <a:extLst>
                  <a:ext uri="{FF2B5EF4-FFF2-40B4-BE49-F238E27FC236}">
                    <a16:creationId xmlns:a16="http://schemas.microsoft.com/office/drawing/2014/main" id="{2F4F6596-02A5-4680-DD08-67C0BDD17ADD}"/>
                  </a:ext>
                </a:extLst>
              </p:cNvPr>
              <p:cNvSpPr/>
              <p:nvPr/>
            </p:nvSpPr>
            <p:spPr>
              <a:xfrm>
                <a:off x="3788225" y="1053675"/>
                <a:ext cx="201475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209" extrusionOk="0">
                    <a:moveTo>
                      <a:pt x="618" y="1"/>
                    </a:moveTo>
                    <a:cubicBezTo>
                      <a:pt x="281" y="1"/>
                      <a:pt x="1" y="254"/>
                      <a:pt x="1" y="590"/>
                    </a:cubicBezTo>
                    <a:cubicBezTo>
                      <a:pt x="1" y="927"/>
                      <a:pt x="281" y="1208"/>
                      <a:pt x="618" y="1208"/>
                    </a:cubicBezTo>
                    <a:lnTo>
                      <a:pt x="7440" y="1208"/>
                    </a:lnTo>
                    <a:cubicBezTo>
                      <a:pt x="7777" y="1208"/>
                      <a:pt x="8058" y="927"/>
                      <a:pt x="8058" y="590"/>
                    </a:cubicBezTo>
                    <a:cubicBezTo>
                      <a:pt x="8058" y="254"/>
                      <a:pt x="7777" y="1"/>
                      <a:pt x="7440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4071;p64">
                <a:extLst>
                  <a:ext uri="{FF2B5EF4-FFF2-40B4-BE49-F238E27FC236}">
                    <a16:creationId xmlns:a16="http://schemas.microsoft.com/office/drawing/2014/main" id="{907B6D49-6653-5C61-7750-920718C1293D}"/>
                  </a:ext>
                </a:extLst>
              </p:cNvPr>
              <p:cNvSpPr/>
              <p:nvPr/>
            </p:nvSpPr>
            <p:spPr>
              <a:xfrm>
                <a:off x="4130750" y="1053675"/>
                <a:ext cx="2014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1209" extrusionOk="0">
                    <a:moveTo>
                      <a:pt x="590" y="1"/>
                    </a:moveTo>
                    <a:cubicBezTo>
                      <a:pt x="253" y="1"/>
                      <a:pt x="0" y="254"/>
                      <a:pt x="0" y="590"/>
                    </a:cubicBezTo>
                    <a:cubicBezTo>
                      <a:pt x="0" y="927"/>
                      <a:pt x="253" y="1208"/>
                      <a:pt x="590" y="1208"/>
                    </a:cubicBezTo>
                    <a:lnTo>
                      <a:pt x="7440" y="1208"/>
                    </a:lnTo>
                    <a:cubicBezTo>
                      <a:pt x="7777" y="1208"/>
                      <a:pt x="8058" y="927"/>
                      <a:pt x="8058" y="590"/>
                    </a:cubicBezTo>
                    <a:cubicBezTo>
                      <a:pt x="8058" y="254"/>
                      <a:pt x="7777" y="1"/>
                      <a:pt x="7440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4072;p64">
                <a:extLst>
                  <a:ext uri="{FF2B5EF4-FFF2-40B4-BE49-F238E27FC236}">
                    <a16:creationId xmlns:a16="http://schemas.microsoft.com/office/drawing/2014/main" id="{49B01CD8-EE1E-52AD-424B-C068B1AA28BE}"/>
                  </a:ext>
                </a:extLst>
              </p:cNvPr>
              <p:cNvSpPr/>
              <p:nvPr/>
            </p:nvSpPr>
            <p:spPr>
              <a:xfrm>
                <a:off x="2149375" y="1931025"/>
                <a:ext cx="220317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8127" h="225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88127" y="225"/>
                    </a:lnTo>
                    <a:lnTo>
                      <a:pt x="88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4073;p64">
                <a:extLst>
                  <a:ext uri="{FF2B5EF4-FFF2-40B4-BE49-F238E27FC236}">
                    <a16:creationId xmlns:a16="http://schemas.microsoft.com/office/drawing/2014/main" id="{FCB0E204-97A0-4389-BC7A-3EE70D382648}"/>
                  </a:ext>
                </a:extLst>
              </p:cNvPr>
              <p:cNvSpPr/>
              <p:nvPr/>
            </p:nvSpPr>
            <p:spPr>
              <a:xfrm>
                <a:off x="2146550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1" y="1"/>
                    </a:moveTo>
                    <a:lnTo>
                      <a:pt x="1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4074;p64">
                <a:extLst>
                  <a:ext uri="{FF2B5EF4-FFF2-40B4-BE49-F238E27FC236}">
                    <a16:creationId xmlns:a16="http://schemas.microsoft.com/office/drawing/2014/main" id="{FB870428-8BC5-BC74-E1FE-AC8B10D7360D}"/>
                  </a:ext>
                </a:extLst>
              </p:cNvPr>
              <p:cNvSpPr/>
              <p:nvPr/>
            </p:nvSpPr>
            <p:spPr>
              <a:xfrm>
                <a:off x="2421700" y="1916975"/>
                <a:ext cx="6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75" extrusionOk="0">
                    <a:moveTo>
                      <a:pt x="0" y="1"/>
                    </a:moveTo>
                    <a:lnTo>
                      <a:pt x="0" y="675"/>
                    </a:lnTo>
                    <a:lnTo>
                      <a:pt x="253" y="67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4075;p64">
                <a:extLst>
                  <a:ext uri="{FF2B5EF4-FFF2-40B4-BE49-F238E27FC236}">
                    <a16:creationId xmlns:a16="http://schemas.microsoft.com/office/drawing/2014/main" id="{C702FF6D-9B08-8C01-181A-488E2393C8E9}"/>
                  </a:ext>
                </a:extLst>
              </p:cNvPr>
              <p:cNvSpPr/>
              <p:nvPr/>
            </p:nvSpPr>
            <p:spPr>
              <a:xfrm>
                <a:off x="2697525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1" y="1"/>
                    </a:moveTo>
                    <a:lnTo>
                      <a:pt x="1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4076;p64">
                <a:extLst>
                  <a:ext uri="{FF2B5EF4-FFF2-40B4-BE49-F238E27FC236}">
                    <a16:creationId xmlns:a16="http://schemas.microsoft.com/office/drawing/2014/main" id="{EF843BDA-F759-EECD-A8EF-6D876F703AAF}"/>
                  </a:ext>
                </a:extLst>
              </p:cNvPr>
              <p:cNvSpPr/>
              <p:nvPr/>
            </p:nvSpPr>
            <p:spPr>
              <a:xfrm>
                <a:off x="2972650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1" y="1"/>
                    </a:moveTo>
                    <a:lnTo>
                      <a:pt x="1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4077;p64">
                <a:extLst>
                  <a:ext uri="{FF2B5EF4-FFF2-40B4-BE49-F238E27FC236}">
                    <a16:creationId xmlns:a16="http://schemas.microsoft.com/office/drawing/2014/main" id="{F773B6A7-EA81-8E50-4CA2-9EF5B898A526}"/>
                  </a:ext>
                </a:extLst>
              </p:cNvPr>
              <p:cNvSpPr/>
              <p:nvPr/>
            </p:nvSpPr>
            <p:spPr>
              <a:xfrm>
                <a:off x="3247800" y="1916975"/>
                <a:ext cx="6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75" extrusionOk="0">
                    <a:moveTo>
                      <a:pt x="0" y="1"/>
                    </a:moveTo>
                    <a:lnTo>
                      <a:pt x="0" y="675"/>
                    </a:lnTo>
                    <a:lnTo>
                      <a:pt x="253" y="67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4078;p64">
                <a:extLst>
                  <a:ext uri="{FF2B5EF4-FFF2-40B4-BE49-F238E27FC236}">
                    <a16:creationId xmlns:a16="http://schemas.microsoft.com/office/drawing/2014/main" id="{F8C9C85D-7397-AF43-E548-E433D2D5D22F}"/>
                  </a:ext>
                </a:extLst>
              </p:cNvPr>
              <p:cNvSpPr/>
              <p:nvPr/>
            </p:nvSpPr>
            <p:spPr>
              <a:xfrm>
                <a:off x="3523625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1" y="1"/>
                    </a:moveTo>
                    <a:lnTo>
                      <a:pt x="1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4079;p64">
                <a:extLst>
                  <a:ext uri="{FF2B5EF4-FFF2-40B4-BE49-F238E27FC236}">
                    <a16:creationId xmlns:a16="http://schemas.microsoft.com/office/drawing/2014/main" id="{8BC01F35-B810-F31B-7373-F21092E260BD}"/>
                  </a:ext>
                </a:extLst>
              </p:cNvPr>
              <p:cNvSpPr/>
              <p:nvPr/>
            </p:nvSpPr>
            <p:spPr>
              <a:xfrm>
                <a:off x="3798750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1" y="1"/>
                    </a:moveTo>
                    <a:lnTo>
                      <a:pt x="1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4080;p64">
                <a:extLst>
                  <a:ext uri="{FF2B5EF4-FFF2-40B4-BE49-F238E27FC236}">
                    <a16:creationId xmlns:a16="http://schemas.microsoft.com/office/drawing/2014/main" id="{992557A9-717C-1F63-37CE-78F121EB1A47}"/>
                  </a:ext>
                </a:extLst>
              </p:cNvPr>
              <p:cNvSpPr/>
              <p:nvPr/>
            </p:nvSpPr>
            <p:spPr>
              <a:xfrm>
                <a:off x="4073900" y="1916975"/>
                <a:ext cx="6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75" extrusionOk="0">
                    <a:moveTo>
                      <a:pt x="0" y="1"/>
                    </a:moveTo>
                    <a:lnTo>
                      <a:pt x="0" y="675"/>
                    </a:lnTo>
                    <a:lnTo>
                      <a:pt x="253" y="67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4081;p64">
                <a:extLst>
                  <a:ext uri="{FF2B5EF4-FFF2-40B4-BE49-F238E27FC236}">
                    <a16:creationId xmlns:a16="http://schemas.microsoft.com/office/drawing/2014/main" id="{A312926B-77EA-C6A7-4ECA-4E9288CC0B55}"/>
                  </a:ext>
                </a:extLst>
              </p:cNvPr>
              <p:cNvSpPr/>
              <p:nvPr/>
            </p:nvSpPr>
            <p:spPr>
              <a:xfrm>
                <a:off x="4349725" y="1916975"/>
                <a:ext cx="565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5" extrusionOk="0">
                    <a:moveTo>
                      <a:pt x="0" y="1"/>
                    </a:moveTo>
                    <a:lnTo>
                      <a:pt x="0" y="675"/>
                    </a:lnTo>
                    <a:lnTo>
                      <a:pt x="225" y="67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4082;p64">
                <a:extLst>
                  <a:ext uri="{FF2B5EF4-FFF2-40B4-BE49-F238E27FC236}">
                    <a16:creationId xmlns:a16="http://schemas.microsoft.com/office/drawing/2014/main" id="{75364F7E-8774-9FE6-9A27-CEB6720E8CDE}"/>
                  </a:ext>
                </a:extLst>
              </p:cNvPr>
              <p:cNvSpPr/>
              <p:nvPr/>
            </p:nvSpPr>
            <p:spPr>
              <a:xfrm>
                <a:off x="2274300" y="1744725"/>
                <a:ext cx="30112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12045" h="4349" extrusionOk="0">
                    <a:moveTo>
                      <a:pt x="11502" y="0"/>
                    </a:moveTo>
                    <a:cubicBezTo>
                      <a:pt x="11467" y="0"/>
                      <a:pt x="11432" y="4"/>
                      <a:pt x="11399" y="13"/>
                    </a:cubicBezTo>
                    <a:lnTo>
                      <a:pt x="365" y="3438"/>
                    </a:lnTo>
                    <a:cubicBezTo>
                      <a:pt x="141" y="3494"/>
                      <a:pt x="0" y="3775"/>
                      <a:pt x="57" y="4027"/>
                    </a:cubicBezTo>
                    <a:cubicBezTo>
                      <a:pt x="128" y="4218"/>
                      <a:pt x="322" y="4348"/>
                      <a:pt x="534" y="4348"/>
                    </a:cubicBezTo>
                    <a:cubicBezTo>
                      <a:pt x="571" y="4348"/>
                      <a:pt x="608" y="4344"/>
                      <a:pt x="646" y="4336"/>
                    </a:cubicBezTo>
                    <a:lnTo>
                      <a:pt x="11680" y="911"/>
                    </a:lnTo>
                    <a:cubicBezTo>
                      <a:pt x="11904" y="827"/>
                      <a:pt x="12045" y="574"/>
                      <a:pt x="11988" y="321"/>
                    </a:cubicBezTo>
                    <a:cubicBezTo>
                      <a:pt x="11917" y="130"/>
                      <a:pt x="11703" y="0"/>
                      <a:pt x="11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4083;p64">
                <a:extLst>
                  <a:ext uri="{FF2B5EF4-FFF2-40B4-BE49-F238E27FC236}">
                    <a16:creationId xmlns:a16="http://schemas.microsoft.com/office/drawing/2014/main" id="{793BFFED-5E7D-2D19-1701-96015C7DD273}"/>
                  </a:ext>
                </a:extLst>
              </p:cNvPr>
              <p:cNvSpPr/>
              <p:nvPr/>
            </p:nvSpPr>
            <p:spPr>
              <a:xfrm>
                <a:off x="2549425" y="1557275"/>
                <a:ext cx="301825" cy="21077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8431" extrusionOk="0">
                    <a:moveTo>
                      <a:pt x="11555" y="1"/>
                    </a:moveTo>
                    <a:cubicBezTo>
                      <a:pt x="11459" y="1"/>
                      <a:pt x="11364" y="32"/>
                      <a:pt x="11287" y="99"/>
                    </a:cubicBezTo>
                    <a:lnTo>
                      <a:pt x="253" y="7595"/>
                    </a:lnTo>
                    <a:cubicBezTo>
                      <a:pt x="57" y="7735"/>
                      <a:pt x="1" y="8016"/>
                      <a:pt x="141" y="8240"/>
                    </a:cubicBezTo>
                    <a:cubicBezTo>
                      <a:pt x="229" y="8363"/>
                      <a:pt x="370" y="8431"/>
                      <a:pt x="519" y="8431"/>
                    </a:cubicBezTo>
                    <a:cubicBezTo>
                      <a:pt x="609" y="8431"/>
                      <a:pt x="702" y="8406"/>
                      <a:pt x="787" y="8353"/>
                    </a:cubicBezTo>
                    <a:lnTo>
                      <a:pt x="11792" y="857"/>
                    </a:lnTo>
                    <a:cubicBezTo>
                      <a:pt x="12017" y="716"/>
                      <a:pt x="12073" y="436"/>
                      <a:pt x="11933" y="211"/>
                    </a:cubicBezTo>
                    <a:cubicBezTo>
                      <a:pt x="11848" y="75"/>
                      <a:pt x="11701" y="1"/>
                      <a:pt x="11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4084;p64">
                <a:extLst>
                  <a:ext uri="{FF2B5EF4-FFF2-40B4-BE49-F238E27FC236}">
                    <a16:creationId xmlns:a16="http://schemas.microsoft.com/office/drawing/2014/main" id="{5DE4FA35-8D96-E3C7-4D28-59AA17F30D83}"/>
                  </a:ext>
                </a:extLst>
              </p:cNvPr>
              <p:cNvSpPr/>
              <p:nvPr/>
            </p:nvSpPr>
            <p:spPr>
              <a:xfrm>
                <a:off x="2824575" y="1301875"/>
                <a:ext cx="301825" cy="278950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1158" extrusionOk="0">
                    <a:moveTo>
                      <a:pt x="11550" y="1"/>
                    </a:moveTo>
                    <a:cubicBezTo>
                      <a:pt x="11438" y="1"/>
                      <a:pt x="11324" y="43"/>
                      <a:pt x="11230" y="124"/>
                    </a:cubicBezTo>
                    <a:lnTo>
                      <a:pt x="225" y="10343"/>
                    </a:lnTo>
                    <a:cubicBezTo>
                      <a:pt x="28" y="10511"/>
                      <a:pt x="0" y="10820"/>
                      <a:pt x="197" y="11017"/>
                    </a:cubicBezTo>
                    <a:cubicBezTo>
                      <a:pt x="288" y="11108"/>
                      <a:pt x="412" y="11158"/>
                      <a:pt x="538" y="11158"/>
                    </a:cubicBezTo>
                    <a:cubicBezTo>
                      <a:pt x="644" y="11158"/>
                      <a:pt x="752" y="11122"/>
                      <a:pt x="842" y="11045"/>
                    </a:cubicBezTo>
                    <a:lnTo>
                      <a:pt x="11876" y="826"/>
                    </a:lnTo>
                    <a:cubicBezTo>
                      <a:pt x="12044" y="629"/>
                      <a:pt x="12072" y="348"/>
                      <a:pt x="11876" y="152"/>
                    </a:cubicBezTo>
                    <a:cubicBezTo>
                      <a:pt x="11788" y="50"/>
                      <a:pt x="11670" y="1"/>
                      <a:pt x="11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4085;p64">
                <a:extLst>
                  <a:ext uri="{FF2B5EF4-FFF2-40B4-BE49-F238E27FC236}">
                    <a16:creationId xmlns:a16="http://schemas.microsoft.com/office/drawing/2014/main" id="{921F5F08-64B0-F2AF-8AB9-9A07A5965CA2}"/>
                  </a:ext>
                </a:extLst>
              </p:cNvPr>
              <p:cNvSpPr/>
              <p:nvPr/>
            </p:nvSpPr>
            <p:spPr>
              <a:xfrm>
                <a:off x="3101100" y="1276175"/>
                <a:ext cx="2997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1989" h="1969" extrusionOk="0">
                    <a:moveTo>
                      <a:pt x="11455" y="1"/>
                    </a:moveTo>
                    <a:lnTo>
                      <a:pt x="450" y="1039"/>
                    </a:lnTo>
                    <a:cubicBezTo>
                      <a:pt x="197" y="1067"/>
                      <a:pt x="1" y="1292"/>
                      <a:pt x="29" y="1545"/>
                    </a:cubicBezTo>
                    <a:cubicBezTo>
                      <a:pt x="55" y="1781"/>
                      <a:pt x="253" y="1968"/>
                      <a:pt x="486" y="1968"/>
                    </a:cubicBezTo>
                    <a:cubicBezTo>
                      <a:pt x="502" y="1968"/>
                      <a:pt x="518" y="1968"/>
                      <a:pt x="534" y="1966"/>
                    </a:cubicBezTo>
                    <a:lnTo>
                      <a:pt x="11539" y="955"/>
                    </a:lnTo>
                    <a:cubicBezTo>
                      <a:pt x="11792" y="927"/>
                      <a:pt x="11988" y="702"/>
                      <a:pt x="11960" y="422"/>
                    </a:cubicBezTo>
                    <a:cubicBezTo>
                      <a:pt x="11932" y="169"/>
                      <a:pt x="11708" y="1"/>
                      <a:pt x="11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4086;p64">
                <a:extLst>
                  <a:ext uri="{FF2B5EF4-FFF2-40B4-BE49-F238E27FC236}">
                    <a16:creationId xmlns:a16="http://schemas.microsoft.com/office/drawing/2014/main" id="{93159F19-191C-6453-ED67-CAEE9FA3E9E6}"/>
                  </a:ext>
                </a:extLst>
              </p:cNvPr>
              <p:cNvSpPr/>
              <p:nvPr/>
            </p:nvSpPr>
            <p:spPr>
              <a:xfrm>
                <a:off x="3375525" y="1276375"/>
                <a:ext cx="301825" cy="210900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8436" extrusionOk="0">
                    <a:moveTo>
                      <a:pt x="527" y="0"/>
                    </a:moveTo>
                    <a:cubicBezTo>
                      <a:pt x="375" y="0"/>
                      <a:pt x="230" y="75"/>
                      <a:pt x="141" y="217"/>
                    </a:cubicBezTo>
                    <a:cubicBezTo>
                      <a:pt x="1" y="414"/>
                      <a:pt x="57" y="723"/>
                      <a:pt x="253" y="863"/>
                    </a:cubicBezTo>
                    <a:lnTo>
                      <a:pt x="11287" y="8359"/>
                    </a:lnTo>
                    <a:cubicBezTo>
                      <a:pt x="11359" y="8410"/>
                      <a:pt x="11446" y="8435"/>
                      <a:pt x="11534" y="8435"/>
                    </a:cubicBezTo>
                    <a:cubicBezTo>
                      <a:pt x="11687" y="8435"/>
                      <a:pt x="11844" y="8361"/>
                      <a:pt x="11933" y="8218"/>
                    </a:cubicBezTo>
                    <a:cubicBezTo>
                      <a:pt x="12073" y="8022"/>
                      <a:pt x="12017" y="7713"/>
                      <a:pt x="11792" y="7573"/>
                    </a:cubicBezTo>
                    <a:lnTo>
                      <a:pt x="787" y="77"/>
                    </a:lnTo>
                    <a:cubicBezTo>
                      <a:pt x="704" y="25"/>
                      <a:pt x="615" y="0"/>
                      <a:pt x="5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4087;p64">
                <a:extLst>
                  <a:ext uri="{FF2B5EF4-FFF2-40B4-BE49-F238E27FC236}">
                    <a16:creationId xmlns:a16="http://schemas.microsoft.com/office/drawing/2014/main" id="{F42915A0-4E0C-CBBF-007F-52F40994FBA6}"/>
                  </a:ext>
                </a:extLst>
              </p:cNvPr>
              <p:cNvSpPr/>
              <p:nvPr/>
            </p:nvSpPr>
            <p:spPr>
              <a:xfrm>
                <a:off x="3650675" y="1463775"/>
                <a:ext cx="301825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8092" extrusionOk="0">
                    <a:moveTo>
                      <a:pt x="526" y="0"/>
                    </a:moveTo>
                    <a:cubicBezTo>
                      <a:pt x="374" y="0"/>
                      <a:pt x="229" y="75"/>
                      <a:pt x="140" y="217"/>
                    </a:cubicBezTo>
                    <a:cubicBezTo>
                      <a:pt x="0" y="442"/>
                      <a:pt x="56" y="722"/>
                      <a:pt x="281" y="863"/>
                    </a:cubicBezTo>
                    <a:lnTo>
                      <a:pt x="11286" y="8022"/>
                    </a:lnTo>
                    <a:cubicBezTo>
                      <a:pt x="11363" y="8070"/>
                      <a:pt x="11446" y="8092"/>
                      <a:pt x="11528" y="8092"/>
                    </a:cubicBezTo>
                    <a:cubicBezTo>
                      <a:pt x="11686" y="8092"/>
                      <a:pt x="11839" y="8011"/>
                      <a:pt x="11932" y="7882"/>
                    </a:cubicBezTo>
                    <a:cubicBezTo>
                      <a:pt x="12072" y="7657"/>
                      <a:pt x="12016" y="7376"/>
                      <a:pt x="11791" y="7236"/>
                    </a:cubicBezTo>
                    <a:lnTo>
                      <a:pt x="786" y="77"/>
                    </a:lnTo>
                    <a:cubicBezTo>
                      <a:pt x="704" y="25"/>
                      <a:pt x="614" y="0"/>
                      <a:pt x="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4088;p64">
                <a:extLst>
                  <a:ext uri="{FF2B5EF4-FFF2-40B4-BE49-F238E27FC236}">
                    <a16:creationId xmlns:a16="http://schemas.microsoft.com/office/drawing/2014/main" id="{7FEB1219-943F-F00F-F0EA-5A2985A8D456}"/>
                  </a:ext>
                </a:extLst>
              </p:cNvPr>
              <p:cNvSpPr/>
              <p:nvPr/>
            </p:nvSpPr>
            <p:spPr>
              <a:xfrm>
                <a:off x="3925800" y="1267900"/>
                <a:ext cx="301825" cy="398225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5929" extrusionOk="0">
                    <a:moveTo>
                      <a:pt x="11572" y="1"/>
                    </a:moveTo>
                    <a:cubicBezTo>
                      <a:pt x="11427" y="1"/>
                      <a:pt x="11279" y="69"/>
                      <a:pt x="11174" y="191"/>
                    </a:cubicBezTo>
                    <a:lnTo>
                      <a:pt x="169" y="15183"/>
                    </a:lnTo>
                    <a:cubicBezTo>
                      <a:pt x="0" y="15380"/>
                      <a:pt x="56" y="15688"/>
                      <a:pt x="253" y="15829"/>
                    </a:cubicBezTo>
                    <a:cubicBezTo>
                      <a:pt x="344" y="15897"/>
                      <a:pt x="445" y="15929"/>
                      <a:pt x="543" y="15929"/>
                    </a:cubicBezTo>
                    <a:cubicBezTo>
                      <a:pt x="687" y="15929"/>
                      <a:pt x="827" y="15861"/>
                      <a:pt x="927" y="15745"/>
                    </a:cubicBezTo>
                    <a:lnTo>
                      <a:pt x="11932" y="753"/>
                    </a:lnTo>
                    <a:cubicBezTo>
                      <a:pt x="12072" y="528"/>
                      <a:pt x="12044" y="247"/>
                      <a:pt x="11820" y="79"/>
                    </a:cubicBezTo>
                    <a:cubicBezTo>
                      <a:pt x="11746" y="26"/>
                      <a:pt x="11659" y="1"/>
                      <a:pt x="11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4089;p64">
                <a:extLst>
                  <a:ext uri="{FF2B5EF4-FFF2-40B4-BE49-F238E27FC236}">
                    <a16:creationId xmlns:a16="http://schemas.microsoft.com/office/drawing/2014/main" id="{5CF8AE56-0918-4A7B-B6C5-A147354A10C8}"/>
                  </a:ext>
                </a:extLst>
              </p:cNvPr>
              <p:cNvSpPr/>
              <p:nvPr/>
            </p:nvSpPr>
            <p:spPr>
              <a:xfrm>
                <a:off x="2251850" y="1806800"/>
                <a:ext cx="702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8" extrusionOk="0">
                    <a:moveTo>
                      <a:pt x="1404" y="0"/>
                    </a:moveTo>
                    <a:cubicBezTo>
                      <a:pt x="646" y="0"/>
                      <a:pt x="0" y="618"/>
                      <a:pt x="0" y="1404"/>
                    </a:cubicBezTo>
                    <a:cubicBezTo>
                      <a:pt x="0" y="2162"/>
                      <a:pt x="646" y="2808"/>
                      <a:pt x="1404" y="2808"/>
                    </a:cubicBezTo>
                    <a:cubicBezTo>
                      <a:pt x="2190" y="2808"/>
                      <a:pt x="2808" y="2162"/>
                      <a:pt x="2808" y="1404"/>
                    </a:cubicBezTo>
                    <a:cubicBezTo>
                      <a:pt x="2808" y="618"/>
                      <a:pt x="2190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4090;p64">
                <a:extLst>
                  <a:ext uri="{FF2B5EF4-FFF2-40B4-BE49-F238E27FC236}">
                    <a16:creationId xmlns:a16="http://schemas.microsoft.com/office/drawing/2014/main" id="{E3A772F5-355D-48F6-B4AF-CF2A210DDA46}"/>
                  </a:ext>
                </a:extLst>
              </p:cNvPr>
              <p:cNvSpPr/>
              <p:nvPr/>
            </p:nvSpPr>
            <p:spPr>
              <a:xfrm>
                <a:off x="2246225" y="1800475"/>
                <a:ext cx="82150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6" extrusionOk="0">
                    <a:moveTo>
                      <a:pt x="1629" y="478"/>
                    </a:moveTo>
                    <a:cubicBezTo>
                      <a:pt x="2275" y="478"/>
                      <a:pt x="2808" y="1011"/>
                      <a:pt x="2808" y="1657"/>
                    </a:cubicBezTo>
                    <a:cubicBezTo>
                      <a:pt x="2808" y="2303"/>
                      <a:pt x="2275" y="2808"/>
                      <a:pt x="1629" y="2808"/>
                    </a:cubicBezTo>
                    <a:cubicBezTo>
                      <a:pt x="983" y="2808"/>
                      <a:pt x="478" y="2303"/>
                      <a:pt x="478" y="1657"/>
                    </a:cubicBezTo>
                    <a:cubicBezTo>
                      <a:pt x="478" y="1011"/>
                      <a:pt x="983" y="478"/>
                      <a:pt x="1629" y="478"/>
                    </a:cubicBezTo>
                    <a:close/>
                    <a:moveTo>
                      <a:pt x="1629" y="0"/>
                    </a:moveTo>
                    <a:cubicBezTo>
                      <a:pt x="730" y="0"/>
                      <a:pt x="0" y="730"/>
                      <a:pt x="0" y="1657"/>
                    </a:cubicBezTo>
                    <a:cubicBezTo>
                      <a:pt x="0" y="2555"/>
                      <a:pt x="730" y="3285"/>
                      <a:pt x="1629" y="3285"/>
                    </a:cubicBezTo>
                    <a:cubicBezTo>
                      <a:pt x="2527" y="3285"/>
                      <a:pt x="3285" y="2555"/>
                      <a:pt x="3285" y="1657"/>
                    </a:cubicBezTo>
                    <a:cubicBezTo>
                      <a:pt x="3285" y="730"/>
                      <a:pt x="2527" y="0"/>
                      <a:pt x="1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4091;p64">
                <a:extLst>
                  <a:ext uri="{FF2B5EF4-FFF2-40B4-BE49-F238E27FC236}">
                    <a16:creationId xmlns:a16="http://schemas.microsoft.com/office/drawing/2014/main" id="{DE55895A-01DD-919E-B983-D49BD101ABC4}"/>
                  </a:ext>
                </a:extLst>
              </p:cNvPr>
              <p:cNvSpPr/>
              <p:nvPr/>
            </p:nvSpPr>
            <p:spPr>
              <a:xfrm>
                <a:off x="2527675" y="1721150"/>
                <a:ext cx="70200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9" extrusionOk="0">
                    <a:moveTo>
                      <a:pt x="1404" y="1"/>
                    </a:moveTo>
                    <a:cubicBezTo>
                      <a:pt x="618" y="1"/>
                      <a:pt x="0" y="647"/>
                      <a:pt x="0" y="1405"/>
                    </a:cubicBezTo>
                    <a:cubicBezTo>
                      <a:pt x="0" y="2191"/>
                      <a:pt x="618" y="2808"/>
                      <a:pt x="1404" y="2808"/>
                    </a:cubicBezTo>
                    <a:cubicBezTo>
                      <a:pt x="2162" y="2808"/>
                      <a:pt x="2808" y="2191"/>
                      <a:pt x="2808" y="1405"/>
                    </a:cubicBezTo>
                    <a:cubicBezTo>
                      <a:pt x="2808" y="647"/>
                      <a:pt x="2162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4092;p64">
                <a:extLst>
                  <a:ext uri="{FF2B5EF4-FFF2-40B4-BE49-F238E27FC236}">
                    <a16:creationId xmlns:a16="http://schemas.microsoft.com/office/drawing/2014/main" id="{00E86714-450E-1CD2-57B1-F60D1768CD4A}"/>
                  </a:ext>
                </a:extLst>
              </p:cNvPr>
              <p:cNvSpPr/>
              <p:nvPr/>
            </p:nvSpPr>
            <p:spPr>
              <a:xfrm>
                <a:off x="2521350" y="1715550"/>
                <a:ext cx="82150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6" extrusionOk="0">
                    <a:moveTo>
                      <a:pt x="1657" y="478"/>
                    </a:moveTo>
                    <a:cubicBezTo>
                      <a:pt x="2303" y="478"/>
                      <a:pt x="2808" y="983"/>
                      <a:pt x="2808" y="1629"/>
                    </a:cubicBezTo>
                    <a:cubicBezTo>
                      <a:pt x="2808" y="2274"/>
                      <a:pt x="2303" y="2808"/>
                      <a:pt x="1657" y="2808"/>
                    </a:cubicBezTo>
                    <a:cubicBezTo>
                      <a:pt x="1011" y="2808"/>
                      <a:pt x="478" y="2274"/>
                      <a:pt x="478" y="1629"/>
                    </a:cubicBezTo>
                    <a:cubicBezTo>
                      <a:pt x="478" y="983"/>
                      <a:pt x="1011" y="478"/>
                      <a:pt x="1657" y="478"/>
                    </a:cubicBezTo>
                    <a:close/>
                    <a:moveTo>
                      <a:pt x="1657" y="0"/>
                    </a:moveTo>
                    <a:cubicBezTo>
                      <a:pt x="731" y="0"/>
                      <a:pt x="1" y="730"/>
                      <a:pt x="1" y="1629"/>
                    </a:cubicBezTo>
                    <a:cubicBezTo>
                      <a:pt x="1" y="2555"/>
                      <a:pt x="731" y="3285"/>
                      <a:pt x="1657" y="3285"/>
                    </a:cubicBezTo>
                    <a:cubicBezTo>
                      <a:pt x="2556" y="3285"/>
                      <a:pt x="3286" y="2555"/>
                      <a:pt x="3286" y="1629"/>
                    </a:cubicBezTo>
                    <a:cubicBezTo>
                      <a:pt x="3286" y="730"/>
                      <a:pt x="2556" y="0"/>
                      <a:pt x="1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4093;p64">
                <a:extLst>
                  <a:ext uri="{FF2B5EF4-FFF2-40B4-BE49-F238E27FC236}">
                    <a16:creationId xmlns:a16="http://schemas.microsoft.com/office/drawing/2014/main" id="{33041310-0C40-D903-8ADC-D4B15BECD501}"/>
                  </a:ext>
                </a:extLst>
              </p:cNvPr>
              <p:cNvSpPr/>
              <p:nvPr/>
            </p:nvSpPr>
            <p:spPr>
              <a:xfrm>
                <a:off x="2802800" y="1533775"/>
                <a:ext cx="70225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808" extrusionOk="0">
                    <a:moveTo>
                      <a:pt x="1404" y="0"/>
                    </a:moveTo>
                    <a:cubicBezTo>
                      <a:pt x="618" y="0"/>
                      <a:pt x="1" y="646"/>
                      <a:pt x="1" y="1404"/>
                    </a:cubicBezTo>
                    <a:cubicBezTo>
                      <a:pt x="1" y="2190"/>
                      <a:pt x="618" y="2807"/>
                      <a:pt x="1404" y="2807"/>
                    </a:cubicBezTo>
                    <a:cubicBezTo>
                      <a:pt x="2191" y="2807"/>
                      <a:pt x="2808" y="2190"/>
                      <a:pt x="2808" y="1404"/>
                    </a:cubicBezTo>
                    <a:cubicBezTo>
                      <a:pt x="2808" y="646"/>
                      <a:pt x="2191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4094;p64">
                <a:extLst>
                  <a:ext uri="{FF2B5EF4-FFF2-40B4-BE49-F238E27FC236}">
                    <a16:creationId xmlns:a16="http://schemas.microsoft.com/office/drawing/2014/main" id="{46FA5F3F-31FF-8FC1-A89D-4BB13EC702C5}"/>
                  </a:ext>
                </a:extLst>
              </p:cNvPr>
              <p:cNvSpPr/>
              <p:nvPr/>
            </p:nvSpPr>
            <p:spPr>
              <a:xfrm>
                <a:off x="2797200" y="1528150"/>
                <a:ext cx="81425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86" extrusionOk="0">
                    <a:moveTo>
                      <a:pt x="1628" y="478"/>
                    </a:moveTo>
                    <a:cubicBezTo>
                      <a:pt x="2274" y="478"/>
                      <a:pt x="2808" y="983"/>
                      <a:pt x="2808" y="1629"/>
                    </a:cubicBezTo>
                    <a:cubicBezTo>
                      <a:pt x="2808" y="2274"/>
                      <a:pt x="2274" y="2808"/>
                      <a:pt x="1628" y="2808"/>
                    </a:cubicBezTo>
                    <a:cubicBezTo>
                      <a:pt x="983" y="2808"/>
                      <a:pt x="449" y="2274"/>
                      <a:pt x="449" y="1629"/>
                    </a:cubicBezTo>
                    <a:cubicBezTo>
                      <a:pt x="449" y="983"/>
                      <a:pt x="983" y="478"/>
                      <a:pt x="1628" y="478"/>
                    </a:cubicBezTo>
                    <a:close/>
                    <a:moveTo>
                      <a:pt x="1628" y="0"/>
                    </a:moveTo>
                    <a:cubicBezTo>
                      <a:pt x="730" y="0"/>
                      <a:pt x="0" y="730"/>
                      <a:pt x="0" y="1629"/>
                    </a:cubicBezTo>
                    <a:cubicBezTo>
                      <a:pt x="0" y="2555"/>
                      <a:pt x="730" y="3285"/>
                      <a:pt x="1628" y="3285"/>
                    </a:cubicBezTo>
                    <a:cubicBezTo>
                      <a:pt x="2527" y="3285"/>
                      <a:pt x="3257" y="2555"/>
                      <a:pt x="3257" y="1629"/>
                    </a:cubicBezTo>
                    <a:cubicBezTo>
                      <a:pt x="3257" y="730"/>
                      <a:pt x="2527" y="0"/>
                      <a:pt x="1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4095;p64">
                <a:extLst>
                  <a:ext uri="{FF2B5EF4-FFF2-40B4-BE49-F238E27FC236}">
                    <a16:creationId xmlns:a16="http://schemas.microsoft.com/office/drawing/2014/main" id="{0F958703-3439-5969-5BC0-60C97D013E20}"/>
                  </a:ext>
                </a:extLst>
              </p:cNvPr>
              <p:cNvSpPr/>
              <p:nvPr/>
            </p:nvSpPr>
            <p:spPr>
              <a:xfrm>
                <a:off x="3077950" y="1278275"/>
                <a:ext cx="70200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9" extrusionOk="0">
                    <a:moveTo>
                      <a:pt x="1404" y="1"/>
                    </a:moveTo>
                    <a:cubicBezTo>
                      <a:pt x="646" y="1"/>
                      <a:pt x="0" y="647"/>
                      <a:pt x="0" y="1405"/>
                    </a:cubicBezTo>
                    <a:cubicBezTo>
                      <a:pt x="0" y="2191"/>
                      <a:pt x="646" y="2808"/>
                      <a:pt x="1404" y="2808"/>
                    </a:cubicBezTo>
                    <a:cubicBezTo>
                      <a:pt x="2190" y="2808"/>
                      <a:pt x="2808" y="2191"/>
                      <a:pt x="2808" y="1405"/>
                    </a:cubicBezTo>
                    <a:cubicBezTo>
                      <a:pt x="2808" y="647"/>
                      <a:pt x="2190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4096;p64">
                <a:extLst>
                  <a:ext uri="{FF2B5EF4-FFF2-40B4-BE49-F238E27FC236}">
                    <a16:creationId xmlns:a16="http://schemas.microsoft.com/office/drawing/2014/main" id="{5700F461-49EA-9495-8271-239E633B8D40}"/>
                  </a:ext>
                </a:extLst>
              </p:cNvPr>
              <p:cNvSpPr/>
              <p:nvPr/>
            </p:nvSpPr>
            <p:spPr>
              <a:xfrm>
                <a:off x="3072325" y="1272675"/>
                <a:ext cx="82150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5" extrusionOk="0">
                    <a:moveTo>
                      <a:pt x="1629" y="477"/>
                    </a:moveTo>
                    <a:cubicBezTo>
                      <a:pt x="2275" y="477"/>
                      <a:pt x="2808" y="983"/>
                      <a:pt x="2808" y="1629"/>
                    </a:cubicBezTo>
                    <a:cubicBezTo>
                      <a:pt x="2808" y="2274"/>
                      <a:pt x="2275" y="2808"/>
                      <a:pt x="1629" y="2808"/>
                    </a:cubicBezTo>
                    <a:cubicBezTo>
                      <a:pt x="983" y="2808"/>
                      <a:pt x="478" y="2274"/>
                      <a:pt x="478" y="1629"/>
                    </a:cubicBezTo>
                    <a:cubicBezTo>
                      <a:pt x="478" y="983"/>
                      <a:pt x="983" y="477"/>
                      <a:pt x="1629" y="477"/>
                    </a:cubicBezTo>
                    <a:close/>
                    <a:moveTo>
                      <a:pt x="1629" y="0"/>
                    </a:moveTo>
                    <a:cubicBezTo>
                      <a:pt x="730" y="0"/>
                      <a:pt x="0" y="730"/>
                      <a:pt x="0" y="1629"/>
                    </a:cubicBezTo>
                    <a:cubicBezTo>
                      <a:pt x="0" y="2555"/>
                      <a:pt x="730" y="3285"/>
                      <a:pt x="1629" y="3285"/>
                    </a:cubicBezTo>
                    <a:cubicBezTo>
                      <a:pt x="2527" y="3285"/>
                      <a:pt x="3285" y="2555"/>
                      <a:pt x="3285" y="1629"/>
                    </a:cubicBezTo>
                    <a:cubicBezTo>
                      <a:pt x="3285" y="730"/>
                      <a:pt x="2527" y="0"/>
                      <a:pt x="1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4097;p64">
                <a:extLst>
                  <a:ext uri="{FF2B5EF4-FFF2-40B4-BE49-F238E27FC236}">
                    <a16:creationId xmlns:a16="http://schemas.microsoft.com/office/drawing/2014/main" id="{1BDCE6E2-9020-16A6-B759-6E0CD6C5B573}"/>
                  </a:ext>
                </a:extLst>
              </p:cNvPr>
              <p:cNvSpPr/>
              <p:nvPr/>
            </p:nvSpPr>
            <p:spPr>
              <a:xfrm>
                <a:off x="3353775" y="1253025"/>
                <a:ext cx="702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8" extrusionOk="0">
                    <a:moveTo>
                      <a:pt x="1404" y="0"/>
                    </a:moveTo>
                    <a:cubicBezTo>
                      <a:pt x="618" y="0"/>
                      <a:pt x="0" y="618"/>
                      <a:pt x="0" y="1404"/>
                    </a:cubicBezTo>
                    <a:cubicBezTo>
                      <a:pt x="0" y="2190"/>
                      <a:pt x="618" y="2808"/>
                      <a:pt x="1404" y="2808"/>
                    </a:cubicBezTo>
                    <a:cubicBezTo>
                      <a:pt x="2162" y="2808"/>
                      <a:pt x="2808" y="2190"/>
                      <a:pt x="2808" y="1404"/>
                    </a:cubicBezTo>
                    <a:cubicBezTo>
                      <a:pt x="2808" y="618"/>
                      <a:pt x="2162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4098;p64">
                <a:extLst>
                  <a:ext uri="{FF2B5EF4-FFF2-40B4-BE49-F238E27FC236}">
                    <a16:creationId xmlns:a16="http://schemas.microsoft.com/office/drawing/2014/main" id="{5641849D-F040-DC93-C22B-CE81DCA44494}"/>
                  </a:ext>
                </a:extLst>
              </p:cNvPr>
              <p:cNvSpPr/>
              <p:nvPr/>
            </p:nvSpPr>
            <p:spPr>
              <a:xfrm>
                <a:off x="3347450" y="1247400"/>
                <a:ext cx="821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58" extrusionOk="0">
                    <a:moveTo>
                      <a:pt x="1657" y="450"/>
                    </a:moveTo>
                    <a:cubicBezTo>
                      <a:pt x="2303" y="450"/>
                      <a:pt x="2808" y="983"/>
                      <a:pt x="2808" y="1629"/>
                    </a:cubicBezTo>
                    <a:cubicBezTo>
                      <a:pt x="2808" y="2275"/>
                      <a:pt x="2303" y="2808"/>
                      <a:pt x="1657" y="2808"/>
                    </a:cubicBezTo>
                    <a:cubicBezTo>
                      <a:pt x="1011" y="2808"/>
                      <a:pt x="478" y="2275"/>
                      <a:pt x="478" y="1629"/>
                    </a:cubicBezTo>
                    <a:cubicBezTo>
                      <a:pt x="478" y="983"/>
                      <a:pt x="1011" y="450"/>
                      <a:pt x="1657" y="450"/>
                    </a:cubicBezTo>
                    <a:close/>
                    <a:moveTo>
                      <a:pt x="1657" y="1"/>
                    </a:moveTo>
                    <a:cubicBezTo>
                      <a:pt x="731" y="1"/>
                      <a:pt x="1" y="730"/>
                      <a:pt x="1" y="1629"/>
                    </a:cubicBezTo>
                    <a:cubicBezTo>
                      <a:pt x="1" y="2527"/>
                      <a:pt x="731" y="3257"/>
                      <a:pt x="1657" y="3257"/>
                    </a:cubicBezTo>
                    <a:cubicBezTo>
                      <a:pt x="2556" y="3257"/>
                      <a:pt x="3285" y="2527"/>
                      <a:pt x="3285" y="1629"/>
                    </a:cubicBezTo>
                    <a:cubicBezTo>
                      <a:pt x="3285" y="730"/>
                      <a:pt x="2556" y="1"/>
                      <a:pt x="1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4099;p64">
                <a:extLst>
                  <a:ext uri="{FF2B5EF4-FFF2-40B4-BE49-F238E27FC236}">
                    <a16:creationId xmlns:a16="http://schemas.microsoft.com/office/drawing/2014/main" id="{02EABE5A-3F6B-874E-01BF-D45FDF029C33}"/>
                  </a:ext>
                </a:extLst>
              </p:cNvPr>
              <p:cNvSpPr/>
              <p:nvPr/>
            </p:nvSpPr>
            <p:spPr>
              <a:xfrm>
                <a:off x="3628900" y="1440425"/>
                <a:ext cx="70225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808" extrusionOk="0">
                    <a:moveTo>
                      <a:pt x="1404" y="0"/>
                    </a:moveTo>
                    <a:cubicBezTo>
                      <a:pt x="618" y="0"/>
                      <a:pt x="1" y="618"/>
                      <a:pt x="1" y="1404"/>
                    </a:cubicBezTo>
                    <a:cubicBezTo>
                      <a:pt x="1" y="2190"/>
                      <a:pt x="618" y="2808"/>
                      <a:pt x="1404" y="2808"/>
                    </a:cubicBezTo>
                    <a:cubicBezTo>
                      <a:pt x="2191" y="2808"/>
                      <a:pt x="2808" y="2190"/>
                      <a:pt x="2808" y="1404"/>
                    </a:cubicBezTo>
                    <a:cubicBezTo>
                      <a:pt x="2808" y="618"/>
                      <a:pt x="2191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4100;p64">
                <a:extLst>
                  <a:ext uri="{FF2B5EF4-FFF2-40B4-BE49-F238E27FC236}">
                    <a16:creationId xmlns:a16="http://schemas.microsoft.com/office/drawing/2014/main" id="{924AA700-8F52-B794-8B0B-AFB0B6B04A11}"/>
                  </a:ext>
                </a:extLst>
              </p:cNvPr>
              <p:cNvSpPr/>
              <p:nvPr/>
            </p:nvSpPr>
            <p:spPr>
              <a:xfrm>
                <a:off x="3623300" y="1434800"/>
                <a:ext cx="81425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258" extrusionOk="0">
                    <a:moveTo>
                      <a:pt x="1628" y="450"/>
                    </a:moveTo>
                    <a:cubicBezTo>
                      <a:pt x="2274" y="450"/>
                      <a:pt x="2808" y="983"/>
                      <a:pt x="2808" y="1629"/>
                    </a:cubicBezTo>
                    <a:cubicBezTo>
                      <a:pt x="2808" y="2275"/>
                      <a:pt x="2274" y="2808"/>
                      <a:pt x="1628" y="2808"/>
                    </a:cubicBezTo>
                    <a:cubicBezTo>
                      <a:pt x="983" y="2808"/>
                      <a:pt x="449" y="2275"/>
                      <a:pt x="449" y="1629"/>
                    </a:cubicBezTo>
                    <a:cubicBezTo>
                      <a:pt x="449" y="983"/>
                      <a:pt x="983" y="450"/>
                      <a:pt x="1628" y="450"/>
                    </a:cubicBezTo>
                    <a:close/>
                    <a:moveTo>
                      <a:pt x="1628" y="0"/>
                    </a:moveTo>
                    <a:cubicBezTo>
                      <a:pt x="730" y="0"/>
                      <a:pt x="0" y="730"/>
                      <a:pt x="0" y="1629"/>
                    </a:cubicBezTo>
                    <a:cubicBezTo>
                      <a:pt x="0" y="2527"/>
                      <a:pt x="730" y="3257"/>
                      <a:pt x="1628" y="3257"/>
                    </a:cubicBezTo>
                    <a:cubicBezTo>
                      <a:pt x="2527" y="3257"/>
                      <a:pt x="3257" y="2527"/>
                      <a:pt x="3257" y="1629"/>
                    </a:cubicBezTo>
                    <a:cubicBezTo>
                      <a:pt x="3257" y="730"/>
                      <a:pt x="2527" y="0"/>
                      <a:pt x="1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4101;p64">
                <a:extLst>
                  <a:ext uri="{FF2B5EF4-FFF2-40B4-BE49-F238E27FC236}">
                    <a16:creationId xmlns:a16="http://schemas.microsoft.com/office/drawing/2014/main" id="{26E48F6B-4D10-E319-92AE-CCACFBE1FAD1}"/>
                  </a:ext>
                </a:extLst>
              </p:cNvPr>
              <p:cNvSpPr/>
              <p:nvPr/>
            </p:nvSpPr>
            <p:spPr>
              <a:xfrm>
                <a:off x="3904050" y="1619400"/>
                <a:ext cx="702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8" extrusionOk="0">
                    <a:moveTo>
                      <a:pt x="1404" y="0"/>
                    </a:moveTo>
                    <a:cubicBezTo>
                      <a:pt x="646" y="0"/>
                      <a:pt x="0" y="618"/>
                      <a:pt x="0" y="1404"/>
                    </a:cubicBezTo>
                    <a:cubicBezTo>
                      <a:pt x="0" y="2162"/>
                      <a:pt x="646" y="2808"/>
                      <a:pt x="1404" y="2808"/>
                    </a:cubicBezTo>
                    <a:cubicBezTo>
                      <a:pt x="2190" y="2808"/>
                      <a:pt x="2807" y="2162"/>
                      <a:pt x="2807" y="1404"/>
                    </a:cubicBezTo>
                    <a:cubicBezTo>
                      <a:pt x="2807" y="618"/>
                      <a:pt x="2190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4102;p64">
                <a:extLst>
                  <a:ext uri="{FF2B5EF4-FFF2-40B4-BE49-F238E27FC236}">
                    <a16:creationId xmlns:a16="http://schemas.microsoft.com/office/drawing/2014/main" id="{68B2166D-7F0B-79BD-FED1-E717AA1DA342}"/>
                  </a:ext>
                </a:extLst>
              </p:cNvPr>
              <p:cNvSpPr/>
              <p:nvPr/>
            </p:nvSpPr>
            <p:spPr>
              <a:xfrm>
                <a:off x="3898425" y="1613075"/>
                <a:ext cx="82150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6" extrusionOk="0">
                    <a:moveTo>
                      <a:pt x="1629" y="478"/>
                    </a:moveTo>
                    <a:cubicBezTo>
                      <a:pt x="2274" y="478"/>
                      <a:pt x="2808" y="1011"/>
                      <a:pt x="2808" y="1657"/>
                    </a:cubicBezTo>
                    <a:cubicBezTo>
                      <a:pt x="2808" y="2303"/>
                      <a:pt x="2274" y="2808"/>
                      <a:pt x="1629" y="2808"/>
                    </a:cubicBezTo>
                    <a:cubicBezTo>
                      <a:pt x="983" y="2808"/>
                      <a:pt x="478" y="2303"/>
                      <a:pt x="478" y="1657"/>
                    </a:cubicBezTo>
                    <a:cubicBezTo>
                      <a:pt x="478" y="1011"/>
                      <a:pt x="983" y="478"/>
                      <a:pt x="1629" y="478"/>
                    </a:cubicBezTo>
                    <a:close/>
                    <a:moveTo>
                      <a:pt x="1629" y="0"/>
                    </a:moveTo>
                    <a:cubicBezTo>
                      <a:pt x="730" y="0"/>
                      <a:pt x="0" y="730"/>
                      <a:pt x="0" y="1657"/>
                    </a:cubicBezTo>
                    <a:cubicBezTo>
                      <a:pt x="0" y="2555"/>
                      <a:pt x="730" y="3285"/>
                      <a:pt x="1629" y="3285"/>
                    </a:cubicBezTo>
                    <a:cubicBezTo>
                      <a:pt x="2527" y="3285"/>
                      <a:pt x="3285" y="2555"/>
                      <a:pt x="3285" y="1657"/>
                    </a:cubicBezTo>
                    <a:cubicBezTo>
                      <a:pt x="3285" y="730"/>
                      <a:pt x="2527" y="0"/>
                      <a:pt x="1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4103;p64">
                <a:extLst>
                  <a:ext uri="{FF2B5EF4-FFF2-40B4-BE49-F238E27FC236}">
                    <a16:creationId xmlns:a16="http://schemas.microsoft.com/office/drawing/2014/main" id="{D0E12418-EB35-558D-95AC-FA1316E9CD62}"/>
                  </a:ext>
                </a:extLst>
              </p:cNvPr>
              <p:cNvSpPr/>
              <p:nvPr/>
            </p:nvSpPr>
            <p:spPr>
              <a:xfrm>
                <a:off x="4179875" y="1244600"/>
                <a:ext cx="702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2808" extrusionOk="0">
                    <a:moveTo>
                      <a:pt x="1404" y="0"/>
                    </a:moveTo>
                    <a:cubicBezTo>
                      <a:pt x="618" y="0"/>
                      <a:pt x="0" y="618"/>
                      <a:pt x="0" y="1404"/>
                    </a:cubicBezTo>
                    <a:cubicBezTo>
                      <a:pt x="0" y="2162"/>
                      <a:pt x="618" y="2808"/>
                      <a:pt x="1404" y="2808"/>
                    </a:cubicBezTo>
                    <a:cubicBezTo>
                      <a:pt x="2162" y="2808"/>
                      <a:pt x="2808" y="2162"/>
                      <a:pt x="2808" y="1404"/>
                    </a:cubicBezTo>
                    <a:cubicBezTo>
                      <a:pt x="2808" y="618"/>
                      <a:pt x="2162" y="0"/>
                      <a:pt x="1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4104;p64">
                <a:extLst>
                  <a:ext uri="{FF2B5EF4-FFF2-40B4-BE49-F238E27FC236}">
                    <a16:creationId xmlns:a16="http://schemas.microsoft.com/office/drawing/2014/main" id="{7870E025-BBCE-867A-3ADB-0E141DE10A26}"/>
                  </a:ext>
                </a:extLst>
              </p:cNvPr>
              <p:cNvSpPr/>
              <p:nvPr/>
            </p:nvSpPr>
            <p:spPr>
              <a:xfrm>
                <a:off x="4173550" y="1238975"/>
                <a:ext cx="82150" cy="8145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58" extrusionOk="0">
                    <a:moveTo>
                      <a:pt x="1657" y="450"/>
                    </a:moveTo>
                    <a:cubicBezTo>
                      <a:pt x="2303" y="450"/>
                      <a:pt x="2808" y="983"/>
                      <a:pt x="2808" y="1629"/>
                    </a:cubicBezTo>
                    <a:cubicBezTo>
                      <a:pt x="2808" y="2275"/>
                      <a:pt x="2303" y="2780"/>
                      <a:pt x="1657" y="2808"/>
                    </a:cubicBezTo>
                    <a:cubicBezTo>
                      <a:pt x="1011" y="2780"/>
                      <a:pt x="478" y="2275"/>
                      <a:pt x="478" y="1629"/>
                    </a:cubicBezTo>
                    <a:cubicBezTo>
                      <a:pt x="478" y="983"/>
                      <a:pt x="1011" y="450"/>
                      <a:pt x="1657" y="450"/>
                    </a:cubicBezTo>
                    <a:close/>
                    <a:moveTo>
                      <a:pt x="1657" y="1"/>
                    </a:moveTo>
                    <a:cubicBezTo>
                      <a:pt x="731" y="1"/>
                      <a:pt x="1" y="731"/>
                      <a:pt x="1" y="1629"/>
                    </a:cubicBezTo>
                    <a:cubicBezTo>
                      <a:pt x="1" y="2527"/>
                      <a:pt x="731" y="3257"/>
                      <a:pt x="1657" y="3257"/>
                    </a:cubicBezTo>
                    <a:cubicBezTo>
                      <a:pt x="2556" y="3257"/>
                      <a:pt x="3285" y="2527"/>
                      <a:pt x="3285" y="1629"/>
                    </a:cubicBezTo>
                    <a:cubicBezTo>
                      <a:pt x="3285" y="731"/>
                      <a:pt x="2556" y="1"/>
                      <a:pt x="1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4105;p64">
                <a:extLst>
                  <a:ext uri="{FF2B5EF4-FFF2-40B4-BE49-F238E27FC236}">
                    <a16:creationId xmlns:a16="http://schemas.microsoft.com/office/drawing/2014/main" id="{8C114C47-7460-8599-B9FA-95A86C7B8BC7}"/>
                  </a:ext>
                </a:extLst>
              </p:cNvPr>
              <p:cNvSpPr/>
              <p:nvPr/>
            </p:nvSpPr>
            <p:spPr>
              <a:xfrm>
                <a:off x="2899675" y="2124725"/>
                <a:ext cx="271625" cy="294825"/>
              </a:xfrm>
              <a:custGeom>
                <a:avLst/>
                <a:gdLst/>
                <a:ahLst/>
                <a:cxnLst/>
                <a:rect l="l" t="t" r="r" b="b"/>
                <a:pathLst>
                  <a:path w="10865" h="11793" extrusionOk="0">
                    <a:moveTo>
                      <a:pt x="10865" y="1"/>
                    </a:moveTo>
                    <a:cubicBezTo>
                      <a:pt x="10275" y="1"/>
                      <a:pt x="9686" y="57"/>
                      <a:pt x="9124" y="141"/>
                    </a:cubicBezTo>
                    <a:cubicBezTo>
                      <a:pt x="3650" y="1096"/>
                      <a:pt x="0" y="6318"/>
                      <a:pt x="955" y="11792"/>
                    </a:cubicBezTo>
                    <a:lnTo>
                      <a:pt x="10865" y="10052"/>
                    </a:lnTo>
                    <a:lnTo>
                      <a:pt x="108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4106;p64">
                <a:extLst>
                  <a:ext uri="{FF2B5EF4-FFF2-40B4-BE49-F238E27FC236}">
                    <a16:creationId xmlns:a16="http://schemas.microsoft.com/office/drawing/2014/main" id="{CFA67E82-3FC8-51BB-B265-66E4C26E4E58}"/>
                  </a:ext>
                </a:extLst>
              </p:cNvPr>
              <p:cNvSpPr/>
              <p:nvPr/>
            </p:nvSpPr>
            <p:spPr>
              <a:xfrm>
                <a:off x="2913700" y="2118425"/>
                <a:ext cx="263225" cy="3068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2275" extrusionOk="0">
                    <a:moveTo>
                      <a:pt x="10051" y="481"/>
                    </a:moveTo>
                    <a:lnTo>
                      <a:pt x="10051" y="10114"/>
                    </a:lnTo>
                    <a:lnTo>
                      <a:pt x="10051" y="10114"/>
                    </a:lnTo>
                    <a:lnTo>
                      <a:pt x="586" y="11781"/>
                    </a:lnTo>
                    <a:lnTo>
                      <a:pt x="586" y="11781"/>
                    </a:lnTo>
                    <a:cubicBezTo>
                      <a:pt x="520" y="11276"/>
                      <a:pt x="478" y="10786"/>
                      <a:pt x="478" y="10276"/>
                    </a:cubicBezTo>
                    <a:cubicBezTo>
                      <a:pt x="478" y="5615"/>
                      <a:pt x="3819" y="1460"/>
                      <a:pt x="8591" y="618"/>
                    </a:cubicBezTo>
                    <a:cubicBezTo>
                      <a:pt x="9069" y="546"/>
                      <a:pt x="9567" y="495"/>
                      <a:pt x="10051" y="481"/>
                    </a:cubicBezTo>
                    <a:close/>
                    <a:moveTo>
                      <a:pt x="10304" y="0"/>
                    </a:moveTo>
                    <a:cubicBezTo>
                      <a:pt x="9714" y="0"/>
                      <a:pt x="9097" y="56"/>
                      <a:pt x="8507" y="169"/>
                    </a:cubicBezTo>
                    <a:cubicBezTo>
                      <a:pt x="3510" y="1039"/>
                      <a:pt x="1" y="5391"/>
                      <a:pt x="1" y="10276"/>
                    </a:cubicBezTo>
                    <a:cubicBezTo>
                      <a:pt x="1" y="10893"/>
                      <a:pt x="57" y="11483"/>
                      <a:pt x="169" y="12072"/>
                    </a:cubicBezTo>
                    <a:cubicBezTo>
                      <a:pt x="193" y="12195"/>
                      <a:pt x="282" y="12274"/>
                      <a:pt x="397" y="12274"/>
                    </a:cubicBezTo>
                    <a:cubicBezTo>
                      <a:pt x="414" y="12274"/>
                      <a:pt x="432" y="12273"/>
                      <a:pt x="450" y="12269"/>
                    </a:cubicBezTo>
                    <a:lnTo>
                      <a:pt x="10332" y="10528"/>
                    </a:lnTo>
                    <a:cubicBezTo>
                      <a:pt x="10444" y="10500"/>
                      <a:pt x="10529" y="10416"/>
                      <a:pt x="10529" y="10304"/>
                    </a:cubicBezTo>
                    <a:lnTo>
                      <a:pt x="10529" y="253"/>
                    </a:lnTo>
                    <a:cubicBezTo>
                      <a:pt x="10529" y="169"/>
                      <a:pt x="10501" y="113"/>
                      <a:pt x="10472" y="85"/>
                    </a:cubicBezTo>
                    <a:cubicBezTo>
                      <a:pt x="10416" y="28"/>
                      <a:pt x="10360" y="0"/>
                      <a:pt x="10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4107;p64">
                <a:extLst>
                  <a:ext uri="{FF2B5EF4-FFF2-40B4-BE49-F238E27FC236}">
                    <a16:creationId xmlns:a16="http://schemas.microsoft.com/office/drawing/2014/main" id="{3988DC9E-AB7A-D374-BA2A-68AB5D81E760}"/>
                  </a:ext>
                </a:extLst>
              </p:cNvPr>
              <p:cNvSpPr/>
              <p:nvPr/>
            </p:nvSpPr>
            <p:spPr>
              <a:xfrm>
                <a:off x="2923525" y="2376000"/>
                <a:ext cx="247775" cy="197950"/>
              </a:xfrm>
              <a:custGeom>
                <a:avLst/>
                <a:gdLst/>
                <a:ahLst/>
                <a:cxnLst/>
                <a:rect l="l" t="t" r="r" b="b"/>
                <a:pathLst>
                  <a:path w="9911" h="7918" extrusionOk="0">
                    <a:moveTo>
                      <a:pt x="9911" y="1"/>
                    </a:moveTo>
                    <a:lnTo>
                      <a:pt x="1" y="1741"/>
                    </a:lnTo>
                    <a:cubicBezTo>
                      <a:pt x="450" y="4324"/>
                      <a:pt x="1657" y="6318"/>
                      <a:pt x="3706" y="7918"/>
                    </a:cubicBezTo>
                    <a:lnTo>
                      <a:pt x="99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4108;p64">
                <a:extLst>
                  <a:ext uri="{FF2B5EF4-FFF2-40B4-BE49-F238E27FC236}">
                    <a16:creationId xmlns:a16="http://schemas.microsoft.com/office/drawing/2014/main" id="{D7A7C72E-D3C0-4652-B1FE-2DB9FEF148EA}"/>
                  </a:ext>
                </a:extLst>
              </p:cNvPr>
              <p:cNvSpPr/>
              <p:nvPr/>
            </p:nvSpPr>
            <p:spPr>
              <a:xfrm>
                <a:off x="2916500" y="2367575"/>
                <a:ext cx="2688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8592" extrusionOk="0">
                    <a:moveTo>
                      <a:pt x="9630" y="666"/>
                    </a:moveTo>
                    <a:lnTo>
                      <a:pt x="3964" y="7929"/>
                    </a:lnTo>
                    <a:lnTo>
                      <a:pt x="3964" y="7929"/>
                    </a:lnTo>
                    <a:cubicBezTo>
                      <a:pt x="2101" y="6427"/>
                      <a:pt x="1009" y="4618"/>
                      <a:pt x="547" y="2266"/>
                    </a:cubicBezTo>
                    <a:lnTo>
                      <a:pt x="547" y="2266"/>
                    </a:lnTo>
                    <a:lnTo>
                      <a:pt x="9630" y="666"/>
                    </a:lnTo>
                    <a:close/>
                    <a:moveTo>
                      <a:pt x="10753" y="1"/>
                    </a:moveTo>
                    <a:lnTo>
                      <a:pt x="10136" y="113"/>
                    </a:lnTo>
                    <a:lnTo>
                      <a:pt x="1" y="1882"/>
                    </a:lnTo>
                    <a:lnTo>
                      <a:pt x="57" y="2106"/>
                    </a:lnTo>
                    <a:cubicBezTo>
                      <a:pt x="506" y="4745"/>
                      <a:pt x="1741" y="6795"/>
                      <a:pt x="3847" y="8451"/>
                    </a:cubicBezTo>
                    <a:lnTo>
                      <a:pt x="4044" y="8592"/>
                    </a:lnTo>
                    <a:lnTo>
                      <a:pt x="107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4109;p64">
                <a:extLst>
                  <a:ext uri="{FF2B5EF4-FFF2-40B4-BE49-F238E27FC236}">
                    <a16:creationId xmlns:a16="http://schemas.microsoft.com/office/drawing/2014/main" id="{7CF1348E-559B-5C92-CDF4-E097AB49DFB9}"/>
                  </a:ext>
                </a:extLst>
              </p:cNvPr>
              <p:cNvSpPr/>
              <p:nvPr/>
            </p:nvSpPr>
            <p:spPr>
              <a:xfrm>
                <a:off x="3016175" y="2250375"/>
                <a:ext cx="442200" cy="377675"/>
              </a:xfrm>
              <a:custGeom>
                <a:avLst/>
                <a:gdLst/>
                <a:ahLst/>
                <a:cxnLst/>
                <a:rect l="l" t="t" r="r" b="b"/>
                <a:pathLst>
                  <a:path w="17688" h="15107" extrusionOk="0">
                    <a:moveTo>
                      <a:pt x="14908" y="0"/>
                    </a:moveTo>
                    <a:lnTo>
                      <a:pt x="6205" y="5026"/>
                    </a:lnTo>
                    <a:lnTo>
                      <a:pt x="0" y="12943"/>
                    </a:lnTo>
                    <a:cubicBezTo>
                      <a:pt x="1846" y="14382"/>
                      <a:pt x="3997" y="15106"/>
                      <a:pt x="6167" y="15106"/>
                    </a:cubicBezTo>
                    <a:cubicBezTo>
                      <a:pt x="7891" y="15106"/>
                      <a:pt x="9627" y="14649"/>
                      <a:pt x="11230" y="13729"/>
                    </a:cubicBezTo>
                    <a:cubicBezTo>
                      <a:pt x="16031" y="10949"/>
                      <a:pt x="17688" y="4801"/>
                      <a:pt x="14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4110;p64">
                <a:extLst>
                  <a:ext uri="{FF2B5EF4-FFF2-40B4-BE49-F238E27FC236}">
                    <a16:creationId xmlns:a16="http://schemas.microsoft.com/office/drawing/2014/main" id="{029A3722-204A-6F1C-265F-2A017671F976}"/>
                  </a:ext>
                </a:extLst>
              </p:cNvPr>
              <p:cNvSpPr/>
              <p:nvPr/>
            </p:nvSpPr>
            <p:spPr>
              <a:xfrm>
                <a:off x="3009850" y="2244450"/>
                <a:ext cx="418350" cy="389175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15567" extrusionOk="0">
                    <a:moveTo>
                      <a:pt x="15077" y="547"/>
                    </a:moveTo>
                    <a:cubicBezTo>
                      <a:pt x="15898" y="2037"/>
                      <a:pt x="16284" y="3649"/>
                      <a:pt x="16284" y="5235"/>
                    </a:cubicBezTo>
                    <a:cubicBezTo>
                      <a:pt x="16284" y="8632"/>
                      <a:pt x="14515" y="11945"/>
                      <a:pt x="11371" y="13769"/>
                    </a:cubicBezTo>
                    <a:cubicBezTo>
                      <a:pt x="9799" y="14668"/>
                      <a:pt x="8114" y="15117"/>
                      <a:pt x="6430" y="15117"/>
                    </a:cubicBezTo>
                    <a:cubicBezTo>
                      <a:pt x="4374" y="15117"/>
                      <a:pt x="2371" y="14439"/>
                      <a:pt x="595" y="13134"/>
                    </a:cubicBezTo>
                    <a:lnTo>
                      <a:pt x="595" y="13134"/>
                    </a:lnTo>
                    <a:lnTo>
                      <a:pt x="6593" y="5446"/>
                    </a:lnTo>
                    <a:lnTo>
                      <a:pt x="6593" y="5446"/>
                    </a:lnTo>
                    <a:lnTo>
                      <a:pt x="15077" y="547"/>
                    </a:lnTo>
                    <a:close/>
                    <a:moveTo>
                      <a:pt x="15166" y="0"/>
                    </a:moveTo>
                    <a:cubicBezTo>
                      <a:pt x="15127" y="0"/>
                      <a:pt x="15086" y="13"/>
                      <a:pt x="15049" y="41"/>
                    </a:cubicBezTo>
                    <a:lnTo>
                      <a:pt x="6346" y="5066"/>
                    </a:lnTo>
                    <a:lnTo>
                      <a:pt x="6261" y="5122"/>
                    </a:lnTo>
                    <a:lnTo>
                      <a:pt x="85" y="13039"/>
                    </a:lnTo>
                    <a:cubicBezTo>
                      <a:pt x="1" y="13124"/>
                      <a:pt x="29" y="13292"/>
                      <a:pt x="113" y="13376"/>
                    </a:cubicBezTo>
                    <a:cubicBezTo>
                      <a:pt x="1994" y="14836"/>
                      <a:pt x="4212" y="15566"/>
                      <a:pt x="6430" y="15566"/>
                    </a:cubicBezTo>
                    <a:cubicBezTo>
                      <a:pt x="8199" y="15566"/>
                      <a:pt x="9967" y="15117"/>
                      <a:pt x="11596" y="14162"/>
                    </a:cubicBezTo>
                    <a:cubicBezTo>
                      <a:pt x="14908" y="12253"/>
                      <a:pt x="16733" y="8800"/>
                      <a:pt x="16733" y="5235"/>
                    </a:cubicBezTo>
                    <a:cubicBezTo>
                      <a:pt x="16733" y="3494"/>
                      <a:pt x="16284" y="1725"/>
                      <a:pt x="15358" y="125"/>
                    </a:cubicBezTo>
                    <a:cubicBezTo>
                      <a:pt x="15320" y="50"/>
                      <a:pt x="15245" y="0"/>
                      <a:pt x="15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4111;p64">
                <a:extLst>
                  <a:ext uri="{FF2B5EF4-FFF2-40B4-BE49-F238E27FC236}">
                    <a16:creationId xmlns:a16="http://schemas.microsoft.com/office/drawing/2014/main" id="{294E3CBC-742E-31FB-4679-1DD87A8EE758}"/>
                  </a:ext>
                </a:extLst>
              </p:cNvPr>
              <p:cNvSpPr/>
              <p:nvPr/>
            </p:nvSpPr>
            <p:spPr>
              <a:xfrm>
                <a:off x="3171275" y="2124725"/>
                <a:ext cx="21762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0052" extrusionOk="0">
                    <a:moveTo>
                      <a:pt x="1" y="1"/>
                    </a:moveTo>
                    <a:lnTo>
                      <a:pt x="1" y="10052"/>
                    </a:lnTo>
                    <a:lnTo>
                      <a:pt x="8704" y="5026"/>
                    </a:lnTo>
                    <a:cubicBezTo>
                      <a:pt x="6851" y="1798"/>
                      <a:pt x="3707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4112;p64">
                <a:extLst>
                  <a:ext uri="{FF2B5EF4-FFF2-40B4-BE49-F238E27FC236}">
                    <a16:creationId xmlns:a16="http://schemas.microsoft.com/office/drawing/2014/main" id="{AEF55E32-A023-5313-6A0E-80E05B858A76}"/>
                  </a:ext>
                </a:extLst>
              </p:cNvPr>
              <p:cNvSpPr/>
              <p:nvPr/>
            </p:nvSpPr>
            <p:spPr>
              <a:xfrm>
                <a:off x="3164975" y="2118425"/>
                <a:ext cx="231625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9265" h="10697" extrusionOk="0">
                    <a:moveTo>
                      <a:pt x="478" y="480"/>
                    </a:moveTo>
                    <a:cubicBezTo>
                      <a:pt x="3926" y="550"/>
                      <a:pt x="6847" y="2238"/>
                      <a:pt x="8645" y="5197"/>
                    </a:cubicBezTo>
                    <a:lnTo>
                      <a:pt x="8645" y="5197"/>
                    </a:lnTo>
                    <a:lnTo>
                      <a:pt x="478" y="9913"/>
                    </a:lnTo>
                    <a:lnTo>
                      <a:pt x="478" y="480"/>
                    </a:lnTo>
                    <a:close/>
                    <a:moveTo>
                      <a:pt x="0" y="0"/>
                    </a:moveTo>
                    <a:lnTo>
                      <a:pt x="0" y="10697"/>
                    </a:lnTo>
                    <a:lnTo>
                      <a:pt x="365" y="10500"/>
                    </a:lnTo>
                    <a:lnTo>
                      <a:pt x="9265" y="5363"/>
                    </a:lnTo>
                    <a:lnTo>
                      <a:pt x="9153" y="5166"/>
                    </a:lnTo>
                    <a:cubicBezTo>
                      <a:pt x="7272" y="1881"/>
                      <a:pt x="4043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4113;p64">
                <a:extLst>
                  <a:ext uri="{FF2B5EF4-FFF2-40B4-BE49-F238E27FC236}">
                    <a16:creationId xmlns:a16="http://schemas.microsoft.com/office/drawing/2014/main" id="{B9C74513-ADFA-4688-FB31-08FC49D00700}"/>
                  </a:ext>
                </a:extLst>
              </p:cNvPr>
              <p:cNvSpPr/>
              <p:nvPr/>
            </p:nvSpPr>
            <p:spPr>
              <a:xfrm>
                <a:off x="3048450" y="2253175"/>
                <a:ext cx="244975" cy="24497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9799" extrusionOk="0">
                    <a:moveTo>
                      <a:pt x="4914" y="1"/>
                    </a:moveTo>
                    <a:cubicBezTo>
                      <a:pt x="2191" y="1"/>
                      <a:pt x="1" y="2190"/>
                      <a:pt x="1" y="4914"/>
                    </a:cubicBezTo>
                    <a:cubicBezTo>
                      <a:pt x="1" y="7609"/>
                      <a:pt x="2191" y="9799"/>
                      <a:pt x="4914" y="9799"/>
                    </a:cubicBezTo>
                    <a:cubicBezTo>
                      <a:pt x="7609" y="9799"/>
                      <a:pt x="9799" y="7609"/>
                      <a:pt x="9799" y="4914"/>
                    </a:cubicBezTo>
                    <a:cubicBezTo>
                      <a:pt x="9799" y="2190"/>
                      <a:pt x="7609" y="1"/>
                      <a:pt x="49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4114;p64">
                <a:extLst>
                  <a:ext uri="{FF2B5EF4-FFF2-40B4-BE49-F238E27FC236}">
                    <a16:creationId xmlns:a16="http://schemas.microsoft.com/office/drawing/2014/main" id="{43948AF2-C520-7F4D-5621-178C9E572EBF}"/>
                  </a:ext>
                </a:extLst>
              </p:cNvPr>
              <p:cNvSpPr/>
              <p:nvPr/>
            </p:nvSpPr>
            <p:spPr>
              <a:xfrm>
                <a:off x="3042850" y="2247575"/>
                <a:ext cx="256900" cy="2569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10276" extrusionOk="0">
                    <a:moveTo>
                      <a:pt x="5138" y="477"/>
                    </a:moveTo>
                    <a:cubicBezTo>
                      <a:pt x="6429" y="477"/>
                      <a:pt x="7580" y="983"/>
                      <a:pt x="8423" y="1825"/>
                    </a:cubicBezTo>
                    <a:cubicBezTo>
                      <a:pt x="9265" y="2667"/>
                      <a:pt x="9798" y="3846"/>
                      <a:pt x="9798" y="5138"/>
                    </a:cubicBezTo>
                    <a:cubicBezTo>
                      <a:pt x="9798" y="6429"/>
                      <a:pt x="9265" y="7580"/>
                      <a:pt x="8423" y="8422"/>
                    </a:cubicBezTo>
                    <a:cubicBezTo>
                      <a:pt x="7580" y="9265"/>
                      <a:pt x="6429" y="9798"/>
                      <a:pt x="5138" y="9798"/>
                    </a:cubicBezTo>
                    <a:cubicBezTo>
                      <a:pt x="3847" y="9798"/>
                      <a:pt x="2667" y="9265"/>
                      <a:pt x="1825" y="8422"/>
                    </a:cubicBezTo>
                    <a:cubicBezTo>
                      <a:pt x="983" y="7580"/>
                      <a:pt x="478" y="6429"/>
                      <a:pt x="478" y="5138"/>
                    </a:cubicBezTo>
                    <a:cubicBezTo>
                      <a:pt x="478" y="3846"/>
                      <a:pt x="983" y="2667"/>
                      <a:pt x="1825" y="1825"/>
                    </a:cubicBezTo>
                    <a:cubicBezTo>
                      <a:pt x="2667" y="983"/>
                      <a:pt x="3847" y="477"/>
                      <a:pt x="5138" y="477"/>
                    </a:cubicBezTo>
                    <a:close/>
                    <a:moveTo>
                      <a:pt x="5138" y="0"/>
                    </a:moveTo>
                    <a:cubicBezTo>
                      <a:pt x="2302" y="0"/>
                      <a:pt x="0" y="2302"/>
                      <a:pt x="0" y="5138"/>
                    </a:cubicBezTo>
                    <a:cubicBezTo>
                      <a:pt x="0" y="7973"/>
                      <a:pt x="2302" y="10275"/>
                      <a:pt x="5138" y="10275"/>
                    </a:cubicBezTo>
                    <a:cubicBezTo>
                      <a:pt x="7974" y="10275"/>
                      <a:pt x="10276" y="7973"/>
                      <a:pt x="10276" y="5138"/>
                    </a:cubicBezTo>
                    <a:cubicBezTo>
                      <a:pt x="10276" y="2302"/>
                      <a:pt x="7974" y="0"/>
                      <a:pt x="5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4115;p64">
                <a:extLst>
                  <a:ext uri="{FF2B5EF4-FFF2-40B4-BE49-F238E27FC236}">
                    <a16:creationId xmlns:a16="http://schemas.microsoft.com/office/drawing/2014/main" id="{082EF62E-6F1A-BBFD-9B6C-389429B390EF}"/>
                  </a:ext>
                </a:extLst>
              </p:cNvPr>
              <p:cNvSpPr/>
              <p:nvPr/>
            </p:nvSpPr>
            <p:spPr>
              <a:xfrm>
                <a:off x="2176025" y="2376000"/>
                <a:ext cx="2955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10063" extrusionOk="0">
                    <a:moveTo>
                      <a:pt x="1" y="1"/>
                    </a:moveTo>
                    <a:cubicBezTo>
                      <a:pt x="1" y="590"/>
                      <a:pt x="57" y="1208"/>
                      <a:pt x="169" y="1769"/>
                    </a:cubicBezTo>
                    <a:cubicBezTo>
                      <a:pt x="1022" y="6632"/>
                      <a:pt x="5276" y="10063"/>
                      <a:pt x="10074" y="10063"/>
                    </a:cubicBezTo>
                    <a:cubicBezTo>
                      <a:pt x="10650" y="10063"/>
                      <a:pt x="11234" y="10013"/>
                      <a:pt x="11820" y="9911"/>
                    </a:cubicBezTo>
                    <a:lnTo>
                      <a:pt x="10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4116;p64">
                <a:extLst>
                  <a:ext uri="{FF2B5EF4-FFF2-40B4-BE49-F238E27FC236}">
                    <a16:creationId xmlns:a16="http://schemas.microsoft.com/office/drawing/2014/main" id="{02D6D560-D924-B80D-88E7-DBFB36379116}"/>
                  </a:ext>
                </a:extLst>
              </p:cNvPr>
              <p:cNvSpPr/>
              <p:nvPr/>
            </p:nvSpPr>
            <p:spPr>
              <a:xfrm>
                <a:off x="2170425" y="2370400"/>
                <a:ext cx="306750" cy="263225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10529" extrusionOk="0">
                    <a:moveTo>
                      <a:pt x="10086" y="477"/>
                    </a:moveTo>
                    <a:lnTo>
                      <a:pt x="11775" y="9941"/>
                    </a:lnTo>
                    <a:lnTo>
                      <a:pt x="11775" y="9941"/>
                    </a:lnTo>
                    <a:cubicBezTo>
                      <a:pt x="11279" y="10008"/>
                      <a:pt x="10767" y="10051"/>
                      <a:pt x="10276" y="10051"/>
                    </a:cubicBezTo>
                    <a:cubicBezTo>
                      <a:pt x="5615" y="10051"/>
                      <a:pt x="1460" y="6710"/>
                      <a:pt x="618" y="1937"/>
                    </a:cubicBezTo>
                    <a:cubicBezTo>
                      <a:pt x="546" y="1483"/>
                      <a:pt x="495" y="967"/>
                      <a:pt x="481" y="477"/>
                    </a:cubicBezTo>
                    <a:close/>
                    <a:moveTo>
                      <a:pt x="225" y="0"/>
                    </a:moveTo>
                    <a:cubicBezTo>
                      <a:pt x="169" y="0"/>
                      <a:pt x="113" y="28"/>
                      <a:pt x="85" y="56"/>
                    </a:cubicBezTo>
                    <a:cubicBezTo>
                      <a:pt x="28" y="112"/>
                      <a:pt x="0" y="169"/>
                      <a:pt x="0" y="225"/>
                    </a:cubicBezTo>
                    <a:cubicBezTo>
                      <a:pt x="0" y="814"/>
                      <a:pt x="57" y="1432"/>
                      <a:pt x="169" y="2022"/>
                    </a:cubicBezTo>
                    <a:cubicBezTo>
                      <a:pt x="1039" y="7019"/>
                      <a:pt x="5391" y="10528"/>
                      <a:pt x="10276" y="10528"/>
                    </a:cubicBezTo>
                    <a:cubicBezTo>
                      <a:pt x="10865" y="10528"/>
                      <a:pt x="11483" y="10472"/>
                      <a:pt x="12073" y="10360"/>
                    </a:cubicBezTo>
                    <a:cubicBezTo>
                      <a:pt x="12129" y="10360"/>
                      <a:pt x="12185" y="10332"/>
                      <a:pt x="12241" y="10275"/>
                    </a:cubicBezTo>
                    <a:cubicBezTo>
                      <a:pt x="12269" y="10219"/>
                      <a:pt x="12269" y="10163"/>
                      <a:pt x="12269" y="10107"/>
                    </a:cubicBezTo>
                    <a:lnTo>
                      <a:pt x="10528" y="197"/>
                    </a:lnTo>
                    <a:cubicBezTo>
                      <a:pt x="10500" y="84"/>
                      <a:pt x="10416" y="0"/>
                      <a:pt x="10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4117;p64">
                <a:extLst>
                  <a:ext uri="{FF2B5EF4-FFF2-40B4-BE49-F238E27FC236}">
                    <a16:creationId xmlns:a16="http://schemas.microsoft.com/office/drawing/2014/main" id="{183C1104-3BA9-BC27-4210-63AAD92C46C2}"/>
                  </a:ext>
                </a:extLst>
              </p:cNvPr>
              <p:cNvSpPr/>
              <p:nvPr/>
            </p:nvSpPr>
            <p:spPr>
              <a:xfrm>
                <a:off x="2428000" y="2376000"/>
                <a:ext cx="197950" cy="247800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9912" extrusionOk="0">
                    <a:moveTo>
                      <a:pt x="1" y="1"/>
                    </a:moveTo>
                    <a:lnTo>
                      <a:pt x="1741" y="9911"/>
                    </a:lnTo>
                    <a:cubicBezTo>
                      <a:pt x="4324" y="9462"/>
                      <a:pt x="6290" y="8255"/>
                      <a:pt x="7918" y="62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4118;p64">
                <a:extLst>
                  <a:ext uri="{FF2B5EF4-FFF2-40B4-BE49-F238E27FC236}">
                    <a16:creationId xmlns:a16="http://schemas.microsoft.com/office/drawing/2014/main" id="{EBC584DB-595B-9CB1-8EC7-06DED9353D93}"/>
                  </a:ext>
                </a:extLst>
              </p:cNvPr>
              <p:cNvSpPr/>
              <p:nvPr/>
            </p:nvSpPr>
            <p:spPr>
              <a:xfrm>
                <a:off x="2419575" y="2361975"/>
                <a:ext cx="21410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10753" extrusionOk="0">
                    <a:moveTo>
                      <a:pt x="670" y="1148"/>
                    </a:moveTo>
                    <a:lnTo>
                      <a:pt x="7928" y="6790"/>
                    </a:lnTo>
                    <a:lnTo>
                      <a:pt x="7928" y="6790"/>
                    </a:lnTo>
                    <a:cubicBezTo>
                      <a:pt x="6430" y="8647"/>
                      <a:pt x="4603" y="9738"/>
                      <a:pt x="2261" y="10203"/>
                    </a:cubicBezTo>
                    <a:lnTo>
                      <a:pt x="2261" y="10203"/>
                    </a:lnTo>
                    <a:lnTo>
                      <a:pt x="670" y="1148"/>
                    </a:lnTo>
                    <a:close/>
                    <a:moveTo>
                      <a:pt x="1" y="0"/>
                    </a:moveTo>
                    <a:lnTo>
                      <a:pt x="85" y="618"/>
                    </a:lnTo>
                    <a:lnTo>
                      <a:pt x="1882" y="10753"/>
                    </a:lnTo>
                    <a:lnTo>
                      <a:pt x="2107" y="10697"/>
                    </a:lnTo>
                    <a:cubicBezTo>
                      <a:pt x="4746" y="10248"/>
                      <a:pt x="6795" y="9012"/>
                      <a:pt x="8423" y="6907"/>
                    </a:cubicBezTo>
                    <a:lnTo>
                      <a:pt x="8564" y="67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119;p64">
                <a:extLst>
                  <a:ext uri="{FF2B5EF4-FFF2-40B4-BE49-F238E27FC236}">
                    <a16:creationId xmlns:a16="http://schemas.microsoft.com/office/drawing/2014/main" id="{A0334405-2DBD-D22C-5911-BD324B348188}"/>
                  </a:ext>
                </a:extLst>
              </p:cNvPr>
              <p:cNvSpPr/>
              <p:nvPr/>
            </p:nvSpPr>
            <p:spPr>
              <a:xfrm>
                <a:off x="2302375" y="2124700"/>
                <a:ext cx="395175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16258" extrusionOk="0">
                    <a:moveTo>
                      <a:pt x="5009" y="1"/>
                    </a:moveTo>
                    <a:cubicBezTo>
                      <a:pt x="3306" y="1"/>
                      <a:pt x="1580" y="435"/>
                      <a:pt x="0" y="1350"/>
                    </a:cubicBezTo>
                    <a:lnTo>
                      <a:pt x="5026" y="10053"/>
                    </a:lnTo>
                    <a:lnTo>
                      <a:pt x="12943" y="16257"/>
                    </a:lnTo>
                    <a:cubicBezTo>
                      <a:pt x="15498" y="12972"/>
                      <a:pt x="15807" y="8649"/>
                      <a:pt x="13729" y="5027"/>
                    </a:cubicBezTo>
                    <a:cubicBezTo>
                      <a:pt x="11864" y="1806"/>
                      <a:pt x="8483" y="1"/>
                      <a:pt x="5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120;p64">
                <a:extLst>
                  <a:ext uri="{FF2B5EF4-FFF2-40B4-BE49-F238E27FC236}">
                    <a16:creationId xmlns:a16="http://schemas.microsoft.com/office/drawing/2014/main" id="{7013F8EA-5D86-799A-54EC-11A6AC933C0C}"/>
                  </a:ext>
                </a:extLst>
              </p:cNvPr>
              <p:cNvSpPr/>
              <p:nvPr/>
            </p:nvSpPr>
            <p:spPr>
              <a:xfrm>
                <a:off x="2295350" y="2119125"/>
                <a:ext cx="390275" cy="417625"/>
              </a:xfrm>
              <a:custGeom>
                <a:avLst/>
                <a:gdLst/>
                <a:ahLst/>
                <a:cxnLst/>
                <a:rect l="l" t="t" r="r" b="b"/>
                <a:pathLst>
                  <a:path w="15611" h="16705" extrusionOk="0">
                    <a:moveTo>
                      <a:pt x="5279" y="478"/>
                    </a:moveTo>
                    <a:cubicBezTo>
                      <a:pt x="8676" y="478"/>
                      <a:pt x="11989" y="2218"/>
                      <a:pt x="13785" y="5391"/>
                    </a:cubicBezTo>
                    <a:cubicBezTo>
                      <a:pt x="14712" y="6935"/>
                      <a:pt x="15161" y="8647"/>
                      <a:pt x="15161" y="10304"/>
                    </a:cubicBezTo>
                    <a:cubicBezTo>
                      <a:pt x="15134" y="12359"/>
                      <a:pt x="14482" y="14388"/>
                      <a:pt x="13180" y="16140"/>
                    </a:cubicBezTo>
                    <a:lnTo>
                      <a:pt x="13180" y="16140"/>
                    </a:lnTo>
                    <a:lnTo>
                      <a:pt x="5490" y="10141"/>
                    </a:lnTo>
                    <a:lnTo>
                      <a:pt x="5490" y="10141"/>
                    </a:lnTo>
                    <a:lnTo>
                      <a:pt x="593" y="1660"/>
                    </a:lnTo>
                    <a:lnTo>
                      <a:pt x="593" y="1660"/>
                    </a:lnTo>
                    <a:cubicBezTo>
                      <a:pt x="2082" y="863"/>
                      <a:pt x="3693" y="478"/>
                      <a:pt x="5279" y="478"/>
                    </a:cubicBezTo>
                    <a:close/>
                    <a:moveTo>
                      <a:pt x="5279" y="0"/>
                    </a:moveTo>
                    <a:cubicBezTo>
                      <a:pt x="3538" y="0"/>
                      <a:pt x="1769" y="450"/>
                      <a:pt x="141" y="1376"/>
                    </a:cubicBezTo>
                    <a:cubicBezTo>
                      <a:pt x="29" y="1432"/>
                      <a:pt x="1" y="1573"/>
                      <a:pt x="57" y="1685"/>
                    </a:cubicBezTo>
                    <a:lnTo>
                      <a:pt x="5082" y="10416"/>
                    </a:lnTo>
                    <a:lnTo>
                      <a:pt x="5138" y="10472"/>
                    </a:lnTo>
                    <a:lnTo>
                      <a:pt x="13084" y="16649"/>
                    </a:lnTo>
                    <a:cubicBezTo>
                      <a:pt x="13112" y="16705"/>
                      <a:pt x="13196" y="16705"/>
                      <a:pt x="13252" y="16705"/>
                    </a:cubicBezTo>
                    <a:cubicBezTo>
                      <a:pt x="13308" y="16705"/>
                      <a:pt x="13364" y="16677"/>
                      <a:pt x="13392" y="16621"/>
                    </a:cubicBezTo>
                    <a:cubicBezTo>
                      <a:pt x="14880" y="14740"/>
                      <a:pt x="15610" y="12550"/>
                      <a:pt x="15610" y="10304"/>
                    </a:cubicBezTo>
                    <a:cubicBezTo>
                      <a:pt x="15610" y="8563"/>
                      <a:pt x="15161" y="6766"/>
                      <a:pt x="14207" y="5138"/>
                    </a:cubicBezTo>
                    <a:cubicBezTo>
                      <a:pt x="12297" y="1853"/>
                      <a:pt x="8844" y="0"/>
                      <a:pt x="5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4121;p64">
                <a:extLst>
                  <a:ext uri="{FF2B5EF4-FFF2-40B4-BE49-F238E27FC236}">
                    <a16:creationId xmlns:a16="http://schemas.microsoft.com/office/drawing/2014/main" id="{F4702396-BACC-E8D9-7977-4FE5EE5F04EF}"/>
                  </a:ext>
                </a:extLst>
              </p:cNvPr>
              <p:cNvSpPr/>
              <p:nvPr/>
            </p:nvSpPr>
            <p:spPr>
              <a:xfrm>
                <a:off x="2176025" y="2158425"/>
                <a:ext cx="2520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10080" h="8704" extrusionOk="0">
                    <a:moveTo>
                      <a:pt x="5054" y="1"/>
                    </a:moveTo>
                    <a:cubicBezTo>
                      <a:pt x="1826" y="1853"/>
                      <a:pt x="1" y="4998"/>
                      <a:pt x="1" y="8704"/>
                    </a:cubicBezTo>
                    <a:lnTo>
                      <a:pt x="10080" y="8704"/>
                    </a:lnTo>
                    <a:lnTo>
                      <a:pt x="50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4122;p64">
                <a:extLst>
                  <a:ext uri="{FF2B5EF4-FFF2-40B4-BE49-F238E27FC236}">
                    <a16:creationId xmlns:a16="http://schemas.microsoft.com/office/drawing/2014/main" id="{C258765C-7213-3329-0009-6DCBAC15F2E6}"/>
                  </a:ext>
                </a:extLst>
              </p:cNvPr>
              <p:cNvSpPr/>
              <p:nvPr/>
            </p:nvSpPr>
            <p:spPr>
              <a:xfrm>
                <a:off x="2170425" y="2150700"/>
                <a:ext cx="267425" cy="231650"/>
              </a:xfrm>
              <a:custGeom>
                <a:avLst/>
                <a:gdLst/>
                <a:ahLst/>
                <a:cxnLst/>
                <a:rect l="l" t="t" r="r" b="b"/>
                <a:pathLst>
                  <a:path w="10697" h="9266" extrusionOk="0">
                    <a:moveTo>
                      <a:pt x="5176" y="634"/>
                    </a:moveTo>
                    <a:lnTo>
                      <a:pt x="9869" y="8788"/>
                    </a:lnTo>
                    <a:lnTo>
                      <a:pt x="480" y="8788"/>
                    </a:lnTo>
                    <a:cubicBezTo>
                      <a:pt x="550" y="5347"/>
                      <a:pt x="2230" y="2433"/>
                      <a:pt x="5176" y="634"/>
                    </a:cubicBezTo>
                    <a:close/>
                    <a:moveTo>
                      <a:pt x="5363" y="1"/>
                    </a:moveTo>
                    <a:lnTo>
                      <a:pt x="5138" y="113"/>
                    </a:lnTo>
                    <a:cubicBezTo>
                      <a:pt x="1853" y="1994"/>
                      <a:pt x="0" y="5223"/>
                      <a:pt x="0" y="9013"/>
                    </a:cubicBezTo>
                    <a:lnTo>
                      <a:pt x="0" y="9265"/>
                    </a:lnTo>
                    <a:lnTo>
                      <a:pt x="10697" y="9265"/>
                    </a:lnTo>
                    <a:lnTo>
                      <a:pt x="10500" y="8900"/>
                    </a:lnTo>
                    <a:lnTo>
                      <a:pt x="5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4123;p64">
                <a:extLst>
                  <a:ext uri="{FF2B5EF4-FFF2-40B4-BE49-F238E27FC236}">
                    <a16:creationId xmlns:a16="http://schemas.microsoft.com/office/drawing/2014/main" id="{3691E6CA-F9B0-966A-527D-12102E88B759}"/>
                  </a:ext>
                </a:extLst>
              </p:cNvPr>
              <p:cNvSpPr/>
              <p:nvPr/>
            </p:nvSpPr>
            <p:spPr>
              <a:xfrm>
                <a:off x="2305175" y="2253875"/>
                <a:ext cx="244975" cy="24497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9799" extrusionOk="0">
                    <a:moveTo>
                      <a:pt x="4914" y="1"/>
                    </a:moveTo>
                    <a:cubicBezTo>
                      <a:pt x="2191" y="1"/>
                      <a:pt x="1" y="2191"/>
                      <a:pt x="1" y="4886"/>
                    </a:cubicBezTo>
                    <a:cubicBezTo>
                      <a:pt x="1" y="7609"/>
                      <a:pt x="2191" y="9799"/>
                      <a:pt x="4914" y="9799"/>
                    </a:cubicBezTo>
                    <a:cubicBezTo>
                      <a:pt x="7609" y="9799"/>
                      <a:pt x="9799" y="7609"/>
                      <a:pt x="9799" y="4886"/>
                    </a:cubicBezTo>
                    <a:cubicBezTo>
                      <a:pt x="9799" y="2191"/>
                      <a:pt x="7609" y="1"/>
                      <a:pt x="49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4124;p64">
                <a:extLst>
                  <a:ext uri="{FF2B5EF4-FFF2-40B4-BE49-F238E27FC236}">
                    <a16:creationId xmlns:a16="http://schemas.microsoft.com/office/drawing/2014/main" id="{49894F7D-566B-5975-7F85-B137596F8BCA}"/>
                  </a:ext>
                </a:extLst>
              </p:cNvPr>
              <p:cNvSpPr/>
              <p:nvPr/>
            </p:nvSpPr>
            <p:spPr>
              <a:xfrm>
                <a:off x="2299575" y="2247575"/>
                <a:ext cx="256200" cy="256900"/>
              </a:xfrm>
              <a:custGeom>
                <a:avLst/>
                <a:gdLst/>
                <a:ahLst/>
                <a:cxnLst/>
                <a:rect l="l" t="t" r="r" b="b"/>
                <a:pathLst>
                  <a:path w="10248" h="10276" extrusionOk="0">
                    <a:moveTo>
                      <a:pt x="5138" y="477"/>
                    </a:moveTo>
                    <a:cubicBezTo>
                      <a:pt x="6401" y="477"/>
                      <a:pt x="7580" y="1011"/>
                      <a:pt x="8423" y="1853"/>
                    </a:cubicBezTo>
                    <a:cubicBezTo>
                      <a:pt x="9265" y="2695"/>
                      <a:pt x="9798" y="3846"/>
                      <a:pt x="9798" y="5138"/>
                    </a:cubicBezTo>
                    <a:cubicBezTo>
                      <a:pt x="9798" y="6429"/>
                      <a:pt x="9265" y="7608"/>
                      <a:pt x="8423" y="8451"/>
                    </a:cubicBezTo>
                    <a:cubicBezTo>
                      <a:pt x="7580" y="9293"/>
                      <a:pt x="6401" y="9826"/>
                      <a:pt x="5138" y="9826"/>
                    </a:cubicBezTo>
                    <a:cubicBezTo>
                      <a:pt x="3846" y="9826"/>
                      <a:pt x="2667" y="9293"/>
                      <a:pt x="1825" y="8451"/>
                    </a:cubicBezTo>
                    <a:cubicBezTo>
                      <a:pt x="983" y="7608"/>
                      <a:pt x="449" y="6429"/>
                      <a:pt x="449" y="5138"/>
                    </a:cubicBezTo>
                    <a:cubicBezTo>
                      <a:pt x="449" y="3846"/>
                      <a:pt x="983" y="2695"/>
                      <a:pt x="1825" y="1853"/>
                    </a:cubicBezTo>
                    <a:cubicBezTo>
                      <a:pt x="2667" y="1011"/>
                      <a:pt x="3846" y="477"/>
                      <a:pt x="5138" y="477"/>
                    </a:cubicBezTo>
                    <a:close/>
                    <a:moveTo>
                      <a:pt x="5138" y="0"/>
                    </a:moveTo>
                    <a:cubicBezTo>
                      <a:pt x="2302" y="0"/>
                      <a:pt x="0" y="2302"/>
                      <a:pt x="0" y="5138"/>
                    </a:cubicBezTo>
                    <a:cubicBezTo>
                      <a:pt x="0" y="7973"/>
                      <a:pt x="2302" y="10275"/>
                      <a:pt x="5138" y="10275"/>
                    </a:cubicBezTo>
                    <a:cubicBezTo>
                      <a:pt x="7973" y="10275"/>
                      <a:pt x="10247" y="7973"/>
                      <a:pt x="10247" y="5138"/>
                    </a:cubicBezTo>
                    <a:cubicBezTo>
                      <a:pt x="10247" y="2302"/>
                      <a:pt x="7973" y="0"/>
                      <a:pt x="5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4125;p64">
                <a:extLst>
                  <a:ext uri="{FF2B5EF4-FFF2-40B4-BE49-F238E27FC236}">
                    <a16:creationId xmlns:a16="http://schemas.microsoft.com/office/drawing/2014/main" id="{E9E0DEC2-B0B2-82E3-FC7D-5939945DA8CF}"/>
                  </a:ext>
                </a:extLst>
              </p:cNvPr>
              <p:cNvSpPr/>
              <p:nvPr/>
            </p:nvSpPr>
            <p:spPr>
              <a:xfrm>
                <a:off x="3662600" y="2376000"/>
                <a:ext cx="294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11792" h="10063" extrusionOk="0">
                    <a:moveTo>
                      <a:pt x="0" y="1"/>
                    </a:moveTo>
                    <a:cubicBezTo>
                      <a:pt x="0" y="590"/>
                      <a:pt x="56" y="1208"/>
                      <a:pt x="141" y="1769"/>
                    </a:cubicBezTo>
                    <a:cubicBezTo>
                      <a:pt x="1018" y="6632"/>
                      <a:pt x="5252" y="10063"/>
                      <a:pt x="10046" y="10063"/>
                    </a:cubicBezTo>
                    <a:cubicBezTo>
                      <a:pt x="10622" y="10063"/>
                      <a:pt x="11205" y="10013"/>
                      <a:pt x="11792" y="9911"/>
                    </a:cubicBezTo>
                    <a:lnTo>
                      <a:pt x="100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4126;p64">
                <a:extLst>
                  <a:ext uri="{FF2B5EF4-FFF2-40B4-BE49-F238E27FC236}">
                    <a16:creationId xmlns:a16="http://schemas.microsoft.com/office/drawing/2014/main" id="{605A1552-F727-FD40-C30F-D60A8C3E37E9}"/>
                  </a:ext>
                </a:extLst>
              </p:cNvPr>
              <p:cNvSpPr/>
              <p:nvPr/>
            </p:nvSpPr>
            <p:spPr>
              <a:xfrm>
                <a:off x="3656275" y="2370400"/>
                <a:ext cx="307450" cy="263225"/>
              </a:xfrm>
              <a:custGeom>
                <a:avLst/>
                <a:gdLst/>
                <a:ahLst/>
                <a:cxnLst/>
                <a:rect l="l" t="t" r="r" b="b"/>
                <a:pathLst>
                  <a:path w="12298" h="10529" extrusionOk="0">
                    <a:moveTo>
                      <a:pt x="10114" y="477"/>
                    </a:moveTo>
                    <a:lnTo>
                      <a:pt x="11777" y="9943"/>
                    </a:lnTo>
                    <a:lnTo>
                      <a:pt x="11777" y="9943"/>
                    </a:lnTo>
                    <a:cubicBezTo>
                      <a:pt x="11273" y="10009"/>
                      <a:pt x="10785" y="10051"/>
                      <a:pt x="10276" y="10051"/>
                    </a:cubicBezTo>
                    <a:cubicBezTo>
                      <a:pt x="5616" y="10051"/>
                      <a:pt x="1461" y="6710"/>
                      <a:pt x="618" y="1937"/>
                    </a:cubicBezTo>
                    <a:cubicBezTo>
                      <a:pt x="547" y="1483"/>
                      <a:pt x="495" y="967"/>
                      <a:pt x="482" y="477"/>
                    </a:cubicBezTo>
                    <a:close/>
                    <a:moveTo>
                      <a:pt x="253" y="0"/>
                    </a:moveTo>
                    <a:cubicBezTo>
                      <a:pt x="197" y="0"/>
                      <a:pt x="113" y="28"/>
                      <a:pt x="85" y="56"/>
                    </a:cubicBezTo>
                    <a:cubicBezTo>
                      <a:pt x="29" y="112"/>
                      <a:pt x="1" y="169"/>
                      <a:pt x="1" y="225"/>
                    </a:cubicBezTo>
                    <a:cubicBezTo>
                      <a:pt x="1" y="814"/>
                      <a:pt x="57" y="1432"/>
                      <a:pt x="169" y="2022"/>
                    </a:cubicBezTo>
                    <a:cubicBezTo>
                      <a:pt x="1039" y="7019"/>
                      <a:pt x="5391" y="10528"/>
                      <a:pt x="10276" y="10528"/>
                    </a:cubicBezTo>
                    <a:cubicBezTo>
                      <a:pt x="10894" y="10528"/>
                      <a:pt x="11483" y="10472"/>
                      <a:pt x="12101" y="10360"/>
                    </a:cubicBezTo>
                    <a:cubicBezTo>
                      <a:pt x="12157" y="10360"/>
                      <a:pt x="12213" y="10332"/>
                      <a:pt x="12241" y="10275"/>
                    </a:cubicBezTo>
                    <a:cubicBezTo>
                      <a:pt x="12269" y="10219"/>
                      <a:pt x="12297" y="10163"/>
                      <a:pt x="12269" y="10107"/>
                    </a:cubicBezTo>
                    <a:lnTo>
                      <a:pt x="10529" y="197"/>
                    </a:lnTo>
                    <a:cubicBezTo>
                      <a:pt x="10501" y="84"/>
                      <a:pt x="10416" y="0"/>
                      <a:pt x="10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4127;p64">
                <a:extLst>
                  <a:ext uri="{FF2B5EF4-FFF2-40B4-BE49-F238E27FC236}">
                    <a16:creationId xmlns:a16="http://schemas.microsoft.com/office/drawing/2014/main" id="{C9208108-40E5-96C5-92A0-1B8CE65FF11C}"/>
                  </a:ext>
                </a:extLst>
              </p:cNvPr>
              <p:cNvSpPr/>
              <p:nvPr/>
            </p:nvSpPr>
            <p:spPr>
              <a:xfrm>
                <a:off x="3913875" y="2376000"/>
                <a:ext cx="197950" cy="247800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9912" extrusionOk="0">
                    <a:moveTo>
                      <a:pt x="0" y="1"/>
                    </a:moveTo>
                    <a:lnTo>
                      <a:pt x="1741" y="9911"/>
                    </a:lnTo>
                    <a:cubicBezTo>
                      <a:pt x="4324" y="9462"/>
                      <a:pt x="6317" y="8255"/>
                      <a:pt x="7917" y="620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4128;p64">
                <a:extLst>
                  <a:ext uri="{FF2B5EF4-FFF2-40B4-BE49-F238E27FC236}">
                    <a16:creationId xmlns:a16="http://schemas.microsoft.com/office/drawing/2014/main" id="{7BBADB89-DC91-6E80-76F8-112C7708AEBC}"/>
                  </a:ext>
                </a:extLst>
              </p:cNvPr>
              <p:cNvSpPr/>
              <p:nvPr/>
            </p:nvSpPr>
            <p:spPr>
              <a:xfrm>
                <a:off x="3905450" y="2361975"/>
                <a:ext cx="21480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0753" extrusionOk="0">
                    <a:moveTo>
                      <a:pt x="665" y="1124"/>
                    </a:moveTo>
                    <a:lnTo>
                      <a:pt x="7944" y="6802"/>
                    </a:lnTo>
                    <a:lnTo>
                      <a:pt x="7944" y="6802"/>
                    </a:lnTo>
                    <a:cubicBezTo>
                      <a:pt x="6418" y="8659"/>
                      <a:pt x="4610" y="9747"/>
                      <a:pt x="2261" y="10208"/>
                    </a:cubicBezTo>
                    <a:lnTo>
                      <a:pt x="2261" y="10208"/>
                    </a:lnTo>
                    <a:lnTo>
                      <a:pt x="665" y="1124"/>
                    </a:lnTo>
                    <a:close/>
                    <a:moveTo>
                      <a:pt x="0" y="0"/>
                    </a:moveTo>
                    <a:lnTo>
                      <a:pt x="112" y="618"/>
                    </a:lnTo>
                    <a:lnTo>
                      <a:pt x="1881" y="10753"/>
                    </a:lnTo>
                    <a:lnTo>
                      <a:pt x="2134" y="10697"/>
                    </a:lnTo>
                    <a:cubicBezTo>
                      <a:pt x="4745" y="10248"/>
                      <a:pt x="6794" y="9012"/>
                      <a:pt x="8451" y="6907"/>
                    </a:cubicBezTo>
                    <a:lnTo>
                      <a:pt x="8591" y="67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4129;p64">
                <a:extLst>
                  <a:ext uri="{FF2B5EF4-FFF2-40B4-BE49-F238E27FC236}">
                    <a16:creationId xmlns:a16="http://schemas.microsoft.com/office/drawing/2014/main" id="{22139268-76D1-327C-D9A0-710F1E3C1C5D}"/>
                  </a:ext>
                </a:extLst>
              </p:cNvPr>
              <p:cNvSpPr/>
              <p:nvPr/>
            </p:nvSpPr>
            <p:spPr>
              <a:xfrm>
                <a:off x="3788225" y="2124700"/>
                <a:ext cx="395175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16258" extrusionOk="0">
                    <a:moveTo>
                      <a:pt x="5010" y="1"/>
                    </a:moveTo>
                    <a:cubicBezTo>
                      <a:pt x="3306" y="1"/>
                      <a:pt x="1580" y="435"/>
                      <a:pt x="1" y="1350"/>
                    </a:cubicBezTo>
                    <a:lnTo>
                      <a:pt x="5026" y="10053"/>
                    </a:lnTo>
                    <a:lnTo>
                      <a:pt x="12943" y="16257"/>
                    </a:lnTo>
                    <a:cubicBezTo>
                      <a:pt x="15526" y="12972"/>
                      <a:pt x="15807" y="8649"/>
                      <a:pt x="13729" y="5027"/>
                    </a:cubicBezTo>
                    <a:cubicBezTo>
                      <a:pt x="11864" y="1806"/>
                      <a:pt x="8483" y="1"/>
                      <a:pt x="5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4130;p64">
                <a:extLst>
                  <a:ext uri="{FF2B5EF4-FFF2-40B4-BE49-F238E27FC236}">
                    <a16:creationId xmlns:a16="http://schemas.microsoft.com/office/drawing/2014/main" id="{85D8AF53-7BF5-A09F-4925-7B93DBDE5EE3}"/>
                  </a:ext>
                </a:extLst>
              </p:cNvPr>
              <p:cNvSpPr/>
              <p:nvPr/>
            </p:nvSpPr>
            <p:spPr>
              <a:xfrm>
                <a:off x="3781200" y="2119125"/>
                <a:ext cx="390975" cy="417625"/>
              </a:xfrm>
              <a:custGeom>
                <a:avLst/>
                <a:gdLst/>
                <a:ahLst/>
                <a:cxnLst/>
                <a:rect l="l" t="t" r="r" b="b"/>
                <a:pathLst>
                  <a:path w="15639" h="16705" extrusionOk="0">
                    <a:moveTo>
                      <a:pt x="5307" y="478"/>
                    </a:moveTo>
                    <a:cubicBezTo>
                      <a:pt x="8676" y="478"/>
                      <a:pt x="11989" y="2218"/>
                      <a:pt x="13814" y="5391"/>
                    </a:cubicBezTo>
                    <a:cubicBezTo>
                      <a:pt x="14712" y="6935"/>
                      <a:pt x="15161" y="8647"/>
                      <a:pt x="15161" y="10304"/>
                    </a:cubicBezTo>
                    <a:cubicBezTo>
                      <a:pt x="15161" y="12364"/>
                      <a:pt x="14507" y="14398"/>
                      <a:pt x="13198" y="16154"/>
                    </a:cubicBezTo>
                    <a:lnTo>
                      <a:pt x="13198" y="16154"/>
                    </a:lnTo>
                    <a:lnTo>
                      <a:pt x="5491" y="10141"/>
                    </a:lnTo>
                    <a:lnTo>
                      <a:pt x="5491" y="10141"/>
                    </a:lnTo>
                    <a:lnTo>
                      <a:pt x="593" y="1660"/>
                    </a:lnTo>
                    <a:lnTo>
                      <a:pt x="593" y="1660"/>
                    </a:lnTo>
                    <a:cubicBezTo>
                      <a:pt x="2083" y="863"/>
                      <a:pt x="3695" y="478"/>
                      <a:pt x="5307" y="478"/>
                    </a:cubicBezTo>
                    <a:close/>
                    <a:moveTo>
                      <a:pt x="5307" y="0"/>
                    </a:moveTo>
                    <a:cubicBezTo>
                      <a:pt x="3538" y="0"/>
                      <a:pt x="1770" y="450"/>
                      <a:pt x="169" y="1376"/>
                    </a:cubicBezTo>
                    <a:cubicBezTo>
                      <a:pt x="57" y="1432"/>
                      <a:pt x="1" y="1573"/>
                      <a:pt x="85" y="1685"/>
                    </a:cubicBezTo>
                    <a:lnTo>
                      <a:pt x="5111" y="10416"/>
                    </a:lnTo>
                    <a:lnTo>
                      <a:pt x="5167" y="10472"/>
                    </a:lnTo>
                    <a:lnTo>
                      <a:pt x="13084" y="16649"/>
                    </a:lnTo>
                    <a:cubicBezTo>
                      <a:pt x="13140" y="16705"/>
                      <a:pt x="13196" y="16705"/>
                      <a:pt x="13252" y="16705"/>
                    </a:cubicBezTo>
                    <a:cubicBezTo>
                      <a:pt x="13308" y="16705"/>
                      <a:pt x="13365" y="16677"/>
                      <a:pt x="13421" y="16621"/>
                    </a:cubicBezTo>
                    <a:cubicBezTo>
                      <a:pt x="14881" y="14740"/>
                      <a:pt x="15639" y="12550"/>
                      <a:pt x="15639" y="10304"/>
                    </a:cubicBezTo>
                    <a:cubicBezTo>
                      <a:pt x="15639" y="8563"/>
                      <a:pt x="15161" y="6766"/>
                      <a:pt x="14207" y="5138"/>
                    </a:cubicBezTo>
                    <a:cubicBezTo>
                      <a:pt x="12298" y="1853"/>
                      <a:pt x="8844" y="0"/>
                      <a:pt x="5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4131;p64">
                <a:extLst>
                  <a:ext uri="{FF2B5EF4-FFF2-40B4-BE49-F238E27FC236}">
                    <a16:creationId xmlns:a16="http://schemas.microsoft.com/office/drawing/2014/main" id="{70E5FBD1-4081-0B58-6E4A-685B8072BCEC}"/>
                  </a:ext>
                </a:extLst>
              </p:cNvPr>
              <p:cNvSpPr/>
              <p:nvPr/>
            </p:nvSpPr>
            <p:spPr>
              <a:xfrm>
                <a:off x="3662600" y="2158425"/>
                <a:ext cx="2513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8704" extrusionOk="0">
                    <a:moveTo>
                      <a:pt x="5026" y="1"/>
                    </a:moveTo>
                    <a:cubicBezTo>
                      <a:pt x="1797" y="1853"/>
                      <a:pt x="0" y="4998"/>
                      <a:pt x="0" y="8704"/>
                    </a:cubicBezTo>
                    <a:lnTo>
                      <a:pt x="10051" y="8704"/>
                    </a:lnTo>
                    <a:lnTo>
                      <a:pt x="50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4132;p64">
                <a:extLst>
                  <a:ext uri="{FF2B5EF4-FFF2-40B4-BE49-F238E27FC236}">
                    <a16:creationId xmlns:a16="http://schemas.microsoft.com/office/drawing/2014/main" id="{F4A097CF-8ABD-3433-18D2-E4B7C83EC192}"/>
                  </a:ext>
                </a:extLst>
              </p:cNvPr>
              <p:cNvSpPr/>
              <p:nvPr/>
            </p:nvSpPr>
            <p:spPr>
              <a:xfrm>
                <a:off x="3656275" y="2150700"/>
                <a:ext cx="267450" cy="231650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9266" extrusionOk="0">
                    <a:moveTo>
                      <a:pt x="5197" y="621"/>
                    </a:moveTo>
                    <a:lnTo>
                      <a:pt x="9897" y="8788"/>
                    </a:lnTo>
                    <a:lnTo>
                      <a:pt x="480" y="8788"/>
                    </a:lnTo>
                    <a:cubicBezTo>
                      <a:pt x="550" y="5339"/>
                      <a:pt x="2238" y="2419"/>
                      <a:pt x="5197" y="621"/>
                    </a:cubicBezTo>
                    <a:close/>
                    <a:moveTo>
                      <a:pt x="5363" y="1"/>
                    </a:moveTo>
                    <a:lnTo>
                      <a:pt x="5166" y="113"/>
                    </a:lnTo>
                    <a:cubicBezTo>
                      <a:pt x="1882" y="1994"/>
                      <a:pt x="1" y="5223"/>
                      <a:pt x="1" y="9013"/>
                    </a:cubicBezTo>
                    <a:lnTo>
                      <a:pt x="1" y="9265"/>
                    </a:lnTo>
                    <a:lnTo>
                      <a:pt x="10697" y="9265"/>
                    </a:lnTo>
                    <a:lnTo>
                      <a:pt x="10501" y="8900"/>
                    </a:lnTo>
                    <a:lnTo>
                      <a:pt x="5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4133;p64">
                <a:extLst>
                  <a:ext uri="{FF2B5EF4-FFF2-40B4-BE49-F238E27FC236}">
                    <a16:creationId xmlns:a16="http://schemas.microsoft.com/office/drawing/2014/main" id="{0A9BD340-3A6F-73F7-2BF0-6AC44F41F9E5}"/>
                  </a:ext>
                </a:extLst>
              </p:cNvPr>
              <p:cNvSpPr/>
              <p:nvPr/>
            </p:nvSpPr>
            <p:spPr>
              <a:xfrm>
                <a:off x="3791025" y="2253875"/>
                <a:ext cx="245000" cy="244975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9799" extrusionOk="0">
                    <a:moveTo>
                      <a:pt x="4914" y="1"/>
                    </a:moveTo>
                    <a:cubicBezTo>
                      <a:pt x="2191" y="1"/>
                      <a:pt x="1" y="2191"/>
                      <a:pt x="1" y="4886"/>
                    </a:cubicBezTo>
                    <a:cubicBezTo>
                      <a:pt x="1" y="7609"/>
                      <a:pt x="2191" y="9799"/>
                      <a:pt x="4914" y="9799"/>
                    </a:cubicBezTo>
                    <a:cubicBezTo>
                      <a:pt x="7609" y="9799"/>
                      <a:pt x="9799" y="7609"/>
                      <a:pt x="9799" y="4886"/>
                    </a:cubicBezTo>
                    <a:cubicBezTo>
                      <a:pt x="9799" y="2191"/>
                      <a:pt x="7609" y="1"/>
                      <a:pt x="49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4134;p64">
                <a:extLst>
                  <a:ext uri="{FF2B5EF4-FFF2-40B4-BE49-F238E27FC236}">
                    <a16:creationId xmlns:a16="http://schemas.microsoft.com/office/drawing/2014/main" id="{D258DE57-5047-922F-9369-0367AFC8B7B8}"/>
                  </a:ext>
                </a:extLst>
              </p:cNvPr>
              <p:cNvSpPr/>
              <p:nvPr/>
            </p:nvSpPr>
            <p:spPr>
              <a:xfrm>
                <a:off x="3785425" y="2247575"/>
                <a:ext cx="256900" cy="2569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10276" extrusionOk="0">
                    <a:moveTo>
                      <a:pt x="5138" y="477"/>
                    </a:moveTo>
                    <a:cubicBezTo>
                      <a:pt x="6430" y="477"/>
                      <a:pt x="7581" y="1011"/>
                      <a:pt x="8423" y="1853"/>
                    </a:cubicBezTo>
                    <a:cubicBezTo>
                      <a:pt x="9293" y="2695"/>
                      <a:pt x="9798" y="3846"/>
                      <a:pt x="9798" y="5138"/>
                    </a:cubicBezTo>
                    <a:cubicBezTo>
                      <a:pt x="9798" y="6429"/>
                      <a:pt x="9293" y="7608"/>
                      <a:pt x="8423" y="8451"/>
                    </a:cubicBezTo>
                    <a:cubicBezTo>
                      <a:pt x="7581" y="9293"/>
                      <a:pt x="6430" y="9826"/>
                      <a:pt x="5138" y="9826"/>
                    </a:cubicBezTo>
                    <a:cubicBezTo>
                      <a:pt x="3847" y="9826"/>
                      <a:pt x="2667" y="9293"/>
                      <a:pt x="1825" y="8451"/>
                    </a:cubicBezTo>
                    <a:cubicBezTo>
                      <a:pt x="983" y="7608"/>
                      <a:pt x="478" y="6429"/>
                      <a:pt x="478" y="5138"/>
                    </a:cubicBezTo>
                    <a:cubicBezTo>
                      <a:pt x="478" y="3846"/>
                      <a:pt x="983" y="2695"/>
                      <a:pt x="1825" y="1853"/>
                    </a:cubicBezTo>
                    <a:cubicBezTo>
                      <a:pt x="2667" y="1011"/>
                      <a:pt x="3847" y="477"/>
                      <a:pt x="5138" y="477"/>
                    </a:cubicBezTo>
                    <a:close/>
                    <a:moveTo>
                      <a:pt x="5138" y="0"/>
                    </a:moveTo>
                    <a:cubicBezTo>
                      <a:pt x="2303" y="0"/>
                      <a:pt x="0" y="2302"/>
                      <a:pt x="0" y="5138"/>
                    </a:cubicBezTo>
                    <a:cubicBezTo>
                      <a:pt x="0" y="7973"/>
                      <a:pt x="2303" y="10275"/>
                      <a:pt x="5138" y="10275"/>
                    </a:cubicBezTo>
                    <a:cubicBezTo>
                      <a:pt x="7974" y="10275"/>
                      <a:pt x="10276" y="7973"/>
                      <a:pt x="10276" y="5138"/>
                    </a:cubicBezTo>
                    <a:cubicBezTo>
                      <a:pt x="10276" y="2302"/>
                      <a:pt x="7974" y="0"/>
                      <a:pt x="5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4135;p64">
                <a:extLst>
                  <a:ext uri="{FF2B5EF4-FFF2-40B4-BE49-F238E27FC236}">
                    <a16:creationId xmlns:a16="http://schemas.microsoft.com/office/drawing/2014/main" id="{DA1F5511-E7C3-577F-7E07-0129AC69FD60}"/>
                  </a:ext>
                </a:extLst>
              </p:cNvPr>
              <p:cNvSpPr/>
              <p:nvPr/>
            </p:nvSpPr>
            <p:spPr>
              <a:xfrm>
                <a:off x="2155675" y="118282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4136;p64">
                <a:extLst>
                  <a:ext uri="{FF2B5EF4-FFF2-40B4-BE49-F238E27FC236}">
                    <a16:creationId xmlns:a16="http://schemas.microsoft.com/office/drawing/2014/main" id="{42D18583-A943-2CF6-C7EA-D054459AF095}"/>
                  </a:ext>
                </a:extLst>
              </p:cNvPr>
              <p:cNvSpPr/>
              <p:nvPr/>
            </p:nvSpPr>
            <p:spPr>
              <a:xfrm>
                <a:off x="2155675" y="1229850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4137;p64">
                <a:extLst>
                  <a:ext uri="{FF2B5EF4-FFF2-40B4-BE49-F238E27FC236}">
                    <a16:creationId xmlns:a16="http://schemas.microsoft.com/office/drawing/2014/main" id="{32DAF7D6-D008-1486-E5A7-C7110E3E9CBC}"/>
                  </a:ext>
                </a:extLst>
              </p:cNvPr>
              <p:cNvSpPr/>
              <p:nvPr/>
            </p:nvSpPr>
            <p:spPr>
              <a:xfrm>
                <a:off x="2155675" y="127757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4138;p64">
                <a:extLst>
                  <a:ext uri="{FF2B5EF4-FFF2-40B4-BE49-F238E27FC236}">
                    <a16:creationId xmlns:a16="http://schemas.microsoft.com/office/drawing/2014/main" id="{6121120A-29B7-0D69-A160-4EB4B132B38C}"/>
                  </a:ext>
                </a:extLst>
              </p:cNvPr>
              <p:cNvSpPr/>
              <p:nvPr/>
            </p:nvSpPr>
            <p:spPr>
              <a:xfrm>
                <a:off x="2155675" y="1324600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4139;p64">
                <a:extLst>
                  <a:ext uri="{FF2B5EF4-FFF2-40B4-BE49-F238E27FC236}">
                    <a16:creationId xmlns:a16="http://schemas.microsoft.com/office/drawing/2014/main" id="{B488594C-26CA-BBE8-4E5B-D6CE6003C55C}"/>
                  </a:ext>
                </a:extLst>
              </p:cNvPr>
              <p:cNvSpPr/>
              <p:nvPr/>
            </p:nvSpPr>
            <p:spPr>
              <a:xfrm>
                <a:off x="4314625" y="1290925"/>
                <a:ext cx="604350" cy="291850"/>
              </a:xfrm>
              <a:custGeom>
                <a:avLst/>
                <a:gdLst/>
                <a:ahLst/>
                <a:cxnLst/>
                <a:rect l="l" t="t" r="r" b="b"/>
                <a:pathLst>
                  <a:path w="24174" h="11674" extrusionOk="0">
                    <a:moveTo>
                      <a:pt x="225" y="0"/>
                    </a:moveTo>
                    <a:cubicBezTo>
                      <a:pt x="113" y="0"/>
                      <a:pt x="1" y="112"/>
                      <a:pt x="1" y="225"/>
                    </a:cubicBezTo>
                    <a:cubicBezTo>
                      <a:pt x="1" y="365"/>
                      <a:pt x="113" y="477"/>
                      <a:pt x="225" y="477"/>
                    </a:cubicBezTo>
                    <a:lnTo>
                      <a:pt x="11034" y="477"/>
                    </a:lnTo>
                    <a:lnTo>
                      <a:pt x="23752" y="11623"/>
                    </a:lnTo>
                    <a:cubicBezTo>
                      <a:pt x="23799" y="11658"/>
                      <a:pt x="23851" y="11674"/>
                      <a:pt x="23902" y="11674"/>
                    </a:cubicBezTo>
                    <a:cubicBezTo>
                      <a:pt x="23972" y="11674"/>
                      <a:pt x="24040" y="11644"/>
                      <a:pt x="24089" y="11595"/>
                    </a:cubicBezTo>
                    <a:cubicBezTo>
                      <a:pt x="24173" y="11483"/>
                      <a:pt x="24173" y="11342"/>
                      <a:pt x="24061" y="11258"/>
                    </a:cubicBezTo>
                    <a:lnTo>
                      <a:pt x="11259" y="56"/>
                    </a:lnTo>
                    <a:cubicBezTo>
                      <a:pt x="11231" y="28"/>
                      <a:pt x="11174" y="0"/>
                      <a:pt x="11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4140;p64">
                <a:extLst>
                  <a:ext uri="{FF2B5EF4-FFF2-40B4-BE49-F238E27FC236}">
                    <a16:creationId xmlns:a16="http://schemas.microsoft.com/office/drawing/2014/main" id="{FD1CD6AD-7B3B-090F-8C33-4D4A9518C902}"/>
                  </a:ext>
                </a:extLst>
              </p:cNvPr>
              <p:cNvSpPr/>
              <p:nvPr/>
            </p:nvSpPr>
            <p:spPr>
              <a:xfrm>
                <a:off x="4963850" y="1490950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0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4141;p64">
                <a:extLst>
                  <a:ext uri="{FF2B5EF4-FFF2-40B4-BE49-F238E27FC236}">
                    <a16:creationId xmlns:a16="http://schemas.microsoft.com/office/drawing/2014/main" id="{D04E57C1-462B-13F0-DCF2-713935CB3159}"/>
                  </a:ext>
                </a:extLst>
              </p:cNvPr>
              <p:cNvSpPr/>
              <p:nvPr/>
            </p:nvSpPr>
            <p:spPr>
              <a:xfrm>
                <a:off x="4963850" y="153797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0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4142;p64">
                <a:extLst>
                  <a:ext uri="{FF2B5EF4-FFF2-40B4-BE49-F238E27FC236}">
                    <a16:creationId xmlns:a16="http://schemas.microsoft.com/office/drawing/2014/main" id="{019A7746-2F08-9652-E84E-C49107623D58}"/>
                  </a:ext>
                </a:extLst>
              </p:cNvPr>
              <p:cNvSpPr/>
              <p:nvPr/>
            </p:nvSpPr>
            <p:spPr>
              <a:xfrm>
                <a:off x="4963850" y="1585700"/>
                <a:ext cx="2779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50" extrusionOk="0">
                    <a:moveTo>
                      <a:pt x="1" y="1"/>
                    </a:moveTo>
                    <a:lnTo>
                      <a:pt x="1" y="450"/>
                    </a:lnTo>
                    <a:lnTo>
                      <a:pt x="11118" y="450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4143;p64">
                <a:extLst>
                  <a:ext uri="{FF2B5EF4-FFF2-40B4-BE49-F238E27FC236}">
                    <a16:creationId xmlns:a16="http://schemas.microsoft.com/office/drawing/2014/main" id="{7042B6DF-B89C-E75A-FA7B-642D6B5627C1}"/>
                  </a:ext>
                </a:extLst>
              </p:cNvPr>
              <p:cNvSpPr/>
              <p:nvPr/>
            </p:nvSpPr>
            <p:spPr>
              <a:xfrm>
                <a:off x="4963850" y="163272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4144;p64">
                <a:extLst>
                  <a:ext uri="{FF2B5EF4-FFF2-40B4-BE49-F238E27FC236}">
                    <a16:creationId xmlns:a16="http://schemas.microsoft.com/office/drawing/2014/main" id="{6C517C2E-C09F-008B-39F9-E4F1FDB37D5F}"/>
                  </a:ext>
                </a:extLst>
              </p:cNvPr>
              <p:cNvSpPr/>
              <p:nvPr/>
            </p:nvSpPr>
            <p:spPr>
              <a:xfrm>
                <a:off x="4963850" y="2298800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0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4145;p64">
                <a:extLst>
                  <a:ext uri="{FF2B5EF4-FFF2-40B4-BE49-F238E27FC236}">
                    <a16:creationId xmlns:a16="http://schemas.microsoft.com/office/drawing/2014/main" id="{1194E929-3D43-D096-C317-D17B009C9957}"/>
                  </a:ext>
                </a:extLst>
              </p:cNvPr>
              <p:cNvSpPr/>
              <p:nvPr/>
            </p:nvSpPr>
            <p:spPr>
              <a:xfrm>
                <a:off x="4963850" y="234582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4146;p64">
                <a:extLst>
                  <a:ext uri="{FF2B5EF4-FFF2-40B4-BE49-F238E27FC236}">
                    <a16:creationId xmlns:a16="http://schemas.microsoft.com/office/drawing/2014/main" id="{C5712FC3-85D2-ADDB-4C73-1ADD1AB2D21D}"/>
                  </a:ext>
                </a:extLst>
              </p:cNvPr>
              <p:cNvSpPr/>
              <p:nvPr/>
            </p:nvSpPr>
            <p:spPr>
              <a:xfrm>
                <a:off x="4963850" y="2393550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4147;p64">
                <a:extLst>
                  <a:ext uri="{FF2B5EF4-FFF2-40B4-BE49-F238E27FC236}">
                    <a16:creationId xmlns:a16="http://schemas.microsoft.com/office/drawing/2014/main" id="{46B0515E-2F21-0443-54B4-B964017575CA}"/>
                  </a:ext>
                </a:extLst>
              </p:cNvPr>
              <p:cNvSpPr/>
              <p:nvPr/>
            </p:nvSpPr>
            <p:spPr>
              <a:xfrm>
                <a:off x="4963850" y="2440575"/>
                <a:ext cx="277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19" h="478" extrusionOk="0">
                    <a:moveTo>
                      <a:pt x="1" y="1"/>
                    </a:moveTo>
                    <a:lnTo>
                      <a:pt x="1" y="478"/>
                    </a:lnTo>
                    <a:lnTo>
                      <a:pt x="11118" y="478"/>
                    </a:lnTo>
                    <a:lnTo>
                      <a:pt x="111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4148;p64">
                <a:extLst>
                  <a:ext uri="{FF2B5EF4-FFF2-40B4-BE49-F238E27FC236}">
                    <a16:creationId xmlns:a16="http://schemas.microsoft.com/office/drawing/2014/main" id="{F7C5F515-CC2D-B86A-7AA5-5A5ED5BADAD2}"/>
                  </a:ext>
                </a:extLst>
              </p:cNvPr>
              <p:cNvSpPr/>
              <p:nvPr/>
            </p:nvSpPr>
            <p:spPr>
              <a:xfrm>
                <a:off x="2291850" y="3234400"/>
                <a:ext cx="2786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1146" y="477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4149;p64">
                <a:extLst>
                  <a:ext uri="{FF2B5EF4-FFF2-40B4-BE49-F238E27FC236}">
                    <a16:creationId xmlns:a16="http://schemas.microsoft.com/office/drawing/2014/main" id="{3718B6A9-01FD-7CAF-0DD3-9FE64FE05F1E}"/>
                  </a:ext>
                </a:extLst>
              </p:cNvPr>
              <p:cNvSpPr/>
              <p:nvPr/>
            </p:nvSpPr>
            <p:spPr>
              <a:xfrm>
                <a:off x="2291850" y="3282125"/>
                <a:ext cx="2786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478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1146" y="478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4150;p64">
                <a:extLst>
                  <a:ext uri="{FF2B5EF4-FFF2-40B4-BE49-F238E27FC236}">
                    <a16:creationId xmlns:a16="http://schemas.microsoft.com/office/drawing/2014/main" id="{6621DBAD-4E46-8664-9B86-85F4A9EF1497}"/>
                  </a:ext>
                </a:extLst>
              </p:cNvPr>
              <p:cNvSpPr/>
              <p:nvPr/>
            </p:nvSpPr>
            <p:spPr>
              <a:xfrm>
                <a:off x="2291850" y="3329150"/>
                <a:ext cx="2786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478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1146" y="478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4151;p64">
                <a:extLst>
                  <a:ext uri="{FF2B5EF4-FFF2-40B4-BE49-F238E27FC236}">
                    <a16:creationId xmlns:a16="http://schemas.microsoft.com/office/drawing/2014/main" id="{C7179457-4997-A2D7-D872-5CFE18495759}"/>
                  </a:ext>
                </a:extLst>
              </p:cNvPr>
              <p:cNvSpPr/>
              <p:nvPr/>
            </p:nvSpPr>
            <p:spPr>
              <a:xfrm>
                <a:off x="2291850" y="3376875"/>
                <a:ext cx="2786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1146" h="450" extrusionOk="0">
                    <a:moveTo>
                      <a:pt x="0" y="0"/>
                    </a:moveTo>
                    <a:lnTo>
                      <a:pt x="0" y="450"/>
                    </a:lnTo>
                    <a:lnTo>
                      <a:pt x="11146" y="45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4152;p64">
                <a:extLst>
                  <a:ext uri="{FF2B5EF4-FFF2-40B4-BE49-F238E27FC236}">
                    <a16:creationId xmlns:a16="http://schemas.microsoft.com/office/drawing/2014/main" id="{25903E9D-41D4-2CB1-4B89-1F3435094E89}"/>
                  </a:ext>
                </a:extLst>
              </p:cNvPr>
              <p:cNvSpPr/>
              <p:nvPr/>
            </p:nvSpPr>
            <p:spPr>
              <a:xfrm>
                <a:off x="4036000" y="2098775"/>
                <a:ext cx="888575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35543" h="10978" extrusionOk="0">
                    <a:moveTo>
                      <a:pt x="4548" y="0"/>
                    </a:moveTo>
                    <a:lnTo>
                      <a:pt x="0" y="5194"/>
                    </a:lnTo>
                    <a:lnTo>
                      <a:pt x="365" y="5503"/>
                    </a:lnTo>
                    <a:lnTo>
                      <a:pt x="4773" y="477"/>
                    </a:lnTo>
                    <a:lnTo>
                      <a:pt x="22488" y="477"/>
                    </a:lnTo>
                    <a:lnTo>
                      <a:pt x="35234" y="10977"/>
                    </a:lnTo>
                    <a:lnTo>
                      <a:pt x="35543" y="10612"/>
                    </a:lnTo>
                    <a:lnTo>
                      <a:pt x="226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4153;p64">
                <a:extLst>
                  <a:ext uri="{FF2B5EF4-FFF2-40B4-BE49-F238E27FC236}">
                    <a16:creationId xmlns:a16="http://schemas.microsoft.com/office/drawing/2014/main" id="{9F301E79-9FAF-535D-3E5C-2C160D48FA10}"/>
                  </a:ext>
                </a:extLst>
              </p:cNvPr>
              <p:cNvSpPr/>
              <p:nvPr/>
            </p:nvSpPr>
            <p:spPr>
              <a:xfrm>
                <a:off x="2418875" y="2616750"/>
                <a:ext cx="11975" cy="6001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24005" extrusionOk="0">
                    <a:moveTo>
                      <a:pt x="1" y="0"/>
                    </a:moveTo>
                    <a:lnTo>
                      <a:pt x="1" y="24004"/>
                    </a:lnTo>
                    <a:lnTo>
                      <a:pt x="478" y="24004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4154;p64">
                <a:extLst>
                  <a:ext uri="{FF2B5EF4-FFF2-40B4-BE49-F238E27FC236}">
                    <a16:creationId xmlns:a16="http://schemas.microsoft.com/office/drawing/2014/main" id="{76A9CFC5-5720-1623-86B1-9178E1B20198}"/>
                  </a:ext>
                </a:extLst>
              </p:cNvPr>
              <p:cNvSpPr/>
              <p:nvPr/>
            </p:nvSpPr>
            <p:spPr>
              <a:xfrm>
                <a:off x="1831425" y="3538000"/>
                <a:ext cx="129875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4084" extrusionOk="0">
                    <a:moveTo>
                      <a:pt x="1580" y="1"/>
                    </a:moveTo>
                    <a:cubicBezTo>
                      <a:pt x="1521" y="1"/>
                      <a:pt x="1462" y="5"/>
                      <a:pt x="1404" y="13"/>
                    </a:cubicBezTo>
                    <a:cubicBezTo>
                      <a:pt x="506" y="125"/>
                      <a:pt x="0" y="1023"/>
                      <a:pt x="197" y="1894"/>
                    </a:cubicBezTo>
                    <a:cubicBezTo>
                      <a:pt x="393" y="2736"/>
                      <a:pt x="1292" y="3381"/>
                      <a:pt x="2050" y="3718"/>
                    </a:cubicBezTo>
                    <a:cubicBezTo>
                      <a:pt x="2860" y="4062"/>
                      <a:pt x="4638" y="4084"/>
                      <a:pt x="5070" y="4084"/>
                    </a:cubicBezTo>
                    <a:cubicBezTo>
                      <a:pt x="5132" y="4084"/>
                      <a:pt x="5166" y="4083"/>
                      <a:pt x="5166" y="4083"/>
                    </a:cubicBezTo>
                    <a:cubicBezTo>
                      <a:pt x="5194" y="4083"/>
                      <a:pt x="4689" y="2623"/>
                      <a:pt x="4661" y="2539"/>
                    </a:cubicBezTo>
                    <a:cubicBezTo>
                      <a:pt x="4206" y="1576"/>
                      <a:pt x="2782" y="1"/>
                      <a:pt x="1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4155;p64">
                <a:extLst>
                  <a:ext uri="{FF2B5EF4-FFF2-40B4-BE49-F238E27FC236}">
                    <a16:creationId xmlns:a16="http://schemas.microsoft.com/office/drawing/2014/main" id="{531CE11F-C6B3-C745-CEC3-E1F334C99DFF}"/>
                  </a:ext>
                </a:extLst>
              </p:cNvPr>
              <p:cNvSpPr/>
              <p:nvPr/>
            </p:nvSpPr>
            <p:spPr>
              <a:xfrm>
                <a:off x="1834225" y="3377750"/>
                <a:ext cx="807875" cy="1698375"/>
              </a:xfrm>
              <a:custGeom>
                <a:avLst/>
                <a:gdLst/>
                <a:ahLst/>
                <a:cxnLst/>
                <a:rect l="l" t="t" r="r" b="b"/>
                <a:pathLst>
                  <a:path w="32315" h="67935" extrusionOk="0">
                    <a:moveTo>
                      <a:pt x="15189" y="33037"/>
                    </a:moveTo>
                    <a:cubicBezTo>
                      <a:pt x="15835" y="33739"/>
                      <a:pt x="17491" y="34553"/>
                      <a:pt x="17716" y="34666"/>
                    </a:cubicBezTo>
                    <a:cubicBezTo>
                      <a:pt x="17491" y="35199"/>
                      <a:pt x="17267" y="35733"/>
                      <a:pt x="17042" y="36238"/>
                    </a:cubicBezTo>
                    <a:cubicBezTo>
                      <a:pt x="16284" y="37979"/>
                      <a:pt x="15582" y="39410"/>
                      <a:pt x="15077" y="40393"/>
                    </a:cubicBezTo>
                    <a:cubicBezTo>
                      <a:pt x="14993" y="40590"/>
                      <a:pt x="14880" y="40758"/>
                      <a:pt x="14796" y="40926"/>
                    </a:cubicBezTo>
                    <a:lnTo>
                      <a:pt x="14712" y="40926"/>
                    </a:lnTo>
                    <a:cubicBezTo>
                      <a:pt x="14712" y="40730"/>
                      <a:pt x="14684" y="40533"/>
                      <a:pt x="14628" y="40281"/>
                    </a:cubicBezTo>
                    <a:cubicBezTo>
                      <a:pt x="14487" y="39186"/>
                      <a:pt x="14234" y="37614"/>
                      <a:pt x="13870" y="35733"/>
                    </a:cubicBezTo>
                    <a:cubicBezTo>
                      <a:pt x="13757" y="35115"/>
                      <a:pt x="13617" y="34497"/>
                      <a:pt x="13476" y="33852"/>
                    </a:cubicBezTo>
                    <a:cubicBezTo>
                      <a:pt x="13617" y="33795"/>
                      <a:pt x="14459" y="33459"/>
                      <a:pt x="15189" y="33037"/>
                    </a:cubicBezTo>
                    <a:close/>
                    <a:moveTo>
                      <a:pt x="6799" y="1"/>
                    </a:moveTo>
                    <a:cubicBezTo>
                      <a:pt x="6583" y="1"/>
                      <a:pt x="6362" y="52"/>
                      <a:pt x="6149" y="162"/>
                    </a:cubicBezTo>
                    <a:cubicBezTo>
                      <a:pt x="5026" y="751"/>
                      <a:pt x="4745" y="2997"/>
                      <a:pt x="4914" y="4092"/>
                    </a:cubicBezTo>
                    <a:cubicBezTo>
                      <a:pt x="4942" y="4205"/>
                      <a:pt x="5363" y="5665"/>
                      <a:pt x="5363" y="5665"/>
                    </a:cubicBezTo>
                    <a:lnTo>
                      <a:pt x="5391" y="5636"/>
                    </a:lnTo>
                    <a:lnTo>
                      <a:pt x="5391" y="5636"/>
                    </a:lnTo>
                    <a:cubicBezTo>
                      <a:pt x="5335" y="6001"/>
                      <a:pt x="5307" y="6366"/>
                      <a:pt x="5251" y="6787"/>
                    </a:cubicBezTo>
                    <a:cubicBezTo>
                      <a:pt x="5166" y="7574"/>
                      <a:pt x="5110" y="8444"/>
                      <a:pt x="5082" y="9398"/>
                    </a:cubicBezTo>
                    <a:cubicBezTo>
                      <a:pt x="5054" y="10353"/>
                      <a:pt x="5054" y="11392"/>
                      <a:pt x="5138" y="12487"/>
                    </a:cubicBezTo>
                    <a:cubicBezTo>
                      <a:pt x="5251" y="13582"/>
                      <a:pt x="5419" y="14733"/>
                      <a:pt x="5728" y="15884"/>
                    </a:cubicBezTo>
                    <a:lnTo>
                      <a:pt x="5728" y="15940"/>
                    </a:lnTo>
                    <a:cubicBezTo>
                      <a:pt x="5531" y="15603"/>
                      <a:pt x="4942" y="14761"/>
                      <a:pt x="4914" y="14705"/>
                    </a:cubicBezTo>
                    <a:cubicBezTo>
                      <a:pt x="4274" y="13994"/>
                      <a:pt x="2816" y="13024"/>
                      <a:pt x="1685" y="13024"/>
                    </a:cubicBezTo>
                    <a:cubicBezTo>
                      <a:pt x="1475" y="13024"/>
                      <a:pt x="1276" y="13058"/>
                      <a:pt x="1096" y="13132"/>
                    </a:cubicBezTo>
                    <a:cubicBezTo>
                      <a:pt x="253" y="13497"/>
                      <a:pt x="1" y="14480"/>
                      <a:pt x="422" y="15238"/>
                    </a:cubicBezTo>
                    <a:cubicBezTo>
                      <a:pt x="843" y="16024"/>
                      <a:pt x="1882" y="16417"/>
                      <a:pt x="2724" y="16529"/>
                    </a:cubicBezTo>
                    <a:cubicBezTo>
                      <a:pt x="2826" y="16545"/>
                      <a:pt x="2941" y="16552"/>
                      <a:pt x="3065" y="16552"/>
                    </a:cubicBezTo>
                    <a:cubicBezTo>
                      <a:pt x="4063" y="16552"/>
                      <a:pt x="5634" y="16102"/>
                      <a:pt x="5784" y="16052"/>
                    </a:cubicBezTo>
                    <a:cubicBezTo>
                      <a:pt x="6093" y="17147"/>
                      <a:pt x="6486" y="18270"/>
                      <a:pt x="6963" y="19365"/>
                    </a:cubicBezTo>
                    <a:cubicBezTo>
                      <a:pt x="7244" y="19983"/>
                      <a:pt x="7525" y="20628"/>
                      <a:pt x="7833" y="21246"/>
                    </a:cubicBezTo>
                    <a:cubicBezTo>
                      <a:pt x="7665" y="20965"/>
                      <a:pt x="7497" y="20741"/>
                      <a:pt x="7468" y="20713"/>
                    </a:cubicBezTo>
                    <a:cubicBezTo>
                      <a:pt x="6853" y="20002"/>
                      <a:pt x="5378" y="19032"/>
                      <a:pt x="4241" y="19032"/>
                    </a:cubicBezTo>
                    <a:cubicBezTo>
                      <a:pt x="4030" y="19032"/>
                      <a:pt x="3831" y="19066"/>
                      <a:pt x="3650" y="19140"/>
                    </a:cubicBezTo>
                    <a:cubicBezTo>
                      <a:pt x="2808" y="19505"/>
                      <a:pt x="2583" y="20488"/>
                      <a:pt x="3005" y="21246"/>
                    </a:cubicBezTo>
                    <a:cubicBezTo>
                      <a:pt x="3426" y="22032"/>
                      <a:pt x="4436" y="22425"/>
                      <a:pt x="5279" y="22537"/>
                    </a:cubicBezTo>
                    <a:cubicBezTo>
                      <a:pt x="5385" y="22555"/>
                      <a:pt x="5505" y="22563"/>
                      <a:pt x="5634" y="22563"/>
                    </a:cubicBezTo>
                    <a:cubicBezTo>
                      <a:pt x="6527" y="22563"/>
                      <a:pt x="7862" y="22186"/>
                      <a:pt x="8255" y="22088"/>
                    </a:cubicBezTo>
                    <a:cubicBezTo>
                      <a:pt x="8367" y="22313"/>
                      <a:pt x="8479" y="22566"/>
                      <a:pt x="8620" y="22790"/>
                    </a:cubicBezTo>
                    <a:cubicBezTo>
                      <a:pt x="9181" y="23941"/>
                      <a:pt x="9743" y="25064"/>
                      <a:pt x="10276" y="26187"/>
                    </a:cubicBezTo>
                    <a:cubicBezTo>
                      <a:pt x="10472" y="26608"/>
                      <a:pt x="10641" y="27001"/>
                      <a:pt x="10809" y="27394"/>
                    </a:cubicBezTo>
                    <a:cubicBezTo>
                      <a:pt x="10641" y="27170"/>
                      <a:pt x="10529" y="26973"/>
                      <a:pt x="10501" y="26945"/>
                    </a:cubicBezTo>
                    <a:cubicBezTo>
                      <a:pt x="9867" y="26217"/>
                      <a:pt x="8427" y="25253"/>
                      <a:pt x="7300" y="25253"/>
                    </a:cubicBezTo>
                    <a:cubicBezTo>
                      <a:pt x="7079" y="25253"/>
                      <a:pt x="6871" y="25290"/>
                      <a:pt x="6682" y="25373"/>
                    </a:cubicBezTo>
                    <a:cubicBezTo>
                      <a:pt x="5840" y="25710"/>
                      <a:pt x="5587" y="26721"/>
                      <a:pt x="6009" y="27479"/>
                    </a:cubicBezTo>
                    <a:cubicBezTo>
                      <a:pt x="6458" y="28265"/>
                      <a:pt x="7468" y="28658"/>
                      <a:pt x="8311" y="28770"/>
                    </a:cubicBezTo>
                    <a:cubicBezTo>
                      <a:pt x="8406" y="28784"/>
                      <a:pt x="8514" y="28790"/>
                      <a:pt x="8630" y="28790"/>
                    </a:cubicBezTo>
                    <a:cubicBezTo>
                      <a:pt x="9464" y="28790"/>
                      <a:pt x="10734" y="28469"/>
                      <a:pt x="11202" y="28321"/>
                    </a:cubicBezTo>
                    <a:cubicBezTo>
                      <a:pt x="11371" y="28742"/>
                      <a:pt x="11539" y="29163"/>
                      <a:pt x="11680" y="29556"/>
                    </a:cubicBezTo>
                    <a:cubicBezTo>
                      <a:pt x="11764" y="29837"/>
                      <a:pt x="11848" y="30118"/>
                      <a:pt x="11932" y="30398"/>
                    </a:cubicBezTo>
                    <a:cubicBezTo>
                      <a:pt x="12017" y="30679"/>
                      <a:pt x="12101" y="30960"/>
                      <a:pt x="12157" y="31241"/>
                    </a:cubicBezTo>
                    <a:cubicBezTo>
                      <a:pt x="12297" y="31774"/>
                      <a:pt x="12438" y="32336"/>
                      <a:pt x="12550" y="32841"/>
                    </a:cubicBezTo>
                    <a:cubicBezTo>
                      <a:pt x="12634" y="33206"/>
                      <a:pt x="12690" y="33571"/>
                      <a:pt x="12775" y="33936"/>
                    </a:cubicBezTo>
                    <a:cubicBezTo>
                      <a:pt x="12578" y="33515"/>
                      <a:pt x="12213" y="32757"/>
                      <a:pt x="12185" y="32700"/>
                    </a:cubicBezTo>
                    <a:cubicBezTo>
                      <a:pt x="11624" y="31833"/>
                      <a:pt x="10159" y="30525"/>
                      <a:pt x="8990" y="30525"/>
                    </a:cubicBezTo>
                    <a:cubicBezTo>
                      <a:pt x="8872" y="30525"/>
                      <a:pt x="8758" y="30539"/>
                      <a:pt x="8648" y="30567"/>
                    </a:cubicBezTo>
                    <a:cubicBezTo>
                      <a:pt x="7777" y="30791"/>
                      <a:pt x="7384" y="31746"/>
                      <a:pt x="7665" y="32560"/>
                    </a:cubicBezTo>
                    <a:cubicBezTo>
                      <a:pt x="7974" y="33402"/>
                      <a:pt x="8928" y="33936"/>
                      <a:pt x="9743" y="34160"/>
                    </a:cubicBezTo>
                    <a:cubicBezTo>
                      <a:pt x="10047" y="34259"/>
                      <a:pt x="10487" y="34292"/>
                      <a:pt x="10940" y="34292"/>
                    </a:cubicBezTo>
                    <a:cubicBezTo>
                      <a:pt x="11780" y="34292"/>
                      <a:pt x="12667" y="34179"/>
                      <a:pt x="12831" y="34160"/>
                    </a:cubicBezTo>
                    <a:cubicBezTo>
                      <a:pt x="12943" y="34750"/>
                      <a:pt x="13055" y="35311"/>
                      <a:pt x="13140" y="35873"/>
                    </a:cubicBezTo>
                    <a:cubicBezTo>
                      <a:pt x="13476" y="37726"/>
                      <a:pt x="13673" y="39298"/>
                      <a:pt x="13785" y="40393"/>
                    </a:cubicBezTo>
                    <a:cubicBezTo>
                      <a:pt x="13813" y="40590"/>
                      <a:pt x="13841" y="40758"/>
                      <a:pt x="13870" y="40926"/>
                    </a:cubicBezTo>
                    <a:lnTo>
                      <a:pt x="10079" y="40926"/>
                    </a:lnTo>
                    <a:lnTo>
                      <a:pt x="11455" y="67934"/>
                    </a:lnTo>
                    <a:lnTo>
                      <a:pt x="17912" y="67934"/>
                    </a:lnTo>
                    <a:lnTo>
                      <a:pt x="19288" y="40926"/>
                    </a:lnTo>
                    <a:lnTo>
                      <a:pt x="15751" y="40926"/>
                    </a:lnTo>
                    <a:cubicBezTo>
                      <a:pt x="15779" y="40870"/>
                      <a:pt x="15807" y="40814"/>
                      <a:pt x="15835" y="40758"/>
                    </a:cubicBezTo>
                    <a:cubicBezTo>
                      <a:pt x="16312" y="39747"/>
                      <a:pt x="16986" y="38315"/>
                      <a:pt x="17716" y="36547"/>
                    </a:cubicBezTo>
                    <a:cubicBezTo>
                      <a:pt x="17940" y="35985"/>
                      <a:pt x="18193" y="35368"/>
                      <a:pt x="18418" y="34750"/>
                    </a:cubicBezTo>
                    <a:cubicBezTo>
                      <a:pt x="18620" y="34795"/>
                      <a:pt x="19909" y="35057"/>
                      <a:pt x="20874" y="35057"/>
                    </a:cubicBezTo>
                    <a:cubicBezTo>
                      <a:pt x="21111" y="35057"/>
                      <a:pt x="21329" y="35041"/>
                      <a:pt x="21506" y="35003"/>
                    </a:cubicBezTo>
                    <a:cubicBezTo>
                      <a:pt x="22320" y="34806"/>
                      <a:pt x="23303" y="34329"/>
                      <a:pt x="23668" y="33543"/>
                    </a:cubicBezTo>
                    <a:cubicBezTo>
                      <a:pt x="24033" y="32729"/>
                      <a:pt x="23724" y="31774"/>
                      <a:pt x="22853" y="31465"/>
                    </a:cubicBezTo>
                    <a:cubicBezTo>
                      <a:pt x="22709" y="31417"/>
                      <a:pt x="22555" y="31395"/>
                      <a:pt x="22395" y="31395"/>
                    </a:cubicBezTo>
                    <a:cubicBezTo>
                      <a:pt x="21245" y="31395"/>
                      <a:pt x="19767" y="32530"/>
                      <a:pt x="19176" y="33318"/>
                    </a:cubicBezTo>
                    <a:cubicBezTo>
                      <a:pt x="19148" y="33374"/>
                      <a:pt x="18783" y="34020"/>
                      <a:pt x="18558" y="34413"/>
                    </a:cubicBezTo>
                    <a:cubicBezTo>
                      <a:pt x="18642" y="34160"/>
                      <a:pt x="18726" y="33908"/>
                      <a:pt x="18839" y="33655"/>
                    </a:cubicBezTo>
                    <a:cubicBezTo>
                      <a:pt x="19035" y="33122"/>
                      <a:pt x="19204" y="32616"/>
                      <a:pt x="19400" y="32055"/>
                    </a:cubicBezTo>
                    <a:cubicBezTo>
                      <a:pt x="19484" y="31774"/>
                      <a:pt x="19569" y="31493"/>
                      <a:pt x="19653" y="31213"/>
                    </a:cubicBezTo>
                    <a:cubicBezTo>
                      <a:pt x="19737" y="30932"/>
                      <a:pt x="19793" y="30623"/>
                      <a:pt x="19878" y="30342"/>
                    </a:cubicBezTo>
                    <a:cubicBezTo>
                      <a:pt x="20018" y="29668"/>
                      <a:pt x="20158" y="28967"/>
                      <a:pt x="20271" y="28237"/>
                    </a:cubicBezTo>
                    <a:cubicBezTo>
                      <a:pt x="20699" y="28397"/>
                      <a:pt x="22197" y="28914"/>
                      <a:pt x="23066" y="28914"/>
                    </a:cubicBezTo>
                    <a:cubicBezTo>
                      <a:pt x="23109" y="28914"/>
                      <a:pt x="23151" y="28913"/>
                      <a:pt x="23190" y="28910"/>
                    </a:cubicBezTo>
                    <a:cubicBezTo>
                      <a:pt x="24033" y="28854"/>
                      <a:pt x="25071" y="28545"/>
                      <a:pt x="25577" y="27815"/>
                    </a:cubicBezTo>
                    <a:cubicBezTo>
                      <a:pt x="26054" y="27086"/>
                      <a:pt x="25886" y="26075"/>
                      <a:pt x="25071" y="25654"/>
                    </a:cubicBezTo>
                    <a:cubicBezTo>
                      <a:pt x="24845" y="25535"/>
                      <a:pt x="24583" y="25483"/>
                      <a:pt x="24302" y="25483"/>
                    </a:cubicBezTo>
                    <a:cubicBezTo>
                      <a:pt x="23192" y="25483"/>
                      <a:pt x="21791" y="26290"/>
                      <a:pt x="21141" y="26917"/>
                    </a:cubicBezTo>
                    <a:cubicBezTo>
                      <a:pt x="21085" y="26973"/>
                      <a:pt x="20579" y="27619"/>
                      <a:pt x="20327" y="27956"/>
                    </a:cubicBezTo>
                    <a:cubicBezTo>
                      <a:pt x="20383" y="27535"/>
                      <a:pt x="20439" y="27114"/>
                      <a:pt x="20495" y="26692"/>
                    </a:cubicBezTo>
                    <a:cubicBezTo>
                      <a:pt x="20664" y="25429"/>
                      <a:pt x="20776" y="24166"/>
                      <a:pt x="20888" y="22902"/>
                    </a:cubicBezTo>
                    <a:cubicBezTo>
                      <a:pt x="20944" y="22509"/>
                      <a:pt x="20972" y="22116"/>
                      <a:pt x="21029" y="21751"/>
                    </a:cubicBezTo>
                    <a:cubicBezTo>
                      <a:pt x="21164" y="21805"/>
                      <a:pt x="22960" y="22456"/>
                      <a:pt x="23922" y="22456"/>
                    </a:cubicBezTo>
                    <a:cubicBezTo>
                      <a:pt x="23960" y="22456"/>
                      <a:pt x="23997" y="22455"/>
                      <a:pt x="24033" y="22453"/>
                    </a:cubicBezTo>
                    <a:cubicBezTo>
                      <a:pt x="24875" y="22397"/>
                      <a:pt x="25942" y="22088"/>
                      <a:pt x="26419" y="21330"/>
                    </a:cubicBezTo>
                    <a:cubicBezTo>
                      <a:pt x="26896" y="20600"/>
                      <a:pt x="26728" y="19590"/>
                      <a:pt x="25914" y="19168"/>
                    </a:cubicBezTo>
                    <a:cubicBezTo>
                      <a:pt x="25695" y="19059"/>
                      <a:pt x="25444" y="19012"/>
                      <a:pt x="25174" y="19012"/>
                    </a:cubicBezTo>
                    <a:cubicBezTo>
                      <a:pt x="24059" y="19012"/>
                      <a:pt x="22639" y="19827"/>
                      <a:pt x="21983" y="20460"/>
                    </a:cubicBezTo>
                    <a:cubicBezTo>
                      <a:pt x="21927" y="20516"/>
                      <a:pt x="21197" y="21443"/>
                      <a:pt x="21029" y="21667"/>
                    </a:cubicBezTo>
                    <a:cubicBezTo>
                      <a:pt x="21113" y="20825"/>
                      <a:pt x="21225" y="19983"/>
                      <a:pt x="21337" y="19140"/>
                    </a:cubicBezTo>
                    <a:cubicBezTo>
                      <a:pt x="21534" y="17989"/>
                      <a:pt x="21759" y="16894"/>
                      <a:pt x="22067" y="15828"/>
                    </a:cubicBezTo>
                    <a:cubicBezTo>
                      <a:pt x="22147" y="15854"/>
                      <a:pt x="23941" y="16536"/>
                      <a:pt x="24941" y="16536"/>
                    </a:cubicBezTo>
                    <a:cubicBezTo>
                      <a:pt x="24996" y="16536"/>
                      <a:pt x="25049" y="16534"/>
                      <a:pt x="25099" y="16529"/>
                    </a:cubicBezTo>
                    <a:cubicBezTo>
                      <a:pt x="25942" y="16473"/>
                      <a:pt x="27009" y="16164"/>
                      <a:pt x="27486" y="15435"/>
                    </a:cubicBezTo>
                    <a:cubicBezTo>
                      <a:pt x="27963" y="14705"/>
                      <a:pt x="27795" y="13666"/>
                      <a:pt x="26980" y="13273"/>
                    </a:cubicBezTo>
                    <a:cubicBezTo>
                      <a:pt x="26754" y="13154"/>
                      <a:pt x="26492" y="13102"/>
                      <a:pt x="26211" y="13102"/>
                    </a:cubicBezTo>
                    <a:cubicBezTo>
                      <a:pt x="25101" y="13102"/>
                      <a:pt x="23700" y="13909"/>
                      <a:pt x="23050" y="14536"/>
                    </a:cubicBezTo>
                    <a:cubicBezTo>
                      <a:pt x="22994" y="14592"/>
                      <a:pt x="22208" y="15575"/>
                      <a:pt x="22095" y="15771"/>
                    </a:cubicBezTo>
                    <a:cubicBezTo>
                      <a:pt x="22095" y="15715"/>
                      <a:pt x="22123" y="15631"/>
                      <a:pt x="22123" y="15575"/>
                    </a:cubicBezTo>
                    <a:cubicBezTo>
                      <a:pt x="22488" y="14452"/>
                      <a:pt x="22966" y="13385"/>
                      <a:pt x="23443" y="12431"/>
                    </a:cubicBezTo>
                    <a:cubicBezTo>
                      <a:pt x="23724" y="11869"/>
                      <a:pt x="24033" y="11364"/>
                      <a:pt x="24341" y="10858"/>
                    </a:cubicBezTo>
                    <a:cubicBezTo>
                      <a:pt x="24706" y="11027"/>
                      <a:pt x="26363" y="11841"/>
                      <a:pt x="27233" y="11869"/>
                    </a:cubicBezTo>
                    <a:cubicBezTo>
                      <a:pt x="27284" y="11871"/>
                      <a:pt x="27336" y="11872"/>
                      <a:pt x="27388" y="11872"/>
                    </a:cubicBezTo>
                    <a:cubicBezTo>
                      <a:pt x="28202" y="11872"/>
                      <a:pt x="29176" y="11660"/>
                      <a:pt x="29704" y="11027"/>
                    </a:cubicBezTo>
                    <a:cubicBezTo>
                      <a:pt x="30265" y="10353"/>
                      <a:pt x="30209" y="9314"/>
                      <a:pt x="29451" y="8809"/>
                    </a:cubicBezTo>
                    <a:cubicBezTo>
                      <a:pt x="29170" y="8631"/>
                      <a:pt x="28816" y="8557"/>
                      <a:pt x="28431" y="8557"/>
                    </a:cubicBezTo>
                    <a:cubicBezTo>
                      <a:pt x="27359" y="8557"/>
                      <a:pt x="26049" y="9134"/>
                      <a:pt x="25408" y="9651"/>
                    </a:cubicBezTo>
                    <a:cubicBezTo>
                      <a:pt x="25352" y="9707"/>
                      <a:pt x="24903" y="10156"/>
                      <a:pt x="24594" y="10465"/>
                    </a:cubicBezTo>
                    <a:cubicBezTo>
                      <a:pt x="24734" y="10241"/>
                      <a:pt x="24875" y="10016"/>
                      <a:pt x="25015" y="9791"/>
                    </a:cubicBezTo>
                    <a:cubicBezTo>
                      <a:pt x="25549" y="9005"/>
                      <a:pt x="26082" y="8304"/>
                      <a:pt x="26559" y="7714"/>
                    </a:cubicBezTo>
                    <a:cubicBezTo>
                      <a:pt x="26840" y="7349"/>
                      <a:pt x="27093" y="7040"/>
                      <a:pt x="27317" y="6759"/>
                    </a:cubicBezTo>
                    <a:cubicBezTo>
                      <a:pt x="27767" y="6759"/>
                      <a:pt x="29535" y="6703"/>
                      <a:pt x="30321" y="6338"/>
                    </a:cubicBezTo>
                    <a:cubicBezTo>
                      <a:pt x="31079" y="5973"/>
                      <a:pt x="31950" y="5328"/>
                      <a:pt x="32146" y="4457"/>
                    </a:cubicBezTo>
                    <a:cubicBezTo>
                      <a:pt x="32315" y="3587"/>
                      <a:pt x="31809" y="2717"/>
                      <a:pt x="30883" y="2604"/>
                    </a:cubicBezTo>
                    <a:cubicBezTo>
                      <a:pt x="30844" y="2601"/>
                      <a:pt x="30805" y="2599"/>
                      <a:pt x="30766" y="2599"/>
                    </a:cubicBezTo>
                    <a:cubicBezTo>
                      <a:pt x="29555" y="2599"/>
                      <a:pt x="28145" y="4236"/>
                      <a:pt x="27710" y="5215"/>
                    </a:cubicBezTo>
                    <a:cubicBezTo>
                      <a:pt x="27654" y="5300"/>
                      <a:pt x="27205" y="6759"/>
                      <a:pt x="27233" y="6759"/>
                    </a:cubicBezTo>
                    <a:lnTo>
                      <a:pt x="27261" y="6759"/>
                    </a:lnTo>
                    <a:cubicBezTo>
                      <a:pt x="27009" y="7040"/>
                      <a:pt x="26756" y="7321"/>
                      <a:pt x="26503" y="7658"/>
                    </a:cubicBezTo>
                    <a:cubicBezTo>
                      <a:pt x="25998" y="8247"/>
                      <a:pt x="25464" y="8949"/>
                      <a:pt x="24903" y="9735"/>
                    </a:cubicBezTo>
                    <a:cubicBezTo>
                      <a:pt x="24369" y="10493"/>
                      <a:pt x="23780" y="11364"/>
                      <a:pt x="23275" y="12346"/>
                    </a:cubicBezTo>
                    <a:cubicBezTo>
                      <a:pt x="22741" y="13301"/>
                      <a:pt x="22236" y="14340"/>
                      <a:pt x="21871" y="15491"/>
                    </a:cubicBezTo>
                    <a:lnTo>
                      <a:pt x="21843" y="15547"/>
                    </a:lnTo>
                    <a:cubicBezTo>
                      <a:pt x="21871" y="15154"/>
                      <a:pt x="21843" y="14143"/>
                      <a:pt x="21843" y="14059"/>
                    </a:cubicBezTo>
                    <a:cubicBezTo>
                      <a:pt x="21702" y="12936"/>
                      <a:pt x="20748" y="10858"/>
                      <a:pt x="19513" y="10634"/>
                    </a:cubicBezTo>
                    <a:cubicBezTo>
                      <a:pt x="19422" y="10617"/>
                      <a:pt x="19333" y="10609"/>
                      <a:pt x="19246" y="10609"/>
                    </a:cubicBezTo>
                    <a:cubicBezTo>
                      <a:pt x="18473" y="10609"/>
                      <a:pt x="17876" y="11255"/>
                      <a:pt x="17800" y="12037"/>
                    </a:cubicBezTo>
                    <a:cubicBezTo>
                      <a:pt x="17716" y="12936"/>
                      <a:pt x="18361" y="13806"/>
                      <a:pt x="19007" y="14368"/>
                    </a:cubicBezTo>
                    <a:cubicBezTo>
                      <a:pt x="19709" y="15013"/>
                      <a:pt x="21674" y="15631"/>
                      <a:pt x="21815" y="15659"/>
                    </a:cubicBezTo>
                    <a:cubicBezTo>
                      <a:pt x="21478" y="16754"/>
                      <a:pt x="21197" y="17905"/>
                      <a:pt x="21001" y="19084"/>
                    </a:cubicBezTo>
                    <a:cubicBezTo>
                      <a:pt x="20860" y="19758"/>
                      <a:pt x="20776" y="20432"/>
                      <a:pt x="20692" y="21134"/>
                    </a:cubicBezTo>
                    <a:cubicBezTo>
                      <a:pt x="20664" y="20797"/>
                      <a:pt x="20664" y="20516"/>
                      <a:pt x="20664" y="20488"/>
                    </a:cubicBezTo>
                    <a:cubicBezTo>
                      <a:pt x="20523" y="19365"/>
                      <a:pt x="19597" y="17287"/>
                      <a:pt x="18333" y="17063"/>
                    </a:cubicBezTo>
                    <a:cubicBezTo>
                      <a:pt x="18246" y="17046"/>
                      <a:pt x="18159" y="17038"/>
                      <a:pt x="18074" y="17038"/>
                    </a:cubicBezTo>
                    <a:cubicBezTo>
                      <a:pt x="17317" y="17038"/>
                      <a:pt x="16697" y="17684"/>
                      <a:pt x="16621" y="18467"/>
                    </a:cubicBezTo>
                    <a:cubicBezTo>
                      <a:pt x="16565" y="19365"/>
                      <a:pt x="17210" y="20235"/>
                      <a:pt x="17828" y="20797"/>
                    </a:cubicBezTo>
                    <a:cubicBezTo>
                      <a:pt x="18446" y="21358"/>
                      <a:pt x="20130" y="21920"/>
                      <a:pt x="20551" y="22060"/>
                    </a:cubicBezTo>
                    <a:cubicBezTo>
                      <a:pt x="20523" y="22341"/>
                      <a:pt x="20495" y="22594"/>
                      <a:pt x="20467" y="22846"/>
                    </a:cubicBezTo>
                    <a:cubicBezTo>
                      <a:pt x="20299" y="24110"/>
                      <a:pt x="20158" y="25373"/>
                      <a:pt x="19990" y="26608"/>
                    </a:cubicBezTo>
                    <a:cubicBezTo>
                      <a:pt x="19934" y="27057"/>
                      <a:pt x="19849" y="27479"/>
                      <a:pt x="19765" y="27900"/>
                    </a:cubicBezTo>
                    <a:cubicBezTo>
                      <a:pt x="19765" y="27619"/>
                      <a:pt x="19765" y="27366"/>
                      <a:pt x="19765" y="27338"/>
                    </a:cubicBezTo>
                    <a:cubicBezTo>
                      <a:pt x="19597" y="26215"/>
                      <a:pt x="18670" y="24166"/>
                      <a:pt x="17435" y="23941"/>
                    </a:cubicBezTo>
                    <a:cubicBezTo>
                      <a:pt x="17344" y="23924"/>
                      <a:pt x="17255" y="23916"/>
                      <a:pt x="17168" y="23916"/>
                    </a:cubicBezTo>
                    <a:cubicBezTo>
                      <a:pt x="16391" y="23916"/>
                      <a:pt x="15773" y="24560"/>
                      <a:pt x="15722" y="25317"/>
                    </a:cubicBezTo>
                    <a:cubicBezTo>
                      <a:pt x="15638" y="26215"/>
                      <a:pt x="16284" y="27114"/>
                      <a:pt x="16902" y="27647"/>
                    </a:cubicBezTo>
                    <a:cubicBezTo>
                      <a:pt x="17519" y="28209"/>
                      <a:pt x="19035" y="28714"/>
                      <a:pt x="19569" y="28910"/>
                    </a:cubicBezTo>
                    <a:cubicBezTo>
                      <a:pt x="19484" y="29332"/>
                      <a:pt x="19400" y="29753"/>
                      <a:pt x="19288" y="30174"/>
                    </a:cubicBezTo>
                    <a:cubicBezTo>
                      <a:pt x="19204" y="30455"/>
                      <a:pt x="19148" y="30735"/>
                      <a:pt x="19035" y="31016"/>
                    </a:cubicBezTo>
                    <a:cubicBezTo>
                      <a:pt x="18951" y="31297"/>
                      <a:pt x="18867" y="31578"/>
                      <a:pt x="18783" y="31858"/>
                    </a:cubicBezTo>
                    <a:cubicBezTo>
                      <a:pt x="18586" y="32364"/>
                      <a:pt x="18390" y="32897"/>
                      <a:pt x="18193" y="33402"/>
                    </a:cubicBezTo>
                    <a:cubicBezTo>
                      <a:pt x="18053" y="33767"/>
                      <a:pt x="17940" y="34104"/>
                      <a:pt x="17800" y="34413"/>
                    </a:cubicBezTo>
                    <a:cubicBezTo>
                      <a:pt x="17856" y="33992"/>
                      <a:pt x="17968" y="33150"/>
                      <a:pt x="17968" y="33065"/>
                    </a:cubicBezTo>
                    <a:cubicBezTo>
                      <a:pt x="17997" y="32336"/>
                      <a:pt x="17744" y="31100"/>
                      <a:pt x="17210" y="30258"/>
                    </a:cubicBezTo>
                    <a:cubicBezTo>
                      <a:pt x="17210" y="30146"/>
                      <a:pt x="17210" y="30033"/>
                      <a:pt x="17182" y="29921"/>
                    </a:cubicBezTo>
                    <a:cubicBezTo>
                      <a:pt x="17061" y="29194"/>
                      <a:pt x="16437" y="28613"/>
                      <a:pt x="15708" y="28613"/>
                    </a:cubicBezTo>
                    <a:cubicBezTo>
                      <a:pt x="15594" y="28613"/>
                      <a:pt x="15476" y="28627"/>
                      <a:pt x="15357" y="28658"/>
                    </a:cubicBezTo>
                    <a:cubicBezTo>
                      <a:pt x="14150" y="28995"/>
                      <a:pt x="13364" y="31128"/>
                      <a:pt x="13308" y="32251"/>
                    </a:cubicBezTo>
                    <a:cubicBezTo>
                      <a:pt x="13308" y="32307"/>
                      <a:pt x="13364" y="33037"/>
                      <a:pt x="13392" y="33487"/>
                    </a:cubicBezTo>
                    <a:cubicBezTo>
                      <a:pt x="13336" y="33234"/>
                      <a:pt x="13280" y="32981"/>
                      <a:pt x="13196" y="32700"/>
                    </a:cubicBezTo>
                    <a:cubicBezTo>
                      <a:pt x="13083" y="32167"/>
                      <a:pt x="12943" y="31634"/>
                      <a:pt x="12775" y="31044"/>
                    </a:cubicBezTo>
                    <a:cubicBezTo>
                      <a:pt x="12690" y="30791"/>
                      <a:pt x="12606" y="30511"/>
                      <a:pt x="12522" y="30230"/>
                    </a:cubicBezTo>
                    <a:cubicBezTo>
                      <a:pt x="12466" y="29949"/>
                      <a:pt x="12325" y="29668"/>
                      <a:pt x="12241" y="29360"/>
                    </a:cubicBezTo>
                    <a:cubicBezTo>
                      <a:pt x="11989" y="28714"/>
                      <a:pt x="11708" y="28068"/>
                      <a:pt x="11427" y="27394"/>
                    </a:cubicBezTo>
                    <a:cubicBezTo>
                      <a:pt x="11904" y="27282"/>
                      <a:pt x="13561" y="26861"/>
                      <a:pt x="14234" y="26356"/>
                    </a:cubicBezTo>
                    <a:cubicBezTo>
                      <a:pt x="14908" y="25850"/>
                      <a:pt x="15610" y="25008"/>
                      <a:pt x="15610" y="24110"/>
                    </a:cubicBezTo>
                    <a:cubicBezTo>
                      <a:pt x="15584" y="23297"/>
                      <a:pt x="14995" y="22583"/>
                      <a:pt x="14163" y="22583"/>
                    </a:cubicBezTo>
                    <a:cubicBezTo>
                      <a:pt x="14104" y="22583"/>
                      <a:pt x="14043" y="22586"/>
                      <a:pt x="13982" y="22594"/>
                    </a:cubicBezTo>
                    <a:cubicBezTo>
                      <a:pt x="12747" y="22734"/>
                      <a:pt x="11652" y="24727"/>
                      <a:pt x="11427" y="25822"/>
                    </a:cubicBezTo>
                    <a:cubicBezTo>
                      <a:pt x="11427" y="25878"/>
                      <a:pt x="11343" y="26692"/>
                      <a:pt x="11315" y="27142"/>
                    </a:cubicBezTo>
                    <a:cubicBezTo>
                      <a:pt x="11118" y="26749"/>
                      <a:pt x="10950" y="26356"/>
                      <a:pt x="10753" y="25963"/>
                    </a:cubicBezTo>
                    <a:cubicBezTo>
                      <a:pt x="10192" y="24840"/>
                      <a:pt x="9602" y="23717"/>
                      <a:pt x="9013" y="22594"/>
                    </a:cubicBezTo>
                    <a:cubicBezTo>
                      <a:pt x="8816" y="22257"/>
                      <a:pt x="8648" y="21920"/>
                      <a:pt x="8451" y="21555"/>
                    </a:cubicBezTo>
                    <a:cubicBezTo>
                      <a:pt x="8620" y="21527"/>
                      <a:pt x="10613" y="21078"/>
                      <a:pt x="11371" y="20488"/>
                    </a:cubicBezTo>
                    <a:cubicBezTo>
                      <a:pt x="12045" y="19983"/>
                      <a:pt x="12747" y="19140"/>
                      <a:pt x="12747" y="18242"/>
                    </a:cubicBezTo>
                    <a:cubicBezTo>
                      <a:pt x="12747" y="17418"/>
                      <a:pt x="12117" y="16719"/>
                      <a:pt x="11263" y="16719"/>
                    </a:cubicBezTo>
                    <a:cubicBezTo>
                      <a:pt x="11216" y="16719"/>
                      <a:pt x="11167" y="16722"/>
                      <a:pt x="11118" y="16726"/>
                    </a:cubicBezTo>
                    <a:cubicBezTo>
                      <a:pt x="9883" y="16866"/>
                      <a:pt x="8788" y="18860"/>
                      <a:pt x="8563" y="19955"/>
                    </a:cubicBezTo>
                    <a:cubicBezTo>
                      <a:pt x="8535" y="20039"/>
                      <a:pt x="8451" y="21218"/>
                      <a:pt x="8423" y="21499"/>
                    </a:cubicBezTo>
                    <a:cubicBezTo>
                      <a:pt x="8030" y="20741"/>
                      <a:pt x="7637" y="19983"/>
                      <a:pt x="7300" y="19225"/>
                    </a:cubicBezTo>
                    <a:cubicBezTo>
                      <a:pt x="6823" y="18158"/>
                      <a:pt x="6402" y="17091"/>
                      <a:pt x="6065" y="16052"/>
                    </a:cubicBezTo>
                    <a:cubicBezTo>
                      <a:pt x="6149" y="16024"/>
                      <a:pt x="8226" y="15547"/>
                      <a:pt x="9013" y="14957"/>
                    </a:cubicBezTo>
                    <a:cubicBezTo>
                      <a:pt x="9658" y="14452"/>
                      <a:pt x="10360" y="13610"/>
                      <a:pt x="10360" y="12739"/>
                    </a:cubicBezTo>
                    <a:cubicBezTo>
                      <a:pt x="10360" y="11914"/>
                      <a:pt x="9728" y="11189"/>
                      <a:pt x="8896" y="11189"/>
                    </a:cubicBezTo>
                    <a:cubicBezTo>
                      <a:pt x="8851" y="11189"/>
                      <a:pt x="8806" y="11191"/>
                      <a:pt x="8760" y="11195"/>
                    </a:cubicBezTo>
                    <a:cubicBezTo>
                      <a:pt x="7497" y="11336"/>
                      <a:pt x="6430" y="13329"/>
                      <a:pt x="6177" y="14424"/>
                    </a:cubicBezTo>
                    <a:cubicBezTo>
                      <a:pt x="6177" y="14508"/>
                      <a:pt x="6065" y="15771"/>
                      <a:pt x="6065" y="15996"/>
                    </a:cubicBezTo>
                    <a:cubicBezTo>
                      <a:pt x="6037" y="15940"/>
                      <a:pt x="6009" y="15884"/>
                      <a:pt x="5981" y="15799"/>
                    </a:cubicBezTo>
                    <a:cubicBezTo>
                      <a:pt x="5644" y="14677"/>
                      <a:pt x="5475" y="13525"/>
                      <a:pt x="5363" y="12459"/>
                    </a:cubicBezTo>
                    <a:cubicBezTo>
                      <a:pt x="5279" y="11841"/>
                      <a:pt x="5251" y="11223"/>
                      <a:pt x="5223" y="10662"/>
                    </a:cubicBezTo>
                    <a:cubicBezTo>
                      <a:pt x="5644" y="10606"/>
                      <a:pt x="7440" y="10353"/>
                      <a:pt x="8198" y="9904"/>
                    </a:cubicBezTo>
                    <a:cubicBezTo>
                      <a:pt x="8900" y="9483"/>
                      <a:pt x="9714" y="8725"/>
                      <a:pt x="9799" y="7826"/>
                    </a:cubicBezTo>
                    <a:cubicBezTo>
                      <a:pt x="9883" y="6956"/>
                      <a:pt x="9265" y="6142"/>
                      <a:pt x="8367" y="6142"/>
                    </a:cubicBezTo>
                    <a:cubicBezTo>
                      <a:pt x="7104" y="6142"/>
                      <a:pt x="5812" y="7995"/>
                      <a:pt x="5447" y="9062"/>
                    </a:cubicBezTo>
                    <a:cubicBezTo>
                      <a:pt x="5447" y="9118"/>
                      <a:pt x="5307" y="9735"/>
                      <a:pt x="5223" y="10185"/>
                    </a:cubicBezTo>
                    <a:cubicBezTo>
                      <a:pt x="5223" y="9932"/>
                      <a:pt x="5223" y="9651"/>
                      <a:pt x="5223" y="9398"/>
                    </a:cubicBezTo>
                    <a:cubicBezTo>
                      <a:pt x="5223" y="8444"/>
                      <a:pt x="5279" y="7574"/>
                      <a:pt x="5335" y="6787"/>
                    </a:cubicBezTo>
                    <a:cubicBezTo>
                      <a:pt x="5363" y="6366"/>
                      <a:pt x="5419" y="5973"/>
                      <a:pt x="5447" y="5608"/>
                    </a:cubicBezTo>
                    <a:cubicBezTo>
                      <a:pt x="5812" y="5356"/>
                      <a:pt x="7272" y="4317"/>
                      <a:pt x="7721" y="3587"/>
                    </a:cubicBezTo>
                    <a:cubicBezTo>
                      <a:pt x="8170" y="2857"/>
                      <a:pt x="8535" y="1818"/>
                      <a:pt x="8198" y="1004"/>
                    </a:cubicBezTo>
                    <a:cubicBezTo>
                      <a:pt x="7970" y="403"/>
                      <a:pt x="7406" y="1"/>
                      <a:pt x="67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4156;p64">
                <a:extLst>
                  <a:ext uri="{FF2B5EF4-FFF2-40B4-BE49-F238E27FC236}">
                    <a16:creationId xmlns:a16="http://schemas.microsoft.com/office/drawing/2014/main" id="{F1EA6098-2BA2-D520-2F7A-03F727361A22}"/>
                  </a:ext>
                </a:extLst>
              </p:cNvPr>
              <p:cNvSpPr/>
              <p:nvPr/>
            </p:nvSpPr>
            <p:spPr>
              <a:xfrm>
                <a:off x="2360625" y="3503225"/>
                <a:ext cx="95475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5615" extrusionOk="0">
                    <a:moveTo>
                      <a:pt x="1726" y="0"/>
                    </a:moveTo>
                    <a:cubicBezTo>
                      <a:pt x="1103" y="0"/>
                      <a:pt x="522" y="423"/>
                      <a:pt x="309" y="1039"/>
                    </a:cubicBezTo>
                    <a:cubicBezTo>
                      <a:pt x="1" y="1881"/>
                      <a:pt x="366" y="2891"/>
                      <a:pt x="843" y="3593"/>
                    </a:cubicBezTo>
                    <a:cubicBezTo>
                      <a:pt x="1376" y="4436"/>
                      <a:pt x="3229" y="5615"/>
                      <a:pt x="3229" y="5615"/>
                    </a:cubicBezTo>
                    <a:cubicBezTo>
                      <a:pt x="3257" y="5615"/>
                      <a:pt x="3650" y="4127"/>
                      <a:pt x="3650" y="4043"/>
                    </a:cubicBezTo>
                    <a:cubicBezTo>
                      <a:pt x="3819" y="2920"/>
                      <a:pt x="3454" y="674"/>
                      <a:pt x="2331" y="140"/>
                    </a:cubicBezTo>
                    <a:cubicBezTo>
                      <a:pt x="2132" y="44"/>
                      <a:pt x="1927" y="0"/>
                      <a:pt x="1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4157;p64">
                <a:extLst>
                  <a:ext uri="{FF2B5EF4-FFF2-40B4-BE49-F238E27FC236}">
                    <a16:creationId xmlns:a16="http://schemas.microsoft.com/office/drawing/2014/main" id="{1DEAFD76-9129-1F92-325E-0BD77CB83D76}"/>
                  </a:ext>
                </a:extLst>
              </p:cNvPr>
              <p:cNvSpPr/>
              <p:nvPr/>
            </p:nvSpPr>
            <p:spPr>
              <a:xfrm>
                <a:off x="3864725" y="5031175"/>
                <a:ext cx="1179875" cy="346750"/>
              </a:xfrm>
              <a:custGeom>
                <a:avLst/>
                <a:gdLst/>
                <a:ahLst/>
                <a:cxnLst/>
                <a:rect l="l" t="t" r="r" b="b"/>
                <a:pathLst>
                  <a:path w="47195" h="13870" extrusionOk="0">
                    <a:moveTo>
                      <a:pt x="23584" y="1"/>
                    </a:moveTo>
                    <a:cubicBezTo>
                      <a:pt x="10557" y="1"/>
                      <a:pt x="1" y="3117"/>
                      <a:pt x="1" y="6935"/>
                    </a:cubicBezTo>
                    <a:cubicBezTo>
                      <a:pt x="1" y="10753"/>
                      <a:pt x="10557" y="13869"/>
                      <a:pt x="23584" y="13869"/>
                    </a:cubicBezTo>
                    <a:cubicBezTo>
                      <a:pt x="36610" y="13869"/>
                      <a:pt x="47194" y="10753"/>
                      <a:pt x="47194" y="6935"/>
                    </a:cubicBezTo>
                    <a:cubicBezTo>
                      <a:pt x="47194" y="3117"/>
                      <a:pt x="36610" y="1"/>
                      <a:pt x="23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4158;p64">
                <a:extLst>
                  <a:ext uri="{FF2B5EF4-FFF2-40B4-BE49-F238E27FC236}">
                    <a16:creationId xmlns:a16="http://schemas.microsoft.com/office/drawing/2014/main" id="{F5A29D6D-54BB-0C44-239A-22B6E8DDFA4E}"/>
                  </a:ext>
                </a:extLst>
              </p:cNvPr>
              <p:cNvSpPr/>
              <p:nvPr/>
            </p:nvSpPr>
            <p:spPr>
              <a:xfrm>
                <a:off x="3864725" y="5031175"/>
                <a:ext cx="1179875" cy="346750"/>
              </a:xfrm>
              <a:custGeom>
                <a:avLst/>
                <a:gdLst/>
                <a:ahLst/>
                <a:cxnLst/>
                <a:rect l="l" t="t" r="r" b="b"/>
                <a:pathLst>
                  <a:path w="47195" h="13870" extrusionOk="0">
                    <a:moveTo>
                      <a:pt x="23584" y="1"/>
                    </a:moveTo>
                    <a:cubicBezTo>
                      <a:pt x="10557" y="1"/>
                      <a:pt x="1" y="3117"/>
                      <a:pt x="1" y="6935"/>
                    </a:cubicBezTo>
                    <a:cubicBezTo>
                      <a:pt x="1" y="10753"/>
                      <a:pt x="10557" y="13869"/>
                      <a:pt x="23584" y="13869"/>
                    </a:cubicBezTo>
                    <a:cubicBezTo>
                      <a:pt x="36610" y="13869"/>
                      <a:pt x="47194" y="10753"/>
                      <a:pt x="47194" y="6935"/>
                    </a:cubicBezTo>
                    <a:cubicBezTo>
                      <a:pt x="47194" y="3117"/>
                      <a:pt x="36610" y="1"/>
                      <a:pt x="23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4159;p64">
                <a:extLst>
                  <a:ext uri="{FF2B5EF4-FFF2-40B4-BE49-F238E27FC236}">
                    <a16:creationId xmlns:a16="http://schemas.microsoft.com/office/drawing/2014/main" id="{7DB3442D-C887-542E-E856-47F1A803A2FA}"/>
                  </a:ext>
                </a:extLst>
              </p:cNvPr>
              <p:cNvSpPr/>
              <p:nvPr/>
            </p:nvSpPr>
            <p:spPr>
              <a:xfrm>
                <a:off x="4084425" y="2377175"/>
                <a:ext cx="392350" cy="435425"/>
              </a:xfrm>
              <a:custGeom>
                <a:avLst/>
                <a:gdLst/>
                <a:ahLst/>
                <a:cxnLst/>
                <a:rect l="l" t="t" r="r" b="b"/>
                <a:pathLst>
                  <a:path w="15694" h="17417" extrusionOk="0">
                    <a:moveTo>
                      <a:pt x="7946" y="0"/>
                    </a:moveTo>
                    <a:cubicBezTo>
                      <a:pt x="5367" y="0"/>
                      <a:pt x="3225" y="1790"/>
                      <a:pt x="2162" y="2958"/>
                    </a:cubicBezTo>
                    <a:cubicBezTo>
                      <a:pt x="1011" y="4249"/>
                      <a:pt x="1769" y="6748"/>
                      <a:pt x="1657" y="7253"/>
                    </a:cubicBezTo>
                    <a:cubicBezTo>
                      <a:pt x="1516" y="7759"/>
                      <a:pt x="0" y="9415"/>
                      <a:pt x="56" y="9920"/>
                    </a:cubicBezTo>
                    <a:cubicBezTo>
                      <a:pt x="113" y="10426"/>
                      <a:pt x="871" y="10510"/>
                      <a:pt x="871" y="10510"/>
                    </a:cubicBezTo>
                    <a:cubicBezTo>
                      <a:pt x="871" y="10510"/>
                      <a:pt x="1516" y="13486"/>
                      <a:pt x="1909" y="14216"/>
                    </a:cubicBezTo>
                    <a:cubicBezTo>
                      <a:pt x="2274" y="14918"/>
                      <a:pt x="3313" y="15030"/>
                      <a:pt x="3678" y="15030"/>
                    </a:cubicBezTo>
                    <a:cubicBezTo>
                      <a:pt x="4071" y="15030"/>
                      <a:pt x="4464" y="15339"/>
                      <a:pt x="4464" y="15339"/>
                    </a:cubicBezTo>
                    <a:lnTo>
                      <a:pt x="5054" y="17416"/>
                    </a:lnTo>
                    <a:lnTo>
                      <a:pt x="13785" y="15423"/>
                    </a:lnTo>
                    <a:lnTo>
                      <a:pt x="13504" y="12531"/>
                    </a:lnTo>
                    <a:cubicBezTo>
                      <a:pt x="13504" y="12531"/>
                      <a:pt x="15694" y="9668"/>
                      <a:pt x="15497" y="6860"/>
                    </a:cubicBezTo>
                    <a:cubicBezTo>
                      <a:pt x="15301" y="4053"/>
                      <a:pt x="13083" y="2649"/>
                      <a:pt x="13083" y="2649"/>
                    </a:cubicBezTo>
                    <a:cubicBezTo>
                      <a:pt x="13083" y="2649"/>
                      <a:pt x="11483" y="347"/>
                      <a:pt x="8591" y="38"/>
                    </a:cubicBezTo>
                    <a:cubicBezTo>
                      <a:pt x="8373" y="12"/>
                      <a:pt x="8158" y="0"/>
                      <a:pt x="7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4160;p64">
                <a:extLst>
                  <a:ext uri="{FF2B5EF4-FFF2-40B4-BE49-F238E27FC236}">
                    <a16:creationId xmlns:a16="http://schemas.microsoft.com/office/drawing/2014/main" id="{B46541E6-2F18-5757-29C9-26708CBB8556}"/>
                  </a:ext>
                </a:extLst>
              </p:cNvPr>
              <p:cNvSpPr/>
              <p:nvPr/>
            </p:nvSpPr>
            <p:spPr>
              <a:xfrm>
                <a:off x="4079500" y="2371100"/>
                <a:ext cx="398700" cy="4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8" h="17890" extrusionOk="0">
                    <a:moveTo>
                      <a:pt x="8170" y="477"/>
                    </a:moveTo>
                    <a:cubicBezTo>
                      <a:pt x="8367" y="477"/>
                      <a:pt x="8564" y="477"/>
                      <a:pt x="8788" y="506"/>
                    </a:cubicBezTo>
                    <a:cubicBezTo>
                      <a:pt x="10164" y="674"/>
                      <a:pt x="11231" y="1292"/>
                      <a:pt x="11961" y="1881"/>
                    </a:cubicBezTo>
                    <a:cubicBezTo>
                      <a:pt x="12326" y="2190"/>
                      <a:pt x="12606" y="2471"/>
                      <a:pt x="12803" y="2695"/>
                    </a:cubicBezTo>
                    <a:cubicBezTo>
                      <a:pt x="12887" y="2780"/>
                      <a:pt x="12971" y="2864"/>
                      <a:pt x="12999" y="2948"/>
                    </a:cubicBezTo>
                    <a:lnTo>
                      <a:pt x="13055" y="3004"/>
                    </a:lnTo>
                    <a:lnTo>
                      <a:pt x="13084" y="3032"/>
                    </a:lnTo>
                    <a:lnTo>
                      <a:pt x="13140" y="3088"/>
                    </a:lnTo>
                    <a:lnTo>
                      <a:pt x="13168" y="3116"/>
                    </a:lnTo>
                    <a:cubicBezTo>
                      <a:pt x="13280" y="3173"/>
                      <a:pt x="13813" y="3566"/>
                      <a:pt x="14347" y="4211"/>
                    </a:cubicBezTo>
                    <a:cubicBezTo>
                      <a:pt x="14852" y="4885"/>
                      <a:pt x="15386" y="5868"/>
                      <a:pt x="15470" y="7131"/>
                    </a:cubicBezTo>
                    <a:cubicBezTo>
                      <a:pt x="15470" y="7243"/>
                      <a:pt x="15470" y="7356"/>
                      <a:pt x="15470" y="7468"/>
                    </a:cubicBezTo>
                    <a:cubicBezTo>
                      <a:pt x="15470" y="8760"/>
                      <a:pt x="14993" y="10051"/>
                      <a:pt x="14487" y="11034"/>
                    </a:cubicBezTo>
                    <a:cubicBezTo>
                      <a:pt x="14263" y="11511"/>
                      <a:pt x="14010" y="11932"/>
                      <a:pt x="13842" y="12213"/>
                    </a:cubicBezTo>
                    <a:cubicBezTo>
                      <a:pt x="13729" y="12353"/>
                      <a:pt x="13673" y="12465"/>
                      <a:pt x="13617" y="12522"/>
                    </a:cubicBezTo>
                    <a:lnTo>
                      <a:pt x="13561" y="12606"/>
                    </a:lnTo>
                    <a:lnTo>
                      <a:pt x="13533" y="12634"/>
                    </a:lnTo>
                    <a:cubicBezTo>
                      <a:pt x="13505" y="12690"/>
                      <a:pt x="13477" y="12746"/>
                      <a:pt x="13477" y="12802"/>
                    </a:cubicBezTo>
                    <a:lnTo>
                      <a:pt x="13729" y="15469"/>
                    </a:lnTo>
                    <a:lnTo>
                      <a:pt x="5391" y="17378"/>
                    </a:lnTo>
                    <a:lnTo>
                      <a:pt x="4886" y="15526"/>
                    </a:lnTo>
                    <a:cubicBezTo>
                      <a:pt x="4858" y="15469"/>
                      <a:pt x="4830" y="15413"/>
                      <a:pt x="4801" y="15385"/>
                    </a:cubicBezTo>
                    <a:cubicBezTo>
                      <a:pt x="4773" y="15385"/>
                      <a:pt x="4689" y="15301"/>
                      <a:pt x="4521" y="15217"/>
                    </a:cubicBezTo>
                    <a:cubicBezTo>
                      <a:pt x="4352" y="15132"/>
                      <a:pt x="4128" y="15048"/>
                      <a:pt x="3875" y="15048"/>
                    </a:cubicBezTo>
                    <a:cubicBezTo>
                      <a:pt x="3707" y="15048"/>
                      <a:pt x="3398" y="15020"/>
                      <a:pt x="3061" y="14908"/>
                    </a:cubicBezTo>
                    <a:cubicBezTo>
                      <a:pt x="2752" y="14796"/>
                      <a:pt x="2443" y="14599"/>
                      <a:pt x="2303" y="14346"/>
                    </a:cubicBezTo>
                    <a:cubicBezTo>
                      <a:pt x="2219" y="14178"/>
                      <a:pt x="2106" y="13869"/>
                      <a:pt x="1994" y="13504"/>
                    </a:cubicBezTo>
                    <a:cubicBezTo>
                      <a:pt x="1826" y="12943"/>
                      <a:pt x="1657" y="12241"/>
                      <a:pt x="1517" y="11679"/>
                    </a:cubicBezTo>
                    <a:cubicBezTo>
                      <a:pt x="1404" y="11118"/>
                      <a:pt x="1320" y="10697"/>
                      <a:pt x="1292" y="10697"/>
                    </a:cubicBezTo>
                    <a:cubicBezTo>
                      <a:pt x="1292" y="10584"/>
                      <a:pt x="1208" y="10528"/>
                      <a:pt x="1096" y="10500"/>
                    </a:cubicBezTo>
                    <a:cubicBezTo>
                      <a:pt x="1068" y="10500"/>
                      <a:pt x="899" y="10472"/>
                      <a:pt x="731" y="10416"/>
                    </a:cubicBezTo>
                    <a:cubicBezTo>
                      <a:pt x="675" y="10388"/>
                      <a:pt x="590" y="10332"/>
                      <a:pt x="562" y="10304"/>
                    </a:cubicBezTo>
                    <a:cubicBezTo>
                      <a:pt x="506" y="10247"/>
                      <a:pt x="478" y="10191"/>
                      <a:pt x="478" y="10135"/>
                    </a:cubicBezTo>
                    <a:cubicBezTo>
                      <a:pt x="478" y="10107"/>
                      <a:pt x="478" y="10051"/>
                      <a:pt x="534" y="9967"/>
                    </a:cubicBezTo>
                    <a:cubicBezTo>
                      <a:pt x="646" y="9686"/>
                      <a:pt x="983" y="9181"/>
                      <a:pt x="1320" y="8731"/>
                    </a:cubicBezTo>
                    <a:cubicBezTo>
                      <a:pt x="1489" y="8507"/>
                      <a:pt x="1657" y="8282"/>
                      <a:pt x="1797" y="8086"/>
                    </a:cubicBezTo>
                    <a:cubicBezTo>
                      <a:pt x="1910" y="7889"/>
                      <a:pt x="2022" y="7721"/>
                      <a:pt x="2078" y="7552"/>
                    </a:cubicBezTo>
                    <a:cubicBezTo>
                      <a:pt x="2078" y="7468"/>
                      <a:pt x="2078" y="7412"/>
                      <a:pt x="2078" y="7328"/>
                    </a:cubicBezTo>
                    <a:cubicBezTo>
                      <a:pt x="2078" y="7103"/>
                      <a:pt x="2050" y="6822"/>
                      <a:pt x="2022" y="6485"/>
                    </a:cubicBezTo>
                    <a:cubicBezTo>
                      <a:pt x="1966" y="6149"/>
                      <a:pt x="1938" y="5756"/>
                      <a:pt x="1938" y="5362"/>
                    </a:cubicBezTo>
                    <a:cubicBezTo>
                      <a:pt x="1938" y="4604"/>
                      <a:pt x="2078" y="3875"/>
                      <a:pt x="2527" y="3369"/>
                    </a:cubicBezTo>
                    <a:cubicBezTo>
                      <a:pt x="3033" y="2780"/>
                      <a:pt x="3847" y="2050"/>
                      <a:pt x="4801" y="1488"/>
                    </a:cubicBezTo>
                    <a:cubicBezTo>
                      <a:pt x="5784" y="899"/>
                      <a:pt x="6935" y="477"/>
                      <a:pt x="8170" y="477"/>
                    </a:cubicBezTo>
                    <a:close/>
                    <a:moveTo>
                      <a:pt x="8170" y="0"/>
                    </a:moveTo>
                    <a:cubicBezTo>
                      <a:pt x="6823" y="0"/>
                      <a:pt x="5588" y="477"/>
                      <a:pt x="4577" y="1067"/>
                    </a:cubicBezTo>
                    <a:cubicBezTo>
                      <a:pt x="3538" y="1685"/>
                      <a:pt x="2724" y="2443"/>
                      <a:pt x="2191" y="3060"/>
                    </a:cubicBezTo>
                    <a:cubicBezTo>
                      <a:pt x="1601" y="3706"/>
                      <a:pt x="1489" y="4576"/>
                      <a:pt x="1489" y="5362"/>
                    </a:cubicBezTo>
                    <a:cubicBezTo>
                      <a:pt x="1489" y="5784"/>
                      <a:pt x="1517" y="6177"/>
                      <a:pt x="1545" y="6514"/>
                    </a:cubicBezTo>
                    <a:cubicBezTo>
                      <a:pt x="1601" y="6879"/>
                      <a:pt x="1629" y="7159"/>
                      <a:pt x="1629" y="7328"/>
                    </a:cubicBezTo>
                    <a:cubicBezTo>
                      <a:pt x="1629" y="7384"/>
                      <a:pt x="1629" y="7412"/>
                      <a:pt x="1601" y="7440"/>
                    </a:cubicBezTo>
                    <a:lnTo>
                      <a:pt x="1626" y="7446"/>
                    </a:lnTo>
                    <a:lnTo>
                      <a:pt x="1626" y="7446"/>
                    </a:lnTo>
                    <a:cubicBezTo>
                      <a:pt x="1594" y="7508"/>
                      <a:pt x="1484" y="7700"/>
                      <a:pt x="1348" y="7917"/>
                    </a:cubicBezTo>
                    <a:cubicBezTo>
                      <a:pt x="1124" y="8226"/>
                      <a:pt x="787" y="8675"/>
                      <a:pt x="534" y="9068"/>
                    </a:cubicBezTo>
                    <a:cubicBezTo>
                      <a:pt x="394" y="9265"/>
                      <a:pt x="253" y="9433"/>
                      <a:pt x="169" y="9630"/>
                    </a:cubicBezTo>
                    <a:cubicBezTo>
                      <a:pt x="85" y="9798"/>
                      <a:pt x="29" y="9967"/>
                      <a:pt x="1" y="10135"/>
                    </a:cubicBezTo>
                    <a:lnTo>
                      <a:pt x="29" y="10219"/>
                    </a:lnTo>
                    <a:lnTo>
                      <a:pt x="30" y="10219"/>
                    </a:lnTo>
                    <a:lnTo>
                      <a:pt x="30" y="10219"/>
                    </a:lnTo>
                    <a:cubicBezTo>
                      <a:pt x="40" y="10401"/>
                      <a:pt x="146" y="10534"/>
                      <a:pt x="253" y="10641"/>
                    </a:cubicBezTo>
                    <a:cubicBezTo>
                      <a:pt x="422" y="10809"/>
                      <a:pt x="618" y="10865"/>
                      <a:pt x="759" y="10921"/>
                    </a:cubicBezTo>
                    <a:cubicBezTo>
                      <a:pt x="804" y="10936"/>
                      <a:pt x="845" y="10947"/>
                      <a:pt x="882" y="10956"/>
                    </a:cubicBezTo>
                    <a:lnTo>
                      <a:pt x="882" y="10956"/>
                    </a:lnTo>
                    <a:cubicBezTo>
                      <a:pt x="943" y="11227"/>
                      <a:pt x="1068" y="11783"/>
                      <a:pt x="1208" y="12381"/>
                    </a:cubicBezTo>
                    <a:cubicBezTo>
                      <a:pt x="1320" y="12802"/>
                      <a:pt x="1433" y="13251"/>
                      <a:pt x="1545" y="13645"/>
                    </a:cubicBezTo>
                    <a:cubicBezTo>
                      <a:pt x="1657" y="14038"/>
                      <a:pt x="1769" y="14346"/>
                      <a:pt x="1882" y="14543"/>
                    </a:cubicBezTo>
                    <a:cubicBezTo>
                      <a:pt x="2134" y="14992"/>
                      <a:pt x="2527" y="15217"/>
                      <a:pt x="2920" y="15357"/>
                    </a:cubicBezTo>
                    <a:cubicBezTo>
                      <a:pt x="3314" y="15469"/>
                      <a:pt x="3679" y="15497"/>
                      <a:pt x="3875" y="15497"/>
                    </a:cubicBezTo>
                    <a:cubicBezTo>
                      <a:pt x="4015" y="15497"/>
                      <a:pt x="4184" y="15554"/>
                      <a:pt x="4296" y="15638"/>
                    </a:cubicBezTo>
                    <a:cubicBezTo>
                      <a:pt x="4350" y="15665"/>
                      <a:pt x="4403" y="15691"/>
                      <a:pt x="4432" y="15718"/>
                    </a:cubicBezTo>
                    <a:lnTo>
                      <a:pt x="4432" y="15718"/>
                    </a:lnTo>
                    <a:lnTo>
                      <a:pt x="5026" y="17715"/>
                    </a:lnTo>
                    <a:cubicBezTo>
                      <a:pt x="5050" y="17813"/>
                      <a:pt x="5138" y="17889"/>
                      <a:pt x="5235" y="17889"/>
                    </a:cubicBezTo>
                    <a:cubicBezTo>
                      <a:pt x="5249" y="17889"/>
                      <a:pt x="5264" y="17888"/>
                      <a:pt x="5279" y="17884"/>
                    </a:cubicBezTo>
                    <a:lnTo>
                      <a:pt x="14010" y="15891"/>
                    </a:lnTo>
                    <a:cubicBezTo>
                      <a:pt x="14150" y="15862"/>
                      <a:pt x="14207" y="15750"/>
                      <a:pt x="14207" y="15638"/>
                    </a:cubicBezTo>
                    <a:lnTo>
                      <a:pt x="13959" y="12830"/>
                    </a:lnTo>
                    <a:lnTo>
                      <a:pt x="13959" y="12830"/>
                    </a:lnTo>
                    <a:cubicBezTo>
                      <a:pt x="14108" y="12620"/>
                      <a:pt x="14508" y="12030"/>
                      <a:pt x="14908" y="11230"/>
                    </a:cubicBezTo>
                    <a:cubicBezTo>
                      <a:pt x="15414" y="10219"/>
                      <a:pt x="15947" y="8872"/>
                      <a:pt x="15947" y="7468"/>
                    </a:cubicBezTo>
                    <a:cubicBezTo>
                      <a:pt x="15947" y="7328"/>
                      <a:pt x="15947" y="7215"/>
                      <a:pt x="15919" y="7075"/>
                    </a:cubicBezTo>
                    <a:cubicBezTo>
                      <a:pt x="15835" y="5615"/>
                      <a:pt x="15189" y="4520"/>
                      <a:pt x="14600" y="3790"/>
                    </a:cubicBezTo>
                    <a:cubicBezTo>
                      <a:pt x="14040" y="3129"/>
                      <a:pt x="13526" y="2767"/>
                      <a:pt x="13414" y="2705"/>
                    </a:cubicBezTo>
                    <a:lnTo>
                      <a:pt x="13414" y="2705"/>
                    </a:lnTo>
                    <a:cubicBezTo>
                      <a:pt x="13299" y="2554"/>
                      <a:pt x="12901" y="2054"/>
                      <a:pt x="12269" y="1516"/>
                    </a:cubicBezTo>
                    <a:cubicBezTo>
                      <a:pt x="11483" y="899"/>
                      <a:pt x="10332" y="197"/>
                      <a:pt x="8816" y="56"/>
                    </a:cubicBezTo>
                    <a:cubicBezTo>
                      <a:pt x="8620" y="28"/>
                      <a:pt x="8395" y="0"/>
                      <a:pt x="8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4161;p64">
                <a:extLst>
                  <a:ext uri="{FF2B5EF4-FFF2-40B4-BE49-F238E27FC236}">
                    <a16:creationId xmlns:a16="http://schemas.microsoft.com/office/drawing/2014/main" id="{96BE81AC-286B-3A7D-BAAC-8090C147697D}"/>
                  </a:ext>
                </a:extLst>
              </p:cNvPr>
              <p:cNvSpPr/>
              <p:nvPr/>
            </p:nvSpPr>
            <p:spPr>
              <a:xfrm>
                <a:off x="4160925" y="2436200"/>
                <a:ext cx="315850" cy="26415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566" extrusionOk="0">
                    <a:moveTo>
                      <a:pt x="3102" y="0"/>
                    </a:moveTo>
                    <a:cubicBezTo>
                      <a:pt x="2764" y="0"/>
                      <a:pt x="2447" y="83"/>
                      <a:pt x="2162" y="288"/>
                    </a:cubicBezTo>
                    <a:cubicBezTo>
                      <a:pt x="2162" y="288"/>
                      <a:pt x="0" y="2085"/>
                      <a:pt x="113" y="2899"/>
                    </a:cubicBezTo>
                    <a:cubicBezTo>
                      <a:pt x="253" y="3741"/>
                      <a:pt x="1264" y="4387"/>
                      <a:pt x="1208" y="5145"/>
                    </a:cubicBezTo>
                    <a:cubicBezTo>
                      <a:pt x="1161" y="5772"/>
                      <a:pt x="1364" y="6975"/>
                      <a:pt x="1659" y="6975"/>
                    </a:cubicBezTo>
                    <a:cubicBezTo>
                      <a:pt x="1720" y="6975"/>
                      <a:pt x="1785" y="6923"/>
                      <a:pt x="1853" y="6801"/>
                    </a:cubicBezTo>
                    <a:cubicBezTo>
                      <a:pt x="2218" y="6099"/>
                      <a:pt x="2022" y="5341"/>
                      <a:pt x="2611" y="5145"/>
                    </a:cubicBezTo>
                    <a:cubicBezTo>
                      <a:pt x="2659" y="5128"/>
                      <a:pt x="2709" y="5120"/>
                      <a:pt x="2760" y="5120"/>
                    </a:cubicBezTo>
                    <a:cubicBezTo>
                      <a:pt x="3311" y="5120"/>
                      <a:pt x="4025" y="6040"/>
                      <a:pt x="4127" y="6914"/>
                    </a:cubicBezTo>
                    <a:cubicBezTo>
                      <a:pt x="4268" y="7896"/>
                      <a:pt x="4071" y="8317"/>
                      <a:pt x="4577" y="9019"/>
                    </a:cubicBezTo>
                    <a:cubicBezTo>
                      <a:pt x="5094" y="9700"/>
                      <a:pt x="6245" y="10566"/>
                      <a:pt x="7518" y="10566"/>
                    </a:cubicBezTo>
                    <a:cubicBezTo>
                      <a:pt x="7558" y="10566"/>
                      <a:pt x="7597" y="10565"/>
                      <a:pt x="7637" y="10563"/>
                    </a:cubicBezTo>
                    <a:cubicBezTo>
                      <a:pt x="8984" y="10507"/>
                      <a:pt x="10444" y="10170"/>
                      <a:pt x="10444" y="10170"/>
                    </a:cubicBezTo>
                    <a:cubicBezTo>
                      <a:pt x="10444" y="10170"/>
                      <a:pt x="12634" y="7307"/>
                      <a:pt x="12437" y="4499"/>
                    </a:cubicBezTo>
                    <a:cubicBezTo>
                      <a:pt x="12241" y="1692"/>
                      <a:pt x="10023" y="288"/>
                      <a:pt x="10023" y="288"/>
                    </a:cubicBezTo>
                    <a:lnTo>
                      <a:pt x="10023" y="288"/>
                    </a:lnTo>
                    <a:cubicBezTo>
                      <a:pt x="10023" y="288"/>
                      <a:pt x="10079" y="1186"/>
                      <a:pt x="8226" y="1495"/>
                    </a:cubicBezTo>
                    <a:cubicBezTo>
                      <a:pt x="8116" y="1515"/>
                      <a:pt x="8003" y="1524"/>
                      <a:pt x="7887" y="1524"/>
                    </a:cubicBezTo>
                    <a:cubicBezTo>
                      <a:pt x="6410" y="1524"/>
                      <a:pt x="4554" y="0"/>
                      <a:pt x="3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4162;p64">
                <a:extLst>
                  <a:ext uri="{FF2B5EF4-FFF2-40B4-BE49-F238E27FC236}">
                    <a16:creationId xmlns:a16="http://schemas.microsoft.com/office/drawing/2014/main" id="{E0A4F27F-100B-FEEB-5B90-B61AB8F5CCB3}"/>
                  </a:ext>
                </a:extLst>
              </p:cNvPr>
              <p:cNvSpPr/>
              <p:nvPr/>
            </p:nvSpPr>
            <p:spPr>
              <a:xfrm>
                <a:off x="4158125" y="2430050"/>
                <a:ext cx="320075" cy="275850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11034" extrusionOk="0">
                    <a:moveTo>
                      <a:pt x="3201" y="478"/>
                    </a:moveTo>
                    <a:cubicBezTo>
                      <a:pt x="3846" y="478"/>
                      <a:pt x="4689" y="843"/>
                      <a:pt x="5503" y="1236"/>
                    </a:cubicBezTo>
                    <a:cubicBezTo>
                      <a:pt x="6345" y="1601"/>
                      <a:pt x="7187" y="1994"/>
                      <a:pt x="8001" y="1994"/>
                    </a:cubicBezTo>
                    <a:cubicBezTo>
                      <a:pt x="8142" y="1994"/>
                      <a:pt x="8254" y="1994"/>
                      <a:pt x="8366" y="1966"/>
                    </a:cubicBezTo>
                    <a:cubicBezTo>
                      <a:pt x="9265" y="1825"/>
                      <a:pt x="9770" y="1517"/>
                      <a:pt x="10051" y="1236"/>
                    </a:cubicBezTo>
                    <a:cubicBezTo>
                      <a:pt x="10150" y="1127"/>
                      <a:pt x="10217" y="1022"/>
                      <a:pt x="10263" y="926"/>
                    </a:cubicBezTo>
                    <a:lnTo>
                      <a:pt x="10263" y="926"/>
                    </a:lnTo>
                    <a:cubicBezTo>
                      <a:pt x="10494" y="1108"/>
                      <a:pt x="10848" y="1425"/>
                      <a:pt x="11202" y="1853"/>
                    </a:cubicBezTo>
                    <a:cubicBezTo>
                      <a:pt x="11707" y="2527"/>
                      <a:pt x="12241" y="3510"/>
                      <a:pt x="12325" y="4773"/>
                    </a:cubicBezTo>
                    <a:cubicBezTo>
                      <a:pt x="12325" y="4885"/>
                      <a:pt x="12325" y="4998"/>
                      <a:pt x="12325" y="5110"/>
                    </a:cubicBezTo>
                    <a:cubicBezTo>
                      <a:pt x="12325" y="6402"/>
                      <a:pt x="11848" y="7693"/>
                      <a:pt x="11342" y="8676"/>
                    </a:cubicBezTo>
                    <a:cubicBezTo>
                      <a:pt x="11118" y="9153"/>
                      <a:pt x="10865" y="9574"/>
                      <a:pt x="10697" y="9855"/>
                    </a:cubicBezTo>
                    <a:cubicBezTo>
                      <a:pt x="10584" y="9995"/>
                      <a:pt x="10528" y="10107"/>
                      <a:pt x="10472" y="10164"/>
                    </a:cubicBezTo>
                    <a:lnTo>
                      <a:pt x="10437" y="10216"/>
                    </a:lnTo>
                    <a:lnTo>
                      <a:pt x="10437" y="10216"/>
                    </a:lnTo>
                    <a:cubicBezTo>
                      <a:pt x="10397" y="10225"/>
                      <a:pt x="10343" y="10237"/>
                      <a:pt x="10275" y="10248"/>
                    </a:cubicBezTo>
                    <a:cubicBezTo>
                      <a:pt x="9798" y="10332"/>
                      <a:pt x="8731" y="10529"/>
                      <a:pt x="7749" y="10585"/>
                    </a:cubicBezTo>
                    <a:lnTo>
                      <a:pt x="7636" y="10585"/>
                    </a:lnTo>
                    <a:cubicBezTo>
                      <a:pt x="7047" y="10585"/>
                      <a:pt x="6457" y="10388"/>
                      <a:pt x="5980" y="10107"/>
                    </a:cubicBezTo>
                    <a:cubicBezTo>
                      <a:pt x="5503" y="9827"/>
                      <a:pt x="5110" y="9462"/>
                      <a:pt x="4885" y="9153"/>
                    </a:cubicBezTo>
                    <a:cubicBezTo>
                      <a:pt x="4660" y="8816"/>
                      <a:pt x="4604" y="8591"/>
                      <a:pt x="4576" y="8311"/>
                    </a:cubicBezTo>
                    <a:cubicBezTo>
                      <a:pt x="4520" y="8002"/>
                      <a:pt x="4548" y="7637"/>
                      <a:pt x="4492" y="7131"/>
                    </a:cubicBezTo>
                    <a:cubicBezTo>
                      <a:pt x="4408" y="6654"/>
                      <a:pt x="4183" y="6177"/>
                      <a:pt x="3902" y="5784"/>
                    </a:cubicBezTo>
                    <a:cubicBezTo>
                      <a:pt x="3762" y="5615"/>
                      <a:pt x="3594" y="5447"/>
                      <a:pt x="3425" y="5335"/>
                    </a:cubicBezTo>
                    <a:cubicBezTo>
                      <a:pt x="3257" y="5222"/>
                      <a:pt x="3060" y="5138"/>
                      <a:pt x="2864" y="5138"/>
                    </a:cubicBezTo>
                    <a:cubicBezTo>
                      <a:pt x="2779" y="5138"/>
                      <a:pt x="2723" y="5138"/>
                      <a:pt x="2639" y="5166"/>
                    </a:cubicBezTo>
                    <a:cubicBezTo>
                      <a:pt x="2443" y="5222"/>
                      <a:pt x="2302" y="5363"/>
                      <a:pt x="2218" y="5503"/>
                    </a:cubicBezTo>
                    <a:cubicBezTo>
                      <a:pt x="2078" y="5728"/>
                      <a:pt x="2050" y="5980"/>
                      <a:pt x="1993" y="6205"/>
                    </a:cubicBezTo>
                    <a:cubicBezTo>
                      <a:pt x="1940" y="6445"/>
                      <a:pt x="1887" y="6685"/>
                      <a:pt x="1762" y="6900"/>
                    </a:cubicBezTo>
                    <a:lnTo>
                      <a:pt x="1762" y="6900"/>
                    </a:lnTo>
                    <a:cubicBezTo>
                      <a:pt x="1754" y="6885"/>
                      <a:pt x="1747" y="6869"/>
                      <a:pt x="1741" y="6851"/>
                    </a:cubicBezTo>
                    <a:cubicBezTo>
                      <a:pt x="1628" y="6570"/>
                      <a:pt x="1544" y="6008"/>
                      <a:pt x="1544" y="5587"/>
                    </a:cubicBezTo>
                    <a:cubicBezTo>
                      <a:pt x="1544" y="5531"/>
                      <a:pt x="1544" y="5475"/>
                      <a:pt x="1544" y="5391"/>
                    </a:cubicBezTo>
                    <a:lnTo>
                      <a:pt x="1544" y="5307"/>
                    </a:lnTo>
                    <a:cubicBezTo>
                      <a:pt x="1544" y="5082"/>
                      <a:pt x="1488" y="4857"/>
                      <a:pt x="1376" y="4661"/>
                    </a:cubicBezTo>
                    <a:cubicBezTo>
                      <a:pt x="1207" y="4380"/>
                      <a:pt x="1011" y="4127"/>
                      <a:pt x="814" y="3875"/>
                    </a:cubicBezTo>
                    <a:cubicBezTo>
                      <a:pt x="646" y="3594"/>
                      <a:pt x="505" y="3341"/>
                      <a:pt x="449" y="3117"/>
                    </a:cubicBezTo>
                    <a:lnTo>
                      <a:pt x="449" y="3089"/>
                    </a:lnTo>
                    <a:cubicBezTo>
                      <a:pt x="449" y="2948"/>
                      <a:pt x="562" y="2724"/>
                      <a:pt x="730" y="2443"/>
                    </a:cubicBezTo>
                    <a:cubicBezTo>
                      <a:pt x="1011" y="2050"/>
                      <a:pt x="1432" y="1629"/>
                      <a:pt x="1797" y="1292"/>
                    </a:cubicBezTo>
                    <a:cubicBezTo>
                      <a:pt x="1965" y="1123"/>
                      <a:pt x="2134" y="983"/>
                      <a:pt x="2246" y="871"/>
                    </a:cubicBezTo>
                    <a:cubicBezTo>
                      <a:pt x="2329" y="788"/>
                      <a:pt x="2381" y="736"/>
                      <a:pt x="2403" y="714"/>
                    </a:cubicBezTo>
                    <a:lnTo>
                      <a:pt x="2403" y="714"/>
                    </a:lnTo>
                    <a:lnTo>
                      <a:pt x="2415" y="730"/>
                    </a:lnTo>
                    <a:cubicBezTo>
                      <a:pt x="2639" y="562"/>
                      <a:pt x="2920" y="478"/>
                      <a:pt x="3201" y="478"/>
                    </a:cubicBezTo>
                    <a:close/>
                    <a:moveTo>
                      <a:pt x="3201" y="0"/>
                    </a:moveTo>
                    <a:cubicBezTo>
                      <a:pt x="2836" y="0"/>
                      <a:pt x="2471" y="113"/>
                      <a:pt x="2134" y="337"/>
                    </a:cubicBezTo>
                    <a:lnTo>
                      <a:pt x="2134" y="365"/>
                    </a:lnTo>
                    <a:cubicBezTo>
                      <a:pt x="2106" y="365"/>
                      <a:pt x="1600" y="787"/>
                      <a:pt x="1067" y="1320"/>
                    </a:cubicBezTo>
                    <a:cubicBezTo>
                      <a:pt x="814" y="1601"/>
                      <a:pt x="562" y="1881"/>
                      <a:pt x="365" y="2190"/>
                    </a:cubicBezTo>
                    <a:cubicBezTo>
                      <a:pt x="140" y="2471"/>
                      <a:pt x="0" y="2780"/>
                      <a:pt x="0" y="3089"/>
                    </a:cubicBezTo>
                    <a:lnTo>
                      <a:pt x="0" y="3201"/>
                    </a:lnTo>
                    <a:lnTo>
                      <a:pt x="5" y="3200"/>
                    </a:lnTo>
                    <a:lnTo>
                      <a:pt x="5" y="3200"/>
                    </a:lnTo>
                    <a:cubicBezTo>
                      <a:pt x="95" y="3691"/>
                      <a:pt x="397" y="4050"/>
                      <a:pt x="618" y="4408"/>
                    </a:cubicBezTo>
                    <a:cubicBezTo>
                      <a:pt x="758" y="4577"/>
                      <a:pt x="870" y="4745"/>
                      <a:pt x="955" y="4885"/>
                    </a:cubicBezTo>
                    <a:cubicBezTo>
                      <a:pt x="1039" y="5054"/>
                      <a:pt x="1095" y="5194"/>
                      <a:pt x="1095" y="5307"/>
                    </a:cubicBezTo>
                    <a:lnTo>
                      <a:pt x="1095" y="5363"/>
                    </a:lnTo>
                    <a:cubicBezTo>
                      <a:pt x="1067" y="5447"/>
                      <a:pt x="1067" y="5531"/>
                      <a:pt x="1067" y="5587"/>
                    </a:cubicBezTo>
                    <a:cubicBezTo>
                      <a:pt x="1067" y="5952"/>
                      <a:pt x="1123" y="6373"/>
                      <a:pt x="1207" y="6710"/>
                    </a:cubicBezTo>
                    <a:cubicBezTo>
                      <a:pt x="1263" y="6879"/>
                      <a:pt x="1292" y="7047"/>
                      <a:pt x="1376" y="7160"/>
                    </a:cubicBezTo>
                    <a:cubicBezTo>
                      <a:pt x="1404" y="7244"/>
                      <a:pt x="1460" y="7300"/>
                      <a:pt x="1516" y="7356"/>
                    </a:cubicBezTo>
                    <a:cubicBezTo>
                      <a:pt x="1572" y="7412"/>
                      <a:pt x="1656" y="7440"/>
                      <a:pt x="1769" y="7440"/>
                    </a:cubicBezTo>
                    <a:cubicBezTo>
                      <a:pt x="1853" y="7440"/>
                      <a:pt x="1937" y="7412"/>
                      <a:pt x="2021" y="7356"/>
                    </a:cubicBezTo>
                    <a:cubicBezTo>
                      <a:pt x="2078" y="7300"/>
                      <a:pt x="2106" y="7244"/>
                      <a:pt x="2162" y="7160"/>
                    </a:cubicBezTo>
                    <a:cubicBezTo>
                      <a:pt x="2386" y="6766"/>
                      <a:pt x="2415" y="6373"/>
                      <a:pt x="2499" y="6065"/>
                    </a:cubicBezTo>
                    <a:cubicBezTo>
                      <a:pt x="2527" y="5924"/>
                      <a:pt x="2555" y="5812"/>
                      <a:pt x="2611" y="5756"/>
                    </a:cubicBezTo>
                    <a:cubicBezTo>
                      <a:pt x="2667" y="5672"/>
                      <a:pt x="2695" y="5644"/>
                      <a:pt x="2779" y="5615"/>
                    </a:cubicBezTo>
                    <a:lnTo>
                      <a:pt x="2864" y="5587"/>
                    </a:lnTo>
                    <a:cubicBezTo>
                      <a:pt x="2948" y="5587"/>
                      <a:pt x="3060" y="5615"/>
                      <a:pt x="3173" y="5700"/>
                    </a:cubicBezTo>
                    <a:cubicBezTo>
                      <a:pt x="3341" y="5840"/>
                      <a:pt x="3537" y="6065"/>
                      <a:pt x="3706" y="6317"/>
                    </a:cubicBezTo>
                    <a:cubicBezTo>
                      <a:pt x="3874" y="6598"/>
                      <a:pt x="3987" y="6907"/>
                      <a:pt x="4015" y="7216"/>
                    </a:cubicBezTo>
                    <a:cubicBezTo>
                      <a:pt x="4071" y="7665"/>
                      <a:pt x="4071" y="8002"/>
                      <a:pt x="4099" y="8339"/>
                    </a:cubicBezTo>
                    <a:cubicBezTo>
                      <a:pt x="4127" y="8676"/>
                      <a:pt x="4239" y="9041"/>
                      <a:pt x="4520" y="9406"/>
                    </a:cubicBezTo>
                    <a:cubicBezTo>
                      <a:pt x="4773" y="9799"/>
                      <a:pt x="5222" y="10192"/>
                      <a:pt x="5755" y="10500"/>
                    </a:cubicBezTo>
                    <a:cubicBezTo>
                      <a:pt x="6289" y="10809"/>
                      <a:pt x="6935" y="11034"/>
                      <a:pt x="7636" y="11034"/>
                    </a:cubicBezTo>
                    <a:lnTo>
                      <a:pt x="7777" y="11034"/>
                    </a:lnTo>
                    <a:cubicBezTo>
                      <a:pt x="9152" y="10978"/>
                      <a:pt x="10612" y="10669"/>
                      <a:pt x="10612" y="10669"/>
                    </a:cubicBezTo>
                    <a:cubicBezTo>
                      <a:pt x="10668" y="10641"/>
                      <a:pt x="10725" y="10613"/>
                      <a:pt x="10753" y="10557"/>
                    </a:cubicBezTo>
                    <a:cubicBezTo>
                      <a:pt x="10753" y="10557"/>
                      <a:pt x="11258" y="9883"/>
                      <a:pt x="11763" y="8872"/>
                    </a:cubicBezTo>
                    <a:cubicBezTo>
                      <a:pt x="12269" y="7861"/>
                      <a:pt x="12802" y="6514"/>
                      <a:pt x="12802" y="5110"/>
                    </a:cubicBezTo>
                    <a:cubicBezTo>
                      <a:pt x="12802" y="4970"/>
                      <a:pt x="12802" y="4857"/>
                      <a:pt x="12774" y="4717"/>
                    </a:cubicBezTo>
                    <a:cubicBezTo>
                      <a:pt x="12690" y="3257"/>
                      <a:pt x="12044" y="2162"/>
                      <a:pt x="11455" y="1432"/>
                    </a:cubicBezTo>
                    <a:cubicBezTo>
                      <a:pt x="10837" y="702"/>
                      <a:pt x="10275" y="337"/>
                      <a:pt x="10247" y="337"/>
                    </a:cubicBezTo>
                    <a:cubicBezTo>
                      <a:pt x="10205" y="309"/>
                      <a:pt x="10163" y="295"/>
                      <a:pt x="10125" y="295"/>
                    </a:cubicBezTo>
                    <a:cubicBezTo>
                      <a:pt x="10086" y="295"/>
                      <a:pt x="10051" y="309"/>
                      <a:pt x="10023" y="337"/>
                    </a:cubicBezTo>
                    <a:cubicBezTo>
                      <a:pt x="9939" y="365"/>
                      <a:pt x="9882" y="450"/>
                      <a:pt x="9882" y="534"/>
                    </a:cubicBezTo>
                    <a:cubicBezTo>
                      <a:pt x="9882" y="562"/>
                      <a:pt x="9882" y="702"/>
                      <a:pt x="9714" y="927"/>
                    </a:cubicBezTo>
                    <a:cubicBezTo>
                      <a:pt x="9517" y="1123"/>
                      <a:pt x="9124" y="1376"/>
                      <a:pt x="8282" y="1517"/>
                    </a:cubicBezTo>
                    <a:lnTo>
                      <a:pt x="8284" y="1523"/>
                    </a:lnTo>
                    <a:lnTo>
                      <a:pt x="8284" y="1523"/>
                    </a:lnTo>
                    <a:cubicBezTo>
                      <a:pt x="8184" y="1545"/>
                      <a:pt x="8105" y="1545"/>
                      <a:pt x="8001" y="1545"/>
                    </a:cubicBezTo>
                    <a:cubicBezTo>
                      <a:pt x="7356" y="1545"/>
                      <a:pt x="6541" y="1180"/>
                      <a:pt x="5699" y="787"/>
                    </a:cubicBezTo>
                    <a:cubicBezTo>
                      <a:pt x="4857" y="422"/>
                      <a:pt x="4015" y="29"/>
                      <a:pt x="3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4163;p64">
                <a:extLst>
                  <a:ext uri="{FF2B5EF4-FFF2-40B4-BE49-F238E27FC236}">
                    <a16:creationId xmlns:a16="http://schemas.microsoft.com/office/drawing/2014/main" id="{FACE50F6-DAF5-9C4D-9FB1-DBA9F61640CD}"/>
                  </a:ext>
                </a:extLst>
              </p:cNvPr>
              <p:cNvSpPr/>
              <p:nvPr/>
            </p:nvSpPr>
            <p:spPr>
              <a:xfrm>
                <a:off x="4207250" y="2635575"/>
                <a:ext cx="66700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027" extrusionOk="0">
                    <a:moveTo>
                      <a:pt x="2398" y="0"/>
                    </a:moveTo>
                    <a:cubicBezTo>
                      <a:pt x="2297" y="0"/>
                      <a:pt x="2190" y="80"/>
                      <a:pt x="2190" y="202"/>
                    </a:cubicBezTo>
                    <a:cubicBezTo>
                      <a:pt x="2162" y="258"/>
                      <a:pt x="2106" y="567"/>
                      <a:pt x="1966" y="848"/>
                    </a:cubicBezTo>
                    <a:cubicBezTo>
                      <a:pt x="1881" y="1016"/>
                      <a:pt x="1797" y="1156"/>
                      <a:pt x="1685" y="1269"/>
                    </a:cubicBezTo>
                    <a:cubicBezTo>
                      <a:pt x="1572" y="1409"/>
                      <a:pt x="1432" y="1493"/>
                      <a:pt x="1264" y="1521"/>
                    </a:cubicBezTo>
                    <a:cubicBezTo>
                      <a:pt x="1208" y="1549"/>
                      <a:pt x="1179" y="1549"/>
                      <a:pt x="1123" y="1549"/>
                    </a:cubicBezTo>
                    <a:cubicBezTo>
                      <a:pt x="1011" y="1549"/>
                      <a:pt x="927" y="1521"/>
                      <a:pt x="843" y="1437"/>
                    </a:cubicBezTo>
                    <a:cubicBezTo>
                      <a:pt x="730" y="1297"/>
                      <a:pt x="618" y="1072"/>
                      <a:pt x="562" y="876"/>
                    </a:cubicBezTo>
                    <a:cubicBezTo>
                      <a:pt x="534" y="763"/>
                      <a:pt x="506" y="679"/>
                      <a:pt x="506" y="623"/>
                    </a:cubicBezTo>
                    <a:lnTo>
                      <a:pt x="478" y="539"/>
                    </a:lnTo>
                    <a:lnTo>
                      <a:pt x="478" y="511"/>
                    </a:lnTo>
                    <a:cubicBezTo>
                      <a:pt x="452" y="410"/>
                      <a:pt x="360" y="310"/>
                      <a:pt x="260" y="310"/>
                    </a:cubicBezTo>
                    <a:cubicBezTo>
                      <a:pt x="249" y="310"/>
                      <a:pt x="237" y="311"/>
                      <a:pt x="225" y="314"/>
                    </a:cubicBezTo>
                    <a:cubicBezTo>
                      <a:pt x="85" y="342"/>
                      <a:pt x="0" y="455"/>
                      <a:pt x="0" y="567"/>
                    </a:cubicBezTo>
                    <a:cubicBezTo>
                      <a:pt x="0" y="595"/>
                      <a:pt x="56" y="904"/>
                      <a:pt x="197" y="1269"/>
                    </a:cubicBezTo>
                    <a:cubicBezTo>
                      <a:pt x="281" y="1437"/>
                      <a:pt x="365" y="1606"/>
                      <a:pt x="506" y="1774"/>
                    </a:cubicBezTo>
                    <a:cubicBezTo>
                      <a:pt x="674" y="1914"/>
                      <a:pt x="871" y="2027"/>
                      <a:pt x="1123" y="2027"/>
                    </a:cubicBezTo>
                    <a:cubicBezTo>
                      <a:pt x="1208" y="2027"/>
                      <a:pt x="1292" y="1999"/>
                      <a:pt x="1404" y="1971"/>
                    </a:cubicBezTo>
                    <a:cubicBezTo>
                      <a:pt x="1657" y="1914"/>
                      <a:pt x="1881" y="1746"/>
                      <a:pt x="2050" y="1578"/>
                    </a:cubicBezTo>
                    <a:cubicBezTo>
                      <a:pt x="2527" y="1016"/>
                      <a:pt x="2639" y="286"/>
                      <a:pt x="2639" y="258"/>
                    </a:cubicBezTo>
                    <a:cubicBezTo>
                      <a:pt x="2667" y="146"/>
                      <a:pt x="2583" y="5"/>
                      <a:pt x="2443" y="5"/>
                    </a:cubicBezTo>
                    <a:cubicBezTo>
                      <a:pt x="2428" y="2"/>
                      <a:pt x="2413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4164;p64">
                <a:extLst>
                  <a:ext uri="{FF2B5EF4-FFF2-40B4-BE49-F238E27FC236}">
                    <a16:creationId xmlns:a16="http://schemas.microsoft.com/office/drawing/2014/main" id="{83C51806-2730-3DC4-4F63-66142A22259C}"/>
                  </a:ext>
                </a:extLst>
              </p:cNvPr>
              <p:cNvSpPr/>
              <p:nvPr/>
            </p:nvSpPr>
            <p:spPr>
              <a:xfrm>
                <a:off x="4134950" y="2749975"/>
                <a:ext cx="383950" cy="124375"/>
              </a:xfrm>
              <a:custGeom>
                <a:avLst/>
                <a:gdLst/>
                <a:ahLst/>
                <a:cxnLst/>
                <a:rect l="l" t="t" r="r" b="b"/>
                <a:pathLst>
                  <a:path w="15358" h="4975" extrusionOk="0">
                    <a:moveTo>
                      <a:pt x="9549" y="0"/>
                    </a:moveTo>
                    <a:cubicBezTo>
                      <a:pt x="9483" y="0"/>
                      <a:pt x="9416" y="2"/>
                      <a:pt x="9350" y="6"/>
                    </a:cubicBezTo>
                    <a:cubicBezTo>
                      <a:pt x="7188" y="146"/>
                      <a:pt x="2499" y="1887"/>
                      <a:pt x="1657" y="2785"/>
                    </a:cubicBezTo>
                    <a:cubicBezTo>
                      <a:pt x="843" y="3683"/>
                      <a:pt x="394" y="4469"/>
                      <a:pt x="394" y="4469"/>
                    </a:cubicBezTo>
                    <a:lnTo>
                      <a:pt x="1" y="4975"/>
                    </a:lnTo>
                    <a:cubicBezTo>
                      <a:pt x="1" y="4975"/>
                      <a:pt x="2948" y="4217"/>
                      <a:pt x="7272" y="3627"/>
                    </a:cubicBezTo>
                    <a:cubicBezTo>
                      <a:pt x="8093" y="3521"/>
                      <a:pt x="8880" y="3478"/>
                      <a:pt x="9617" y="3478"/>
                    </a:cubicBezTo>
                    <a:cubicBezTo>
                      <a:pt x="12785" y="3478"/>
                      <a:pt x="15021" y="4273"/>
                      <a:pt x="15021" y="4273"/>
                    </a:cubicBezTo>
                    <a:cubicBezTo>
                      <a:pt x="15021" y="4273"/>
                      <a:pt x="15357" y="3318"/>
                      <a:pt x="14319" y="2504"/>
                    </a:cubicBezTo>
                    <a:cubicBezTo>
                      <a:pt x="13339" y="1688"/>
                      <a:pt x="11647" y="0"/>
                      <a:pt x="9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4165;p64">
                <a:extLst>
                  <a:ext uri="{FF2B5EF4-FFF2-40B4-BE49-F238E27FC236}">
                    <a16:creationId xmlns:a16="http://schemas.microsoft.com/office/drawing/2014/main" id="{A77276A3-D354-21BA-0227-BDF57FF85997}"/>
                  </a:ext>
                </a:extLst>
              </p:cNvPr>
              <p:cNvSpPr/>
              <p:nvPr/>
            </p:nvSpPr>
            <p:spPr>
              <a:xfrm>
                <a:off x="4128625" y="2744475"/>
                <a:ext cx="388875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15555" h="5427" extrusionOk="0">
                    <a:moveTo>
                      <a:pt x="459" y="4555"/>
                    </a:moveTo>
                    <a:cubicBezTo>
                      <a:pt x="459" y="4555"/>
                      <a:pt x="459" y="4555"/>
                      <a:pt x="459" y="4555"/>
                    </a:cubicBezTo>
                    <a:lnTo>
                      <a:pt x="459" y="4555"/>
                    </a:lnTo>
                    <a:lnTo>
                      <a:pt x="459" y="4555"/>
                    </a:lnTo>
                    <a:close/>
                    <a:moveTo>
                      <a:pt x="9827" y="450"/>
                    </a:moveTo>
                    <a:cubicBezTo>
                      <a:pt x="10810" y="450"/>
                      <a:pt x="11708" y="843"/>
                      <a:pt x="12494" y="1377"/>
                    </a:cubicBezTo>
                    <a:cubicBezTo>
                      <a:pt x="13280" y="1882"/>
                      <a:pt x="13926" y="2500"/>
                      <a:pt x="14431" y="2893"/>
                    </a:cubicBezTo>
                    <a:cubicBezTo>
                      <a:pt x="14993" y="3342"/>
                      <a:pt x="15077" y="3791"/>
                      <a:pt x="15077" y="4100"/>
                    </a:cubicBezTo>
                    <a:cubicBezTo>
                      <a:pt x="15077" y="4133"/>
                      <a:pt x="15077" y="4161"/>
                      <a:pt x="15076" y="4185"/>
                    </a:cubicBezTo>
                    <a:lnTo>
                      <a:pt x="15076" y="4185"/>
                    </a:lnTo>
                    <a:cubicBezTo>
                      <a:pt x="14405" y="3978"/>
                      <a:pt x="12456" y="3454"/>
                      <a:pt x="9911" y="3454"/>
                    </a:cubicBezTo>
                    <a:cubicBezTo>
                      <a:pt x="9153" y="3454"/>
                      <a:pt x="8339" y="3510"/>
                      <a:pt x="7497" y="3623"/>
                    </a:cubicBezTo>
                    <a:cubicBezTo>
                      <a:pt x="4351" y="4029"/>
                      <a:pt x="1938" y="4552"/>
                      <a:pt x="843" y="4811"/>
                    </a:cubicBezTo>
                    <a:lnTo>
                      <a:pt x="843" y="4811"/>
                    </a:lnTo>
                    <a:lnTo>
                      <a:pt x="843" y="4802"/>
                    </a:lnTo>
                    <a:lnTo>
                      <a:pt x="871" y="4774"/>
                    </a:lnTo>
                    <a:cubicBezTo>
                      <a:pt x="955" y="4605"/>
                      <a:pt x="1377" y="3931"/>
                      <a:pt x="2078" y="3173"/>
                    </a:cubicBezTo>
                    <a:cubicBezTo>
                      <a:pt x="2247" y="3005"/>
                      <a:pt x="2696" y="2724"/>
                      <a:pt x="3258" y="2415"/>
                    </a:cubicBezTo>
                    <a:cubicBezTo>
                      <a:pt x="4128" y="1994"/>
                      <a:pt x="5335" y="1517"/>
                      <a:pt x="6514" y="1152"/>
                    </a:cubicBezTo>
                    <a:cubicBezTo>
                      <a:pt x="7693" y="787"/>
                      <a:pt x="8844" y="506"/>
                      <a:pt x="9631" y="450"/>
                    </a:cubicBezTo>
                    <a:close/>
                    <a:moveTo>
                      <a:pt x="9603" y="1"/>
                    </a:moveTo>
                    <a:cubicBezTo>
                      <a:pt x="8451" y="57"/>
                      <a:pt x="6739" y="534"/>
                      <a:pt x="5167" y="1124"/>
                    </a:cubicBezTo>
                    <a:cubicBezTo>
                      <a:pt x="4409" y="1405"/>
                      <a:pt x="3651" y="1714"/>
                      <a:pt x="3061" y="1994"/>
                    </a:cubicBezTo>
                    <a:cubicBezTo>
                      <a:pt x="2443" y="2303"/>
                      <a:pt x="1994" y="2584"/>
                      <a:pt x="1742" y="2865"/>
                    </a:cubicBezTo>
                    <a:cubicBezTo>
                      <a:pt x="968" y="3690"/>
                      <a:pt x="526" y="4420"/>
                      <a:pt x="459" y="4555"/>
                    </a:cubicBezTo>
                    <a:lnTo>
                      <a:pt x="459" y="4555"/>
                    </a:lnTo>
                    <a:lnTo>
                      <a:pt x="450" y="4549"/>
                    </a:lnTo>
                    <a:lnTo>
                      <a:pt x="85" y="5054"/>
                    </a:lnTo>
                    <a:cubicBezTo>
                      <a:pt x="1" y="5139"/>
                      <a:pt x="1" y="5251"/>
                      <a:pt x="57" y="5307"/>
                    </a:cubicBezTo>
                    <a:cubicBezTo>
                      <a:pt x="103" y="5376"/>
                      <a:pt x="188" y="5427"/>
                      <a:pt x="263" y="5427"/>
                    </a:cubicBezTo>
                    <a:cubicBezTo>
                      <a:pt x="279" y="5427"/>
                      <a:pt x="295" y="5424"/>
                      <a:pt x="310" y="5419"/>
                    </a:cubicBezTo>
                    <a:cubicBezTo>
                      <a:pt x="310" y="5419"/>
                      <a:pt x="506" y="5363"/>
                      <a:pt x="843" y="5279"/>
                    </a:cubicBezTo>
                    <a:cubicBezTo>
                      <a:pt x="1854" y="5054"/>
                      <a:pt x="4324" y="4521"/>
                      <a:pt x="7581" y="4072"/>
                    </a:cubicBezTo>
                    <a:cubicBezTo>
                      <a:pt x="8395" y="3960"/>
                      <a:pt x="9181" y="3931"/>
                      <a:pt x="9911" y="3931"/>
                    </a:cubicBezTo>
                    <a:cubicBezTo>
                      <a:pt x="11455" y="3931"/>
                      <a:pt x="12775" y="4128"/>
                      <a:pt x="13701" y="4324"/>
                    </a:cubicBezTo>
                    <a:cubicBezTo>
                      <a:pt x="14179" y="4409"/>
                      <a:pt x="14544" y="4521"/>
                      <a:pt x="14796" y="4577"/>
                    </a:cubicBezTo>
                    <a:cubicBezTo>
                      <a:pt x="14937" y="4633"/>
                      <a:pt x="15021" y="4661"/>
                      <a:pt x="15077" y="4689"/>
                    </a:cubicBezTo>
                    <a:cubicBezTo>
                      <a:pt x="15161" y="4689"/>
                      <a:pt x="15189" y="4718"/>
                      <a:pt x="15189" y="4718"/>
                    </a:cubicBezTo>
                    <a:cubicBezTo>
                      <a:pt x="15209" y="4722"/>
                      <a:pt x="15229" y="4725"/>
                      <a:pt x="15249" y="4725"/>
                    </a:cubicBezTo>
                    <a:cubicBezTo>
                      <a:pt x="15347" y="4725"/>
                      <a:pt x="15447" y="4670"/>
                      <a:pt x="15470" y="4577"/>
                    </a:cubicBezTo>
                    <a:cubicBezTo>
                      <a:pt x="15498" y="4549"/>
                      <a:pt x="15554" y="4381"/>
                      <a:pt x="15554" y="4100"/>
                    </a:cubicBezTo>
                    <a:cubicBezTo>
                      <a:pt x="15554" y="3707"/>
                      <a:pt x="15386" y="3061"/>
                      <a:pt x="14740" y="2528"/>
                    </a:cubicBezTo>
                    <a:cubicBezTo>
                      <a:pt x="14235" y="2135"/>
                      <a:pt x="13561" y="1517"/>
                      <a:pt x="12747" y="984"/>
                    </a:cubicBezTo>
                    <a:cubicBezTo>
                      <a:pt x="11905" y="422"/>
                      <a:pt x="10922" y="1"/>
                      <a:pt x="9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4166;p64">
                <a:extLst>
                  <a:ext uri="{FF2B5EF4-FFF2-40B4-BE49-F238E27FC236}">
                    <a16:creationId xmlns:a16="http://schemas.microsoft.com/office/drawing/2014/main" id="{CC8BBC16-655F-C66B-5533-2CC538BB7C36}"/>
                  </a:ext>
                </a:extLst>
              </p:cNvPr>
              <p:cNvSpPr/>
              <p:nvPr/>
            </p:nvSpPr>
            <p:spPr>
              <a:xfrm>
                <a:off x="3856300" y="3795025"/>
                <a:ext cx="103200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8540" extrusionOk="0">
                    <a:moveTo>
                      <a:pt x="2125" y="1"/>
                    </a:moveTo>
                    <a:cubicBezTo>
                      <a:pt x="1332" y="1"/>
                      <a:pt x="1" y="203"/>
                      <a:pt x="1" y="203"/>
                    </a:cubicBezTo>
                    <a:cubicBezTo>
                      <a:pt x="1" y="203"/>
                      <a:pt x="562" y="4134"/>
                      <a:pt x="759" y="5088"/>
                    </a:cubicBezTo>
                    <a:cubicBezTo>
                      <a:pt x="935" y="5969"/>
                      <a:pt x="2058" y="8540"/>
                      <a:pt x="2835" y="8540"/>
                    </a:cubicBezTo>
                    <a:cubicBezTo>
                      <a:pt x="2925" y="8540"/>
                      <a:pt x="3010" y="8505"/>
                      <a:pt x="3089" y="8429"/>
                    </a:cubicBezTo>
                    <a:cubicBezTo>
                      <a:pt x="3847" y="7699"/>
                      <a:pt x="4128" y="5201"/>
                      <a:pt x="3735" y="3937"/>
                    </a:cubicBezTo>
                    <a:cubicBezTo>
                      <a:pt x="3342" y="2702"/>
                      <a:pt x="2780" y="400"/>
                      <a:pt x="2696" y="119"/>
                    </a:cubicBezTo>
                    <a:cubicBezTo>
                      <a:pt x="2664" y="32"/>
                      <a:pt x="2436" y="1"/>
                      <a:pt x="2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4167;p64">
                <a:extLst>
                  <a:ext uri="{FF2B5EF4-FFF2-40B4-BE49-F238E27FC236}">
                    <a16:creationId xmlns:a16="http://schemas.microsoft.com/office/drawing/2014/main" id="{BF578D9F-3694-0AE4-C688-4C9F14A70419}"/>
                  </a:ext>
                </a:extLst>
              </p:cNvPr>
              <p:cNvSpPr/>
              <p:nvPr/>
            </p:nvSpPr>
            <p:spPr>
              <a:xfrm>
                <a:off x="3850000" y="3788875"/>
                <a:ext cx="110200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013" extrusionOk="0">
                    <a:moveTo>
                      <a:pt x="2415" y="477"/>
                    </a:moveTo>
                    <a:cubicBezTo>
                      <a:pt x="2555" y="477"/>
                      <a:pt x="2667" y="477"/>
                      <a:pt x="2724" y="506"/>
                    </a:cubicBezTo>
                    <a:lnTo>
                      <a:pt x="2737" y="506"/>
                    </a:lnTo>
                    <a:cubicBezTo>
                      <a:pt x="2759" y="600"/>
                      <a:pt x="2804" y="756"/>
                      <a:pt x="2864" y="955"/>
                    </a:cubicBezTo>
                    <a:cubicBezTo>
                      <a:pt x="3088" y="1797"/>
                      <a:pt x="3482" y="3313"/>
                      <a:pt x="3762" y="4268"/>
                    </a:cubicBezTo>
                    <a:cubicBezTo>
                      <a:pt x="3875" y="4604"/>
                      <a:pt x="3931" y="5082"/>
                      <a:pt x="3931" y="5559"/>
                    </a:cubicBezTo>
                    <a:cubicBezTo>
                      <a:pt x="3931" y="6149"/>
                      <a:pt x="3847" y="6794"/>
                      <a:pt x="3706" y="7328"/>
                    </a:cubicBezTo>
                    <a:cubicBezTo>
                      <a:pt x="3594" y="7861"/>
                      <a:pt x="3369" y="8310"/>
                      <a:pt x="3173" y="8507"/>
                    </a:cubicBezTo>
                    <a:cubicBezTo>
                      <a:pt x="3117" y="8535"/>
                      <a:pt x="3117" y="8535"/>
                      <a:pt x="3088" y="8563"/>
                    </a:cubicBezTo>
                    <a:cubicBezTo>
                      <a:pt x="3032" y="8563"/>
                      <a:pt x="2976" y="8535"/>
                      <a:pt x="2892" y="8479"/>
                    </a:cubicBezTo>
                    <a:cubicBezTo>
                      <a:pt x="2752" y="8395"/>
                      <a:pt x="2583" y="8170"/>
                      <a:pt x="2415" y="7917"/>
                    </a:cubicBezTo>
                    <a:cubicBezTo>
                      <a:pt x="2134" y="7524"/>
                      <a:pt x="1853" y="6991"/>
                      <a:pt x="1657" y="6514"/>
                    </a:cubicBezTo>
                    <a:cubicBezTo>
                      <a:pt x="1460" y="6008"/>
                      <a:pt x="1292" y="5559"/>
                      <a:pt x="1236" y="5306"/>
                    </a:cubicBezTo>
                    <a:cubicBezTo>
                      <a:pt x="1151" y="4829"/>
                      <a:pt x="955" y="3594"/>
                      <a:pt x="786" y="2499"/>
                    </a:cubicBezTo>
                    <a:cubicBezTo>
                      <a:pt x="666" y="1717"/>
                      <a:pt x="560" y="992"/>
                      <a:pt x="509" y="642"/>
                    </a:cubicBezTo>
                    <a:lnTo>
                      <a:pt x="509" y="642"/>
                    </a:lnTo>
                    <a:cubicBezTo>
                      <a:pt x="649" y="625"/>
                      <a:pt x="844" y="604"/>
                      <a:pt x="1067" y="590"/>
                    </a:cubicBezTo>
                    <a:cubicBezTo>
                      <a:pt x="1488" y="534"/>
                      <a:pt x="2022" y="477"/>
                      <a:pt x="2415" y="477"/>
                    </a:cubicBezTo>
                    <a:close/>
                    <a:moveTo>
                      <a:pt x="2415" y="0"/>
                    </a:moveTo>
                    <a:cubicBezTo>
                      <a:pt x="1572" y="0"/>
                      <a:pt x="225" y="225"/>
                      <a:pt x="225" y="225"/>
                    </a:cubicBezTo>
                    <a:cubicBezTo>
                      <a:pt x="84" y="225"/>
                      <a:pt x="0" y="365"/>
                      <a:pt x="28" y="477"/>
                    </a:cubicBezTo>
                    <a:cubicBezTo>
                      <a:pt x="28" y="477"/>
                      <a:pt x="590" y="4408"/>
                      <a:pt x="786" y="5391"/>
                    </a:cubicBezTo>
                    <a:cubicBezTo>
                      <a:pt x="871" y="5868"/>
                      <a:pt x="1207" y="6710"/>
                      <a:pt x="1601" y="7496"/>
                    </a:cubicBezTo>
                    <a:cubicBezTo>
                      <a:pt x="1825" y="7889"/>
                      <a:pt x="2050" y="8254"/>
                      <a:pt x="2274" y="8507"/>
                    </a:cubicBezTo>
                    <a:cubicBezTo>
                      <a:pt x="2387" y="8647"/>
                      <a:pt x="2499" y="8788"/>
                      <a:pt x="2639" y="8872"/>
                    </a:cubicBezTo>
                    <a:cubicBezTo>
                      <a:pt x="2780" y="8956"/>
                      <a:pt x="2920" y="9012"/>
                      <a:pt x="3088" y="9012"/>
                    </a:cubicBezTo>
                    <a:cubicBezTo>
                      <a:pt x="3229" y="9012"/>
                      <a:pt x="3369" y="8956"/>
                      <a:pt x="3482" y="8844"/>
                    </a:cubicBezTo>
                    <a:cubicBezTo>
                      <a:pt x="3818" y="8535"/>
                      <a:pt x="4015" y="8030"/>
                      <a:pt x="4183" y="7440"/>
                    </a:cubicBezTo>
                    <a:cubicBezTo>
                      <a:pt x="4324" y="6850"/>
                      <a:pt x="4408" y="6205"/>
                      <a:pt x="4408" y="5559"/>
                    </a:cubicBezTo>
                    <a:cubicBezTo>
                      <a:pt x="4408" y="5026"/>
                      <a:pt x="4352" y="4520"/>
                      <a:pt x="4211" y="4127"/>
                    </a:cubicBezTo>
                    <a:cubicBezTo>
                      <a:pt x="4015" y="3510"/>
                      <a:pt x="3790" y="2611"/>
                      <a:pt x="3594" y="1853"/>
                    </a:cubicBezTo>
                    <a:cubicBezTo>
                      <a:pt x="3482" y="1460"/>
                      <a:pt x="3397" y="1123"/>
                      <a:pt x="3313" y="842"/>
                    </a:cubicBezTo>
                    <a:cubicBezTo>
                      <a:pt x="3229" y="562"/>
                      <a:pt x="3173" y="365"/>
                      <a:pt x="3145" y="281"/>
                    </a:cubicBezTo>
                    <a:cubicBezTo>
                      <a:pt x="3117" y="169"/>
                      <a:pt x="3032" y="113"/>
                      <a:pt x="2976" y="84"/>
                    </a:cubicBezTo>
                    <a:cubicBezTo>
                      <a:pt x="2892" y="56"/>
                      <a:pt x="2808" y="28"/>
                      <a:pt x="2724" y="28"/>
                    </a:cubicBezTo>
                    <a:cubicBezTo>
                      <a:pt x="2611" y="28"/>
                      <a:pt x="2527" y="0"/>
                      <a:pt x="2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4168;p64">
                <a:extLst>
                  <a:ext uri="{FF2B5EF4-FFF2-40B4-BE49-F238E27FC236}">
                    <a16:creationId xmlns:a16="http://schemas.microsoft.com/office/drawing/2014/main" id="{B087FA00-9F94-86A6-8554-3639BF8F7213}"/>
                  </a:ext>
                </a:extLst>
              </p:cNvPr>
              <p:cNvSpPr/>
              <p:nvPr/>
            </p:nvSpPr>
            <p:spPr>
              <a:xfrm>
                <a:off x="3807875" y="3450575"/>
                <a:ext cx="162875" cy="381150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15246" extrusionOk="0">
                    <a:moveTo>
                      <a:pt x="843" y="0"/>
                    </a:moveTo>
                    <a:cubicBezTo>
                      <a:pt x="843" y="0"/>
                      <a:pt x="1" y="2723"/>
                      <a:pt x="1" y="4717"/>
                    </a:cubicBezTo>
                    <a:cubicBezTo>
                      <a:pt x="1" y="6682"/>
                      <a:pt x="338" y="8928"/>
                      <a:pt x="759" y="11848"/>
                    </a:cubicBezTo>
                    <a:cubicBezTo>
                      <a:pt x="1037" y="13546"/>
                      <a:pt x="2144" y="15245"/>
                      <a:pt x="3039" y="15245"/>
                    </a:cubicBezTo>
                    <a:cubicBezTo>
                      <a:pt x="3046" y="15245"/>
                      <a:pt x="3054" y="15245"/>
                      <a:pt x="3061" y="15245"/>
                    </a:cubicBezTo>
                    <a:cubicBezTo>
                      <a:pt x="5812" y="15104"/>
                      <a:pt x="4802" y="10023"/>
                      <a:pt x="5307" y="7075"/>
                    </a:cubicBezTo>
                    <a:cubicBezTo>
                      <a:pt x="5812" y="4127"/>
                      <a:pt x="6261" y="3959"/>
                      <a:pt x="6514" y="702"/>
                    </a:cubicBez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4169;p64">
                <a:extLst>
                  <a:ext uri="{FF2B5EF4-FFF2-40B4-BE49-F238E27FC236}">
                    <a16:creationId xmlns:a16="http://schemas.microsoft.com/office/drawing/2014/main" id="{DB7129AD-91C9-9FDC-EF27-7FA02593F2B4}"/>
                  </a:ext>
                </a:extLst>
              </p:cNvPr>
              <p:cNvSpPr/>
              <p:nvPr/>
            </p:nvSpPr>
            <p:spPr>
              <a:xfrm>
                <a:off x="3802275" y="3444500"/>
                <a:ext cx="174775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15713" extrusionOk="0">
                    <a:moveTo>
                      <a:pt x="1047" y="1"/>
                    </a:moveTo>
                    <a:cubicBezTo>
                      <a:pt x="955" y="1"/>
                      <a:pt x="864" y="71"/>
                      <a:pt x="842" y="159"/>
                    </a:cubicBezTo>
                    <a:cubicBezTo>
                      <a:pt x="842" y="187"/>
                      <a:pt x="0" y="2910"/>
                      <a:pt x="0" y="4960"/>
                    </a:cubicBezTo>
                    <a:cubicBezTo>
                      <a:pt x="0" y="6953"/>
                      <a:pt x="309" y="9199"/>
                      <a:pt x="758" y="12147"/>
                    </a:cubicBezTo>
                    <a:cubicBezTo>
                      <a:pt x="899" y="13017"/>
                      <a:pt x="1264" y="13888"/>
                      <a:pt x="1685" y="14561"/>
                    </a:cubicBezTo>
                    <a:cubicBezTo>
                      <a:pt x="1909" y="14898"/>
                      <a:pt x="2162" y="15179"/>
                      <a:pt x="2415" y="15375"/>
                    </a:cubicBezTo>
                    <a:cubicBezTo>
                      <a:pt x="2695" y="15572"/>
                      <a:pt x="2976" y="15712"/>
                      <a:pt x="3257" y="15712"/>
                    </a:cubicBezTo>
                    <a:lnTo>
                      <a:pt x="3313" y="15712"/>
                    </a:lnTo>
                    <a:cubicBezTo>
                      <a:pt x="3678" y="15712"/>
                      <a:pt x="4015" y="15600"/>
                      <a:pt x="4296" y="15404"/>
                    </a:cubicBezTo>
                    <a:cubicBezTo>
                      <a:pt x="4773" y="15095"/>
                      <a:pt x="5054" y="14561"/>
                      <a:pt x="5222" y="13944"/>
                    </a:cubicBezTo>
                    <a:cubicBezTo>
                      <a:pt x="5503" y="13017"/>
                      <a:pt x="5531" y="11838"/>
                      <a:pt x="5559" y="10659"/>
                    </a:cubicBezTo>
                    <a:cubicBezTo>
                      <a:pt x="5587" y="9480"/>
                      <a:pt x="5587" y="8301"/>
                      <a:pt x="5756" y="7346"/>
                    </a:cubicBezTo>
                    <a:cubicBezTo>
                      <a:pt x="6008" y="5886"/>
                      <a:pt x="6261" y="5128"/>
                      <a:pt x="6457" y="4314"/>
                    </a:cubicBezTo>
                    <a:cubicBezTo>
                      <a:pt x="6654" y="3472"/>
                      <a:pt x="6850" y="2601"/>
                      <a:pt x="6963" y="945"/>
                    </a:cubicBezTo>
                    <a:cubicBezTo>
                      <a:pt x="6991" y="833"/>
                      <a:pt x="6878" y="720"/>
                      <a:pt x="6766" y="692"/>
                    </a:cubicBezTo>
                    <a:cubicBezTo>
                      <a:pt x="6626" y="692"/>
                      <a:pt x="6514" y="777"/>
                      <a:pt x="6514" y="917"/>
                    </a:cubicBezTo>
                    <a:cubicBezTo>
                      <a:pt x="6373" y="2545"/>
                      <a:pt x="6205" y="3388"/>
                      <a:pt x="6008" y="4174"/>
                    </a:cubicBezTo>
                    <a:cubicBezTo>
                      <a:pt x="5812" y="4988"/>
                      <a:pt x="5559" y="5802"/>
                      <a:pt x="5306" y="7290"/>
                    </a:cubicBezTo>
                    <a:cubicBezTo>
                      <a:pt x="5026" y="8778"/>
                      <a:pt x="5166" y="10799"/>
                      <a:pt x="5026" y="12428"/>
                    </a:cubicBezTo>
                    <a:cubicBezTo>
                      <a:pt x="4941" y="13242"/>
                      <a:pt x="4801" y="13972"/>
                      <a:pt x="4520" y="14449"/>
                    </a:cubicBezTo>
                    <a:cubicBezTo>
                      <a:pt x="4380" y="14702"/>
                      <a:pt x="4239" y="14898"/>
                      <a:pt x="4015" y="15039"/>
                    </a:cubicBezTo>
                    <a:cubicBezTo>
                      <a:pt x="3818" y="15151"/>
                      <a:pt x="3594" y="15235"/>
                      <a:pt x="3285" y="15263"/>
                    </a:cubicBezTo>
                    <a:lnTo>
                      <a:pt x="3257" y="15263"/>
                    </a:lnTo>
                    <a:cubicBezTo>
                      <a:pt x="3116" y="15263"/>
                      <a:pt x="2920" y="15179"/>
                      <a:pt x="2723" y="15011"/>
                    </a:cubicBezTo>
                    <a:cubicBezTo>
                      <a:pt x="2078" y="14505"/>
                      <a:pt x="1404" y="13270"/>
                      <a:pt x="1235" y="12063"/>
                    </a:cubicBezTo>
                    <a:cubicBezTo>
                      <a:pt x="786" y="9143"/>
                      <a:pt x="477" y="6897"/>
                      <a:pt x="477" y="4960"/>
                    </a:cubicBezTo>
                    <a:cubicBezTo>
                      <a:pt x="477" y="4005"/>
                      <a:pt x="674" y="2826"/>
                      <a:pt x="871" y="1900"/>
                    </a:cubicBezTo>
                    <a:cubicBezTo>
                      <a:pt x="983" y="1450"/>
                      <a:pt x="1067" y="1029"/>
                      <a:pt x="1151" y="749"/>
                    </a:cubicBezTo>
                    <a:cubicBezTo>
                      <a:pt x="1235" y="468"/>
                      <a:pt x="1292" y="299"/>
                      <a:pt x="1292" y="299"/>
                    </a:cubicBezTo>
                    <a:cubicBezTo>
                      <a:pt x="1320" y="187"/>
                      <a:pt x="1264" y="47"/>
                      <a:pt x="1123" y="19"/>
                    </a:cubicBezTo>
                    <a:cubicBezTo>
                      <a:pt x="1099" y="6"/>
                      <a:pt x="1073" y="1"/>
                      <a:pt x="10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4170;p64">
                <a:extLst>
                  <a:ext uri="{FF2B5EF4-FFF2-40B4-BE49-F238E27FC236}">
                    <a16:creationId xmlns:a16="http://schemas.microsoft.com/office/drawing/2014/main" id="{8AE1C327-BAEC-4DD4-8AB4-C2B4D55D7DAA}"/>
                  </a:ext>
                </a:extLst>
              </p:cNvPr>
              <p:cNvSpPr/>
              <p:nvPr/>
            </p:nvSpPr>
            <p:spPr>
              <a:xfrm>
                <a:off x="4094250" y="5104850"/>
                <a:ext cx="209875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5702" extrusionOk="0">
                    <a:moveTo>
                      <a:pt x="2570" y="1"/>
                    </a:moveTo>
                    <a:cubicBezTo>
                      <a:pt x="2394" y="1"/>
                      <a:pt x="1689" y="22"/>
                      <a:pt x="983" y="338"/>
                    </a:cubicBezTo>
                    <a:cubicBezTo>
                      <a:pt x="197" y="703"/>
                      <a:pt x="0" y="1209"/>
                      <a:pt x="253" y="1714"/>
                    </a:cubicBezTo>
                    <a:cubicBezTo>
                      <a:pt x="534" y="2219"/>
                      <a:pt x="1123" y="3427"/>
                      <a:pt x="2106" y="4016"/>
                    </a:cubicBezTo>
                    <a:cubicBezTo>
                      <a:pt x="3060" y="4634"/>
                      <a:pt x="4408" y="4914"/>
                      <a:pt x="5166" y="5420"/>
                    </a:cubicBezTo>
                    <a:cubicBezTo>
                      <a:pt x="5456" y="5606"/>
                      <a:pt x="5835" y="5701"/>
                      <a:pt x="6222" y="5701"/>
                    </a:cubicBezTo>
                    <a:cubicBezTo>
                      <a:pt x="6883" y="5701"/>
                      <a:pt x="7571" y="5425"/>
                      <a:pt x="7889" y="4858"/>
                    </a:cubicBezTo>
                    <a:cubicBezTo>
                      <a:pt x="8395" y="3960"/>
                      <a:pt x="7777" y="1939"/>
                      <a:pt x="7777" y="1939"/>
                    </a:cubicBezTo>
                    <a:cubicBezTo>
                      <a:pt x="7777" y="1939"/>
                      <a:pt x="5643" y="1405"/>
                      <a:pt x="4464" y="872"/>
                    </a:cubicBezTo>
                    <a:cubicBezTo>
                      <a:pt x="3313" y="338"/>
                      <a:pt x="2611" y="1"/>
                      <a:pt x="2611" y="1"/>
                    </a:cubicBezTo>
                    <a:cubicBezTo>
                      <a:pt x="2611" y="1"/>
                      <a:pt x="2597" y="1"/>
                      <a:pt x="2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4171;p64">
                <a:extLst>
                  <a:ext uri="{FF2B5EF4-FFF2-40B4-BE49-F238E27FC236}">
                    <a16:creationId xmlns:a16="http://schemas.microsoft.com/office/drawing/2014/main" id="{7183EDCA-4153-DEB0-F9C7-C4ACC3A6C4DC}"/>
                  </a:ext>
                </a:extLst>
              </p:cNvPr>
              <p:cNvSpPr/>
              <p:nvPr/>
            </p:nvSpPr>
            <p:spPr>
              <a:xfrm>
                <a:off x="4092150" y="5099250"/>
                <a:ext cx="209875" cy="15375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6150" extrusionOk="0">
                    <a:moveTo>
                      <a:pt x="2584" y="451"/>
                    </a:moveTo>
                    <a:cubicBezTo>
                      <a:pt x="2619" y="467"/>
                      <a:pt x="3315" y="800"/>
                      <a:pt x="4464" y="1320"/>
                    </a:cubicBezTo>
                    <a:cubicBezTo>
                      <a:pt x="5502" y="1779"/>
                      <a:pt x="7224" y="2237"/>
                      <a:pt x="7687" y="2357"/>
                    </a:cubicBezTo>
                    <a:lnTo>
                      <a:pt x="7687" y="2357"/>
                    </a:lnTo>
                    <a:cubicBezTo>
                      <a:pt x="7765" y="2647"/>
                      <a:pt x="7945" y="3393"/>
                      <a:pt x="7945" y="4072"/>
                    </a:cubicBezTo>
                    <a:cubicBezTo>
                      <a:pt x="7945" y="4437"/>
                      <a:pt x="7889" y="4773"/>
                      <a:pt x="7777" y="4970"/>
                    </a:cubicBezTo>
                    <a:cubicBezTo>
                      <a:pt x="7636" y="5195"/>
                      <a:pt x="7412" y="5391"/>
                      <a:pt x="7159" y="5503"/>
                    </a:cubicBezTo>
                    <a:cubicBezTo>
                      <a:pt x="6906" y="5644"/>
                      <a:pt x="6598" y="5700"/>
                      <a:pt x="6289" y="5700"/>
                    </a:cubicBezTo>
                    <a:cubicBezTo>
                      <a:pt x="5952" y="5700"/>
                      <a:pt x="5615" y="5616"/>
                      <a:pt x="5390" y="5447"/>
                    </a:cubicBezTo>
                    <a:cubicBezTo>
                      <a:pt x="4969" y="5195"/>
                      <a:pt x="4436" y="4970"/>
                      <a:pt x="3874" y="4773"/>
                    </a:cubicBezTo>
                    <a:cubicBezTo>
                      <a:pt x="3341" y="4549"/>
                      <a:pt x="2751" y="4324"/>
                      <a:pt x="2302" y="4044"/>
                    </a:cubicBezTo>
                    <a:cubicBezTo>
                      <a:pt x="1404" y="3482"/>
                      <a:pt x="814" y="2331"/>
                      <a:pt x="562" y="1826"/>
                    </a:cubicBezTo>
                    <a:cubicBezTo>
                      <a:pt x="477" y="1713"/>
                      <a:pt x="477" y="1601"/>
                      <a:pt x="477" y="1517"/>
                    </a:cubicBezTo>
                    <a:cubicBezTo>
                      <a:pt x="477" y="1405"/>
                      <a:pt x="505" y="1292"/>
                      <a:pt x="618" y="1152"/>
                    </a:cubicBezTo>
                    <a:cubicBezTo>
                      <a:pt x="730" y="1040"/>
                      <a:pt x="898" y="899"/>
                      <a:pt x="1179" y="787"/>
                    </a:cubicBezTo>
                    <a:cubicBezTo>
                      <a:pt x="1748" y="502"/>
                      <a:pt x="2341" y="456"/>
                      <a:pt x="2584" y="451"/>
                    </a:cubicBezTo>
                    <a:close/>
                    <a:moveTo>
                      <a:pt x="2639" y="1"/>
                    </a:moveTo>
                    <a:cubicBezTo>
                      <a:pt x="2414" y="1"/>
                      <a:pt x="1713" y="29"/>
                      <a:pt x="983" y="338"/>
                    </a:cubicBezTo>
                    <a:cubicBezTo>
                      <a:pt x="674" y="506"/>
                      <a:pt x="421" y="675"/>
                      <a:pt x="253" y="871"/>
                    </a:cubicBezTo>
                    <a:cubicBezTo>
                      <a:pt x="84" y="1040"/>
                      <a:pt x="0" y="1292"/>
                      <a:pt x="0" y="1517"/>
                    </a:cubicBezTo>
                    <a:cubicBezTo>
                      <a:pt x="0" y="1713"/>
                      <a:pt x="56" y="1882"/>
                      <a:pt x="140" y="2050"/>
                    </a:cubicBezTo>
                    <a:cubicBezTo>
                      <a:pt x="393" y="2556"/>
                      <a:pt x="1011" y="3791"/>
                      <a:pt x="2050" y="4437"/>
                    </a:cubicBezTo>
                    <a:cubicBezTo>
                      <a:pt x="2583" y="4745"/>
                      <a:pt x="3173" y="4998"/>
                      <a:pt x="3706" y="5195"/>
                    </a:cubicBezTo>
                    <a:cubicBezTo>
                      <a:pt x="4267" y="5419"/>
                      <a:pt x="4773" y="5616"/>
                      <a:pt x="5138" y="5840"/>
                    </a:cubicBezTo>
                    <a:cubicBezTo>
                      <a:pt x="5475" y="6065"/>
                      <a:pt x="5868" y="6149"/>
                      <a:pt x="6289" y="6149"/>
                    </a:cubicBezTo>
                    <a:cubicBezTo>
                      <a:pt x="6654" y="6149"/>
                      <a:pt x="7047" y="6093"/>
                      <a:pt x="7356" y="5925"/>
                    </a:cubicBezTo>
                    <a:cubicBezTo>
                      <a:pt x="7693" y="5784"/>
                      <a:pt x="7973" y="5532"/>
                      <a:pt x="8170" y="5195"/>
                    </a:cubicBezTo>
                    <a:cubicBezTo>
                      <a:pt x="8338" y="4858"/>
                      <a:pt x="8394" y="4465"/>
                      <a:pt x="8394" y="4072"/>
                    </a:cubicBezTo>
                    <a:cubicBezTo>
                      <a:pt x="8394" y="3117"/>
                      <a:pt x="8086" y="2106"/>
                      <a:pt x="8086" y="2106"/>
                    </a:cubicBezTo>
                    <a:cubicBezTo>
                      <a:pt x="8058" y="2022"/>
                      <a:pt x="8001" y="1966"/>
                      <a:pt x="7917" y="1938"/>
                    </a:cubicBezTo>
                    <a:cubicBezTo>
                      <a:pt x="7917" y="1938"/>
                      <a:pt x="7805" y="1910"/>
                      <a:pt x="7580" y="1854"/>
                    </a:cubicBezTo>
                    <a:cubicBezTo>
                      <a:pt x="6935" y="1685"/>
                      <a:pt x="5503" y="1264"/>
                      <a:pt x="4660" y="899"/>
                    </a:cubicBezTo>
                    <a:cubicBezTo>
                      <a:pt x="4071" y="618"/>
                      <a:pt x="3594" y="394"/>
                      <a:pt x="3285" y="253"/>
                    </a:cubicBezTo>
                    <a:cubicBezTo>
                      <a:pt x="2948" y="113"/>
                      <a:pt x="2779" y="29"/>
                      <a:pt x="2779" y="29"/>
                    </a:cubicBezTo>
                    <a:lnTo>
                      <a:pt x="2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4172;p64">
                <a:extLst>
                  <a:ext uri="{FF2B5EF4-FFF2-40B4-BE49-F238E27FC236}">
                    <a16:creationId xmlns:a16="http://schemas.microsoft.com/office/drawing/2014/main" id="{34467B74-FDE5-0A49-26A5-8ECF945899B3}"/>
                  </a:ext>
                </a:extLst>
              </p:cNvPr>
              <p:cNvSpPr/>
              <p:nvPr/>
            </p:nvSpPr>
            <p:spPr>
              <a:xfrm>
                <a:off x="4095650" y="5121025"/>
                <a:ext cx="197950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7918" h="5055" extrusionOk="0">
                    <a:moveTo>
                      <a:pt x="450" y="0"/>
                    </a:moveTo>
                    <a:cubicBezTo>
                      <a:pt x="57" y="309"/>
                      <a:pt x="0" y="702"/>
                      <a:pt x="197" y="1067"/>
                    </a:cubicBezTo>
                    <a:cubicBezTo>
                      <a:pt x="478" y="1572"/>
                      <a:pt x="1067" y="2780"/>
                      <a:pt x="2050" y="3369"/>
                    </a:cubicBezTo>
                    <a:cubicBezTo>
                      <a:pt x="3004" y="3987"/>
                      <a:pt x="4352" y="4267"/>
                      <a:pt x="5110" y="4773"/>
                    </a:cubicBezTo>
                    <a:cubicBezTo>
                      <a:pt x="5400" y="4959"/>
                      <a:pt x="5779" y="5054"/>
                      <a:pt x="6166" y="5054"/>
                    </a:cubicBezTo>
                    <a:cubicBezTo>
                      <a:pt x="6827" y="5054"/>
                      <a:pt x="7515" y="4778"/>
                      <a:pt x="7833" y="4211"/>
                    </a:cubicBezTo>
                    <a:cubicBezTo>
                      <a:pt x="7861" y="4127"/>
                      <a:pt x="7889" y="4043"/>
                      <a:pt x="7918" y="3959"/>
                    </a:cubicBezTo>
                    <a:lnTo>
                      <a:pt x="7918" y="3959"/>
                    </a:lnTo>
                    <a:cubicBezTo>
                      <a:pt x="7377" y="4500"/>
                      <a:pt x="6619" y="4674"/>
                      <a:pt x="6043" y="4674"/>
                    </a:cubicBezTo>
                    <a:cubicBezTo>
                      <a:pt x="5871" y="4674"/>
                      <a:pt x="5716" y="4658"/>
                      <a:pt x="5587" y="4632"/>
                    </a:cubicBezTo>
                    <a:cubicBezTo>
                      <a:pt x="4914" y="4520"/>
                      <a:pt x="3706" y="3678"/>
                      <a:pt x="2948" y="3369"/>
                    </a:cubicBezTo>
                    <a:cubicBezTo>
                      <a:pt x="2162" y="3060"/>
                      <a:pt x="1264" y="2162"/>
                      <a:pt x="843" y="1404"/>
                    </a:cubicBezTo>
                    <a:cubicBezTo>
                      <a:pt x="534" y="842"/>
                      <a:pt x="450" y="281"/>
                      <a:pt x="4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4173;p64">
                <a:extLst>
                  <a:ext uri="{FF2B5EF4-FFF2-40B4-BE49-F238E27FC236}">
                    <a16:creationId xmlns:a16="http://schemas.microsoft.com/office/drawing/2014/main" id="{5E526602-1677-6055-5F47-7368B41995B2}"/>
                  </a:ext>
                </a:extLst>
              </p:cNvPr>
              <p:cNvSpPr/>
              <p:nvPr/>
            </p:nvSpPr>
            <p:spPr>
              <a:xfrm>
                <a:off x="4092150" y="5115125"/>
                <a:ext cx="208475" cy="137875"/>
              </a:xfrm>
              <a:custGeom>
                <a:avLst/>
                <a:gdLst/>
                <a:ahLst/>
                <a:cxnLst/>
                <a:rect l="l" t="t" r="r" b="b"/>
                <a:pathLst>
                  <a:path w="8339" h="5515" extrusionOk="0">
                    <a:moveTo>
                      <a:pt x="606" y="0"/>
                    </a:moveTo>
                    <a:cubicBezTo>
                      <a:pt x="544" y="0"/>
                      <a:pt x="483" y="27"/>
                      <a:pt x="421" y="68"/>
                    </a:cubicBezTo>
                    <a:cubicBezTo>
                      <a:pt x="140" y="292"/>
                      <a:pt x="0" y="573"/>
                      <a:pt x="0" y="882"/>
                    </a:cubicBezTo>
                    <a:cubicBezTo>
                      <a:pt x="0" y="1078"/>
                      <a:pt x="56" y="1247"/>
                      <a:pt x="140" y="1415"/>
                    </a:cubicBezTo>
                    <a:cubicBezTo>
                      <a:pt x="393" y="1921"/>
                      <a:pt x="1011" y="3156"/>
                      <a:pt x="2050" y="3802"/>
                    </a:cubicBezTo>
                    <a:cubicBezTo>
                      <a:pt x="2583" y="4110"/>
                      <a:pt x="3173" y="4363"/>
                      <a:pt x="3706" y="4560"/>
                    </a:cubicBezTo>
                    <a:cubicBezTo>
                      <a:pt x="4267" y="4784"/>
                      <a:pt x="4773" y="4981"/>
                      <a:pt x="5138" y="5205"/>
                    </a:cubicBezTo>
                    <a:cubicBezTo>
                      <a:pt x="5475" y="5430"/>
                      <a:pt x="5868" y="5514"/>
                      <a:pt x="6289" y="5514"/>
                    </a:cubicBezTo>
                    <a:cubicBezTo>
                      <a:pt x="6654" y="5514"/>
                      <a:pt x="7047" y="5458"/>
                      <a:pt x="7356" y="5290"/>
                    </a:cubicBezTo>
                    <a:cubicBezTo>
                      <a:pt x="7693" y="5149"/>
                      <a:pt x="7973" y="4897"/>
                      <a:pt x="8170" y="4560"/>
                    </a:cubicBezTo>
                    <a:cubicBezTo>
                      <a:pt x="8226" y="4475"/>
                      <a:pt x="8254" y="4363"/>
                      <a:pt x="8282" y="4279"/>
                    </a:cubicBezTo>
                    <a:cubicBezTo>
                      <a:pt x="8338" y="4167"/>
                      <a:pt x="8282" y="4054"/>
                      <a:pt x="8198" y="3998"/>
                    </a:cubicBezTo>
                    <a:cubicBezTo>
                      <a:pt x="8155" y="3977"/>
                      <a:pt x="8112" y="3968"/>
                      <a:pt x="8072" y="3968"/>
                    </a:cubicBezTo>
                    <a:cubicBezTo>
                      <a:pt x="8008" y="3968"/>
                      <a:pt x="7952" y="3991"/>
                      <a:pt x="7917" y="4026"/>
                    </a:cubicBezTo>
                    <a:cubicBezTo>
                      <a:pt x="7443" y="4474"/>
                      <a:pt x="6796" y="4675"/>
                      <a:pt x="6278" y="4675"/>
                    </a:cubicBezTo>
                    <a:cubicBezTo>
                      <a:pt x="6243" y="4675"/>
                      <a:pt x="6210" y="4674"/>
                      <a:pt x="6176" y="4672"/>
                    </a:cubicBezTo>
                    <a:cubicBezTo>
                      <a:pt x="6008" y="4672"/>
                      <a:pt x="5868" y="4672"/>
                      <a:pt x="5783" y="4644"/>
                    </a:cubicBezTo>
                    <a:cubicBezTo>
                      <a:pt x="5503" y="4588"/>
                      <a:pt x="5025" y="4363"/>
                      <a:pt x="4548" y="4110"/>
                    </a:cubicBezTo>
                    <a:cubicBezTo>
                      <a:pt x="4071" y="3830"/>
                      <a:pt x="3594" y="3549"/>
                      <a:pt x="3173" y="3380"/>
                    </a:cubicBezTo>
                    <a:cubicBezTo>
                      <a:pt x="2836" y="3268"/>
                      <a:pt x="2414" y="2959"/>
                      <a:pt x="2078" y="2622"/>
                    </a:cubicBezTo>
                    <a:cubicBezTo>
                      <a:pt x="1713" y="2286"/>
                      <a:pt x="1376" y="1893"/>
                      <a:pt x="1179" y="1528"/>
                    </a:cubicBezTo>
                    <a:cubicBezTo>
                      <a:pt x="898" y="1022"/>
                      <a:pt x="814" y="489"/>
                      <a:pt x="814" y="236"/>
                    </a:cubicBezTo>
                    <a:cubicBezTo>
                      <a:pt x="814" y="124"/>
                      <a:pt x="758" y="68"/>
                      <a:pt x="674" y="12"/>
                    </a:cubicBezTo>
                    <a:cubicBezTo>
                      <a:pt x="651" y="4"/>
                      <a:pt x="629" y="0"/>
                      <a:pt x="6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4174;p64">
                <a:extLst>
                  <a:ext uri="{FF2B5EF4-FFF2-40B4-BE49-F238E27FC236}">
                    <a16:creationId xmlns:a16="http://schemas.microsoft.com/office/drawing/2014/main" id="{4CC77CFD-A0F2-EE34-B606-51652CEB4985}"/>
                  </a:ext>
                </a:extLst>
              </p:cNvPr>
              <p:cNvSpPr/>
              <p:nvPr/>
            </p:nvSpPr>
            <p:spPr>
              <a:xfrm>
                <a:off x="4480275" y="5126625"/>
                <a:ext cx="13900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39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253" y="1573"/>
                      <a:pt x="253" y="2191"/>
                    </a:cubicBezTo>
                    <a:cubicBezTo>
                      <a:pt x="253" y="2836"/>
                      <a:pt x="1320" y="3959"/>
                      <a:pt x="2415" y="3959"/>
                    </a:cubicBezTo>
                    <a:cubicBezTo>
                      <a:pt x="3538" y="3959"/>
                      <a:pt x="4633" y="3538"/>
                      <a:pt x="5110" y="2977"/>
                    </a:cubicBezTo>
                    <a:cubicBezTo>
                      <a:pt x="5559" y="2387"/>
                      <a:pt x="5391" y="422"/>
                      <a:pt x="5391" y="422"/>
                    </a:cubicBezTo>
                    <a:lnTo>
                      <a:pt x="5391" y="422"/>
                    </a:lnTo>
                    <a:cubicBezTo>
                      <a:pt x="5391" y="422"/>
                      <a:pt x="4066" y="627"/>
                      <a:pt x="2704" y="627"/>
                    </a:cubicBezTo>
                    <a:cubicBezTo>
                      <a:pt x="1597" y="627"/>
                      <a:pt x="466" y="49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4175;p64">
                <a:extLst>
                  <a:ext uri="{FF2B5EF4-FFF2-40B4-BE49-F238E27FC236}">
                    <a16:creationId xmlns:a16="http://schemas.microsoft.com/office/drawing/2014/main" id="{FF14DF0E-D052-F93B-9B4B-2B5E54D69EAC}"/>
                  </a:ext>
                </a:extLst>
              </p:cNvPr>
              <p:cNvSpPr/>
              <p:nvPr/>
            </p:nvSpPr>
            <p:spPr>
              <a:xfrm>
                <a:off x="4474650" y="5120600"/>
                <a:ext cx="147425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4453" extrusionOk="0">
                    <a:moveTo>
                      <a:pt x="549" y="720"/>
                    </a:moveTo>
                    <a:lnTo>
                      <a:pt x="549" y="720"/>
                    </a:lnTo>
                    <a:cubicBezTo>
                      <a:pt x="780" y="831"/>
                      <a:pt x="1042" y="910"/>
                      <a:pt x="1320" y="972"/>
                    </a:cubicBezTo>
                    <a:cubicBezTo>
                      <a:pt x="1826" y="1056"/>
                      <a:pt x="2387" y="1112"/>
                      <a:pt x="2977" y="1112"/>
                    </a:cubicBezTo>
                    <a:cubicBezTo>
                      <a:pt x="3987" y="1112"/>
                      <a:pt x="4953" y="991"/>
                      <a:pt x="5394" y="926"/>
                    </a:cubicBezTo>
                    <a:lnTo>
                      <a:pt x="5394" y="926"/>
                    </a:lnTo>
                    <a:cubicBezTo>
                      <a:pt x="5419" y="1040"/>
                      <a:pt x="5419" y="1231"/>
                      <a:pt x="5419" y="1449"/>
                    </a:cubicBezTo>
                    <a:cubicBezTo>
                      <a:pt x="5419" y="1758"/>
                      <a:pt x="5391" y="2095"/>
                      <a:pt x="5363" y="2403"/>
                    </a:cubicBezTo>
                    <a:cubicBezTo>
                      <a:pt x="5307" y="2712"/>
                      <a:pt x="5223" y="2965"/>
                      <a:pt x="5138" y="3049"/>
                    </a:cubicBezTo>
                    <a:cubicBezTo>
                      <a:pt x="4942" y="3302"/>
                      <a:pt x="4577" y="3526"/>
                      <a:pt x="4128" y="3695"/>
                    </a:cubicBezTo>
                    <a:cubicBezTo>
                      <a:pt x="3707" y="3863"/>
                      <a:pt x="3173" y="3976"/>
                      <a:pt x="2640" y="3976"/>
                    </a:cubicBezTo>
                    <a:cubicBezTo>
                      <a:pt x="2163" y="3976"/>
                      <a:pt x="1685" y="3723"/>
                      <a:pt x="1292" y="3386"/>
                    </a:cubicBezTo>
                    <a:cubicBezTo>
                      <a:pt x="1124" y="3218"/>
                      <a:pt x="955" y="3049"/>
                      <a:pt x="843" y="2853"/>
                    </a:cubicBezTo>
                    <a:cubicBezTo>
                      <a:pt x="759" y="2684"/>
                      <a:pt x="703" y="2544"/>
                      <a:pt x="703" y="2432"/>
                    </a:cubicBezTo>
                    <a:cubicBezTo>
                      <a:pt x="703" y="2095"/>
                      <a:pt x="647" y="1533"/>
                      <a:pt x="590" y="1056"/>
                    </a:cubicBezTo>
                    <a:cubicBezTo>
                      <a:pt x="576" y="937"/>
                      <a:pt x="562" y="824"/>
                      <a:pt x="549" y="720"/>
                    </a:cubicBezTo>
                    <a:close/>
                    <a:moveTo>
                      <a:pt x="241" y="0"/>
                    </a:moveTo>
                    <a:cubicBezTo>
                      <a:pt x="207" y="0"/>
                      <a:pt x="172" y="7"/>
                      <a:pt x="141" y="17"/>
                    </a:cubicBezTo>
                    <a:cubicBezTo>
                      <a:pt x="29" y="73"/>
                      <a:pt x="1" y="157"/>
                      <a:pt x="1" y="270"/>
                    </a:cubicBezTo>
                    <a:cubicBezTo>
                      <a:pt x="1" y="270"/>
                      <a:pt x="57" y="663"/>
                      <a:pt x="113" y="1112"/>
                    </a:cubicBezTo>
                    <a:cubicBezTo>
                      <a:pt x="169" y="1589"/>
                      <a:pt x="225" y="2151"/>
                      <a:pt x="225" y="2432"/>
                    </a:cubicBezTo>
                    <a:cubicBezTo>
                      <a:pt x="225" y="2656"/>
                      <a:pt x="338" y="2881"/>
                      <a:pt x="450" y="3105"/>
                    </a:cubicBezTo>
                    <a:cubicBezTo>
                      <a:pt x="647" y="3442"/>
                      <a:pt x="955" y="3751"/>
                      <a:pt x="1348" y="4004"/>
                    </a:cubicBezTo>
                    <a:cubicBezTo>
                      <a:pt x="1713" y="4256"/>
                      <a:pt x="2163" y="4453"/>
                      <a:pt x="2640" y="4453"/>
                    </a:cubicBezTo>
                    <a:cubicBezTo>
                      <a:pt x="3229" y="4453"/>
                      <a:pt x="3791" y="4341"/>
                      <a:pt x="4296" y="4144"/>
                    </a:cubicBezTo>
                    <a:cubicBezTo>
                      <a:pt x="4802" y="3948"/>
                      <a:pt x="5223" y="3695"/>
                      <a:pt x="5503" y="3358"/>
                    </a:cubicBezTo>
                    <a:cubicBezTo>
                      <a:pt x="5700" y="3133"/>
                      <a:pt x="5756" y="2797"/>
                      <a:pt x="5812" y="2460"/>
                    </a:cubicBezTo>
                    <a:cubicBezTo>
                      <a:pt x="5868" y="2123"/>
                      <a:pt x="5896" y="1758"/>
                      <a:pt x="5896" y="1449"/>
                    </a:cubicBezTo>
                    <a:cubicBezTo>
                      <a:pt x="5896" y="1000"/>
                      <a:pt x="5868" y="663"/>
                      <a:pt x="5868" y="635"/>
                    </a:cubicBezTo>
                    <a:cubicBezTo>
                      <a:pt x="5840" y="579"/>
                      <a:pt x="5812" y="522"/>
                      <a:pt x="5756" y="494"/>
                    </a:cubicBezTo>
                    <a:cubicBezTo>
                      <a:pt x="5728" y="438"/>
                      <a:pt x="5644" y="438"/>
                      <a:pt x="5588" y="438"/>
                    </a:cubicBezTo>
                    <a:cubicBezTo>
                      <a:pt x="5588" y="438"/>
                      <a:pt x="5503" y="438"/>
                      <a:pt x="5363" y="466"/>
                    </a:cubicBezTo>
                    <a:cubicBezTo>
                      <a:pt x="4942" y="522"/>
                      <a:pt x="3959" y="635"/>
                      <a:pt x="2977" y="635"/>
                    </a:cubicBezTo>
                    <a:cubicBezTo>
                      <a:pt x="2415" y="635"/>
                      <a:pt x="1854" y="607"/>
                      <a:pt x="1405" y="494"/>
                    </a:cubicBezTo>
                    <a:cubicBezTo>
                      <a:pt x="955" y="410"/>
                      <a:pt x="590" y="270"/>
                      <a:pt x="394" y="73"/>
                    </a:cubicBezTo>
                    <a:cubicBezTo>
                      <a:pt x="358" y="20"/>
                      <a:pt x="300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4176;p64">
                <a:extLst>
                  <a:ext uri="{FF2B5EF4-FFF2-40B4-BE49-F238E27FC236}">
                    <a16:creationId xmlns:a16="http://schemas.microsoft.com/office/drawing/2014/main" id="{46E3BBBA-B41B-B446-52DC-F01CDB31C4D5}"/>
                  </a:ext>
                </a:extLst>
              </p:cNvPr>
              <p:cNvSpPr/>
              <p:nvPr/>
            </p:nvSpPr>
            <p:spPr>
              <a:xfrm>
                <a:off x="4485875" y="5175750"/>
                <a:ext cx="127775" cy="4987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1995" extrusionOk="0">
                    <a:moveTo>
                      <a:pt x="1" y="1"/>
                    </a:moveTo>
                    <a:cubicBezTo>
                      <a:pt x="29" y="85"/>
                      <a:pt x="29" y="169"/>
                      <a:pt x="29" y="226"/>
                    </a:cubicBezTo>
                    <a:cubicBezTo>
                      <a:pt x="29" y="871"/>
                      <a:pt x="1096" y="1994"/>
                      <a:pt x="2191" y="1994"/>
                    </a:cubicBezTo>
                    <a:cubicBezTo>
                      <a:pt x="3314" y="1994"/>
                      <a:pt x="4409" y="1573"/>
                      <a:pt x="4886" y="1012"/>
                    </a:cubicBezTo>
                    <a:cubicBezTo>
                      <a:pt x="4998" y="843"/>
                      <a:pt x="5083" y="619"/>
                      <a:pt x="5111" y="338"/>
                    </a:cubicBezTo>
                    <a:lnTo>
                      <a:pt x="5111" y="338"/>
                    </a:lnTo>
                    <a:cubicBezTo>
                      <a:pt x="4636" y="862"/>
                      <a:pt x="3739" y="1609"/>
                      <a:pt x="2697" y="1609"/>
                    </a:cubicBezTo>
                    <a:cubicBezTo>
                      <a:pt x="2567" y="1609"/>
                      <a:pt x="2436" y="1598"/>
                      <a:pt x="2303" y="1573"/>
                    </a:cubicBezTo>
                    <a:cubicBezTo>
                      <a:pt x="1180" y="1349"/>
                      <a:pt x="366" y="478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4177;p64">
                <a:extLst>
                  <a:ext uri="{FF2B5EF4-FFF2-40B4-BE49-F238E27FC236}">
                    <a16:creationId xmlns:a16="http://schemas.microsoft.com/office/drawing/2014/main" id="{38CF7FD1-587B-C7CD-4402-5972E8E43826}"/>
                  </a:ext>
                </a:extLst>
              </p:cNvPr>
              <p:cNvSpPr/>
              <p:nvPr/>
            </p:nvSpPr>
            <p:spPr>
              <a:xfrm>
                <a:off x="4480275" y="5169875"/>
                <a:ext cx="13970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2482" extrusionOk="0">
                    <a:moveTo>
                      <a:pt x="1012" y="1359"/>
                    </a:moveTo>
                    <a:cubicBezTo>
                      <a:pt x="1374" y="1636"/>
                      <a:pt x="1814" y="1880"/>
                      <a:pt x="2324" y="2002"/>
                    </a:cubicBezTo>
                    <a:lnTo>
                      <a:pt x="2324" y="2002"/>
                    </a:lnTo>
                    <a:cubicBezTo>
                      <a:pt x="1878" y="1972"/>
                      <a:pt x="1435" y="1731"/>
                      <a:pt x="1067" y="1415"/>
                    </a:cubicBezTo>
                    <a:cubicBezTo>
                      <a:pt x="1049" y="1397"/>
                      <a:pt x="1030" y="1378"/>
                      <a:pt x="1012" y="1359"/>
                    </a:cubicBezTo>
                    <a:close/>
                    <a:moveTo>
                      <a:pt x="236" y="1"/>
                    </a:moveTo>
                    <a:cubicBezTo>
                      <a:pt x="213" y="1"/>
                      <a:pt x="190" y="4"/>
                      <a:pt x="169" y="11"/>
                    </a:cubicBezTo>
                    <a:cubicBezTo>
                      <a:pt x="57" y="39"/>
                      <a:pt x="0" y="152"/>
                      <a:pt x="0" y="236"/>
                    </a:cubicBezTo>
                    <a:cubicBezTo>
                      <a:pt x="0" y="320"/>
                      <a:pt x="0" y="404"/>
                      <a:pt x="0" y="461"/>
                    </a:cubicBezTo>
                    <a:cubicBezTo>
                      <a:pt x="0" y="685"/>
                      <a:pt x="113" y="910"/>
                      <a:pt x="225" y="1134"/>
                    </a:cubicBezTo>
                    <a:cubicBezTo>
                      <a:pt x="422" y="1471"/>
                      <a:pt x="730" y="1780"/>
                      <a:pt x="1123" y="2033"/>
                    </a:cubicBezTo>
                    <a:cubicBezTo>
                      <a:pt x="1488" y="2285"/>
                      <a:pt x="1938" y="2482"/>
                      <a:pt x="2415" y="2482"/>
                    </a:cubicBezTo>
                    <a:cubicBezTo>
                      <a:pt x="3004" y="2482"/>
                      <a:pt x="3566" y="2370"/>
                      <a:pt x="4071" y="2173"/>
                    </a:cubicBezTo>
                    <a:cubicBezTo>
                      <a:pt x="4577" y="1977"/>
                      <a:pt x="4998" y="1724"/>
                      <a:pt x="5278" y="1387"/>
                    </a:cubicBezTo>
                    <a:cubicBezTo>
                      <a:pt x="5447" y="1190"/>
                      <a:pt x="5531" y="910"/>
                      <a:pt x="5587" y="629"/>
                    </a:cubicBezTo>
                    <a:cubicBezTo>
                      <a:pt x="5587" y="517"/>
                      <a:pt x="5531" y="404"/>
                      <a:pt x="5447" y="376"/>
                    </a:cubicBezTo>
                    <a:cubicBezTo>
                      <a:pt x="5417" y="356"/>
                      <a:pt x="5384" y="347"/>
                      <a:pt x="5349" y="347"/>
                    </a:cubicBezTo>
                    <a:cubicBezTo>
                      <a:pt x="5287" y="347"/>
                      <a:pt x="5221" y="378"/>
                      <a:pt x="5166" y="432"/>
                    </a:cubicBezTo>
                    <a:cubicBezTo>
                      <a:pt x="4942" y="685"/>
                      <a:pt x="4605" y="966"/>
                      <a:pt x="4240" y="1219"/>
                    </a:cubicBezTo>
                    <a:cubicBezTo>
                      <a:pt x="3847" y="1443"/>
                      <a:pt x="3397" y="1612"/>
                      <a:pt x="2920" y="1612"/>
                    </a:cubicBezTo>
                    <a:cubicBezTo>
                      <a:pt x="2808" y="1612"/>
                      <a:pt x="2696" y="1612"/>
                      <a:pt x="2555" y="1584"/>
                    </a:cubicBezTo>
                    <a:cubicBezTo>
                      <a:pt x="1544" y="1387"/>
                      <a:pt x="786" y="545"/>
                      <a:pt x="422" y="96"/>
                    </a:cubicBezTo>
                    <a:cubicBezTo>
                      <a:pt x="379" y="32"/>
                      <a:pt x="306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4178;p64">
                <a:extLst>
                  <a:ext uri="{FF2B5EF4-FFF2-40B4-BE49-F238E27FC236}">
                    <a16:creationId xmlns:a16="http://schemas.microsoft.com/office/drawing/2014/main" id="{AD89DE7F-BE7A-0482-EF56-604B6988D5DF}"/>
                  </a:ext>
                </a:extLst>
              </p:cNvPr>
              <p:cNvSpPr/>
              <p:nvPr/>
            </p:nvSpPr>
            <p:spPr>
              <a:xfrm>
                <a:off x="4017975" y="3637125"/>
                <a:ext cx="654625" cy="1546225"/>
              </a:xfrm>
              <a:custGeom>
                <a:avLst/>
                <a:gdLst/>
                <a:ahLst/>
                <a:cxnLst/>
                <a:rect l="l" t="t" r="r" b="b"/>
                <a:pathLst>
                  <a:path w="26185" h="61849" extrusionOk="0">
                    <a:moveTo>
                      <a:pt x="360" y="0"/>
                    </a:moveTo>
                    <a:cubicBezTo>
                      <a:pt x="136" y="0"/>
                      <a:pt x="0" y="108"/>
                      <a:pt x="103" y="427"/>
                    </a:cubicBezTo>
                    <a:cubicBezTo>
                      <a:pt x="103" y="427"/>
                      <a:pt x="356" y="5677"/>
                      <a:pt x="216" y="7895"/>
                    </a:cubicBezTo>
                    <a:cubicBezTo>
                      <a:pt x="103" y="10141"/>
                      <a:pt x="412" y="21567"/>
                      <a:pt x="665" y="25329"/>
                    </a:cubicBezTo>
                    <a:cubicBezTo>
                      <a:pt x="918" y="29092"/>
                      <a:pt x="1760" y="37598"/>
                      <a:pt x="2321" y="41023"/>
                    </a:cubicBezTo>
                    <a:cubicBezTo>
                      <a:pt x="2911" y="44476"/>
                      <a:pt x="5915" y="58009"/>
                      <a:pt x="5915" y="58009"/>
                    </a:cubicBezTo>
                    <a:cubicBezTo>
                      <a:pt x="5915" y="58009"/>
                      <a:pt x="5297" y="59244"/>
                      <a:pt x="5466" y="59749"/>
                    </a:cubicBezTo>
                    <a:cubicBezTo>
                      <a:pt x="5606" y="60254"/>
                      <a:pt x="6841" y="61602"/>
                      <a:pt x="8666" y="61799"/>
                    </a:cubicBezTo>
                    <a:cubicBezTo>
                      <a:pt x="8981" y="61832"/>
                      <a:pt x="9254" y="61848"/>
                      <a:pt x="9490" y="61848"/>
                    </a:cubicBezTo>
                    <a:cubicBezTo>
                      <a:pt x="10643" y="61848"/>
                      <a:pt x="10941" y="61459"/>
                      <a:pt x="11221" y="60760"/>
                    </a:cubicBezTo>
                    <a:cubicBezTo>
                      <a:pt x="11586" y="59946"/>
                      <a:pt x="11726" y="57812"/>
                      <a:pt x="11839" y="56492"/>
                    </a:cubicBezTo>
                    <a:cubicBezTo>
                      <a:pt x="11951" y="55145"/>
                      <a:pt x="13046" y="52450"/>
                      <a:pt x="12653" y="48884"/>
                    </a:cubicBezTo>
                    <a:cubicBezTo>
                      <a:pt x="12288" y="45319"/>
                      <a:pt x="12990" y="32854"/>
                      <a:pt x="12990" y="32854"/>
                    </a:cubicBezTo>
                    <a:lnTo>
                      <a:pt x="13551" y="24319"/>
                    </a:lnTo>
                    <a:cubicBezTo>
                      <a:pt x="13551" y="24319"/>
                      <a:pt x="13944" y="34791"/>
                      <a:pt x="14337" y="36363"/>
                    </a:cubicBezTo>
                    <a:cubicBezTo>
                      <a:pt x="14702" y="37963"/>
                      <a:pt x="17622" y="55201"/>
                      <a:pt x="17931" y="56156"/>
                    </a:cubicBezTo>
                    <a:cubicBezTo>
                      <a:pt x="18240" y="57138"/>
                      <a:pt x="17987" y="58879"/>
                      <a:pt x="18184" y="59272"/>
                    </a:cubicBezTo>
                    <a:cubicBezTo>
                      <a:pt x="18380" y="59693"/>
                      <a:pt x="18549" y="60619"/>
                      <a:pt x="19054" y="61013"/>
                    </a:cubicBezTo>
                    <a:cubicBezTo>
                      <a:pt x="19375" y="61280"/>
                      <a:pt x="20375" y="61457"/>
                      <a:pt x="21271" y="61457"/>
                    </a:cubicBezTo>
                    <a:cubicBezTo>
                      <a:pt x="21786" y="61457"/>
                      <a:pt x="22266" y="61398"/>
                      <a:pt x="22563" y="61265"/>
                    </a:cubicBezTo>
                    <a:cubicBezTo>
                      <a:pt x="23377" y="60928"/>
                      <a:pt x="24051" y="60451"/>
                      <a:pt x="24051" y="60086"/>
                    </a:cubicBezTo>
                    <a:cubicBezTo>
                      <a:pt x="24051" y="59749"/>
                      <a:pt x="24360" y="58065"/>
                      <a:pt x="24248" y="57138"/>
                    </a:cubicBezTo>
                    <a:cubicBezTo>
                      <a:pt x="24163" y="56212"/>
                      <a:pt x="23911" y="55454"/>
                      <a:pt x="23911" y="55201"/>
                    </a:cubicBezTo>
                    <a:cubicBezTo>
                      <a:pt x="23911" y="54948"/>
                      <a:pt x="24669" y="41360"/>
                      <a:pt x="24669" y="37598"/>
                    </a:cubicBezTo>
                    <a:cubicBezTo>
                      <a:pt x="24669" y="33836"/>
                      <a:pt x="24220" y="29597"/>
                      <a:pt x="24220" y="29597"/>
                    </a:cubicBezTo>
                    <a:cubicBezTo>
                      <a:pt x="24220" y="29597"/>
                      <a:pt x="25680" y="18507"/>
                      <a:pt x="25932" y="14043"/>
                    </a:cubicBezTo>
                    <a:cubicBezTo>
                      <a:pt x="26185" y="9580"/>
                      <a:pt x="25876" y="5930"/>
                      <a:pt x="25623" y="4582"/>
                    </a:cubicBezTo>
                    <a:cubicBezTo>
                      <a:pt x="25371" y="3263"/>
                      <a:pt x="24922" y="371"/>
                      <a:pt x="24922" y="371"/>
                    </a:cubicBezTo>
                    <a:cubicBezTo>
                      <a:pt x="24922" y="371"/>
                      <a:pt x="19559" y="2027"/>
                      <a:pt x="15348" y="2168"/>
                    </a:cubicBezTo>
                    <a:cubicBezTo>
                      <a:pt x="12975" y="2231"/>
                      <a:pt x="11476" y="2366"/>
                      <a:pt x="10192" y="2366"/>
                    </a:cubicBezTo>
                    <a:cubicBezTo>
                      <a:pt x="9198" y="2366"/>
                      <a:pt x="8332" y="2285"/>
                      <a:pt x="7291" y="2027"/>
                    </a:cubicBezTo>
                    <a:cubicBezTo>
                      <a:pt x="4932" y="1466"/>
                      <a:pt x="1816" y="624"/>
                      <a:pt x="1563" y="427"/>
                    </a:cubicBezTo>
                    <a:cubicBezTo>
                      <a:pt x="1403" y="321"/>
                      <a:pt x="748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4179;p64">
                <a:extLst>
                  <a:ext uri="{FF2B5EF4-FFF2-40B4-BE49-F238E27FC236}">
                    <a16:creationId xmlns:a16="http://schemas.microsoft.com/office/drawing/2014/main" id="{E4D26D35-8270-BEDE-7789-F847ABE1948D}"/>
                  </a:ext>
                </a:extLst>
              </p:cNvPr>
              <p:cNvSpPr/>
              <p:nvPr/>
            </p:nvSpPr>
            <p:spPr>
              <a:xfrm>
                <a:off x="4013525" y="3630950"/>
                <a:ext cx="661200" cy="1558175"/>
              </a:xfrm>
              <a:custGeom>
                <a:avLst/>
                <a:gdLst/>
                <a:ahLst/>
                <a:cxnLst/>
                <a:rect l="l" t="t" r="r" b="b"/>
                <a:pathLst>
                  <a:path w="26448" h="62327" extrusionOk="0">
                    <a:moveTo>
                      <a:pt x="534" y="478"/>
                    </a:moveTo>
                    <a:cubicBezTo>
                      <a:pt x="674" y="478"/>
                      <a:pt x="927" y="534"/>
                      <a:pt x="1124" y="646"/>
                    </a:cubicBezTo>
                    <a:cubicBezTo>
                      <a:pt x="1236" y="674"/>
                      <a:pt x="1348" y="730"/>
                      <a:pt x="1432" y="786"/>
                    </a:cubicBezTo>
                    <a:cubicBezTo>
                      <a:pt x="1517" y="815"/>
                      <a:pt x="1573" y="871"/>
                      <a:pt x="1601" y="871"/>
                    </a:cubicBezTo>
                    <a:cubicBezTo>
                      <a:pt x="1629" y="899"/>
                      <a:pt x="1685" y="927"/>
                      <a:pt x="1713" y="955"/>
                    </a:cubicBezTo>
                    <a:cubicBezTo>
                      <a:pt x="1882" y="1011"/>
                      <a:pt x="2162" y="1123"/>
                      <a:pt x="2555" y="1236"/>
                    </a:cubicBezTo>
                    <a:cubicBezTo>
                      <a:pt x="3735" y="1573"/>
                      <a:pt x="5756" y="2106"/>
                      <a:pt x="7440" y="2499"/>
                    </a:cubicBezTo>
                    <a:cubicBezTo>
                      <a:pt x="8479" y="2780"/>
                      <a:pt x="9378" y="2836"/>
                      <a:pt x="10388" y="2836"/>
                    </a:cubicBezTo>
                    <a:cubicBezTo>
                      <a:pt x="11680" y="2836"/>
                      <a:pt x="13168" y="2724"/>
                      <a:pt x="15526" y="2639"/>
                    </a:cubicBezTo>
                    <a:cubicBezTo>
                      <a:pt x="19256" y="2541"/>
                      <a:pt x="23822" y="1242"/>
                      <a:pt x="24913" y="916"/>
                    </a:cubicBezTo>
                    <a:lnTo>
                      <a:pt x="24913" y="916"/>
                    </a:lnTo>
                    <a:cubicBezTo>
                      <a:pt x="25027" y="1635"/>
                      <a:pt x="25369" y="3775"/>
                      <a:pt x="25577" y="4885"/>
                    </a:cubicBezTo>
                    <a:cubicBezTo>
                      <a:pt x="25745" y="5840"/>
                      <a:pt x="25970" y="8086"/>
                      <a:pt x="25970" y="11006"/>
                    </a:cubicBezTo>
                    <a:cubicBezTo>
                      <a:pt x="25970" y="12016"/>
                      <a:pt x="25942" y="13111"/>
                      <a:pt x="25886" y="14262"/>
                    </a:cubicBezTo>
                    <a:cubicBezTo>
                      <a:pt x="25773" y="16480"/>
                      <a:pt x="25324" y="20383"/>
                      <a:pt x="24931" y="23724"/>
                    </a:cubicBezTo>
                    <a:cubicBezTo>
                      <a:pt x="24735" y="25380"/>
                      <a:pt x="24538" y="26924"/>
                      <a:pt x="24398" y="28019"/>
                    </a:cubicBezTo>
                    <a:cubicBezTo>
                      <a:pt x="24257" y="29142"/>
                      <a:pt x="24173" y="29816"/>
                      <a:pt x="24173" y="29816"/>
                    </a:cubicBezTo>
                    <a:lnTo>
                      <a:pt x="24173" y="29872"/>
                    </a:lnTo>
                    <a:cubicBezTo>
                      <a:pt x="24173" y="29872"/>
                      <a:pt x="24201" y="30153"/>
                      <a:pt x="24229" y="30602"/>
                    </a:cubicBezTo>
                    <a:cubicBezTo>
                      <a:pt x="24370" y="31949"/>
                      <a:pt x="24622" y="35038"/>
                      <a:pt x="24622" y="37845"/>
                    </a:cubicBezTo>
                    <a:cubicBezTo>
                      <a:pt x="24622" y="39698"/>
                      <a:pt x="24426" y="44050"/>
                      <a:pt x="24229" y="47952"/>
                    </a:cubicBezTo>
                    <a:cubicBezTo>
                      <a:pt x="24145" y="49889"/>
                      <a:pt x="24033" y="51742"/>
                      <a:pt x="23977" y="53090"/>
                    </a:cubicBezTo>
                    <a:cubicBezTo>
                      <a:pt x="23920" y="53792"/>
                      <a:pt x="23892" y="54353"/>
                      <a:pt x="23892" y="54746"/>
                    </a:cubicBezTo>
                    <a:cubicBezTo>
                      <a:pt x="23864" y="54971"/>
                      <a:pt x="23864" y="55111"/>
                      <a:pt x="23864" y="55223"/>
                    </a:cubicBezTo>
                    <a:cubicBezTo>
                      <a:pt x="23836" y="55364"/>
                      <a:pt x="23836" y="55420"/>
                      <a:pt x="23836" y="55448"/>
                    </a:cubicBezTo>
                    <a:cubicBezTo>
                      <a:pt x="23836" y="55532"/>
                      <a:pt x="23864" y="55645"/>
                      <a:pt x="23892" y="55785"/>
                    </a:cubicBezTo>
                    <a:cubicBezTo>
                      <a:pt x="23977" y="56150"/>
                      <a:pt x="24117" y="56739"/>
                      <a:pt x="24201" y="57413"/>
                    </a:cubicBezTo>
                    <a:cubicBezTo>
                      <a:pt x="24229" y="57526"/>
                      <a:pt x="24229" y="57666"/>
                      <a:pt x="24229" y="57806"/>
                    </a:cubicBezTo>
                    <a:cubicBezTo>
                      <a:pt x="24229" y="58256"/>
                      <a:pt x="24173" y="58817"/>
                      <a:pt x="24117" y="59294"/>
                    </a:cubicBezTo>
                    <a:cubicBezTo>
                      <a:pt x="24089" y="59519"/>
                      <a:pt x="24061" y="59743"/>
                      <a:pt x="24033" y="59912"/>
                    </a:cubicBezTo>
                    <a:cubicBezTo>
                      <a:pt x="24005" y="60108"/>
                      <a:pt x="24005" y="60249"/>
                      <a:pt x="24005" y="60333"/>
                    </a:cubicBezTo>
                    <a:cubicBezTo>
                      <a:pt x="24005" y="60361"/>
                      <a:pt x="23977" y="60417"/>
                      <a:pt x="23920" y="60501"/>
                    </a:cubicBezTo>
                    <a:cubicBezTo>
                      <a:pt x="23752" y="60726"/>
                      <a:pt x="23247" y="61063"/>
                      <a:pt x="22657" y="61316"/>
                    </a:cubicBezTo>
                    <a:cubicBezTo>
                      <a:pt x="22462" y="61389"/>
                      <a:pt x="22078" y="61462"/>
                      <a:pt x="21669" y="61462"/>
                    </a:cubicBezTo>
                    <a:cubicBezTo>
                      <a:pt x="21606" y="61462"/>
                      <a:pt x="21542" y="61460"/>
                      <a:pt x="21478" y="61456"/>
                    </a:cubicBezTo>
                    <a:cubicBezTo>
                      <a:pt x="21057" y="61456"/>
                      <a:pt x="20579" y="61428"/>
                      <a:pt x="20186" y="61344"/>
                    </a:cubicBezTo>
                    <a:cubicBezTo>
                      <a:pt x="19990" y="61316"/>
                      <a:pt x="19821" y="61260"/>
                      <a:pt x="19681" y="61231"/>
                    </a:cubicBezTo>
                    <a:cubicBezTo>
                      <a:pt x="19513" y="61175"/>
                      <a:pt x="19428" y="61119"/>
                      <a:pt x="19372" y="61091"/>
                    </a:cubicBezTo>
                    <a:cubicBezTo>
                      <a:pt x="19176" y="60923"/>
                      <a:pt x="19007" y="60642"/>
                      <a:pt x="18895" y="60305"/>
                    </a:cubicBezTo>
                    <a:cubicBezTo>
                      <a:pt x="18783" y="59996"/>
                      <a:pt x="18698" y="59659"/>
                      <a:pt x="18558" y="59435"/>
                    </a:cubicBezTo>
                    <a:cubicBezTo>
                      <a:pt x="18558" y="59407"/>
                      <a:pt x="18530" y="59294"/>
                      <a:pt x="18530" y="59126"/>
                    </a:cubicBezTo>
                    <a:cubicBezTo>
                      <a:pt x="18502" y="58957"/>
                      <a:pt x="18502" y="58761"/>
                      <a:pt x="18502" y="58536"/>
                    </a:cubicBezTo>
                    <a:cubicBezTo>
                      <a:pt x="18502" y="58424"/>
                      <a:pt x="18502" y="58312"/>
                      <a:pt x="18502" y="58171"/>
                    </a:cubicBezTo>
                    <a:cubicBezTo>
                      <a:pt x="18502" y="57582"/>
                      <a:pt x="18502" y="56880"/>
                      <a:pt x="18333" y="56346"/>
                    </a:cubicBezTo>
                    <a:cubicBezTo>
                      <a:pt x="18305" y="56290"/>
                      <a:pt x="18277" y="56178"/>
                      <a:pt x="18249" y="56010"/>
                    </a:cubicBezTo>
                    <a:cubicBezTo>
                      <a:pt x="17969" y="54662"/>
                      <a:pt x="17182" y="50170"/>
                      <a:pt x="16424" y="45846"/>
                    </a:cubicBezTo>
                    <a:cubicBezTo>
                      <a:pt x="16031" y="43685"/>
                      <a:pt x="15666" y="41551"/>
                      <a:pt x="15358" y="39867"/>
                    </a:cubicBezTo>
                    <a:cubicBezTo>
                      <a:pt x="15049" y="38182"/>
                      <a:pt x="14824" y="36947"/>
                      <a:pt x="14740" y="36582"/>
                    </a:cubicBezTo>
                    <a:cubicBezTo>
                      <a:pt x="14684" y="36385"/>
                      <a:pt x="14628" y="36048"/>
                      <a:pt x="14600" y="35627"/>
                    </a:cubicBezTo>
                    <a:cubicBezTo>
                      <a:pt x="14431" y="34083"/>
                      <a:pt x="14263" y="31332"/>
                      <a:pt x="14150" y="28945"/>
                    </a:cubicBezTo>
                    <a:cubicBezTo>
                      <a:pt x="14094" y="27738"/>
                      <a:pt x="14066" y="26643"/>
                      <a:pt x="14010" y="25857"/>
                    </a:cubicBezTo>
                    <a:cubicBezTo>
                      <a:pt x="13982" y="25043"/>
                      <a:pt x="13982" y="24566"/>
                      <a:pt x="13982" y="24538"/>
                    </a:cubicBezTo>
                    <a:cubicBezTo>
                      <a:pt x="13954" y="24425"/>
                      <a:pt x="13870" y="24341"/>
                      <a:pt x="13729" y="24313"/>
                    </a:cubicBezTo>
                    <a:cubicBezTo>
                      <a:pt x="13617" y="24313"/>
                      <a:pt x="13505" y="24425"/>
                      <a:pt x="13505" y="24538"/>
                    </a:cubicBezTo>
                    <a:lnTo>
                      <a:pt x="12943" y="33101"/>
                    </a:lnTo>
                    <a:lnTo>
                      <a:pt x="12915" y="33101"/>
                    </a:lnTo>
                    <a:cubicBezTo>
                      <a:pt x="12915" y="33101"/>
                      <a:pt x="12494" y="40793"/>
                      <a:pt x="12494" y="45818"/>
                    </a:cubicBezTo>
                    <a:cubicBezTo>
                      <a:pt x="12494" y="47194"/>
                      <a:pt x="12522" y="48373"/>
                      <a:pt x="12606" y="49159"/>
                    </a:cubicBezTo>
                    <a:cubicBezTo>
                      <a:pt x="12662" y="49665"/>
                      <a:pt x="12690" y="50170"/>
                      <a:pt x="12690" y="50647"/>
                    </a:cubicBezTo>
                    <a:cubicBezTo>
                      <a:pt x="12690" y="52023"/>
                      <a:pt x="12494" y="53258"/>
                      <a:pt x="12269" y="54269"/>
                    </a:cubicBezTo>
                    <a:cubicBezTo>
                      <a:pt x="12073" y="55308"/>
                      <a:pt x="11820" y="56094"/>
                      <a:pt x="11792" y="56711"/>
                    </a:cubicBezTo>
                    <a:cubicBezTo>
                      <a:pt x="11736" y="57385"/>
                      <a:pt x="11680" y="58256"/>
                      <a:pt x="11567" y="59042"/>
                    </a:cubicBezTo>
                    <a:cubicBezTo>
                      <a:pt x="11483" y="59828"/>
                      <a:pt x="11343" y="60558"/>
                      <a:pt x="11203" y="60923"/>
                    </a:cubicBezTo>
                    <a:cubicBezTo>
                      <a:pt x="11034" y="61260"/>
                      <a:pt x="10922" y="61484"/>
                      <a:pt x="10725" y="61624"/>
                    </a:cubicBezTo>
                    <a:cubicBezTo>
                      <a:pt x="10529" y="61765"/>
                      <a:pt x="10220" y="61849"/>
                      <a:pt x="9686" y="61849"/>
                    </a:cubicBezTo>
                    <a:cubicBezTo>
                      <a:pt x="9462" y="61849"/>
                      <a:pt x="9181" y="61849"/>
                      <a:pt x="8872" y="61821"/>
                    </a:cubicBezTo>
                    <a:cubicBezTo>
                      <a:pt x="8002" y="61709"/>
                      <a:pt x="7272" y="61344"/>
                      <a:pt x="6767" y="60951"/>
                    </a:cubicBezTo>
                    <a:cubicBezTo>
                      <a:pt x="6486" y="60754"/>
                      <a:pt x="6289" y="60530"/>
                      <a:pt x="6121" y="60361"/>
                    </a:cubicBezTo>
                    <a:cubicBezTo>
                      <a:pt x="5981" y="60165"/>
                      <a:pt x="5868" y="59996"/>
                      <a:pt x="5868" y="59940"/>
                    </a:cubicBezTo>
                    <a:cubicBezTo>
                      <a:pt x="5840" y="59912"/>
                      <a:pt x="5840" y="59856"/>
                      <a:pt x="5840" y="59800"/>
                    </a:cubicBezTo>
                    <a:cubicBezTo>
                      <a:pt x="5840" y="59575"/>
                      <a:pt x="5953" y="59210"/>
                      <a:pt x="6065" y="58901"/>
                    </a:cubicBezTo>
                    <a:cubicBezTo>
                      <a:pt x="6121" y="58761"/>
                      <a:pt x="6177" y="58620"/>
                      <a:pt x="6233" y="58508"/>
                    </a:cubicBezTo>
                    <a:cubicBezTo>
                      <a:pt x="6261" y="58480"/>
                      <a:pt x="6261" y="58424"/>
                      <a:pt x="6289" y="58396"/>
                    </a:cubicBezTo>
                    <a:lnTo>
                      <a:pt x="6318" y="58368"/>
                    </a:lnTo>
                    <a:cubicBezTo>
                      <a:pt x="6318" y="58312"/>
                      <a:pt x="6346" y="58256"/>
                      <a:pt x="6318" y="58199"/>
                    </a:cubicBezTo>
                    <a:cubicBezTo>
                      <a:pt x="6318" y="58199"/>
                      <a:pt x="6121" y="57357"/>
                      <a:pt x="5840" y="56038"/>
                    </a:cubicBezTo>
                    <a:cubicBezTo>
                      <a:pt x="4970" y="52079"/>
                      <a:pt x="3173" y="43825"/>
                      <a:pt x="2724" y="41242"/>
                    </a:cubicBezTo>
                    <a:cubicBezTo>
                      <a:pt x="2162" y="37817"/>
                      <a:pt x="1320" y="29310"/>
                      <a:pt x="1068" y="25576"/>
                    </a:cubicBezTo>
                    <a:cubicBezTo>
                      <a:pt x="871" y="22404"/>
                      <a:pt x="590" y="13785"/>
                      <a:pt x="590" y="9827"/>
                    </a:cubicBezTo>
                    <a:cubicBezTo>
                      <a:pt x="590" y="9097"/>
                      <a:pt x="618" y="8507"/>
                      <a:pt x="618" y="8170"/>
                    </a:cubicBezTo>
                    <a:cubicBezTo>
                      <a:pt x="646" y="7721"/>
                      <a:pt x="674" y="7131"/>
                      <a:pt x="674" y="6514"/>
                    </a:cubicBezTo>
                    <a:cubicBezTo>
                      <a:pt x="674" y="4015"/>
                      <a:pt x="506" y="674"/>
                      <a:pt x="506" y="674"/>
                    </a:cubicBezTo>
                    <a:lnTo>
                      <a:pt x="506" y="618"/>
                    </a:lnTo>
                    <a:cubicBezTo>
                      <a:pt x="478" y="562"/>
                      <a:pt x="478" y="534"/>
                      <a:pt x="478" y="506"/>
                    </a:cubicBezTo>
                    <a:lnTo>
                      <a:pt x="478" y="478"/>
                    </a:lnTo>
                    <a:close/>
                    <a:moveTo>
                      <a:pt x="534" y="0"/>
                    </a:moveTo>
                    <a:cubicBezTo>
                      <a:pt x="422" y="0"/>
                      <a:pt x="310" y="28"/>
                      <a:pt x="197" y="113"/>
                    </a:cubicBezTo>
                    <a:cubicBezTo>
                      <a:pt x="57" y="197"/>
                      <a:pt x="1" y="365"/>
                      <a:pt x="1" y="506"/>
                    </a:cubicBezTo>
                    <a:cubicBezTo>
                      <a:pt x="1" y="571"/>
                      <a:pt x="17" y="636"/>
                      <a:pt x="38" y="701"/>
                    </a:cubicBezTo>
                    <a:lnTo>
                      <a:pt x="38" y="701"/>
                    </a:lnTo>
                    <a:lnTo>
                      <a:pt x="29" y="702"/>
                    </a:lnTo>
                    <a:cubicBezTo>
                      <a:pt x="29" y="702"/>
                      <a:pt x="85" y="1545"/>
                      <a:pt x="113" y="2696"/>
                    </a:cubicBezTo>
                    <a:cubicBezTo>
                      <a:pt x="169" y="3819"/>
                      <a:pt x="197" y="5278"/>
                      <a:pt x="197" y="6514"/>
                    </a:cubicBezTo>
                    <a:cubicBezTo>
                      <a:pt x="197" y="7131"/>
                      <a:pt x="197" y="7693"/>
                      <a:pt x="169" y="8142"/>
                    </a:cubicBezTo>
                    <a:cubicBezTo>
                      <a:pt x="141" y="8507"/>
                      <a:pt x="141" y="9069"/>
                      <a:pt x="141" y="9827"/>
                    </a:cubicBezTo>
                    <a:cubicBezTo>
                      <a:pt x="141" y="13785"/>
                      <a:pt x="394" y="22404"/>
                      <a:pt x="618" y="25605"/>
                    </a:cubicBezTo>
                    <a:cubicBezTo>
                      <a:pt x="871" y="29367"/>
                      <a:pt x="1685" y="37845"/>
                      <a:pt x="2275" y="41326"/>
                    </a:cubicBezTo>
                    <a:cubicBezTo>
                      <a:pt x="2840" y="44639"/>
                      <a:pt x="5628" y="57226"/>
                      <a:pt x="5854" y="58246"/>
                    </a:cubicBezTo>
                    <a:lnTo>
                      <a:pt x="5854" y="58246"/>
                    </a:lnTo>
                    <a:cubicBezTo>
                      <a:pt x="5803" y="58338"/>
                      <a:pt x="5718" y="58511"/>
                      <a:pt x="5644" y="58733"/>
                    </a:cubicBezTo>
                    <a:cubicBezTo>
                      <a:pt x="5503" y="59070"/>
                      <a:pt x="5391" y="59463"/>
                      <a:pt x="5363" y="59800"/>
                    </a:cubicBezTo>
                    <a:cubicBezTo>
                      <a:pt x="5363" y="59884"/>
                      <a:pt x="5391" y="59968"/>
                      <a:pt x="5419" y="60080"/>
                    </a:cubicBezTo>
                    <a:lnTo>
                      <a:pt x="5419" y="60052"/>
                    </a:lnTo>
                    <a:cubicBezTo>
                      <a:pt x="5475" y="60249"/>
                      <a:pt x="5588" y="60445"/>
                      <a:pt x="5756" y="60642"/>
                    </a:cubicBezTo>
                    <a:cubicBezTo>
                      <a:pt x="6289" y="61288"/>
                      <a:pt x="7384" y="62102"/>
                      <a:pt x="8816" y="62270"/>
                    </a:cubicBezTo>
                    <a:cubicBezTo>
                      <a:pt x="9153" y="62298"/>
                      <a:pt x="9434" y="62326"/>
                      <a:pt x="9686" y="62326"/>
                    </a:cubicBezTo>
                    <a:cubicBezTo>
                      <a:pt x="10276" y="62326"/>
                      <a:pt x="10697" y="62214"/>
                      <a:pt x="11006" y="61989"/>
                    </a:cubicBezTo>
                    <a:cubicBezTo>
                      <a:pt x="11315" y="61765"/>
                      <a:pt x="11455" y="61456"/>
                      <a:pt x="11624" y="61119"/>
                    </a:cubicBezTo>
                    <a:cubicBezTo>
                      <a:pt x="11820" y="60642"/>
                      <a:pt x="11932" y="59912"/>
                      <a:pt x="12045" y="59098"/>
                    </a:cubicBezTo>
                    <a:cubicBezTo>
                      <a:pt x="12129" y="58284"/>
                      <a:pt x="12213" y="57413"/>
                      <a:pt x="12241" y="56739"/>
                    </a:cubicBezTo>
                    <a:cubicBezTo>
                      <a:pt x="12297" y="56234"/>
                      <a:pt x="12522" y="55392"/>
                      <a:pt x="12719" y="54381"/>
                    </a:cubicBezTo>
                    <a:cubicBezTo>
                      <a:pt x="12943" y="53342"/>
                      <a:pt x="13168" y="52079"/>
                      <a:pt x="13168" y="50647"/>
                    </a:cubicBezTo>
                    <a:cubicBezTo>
                      <a:pt x="13168" y="50142"/>
                      <a:pt x="13140" y="49637"/>
                      <a:pt x="13084" y="49103"/>
                    </a:cubicBezTo>
                    <a:cubicBezTo>
                      <a:pt x="12999" y="48373"/>
                      <a:pt x="12971" y="47194"/>
                      <a:pt x="12971" y="45818"/>
                    </a:cubicBezTo>
                    <a:cubicBezTo>
                      <a:pt x="12971" y="43320"/>
                      <a:pt x="13084" y="40147"/>
                      <a:pt x="13168" y="37592"/>
                    </a:cubicBezTo>
                    <a:cubicBezTo>
                      <a:pt x="13224" y="36329"/>
                      <a:pt x="13280" y="35206"/>
                      <a:pt x="13336" y="34392"/>
                    </a:cubicBezTo>
                    <a:cubicBezTo>
                      <a:pt x="13364" y="33606"/>
                      <a:pt x="13392" y="33129"/>
                      <a:pt x="13392" y="33129"/>
                    </a:cubicBezTo>
                    <a:lnTo>
                      <a:pt x="13679" y="28962"/>
                    </a:lnTo>
                    <a:lnTo>
                      <a:pt x="13679" y="28962"/>
                    </a:lnTo>
                    <a:cubicBezTo>
                      <a:pt x="13695" y="29306"/>
                      <a:pt x="13712" y="29657"/>
                      <a:pt x="13729" y="30012"/>
                    </a:cubicBezTo>
                    <a:cubicBezTo>
                      <a:pt x="13813" y="31416"/>
                      <a:pt x="13898" y="32876"/>
                      <a:pt x="13982" y="34083"/>
                    </a:cubicBezTo>
                    <a:cubicBezTo>
                      <a:pt x="14038" y="34673"/>
                      <a:pt x="14066" y="35234"/>
                      <a:pt x="14122" y="35683"/>
                    </a:cubicBezTo>
                    <a:cubicBezTo>
                      <a:pt x="14178" y="36105"/>
                      <a:pt x="14235" y="36470"/>
                      <a:pt x="14263" y="36666"/>
                    </a:cubicBezTo>
                    <a:cubicBezTo>
                      <a:pt x="14375" y="37059"/>
                      <a:pt x="14628" y="38435"/>
                      <a:pt x="14965" y="40288"/>
                    </a:cubicBezTo>
                    <a:cubicBezTo>
                      <a:pt x="15442" y="43067"/>
                      <a:pt x="16116" y="46941"/>
                      <a:pt x="16705" y="50198"/>
                    </a:cubicBezTo>
                    <a:cubicBezTo>
                      <a:pt x="16986" y="51826"/>
                      <a:pt x="17267" y="53286"/>
                      <a:pt x="17463" y="54409"/>
                    </a:cubicBezTo>
                    <a:cubicBezTo>
                      <a:pt x="17575" y="54971"/>
                      <a:pt x="17660" y="55420"/>
                      <a:pt x="17716" y="55785"/>
                    </a:cubicBezTo>
                    <a:cubicBezTo>
                      <a:pt x="17800" y="56150"/>
                      <a:pt x="17856" y="56375"/>
                      <a:pt x="17884" y="56487"/>
                    </a:cubicBezTo>
                    <a:cubicBezTo>
                      <a:pt x="18025" y="56908"/>
                      <a:pt x="18053" y="57582"/>
                      <a:pt x="18025" y="58171"/>
                    </a:cubicBezTo>
                    <a:cubicBezTo>
                      <a:pt x="18025" y="58312"/>
                      <a:pt x="18025" y="58424"/>
                      <a:pt x="18025" y="58536"/>
                    </a:cubicBezTo>
                    <a:cubicBezTo>
                      <a:pt x="18025" y="58761"/>
                      <a:pt x="18025" y="58985"/>
                      <a:pt x="18053" y="59154"/>
                    </a:cubicBezTo>
                    <a:cubicBezTo>
                      <a:pt x="18053" y="59350"/>
                      <a:pt x="18081" y="59491"/>
                      <a:pt x="18165" y="59631"/>
                    </a:cubicBezTo>
                    <a:cubicBezTo>
                      <a:pt x="18249" y="59800"/>
                      <a:pt x="18333" y="60137"/>
                      <a:pt x="18474" y="60473"/>
                    </a:cubicBezTo>
                    <a:cubicBezTo>
                      <a:pt x="18586" y="60838"/>
                      <a:pt x="18783" y="61203"/>
                      <a:pt x="19092" y="61456"/>
                    </a:cubicBezTo>
                    <a:cubicBezTo>
                      <a:pt x="19204" y="61540"/>
                      <a:pt x="19344" y="61596"/>
                      <a:pt x="19513" y="61653"/>
                    </a:cubicBezTo>
                    <a:cubicBezTo>
                      <a:pt x="20018" y="61849"/>
                      <a:pt x="20776" y="61933"/>
                      <a:pt x="21478" y="61933"/>
                    </a:cubicBezTo>
                    <a:cubicBezTo>
                      <a:pt x="22011" y="61933"/>
                      <a:pt x="22489" y="61877"/>
                      <a:pt x="22854" y="61737"/>
                    </a:cubicBezTo>
                    <a:cubicBezTo>
                      <a:pt x="23275" y="61540"/>
                      <a:pt x="23640" y="61344"/>
                      <a:pt x="23948" y="61119"/>
                    </a:cubicBezTo>
                    <a:cubicBezTo>
                      <a:pt x="24089" y="61007"/>
                      <a:pt x="24201" y="60895"/>
                      <a:pt x="24313" y="60782"/>
                    </a:cubicBezTo>
                    <a:cubicBezTo>
                      <a:pt x="24398" y="60642"/>
                      <a:pt x="24454" y="60501"/>
                      <a:pt x="24454" y="60333"/>
                    </a:cubicBezTo>
                    <a:cubicBezTo>
                      <a:pt x="24454" y="60305"/>
                      <a:pt x="24482" y="60165"/>
                      <a:pt x="24510" y="59968"/>
                    </a:cubicBezTo>
                    <a:cubicBezTo>
                      <a:pt x="24566" y="59463"/>
                      <a:pt x="24678" y="58536"/>
                      <a:pt x="24678" y="57806"/>
                    </a:cubicBezTo>
                    <a:cubicBezTo>
                      <a:pt x="24678" y="57666"/>
                      <a:pt x="24678" y="57497"/>
                      <a:pt x="24678" y="57357"/>
                    </a:cubicBezTo>
                    <a:cubicBezTo>
                      <a:pt x="24622" y="56880"/>
                      <a:pt x="24538" y="56459"/>
                      <a:pt x="24454" y="56122"/>
                    </a:cubicBezTo>
                    <a:cubicBezTo>
                      <a:pt x="24398" y="55953"/>
                      <a:pt x="24370" y="55785"/>
                      <a:pt x="24341" y="55673"/>
                    </a:cubicBezTo>
                    <a:cubicBezTo>
                      <a:pt x="24313" y="55560"/>
                      <a:pt x="24313" y="55476"/>
                      <a:pt x="24313" y="55448"/>
                    </a:cubicBezTo>
                    <a:cubicBezTo>
                      <a:pt x="24313" y="55448"/>
                      <a:pt x="24313" y="55364"/>
                      <a:pt x="24313" y="55252"/>
                    </a:cubicBezTo>
                    <a:cubicBezTo>
                      <a:pt x="24398" y="53539"/>
                      <a:pt x="25071" y="41383"/>
                      <a:pt x="25071" y="37845"/>
                    </a:cubicBezTo>
                    <a:cubicBezTo>
                      <a:pt x="25071" y="34242"/>
                      <a:pt x="24665" y="30259"/>
                      <a:pt x="24625" y="29874"/>
                    </a:cubicBezTo>
                    <a:lnTo>
                      <a:pt x="24625" y="29874"/>
                    </a:lnTo>
                    <a:cubicBezTo>
                      <a:pt x="24701" y="29280"/>
                      <a:pt x="26117" y="18662"/>
                      <a:pt x="26363" y="14290"/>
                    </a:cubicBezTo>
                    <a:cubicBezTo>
                      <a:pt x="26419" y="13139"/>
                      <a:pt x="26447" y="12016"/>
                      <a:pt x="26447" y="11006"/>
                    </a:cubicBezTo>
                    <a:cubicBezTo>
                      <a:pt x="26447" y="8058"/>
                      <a:pt x="26222" y="5812"/>
                      <a:pt x="26026" y="4801"/>
                    </a:cubicBezTo>
                    <a:cubicBezTo>
                      <a:pt x="25914" y="4127"/>
                      <a:pt x="25717" y="3089"/>
                      <a:pt x="25577" y="2190"/>
                    </a:cubicBezTo>
                    <a:cubicBezTo>
                      <a:pt x="25436" y="1292"/>
                      <a:pt x="25324" y="590"/>
                      <a:pt x="25324" y="590"/>
                    </a:cubicBezTo>
                    <a:cubicBezTo>
                      <a:pt x="25324" y="534"/>
                      <a:pt x="25268" y="450"/>
                      <a:pt x="25212" y="422"/>
                    </a:cubicBezTo>
                    <a:cubicBezTo>
                      <a:pt x="25156" y="393"/>
                      <a:pt x="25100" y="393"/>
                      <a:pt x="25043" y="393"/>
                    </a:cubicBezTo>
                    <a:cubicBezTo>
                      <a:pt x="25015" y="393"/>
                      <a:pt x="24959" y="422"/>
                      <a:pt x="24791" y="478"/>
                    </a:cubicBezTo>
                    <a:cubicBezTo>
                      <a:pt x="23724" y="786"/>
                      <a:pt x="19148" y="2078"/>
                      <a:pt x="15526" y="2190"/>
                    </a:cubicBezTo>
                    <a:cubicBezTo>
                      <a:pt x="13140" y="2246"/>
                      <a:pt x="11652" y="2387"/>
                      <a:pt x="10388" y="2387"/>
                    </a:cubicBezTo>
                    <a:cubicBezTo>
                      <a:pt x="9378" y="2387"/>
                      <a:pt x="8563" y="2303"/>
                      <a:pt x="7525" y="2050"/>
                    </a:cubicBezTo>
                    <a:cubicBezTo>
                      <a:pt x="6346" y="1769"/>
                      <a:pt x="4998" y="1432"/>
                      <a:pt x="3875" y="1123"/>
                    </a:cubicBezTo>
                    <a:cubicBezTo>
                      <a:pt x="3342" y="955"/>
                      <a:pt x="2836" y="815"/>
                      <a:pt x="2471" y="702"/>
                    </a:cubicBezTo>
                    <a:cubicBezTo>
                      <a:pt x="2303" y="646"/>
                      <a:pt x="2162" y="618"/>
                      <a:pt x="2050" y="562"/>
                    </a:cubicBezTo>
                    <a:cubicBezTo>
                      <a:pt x="1994" y="562"/>
                      <a:pt x="1938" y="534"/>
                      <a:pt x="1910" y="506"/>
                    </a:cubicBezTo>
                    <a:lnTo>
                      <a:pt x="1882" y="506"/>
                    </a:lnTo>
                    <a:cubicBezTo>
                      <a:pt x="1826" y="450"/>
                      <a:pt x="1741" y="422"/>
                      <a:pt x="1657" y="365"/>
                    </a:cubicBezTo>
                    <a:cubicBezTo>
                      <a:pt x="1517" y="281"/>
                      <a:pt x="1320" y="197"/>
                      <a:pt x="1124" y="141"/>
                    </a:cubicBezTo>
                    <a:cubicBezTo>
                      <a:pt x="927" y="57"/>
                      <a:pt x="731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4180;p64">
                <a:extLst>
                  <a:ext uri="{FF2B5EF4-FFF2-40B4-BE49-F238E27FC236}">
                    <a16:creationId xmlns:a16="http://schemas.microsoft.com/office/drawing/2014/main" id="{0DD68655-59AB-FEE0-AFC2-BAEF06C1CCEB}"/>
                  </a:ext>
                </a:extLst>
              </p:cNvPr>
              <p:cNvSpPr/>
              <p:nvPr/>
            </p:nvSpPr>
            <p:spPr>
              <a:xfrm>
                <a:off x="4350425" y="4004350"/>
                <a:ext cx="400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9859" extrusionOk="0">
                    <a:moveTo>
                      <a:pt x="1376" y="0"/>
                    </a:moveTo>
                    <a:cubicBezTo>
                      <a:pt x="1236" y="0"/>
                      <a:pt x="1124" y="84"/>
                      <a:pt x="1124" y="225"/>
                    </a:cubicBezTo>
                    <a:lnTo>
                      <a:pt x="29" y="9602"/>
                    </a:lnTo>
                    <a:cubicBezTo>
                      <a:pt x="1" y="9714"/>
                      <a:pt x="113" y="9854"/>
                      <a:pt x="225" y="9854"/>
                    </a:cubicBezTo>
                    <a:cubicBezTo>
                      <a:pt x="240" y="9857"/>
                      <a:pt x="254" y="9859"/>
                      <a:pt x="269" y="9859"/>
                    </a:cubicBezTo>
                    <a:cubicBezTo>
                      <a:pt x="388" y="9859"/>
                      <a:pt x="481" y="9758"/>
                      <a:pt x="506" y="9658"/>
                    </a:cubicBezTo>
                    <a:lnTo>
                      <a:pt x="1573" y="281"/>
                    </a:lnTo>
                    <a:cubicBezTo>
                      <a:pt x="1601" y="141"/>
                      <a:pt x="1489" y="28"/>
                      <a:pt x="1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4181;p64">
                <a:extLst>
                  <a:ext uri="{FF2B5EF4-FFF2-40B4-BE49-F238E27FC236}">
                    <a16:creationId xmlns:a16="http://schemas.microsoft.com/office/drawing/2014/main" id="{7CAD7C71-006A-8225-CF02-DCC91523CB05}"/>
                  </a:ext>
                </a:extLst>
              </p:cNvPr>
              <p:cNvSpPr/>
              <p:nvPr/>
            </p:nvSpPr>
            <p:spPr>
              <a:xfrm>
                <a:off x="4370775" y="4022050"/>
                <a:ext cx="1018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1939" extrusionOk="0">
                    <a:moveTo>
                      <a:pt x="3809" y="1"/>
                    </a:moveTo>
                    <a:cubicBezTo>
                      <a:pt x="3777" y="1"/>
                      <a:pt x="3743" y="8"/>
                      <a:pt x="3707" y="22"/>
                    </a:cubicBezTo>
                    <a:lnTo>
                      <a:pt x="197" y="1482"/>
                    </a:lnTo>
                    <a:cubicBezTo>
                      <a:pt x="57" y="1538"/>
                      <a:pt x="1" y="1679"/>
                      <a:pt x="57" y="1791"/>
                    </a:cubicBezTo>
                    <a:cubicBezTo>
                      <a:pt x="103" y="1884"/>
                      <a:pt x="208" y="1938"/>
                      <a:pt x="306" y="1938"/>
                    </a:cubicBezTo>
                    <a:cubicBezTo>
                      <a:pt x="326" y="1938"/>
                      <a:pt x="346" y="1936"/>
                      <a:pt x="366" y="1931"/>
                    </a:cubicBezTo>
                    <a:lnTo>
                      <a:pt x="3903" y="471"/>
                    </a:lnTo>
                    <a:cubicBezTo>
                      <a:pt x="4015" y="415"/>
                      <a:pt x="4072" y="275"/>
                      <a:pt x="4015" y="162"/>
                    </a:cubicBezTo>
                    <a:cubicBezTo>
                      <a:pt x="3974" y="58"/>
                      <a:pt x="3901" y="1"/>
                      <a:pt x="3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4182;p64">
                <a:extLst>
                  <a:ext uri="{FF2B5EF4-FFF2-40B4-BE49-F238E27FC236}">
                    <a16:creationId xmlns:a16="http://schemas.microsoft.com/office/drawing/2014/main" id="{32C8D494-B3B2-EEF0-1CAF-D36C1EA0A3C5}"/>
                  </a:ext>
                </a:extLst>
              </p:cNvPr>
              <p:cNvSpPr/>
              <p:nvPr/>
            </p:nvSpPr>
            <p:spPr>
              <a:xfrm>
                <a:off x="4550450" y="4371275"/>
                <a:ext cx="793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12253" extrusionOk="0">
                    <a:moveTo>
                      <a:pt x="2924" y="1"/>
                    </a:moveTo>
                    <a:cubicBezTo>
                      <a:pt x="2809" y="1"/>
                      <a:pt x="2720" y="81"/>
                      <a:pt x="2696" y="203"/>
                    </a:cubicBezTo>
                    <a:lnTo>
                      <a:pt x="29" y="11966"/>
                    </a:lnTo>
                    <a:cubicBezTo>
                      <a:pt x="1" y="12078"/>
                      <a:pt x="85" y="12219"/>
                      <a:pt x="225" y="12247"/>
                    </a:cubicBezTo>
                    <a:cubicBezTo>
                      <a:pt x="240" y="12250"/>
                      <a:pt x="255" y="12252"/>
                      <a:pt x="270" y="12252"/>
                    </a:cubicBezTo>
                    <a:cubicBezTo>
                      <a:pt x="372" y="12252"/>
                      <a:pt x="482" y="12173"/>
                      <a:pt x="506" y="12050"/>
                    </a:cubicBezTo>
                    <a:lnTo>
                      <a:pt x="3145" y="287"/>
                    </a:lnTo>
                    <a:cubicBezTo>
                      <a:pt x="3173" y="175"/>
                      <a:pt x="3089" y="34"/>
                      <a:pt x="2977" y="6"/>
                    </a:cubicBezTo>
                    <a:cubicBezTo>
                      <a:pt x="2959" y="3"/>
                      <a:pt x="2941" y="1"/>
                      <a:pt x="29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4183;p64">
                <a:extLst>
                  <a:ext uri="{FF2B5EF4-FFF2-40B4-BE49-F238E27FC236}">
                    <a16:creationId xmlns:a16="http://schemas.microsoft.com/office/drawing/2014/main" id="{5D7826DC-44B2-3F44-FC83-F61E6ED7B2B1}"/>
                  </a:ext>
                </a:extLst>
              </p:cNvPr>
              <p:cNvSpPr/>
              <p:nvPr/>
            </p:nvSpPr>
            <p:spPr>
              <a:xfrm>
                <a:off x="4764525" y="2629475"/>
                <a:ext cx="12637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9037" extrusionOk="0">
                    <a:moveTo>
                      <a:pt x="4524" y="1"/>
                    </a:moveTo>
                    <a:cubicBezTo>
                      <a:pt x="4493" y="1"/>
                      <a:pt x="4464" y="35"/>
                      <a:pt x="4436" y="109"/>
                    </a:cubicBezTo>
                    <a:cubicBezTo>
                      <a:pt x="4212" y="699"/>
                      <a:pt x="4156" y="1541"/>
                      <a:pt x="4156" y="2215"/>
                    </a:cubicBezTo>
                    <a:cubicBezTo>
                      <a:pt x="4156" y="2888"/>
                      <a:pt x="3847" y="3253"/>
                      <a:pt x="3847" y="3253"/>
                    </a:cubicBezTo>
                    <a:cubicBezTo>
                      <a:pt x="3847" y="3253"/>
                      <a:pt x="2949" y="1288"/>
                      <a:pt x="2190" y="1232"/>
                    </a:cubicBezTo>
                    <a:cubicBezTo>
                      <a:pt x="2081" y="1220"/>
                      <a:pt x="1988" y="1214"/>
                      <a:pt x="1909" y="1214"/>
                    </a:cubicBezTo>
                    <a:cubicBezTo>
                      <a:pt x="1439" y="1214"/>
                      <a:pt x="1477" y="1417"/>
                      <a:pt x="1741" y="1681"/>
                    </a:cubicBezTo>
                    <a:cubicBezTo>
                      <a:pt x="2050" y="1990"/>
                      <a:pt x="2275" y="2130"/>
                      <a:pt x="2640" y="2804"/>
                    </a:cubicBezTo>
                    <a:cubicBezTo>
                      <a:pt x="3005" y="3478"/>
                      <a:pt x="3005" y="3703"/>
                      <a:pt x="3005" y="3703"/>
                    </a:cubicBezTo>
                    <a:cubicBezTo>
                      <a:pt x="3005" y="3703"/>
                      <a:pt x="1741" y="2271"/>
                      <a:pt x="1152" y="2271"/>
                    </a:cubicBezTo>
                    <a:cubicBezTo>
                      <a:pt x="534" y="2271"/>
                      <a:pt x="1" y="2580"/>
                      <a:pt x="394" y="2804"/>
                    </a:cubicBezTo>
                    <a:cubicBezTo>
                      <a:pt x="759" y="3029"/>
                      <a:pt x="1517" y="3169"/>
                      <a:pt x="1517" y="3169"/>
                    </a:cubicBezTo>
                    <a:lnTo>
                      <a:pt x="2050" y="4236"/>
                    </a:lnTo>
                    <a:cubicBezTo>
                      <a:pt x="2050" y="4236"/>
                      <a:pt x="1397" y="4009"/>
                      <a:pt x="889" y="4009"/>
                    </a:cubicBezTo>
                    <a:cubicBezTo>
                      <a:pt x="682" y="4009"/>
                      <a:pt x="499" y="4046"/>
                      <a:pt x="394" y="4152"/>
                    </a:cubicBezTo>
                    <a:cubicBezTo>
                      <a:pt x="1" y="4545"/>
                      <a:pt x="759" y="4685"/>
                      <a:pt x="759" y="4685"/>
                    </a:cubicBezTo>
                    <a:lnTo>
                      <a:pt x="1292" y="4769"/>
                    </a:lnTo>
                    <a:cubicBezTo>
                      <a:pt x="1292" y="4769"/>
                      <a:pt x="618" y="5892"/>
                      <a:pt x="618" y="6791"/>
                    </a:cubicBezTo>
                    <a:cubicBezTo>
                      <a:pt x="618" y="7689"/>
                      <a:pt x="843" y="9037"/>
                      <a:pt x="843" y="9037"/>
                    </a:cubicBezTo>
                    <a:lnTo>
                      <a:pt x="2949" y="8447"/>
                    </a:lnTo>
                    <a:cubicBezTo>
                      <a:pt x="2949" y="8447"/>
                      <a:pt x="3763" y="5949"/>
                      <a:pt x="4071" y="5219"/>
                    </a:cubicBezTo>
                    <a:cubicBezTo>
                      <a:pt x="4380" y="4461"/>
                      <a:pt x="5054" y="3618"/>
                      <a:pt x="5054" y="2664"/>
                    </a:cubicBezTo>
                    <a:cubicBezTo>
                      <a:pt x="5054" y="1799"/>
                      <a:pt x="4750" y="1"/>
                      <a:pt x="4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4184;p64">
                <a:extLst>
                  <a:ext uri="{FF2B5EF4-FFF2-40B4-BE49-F238E27FC236}">
                    <a16:creationId xmlns:a16="http://schemas.microsoft.com/office/drawing/2014/main" id="{2054C39E-11EA-2B68-7395-6899D67BC950}"/>
                  </a:ext>
                </a:extLst>
              </p:cNvPr>
              <p:cNvSpPr/>
              <p:nvPr/>
            </p:nvSpPr>
            <p:spPr>
              <a:xfrm>
                <a:off x="4765225" y="2623775"/>
                <a:ext cx="131275" cy="237525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9501" extrusionOk="0">
                    <a:moveTo>
                      <a:pt x="4522" y="799"/>
                    </a:moveTo>
                    <a:cubicBezTo>
                      <a:pt x="4575" y="1025"/>
                      <a:pt x="4624" y="1314"/>
                      <a:pt x="4661" y="1628"/>
                    </a:cubicBezTo>
                    <a:cubicBezTo>
                      <a:pt x="4745" y="2078"/>
                      <a:pt x="4773" y="2555"/>
                      <a:pt x="4773" y="2892"/>
                    </a:cubicBezTo>
                    <a:cubicBezTo>
                      <a:pt x="4773" y="3313"/>
                      <a:pt x="4633" y="3734"/>
                      <a:pt x="4437" y="4127"/>
                    </a:cubicBezTo>
                    <a:cubicBezTo>
                      <a:pt x="4240" y="4548"/>
                      <a:pt x="3987" y="4941"/>
                      <a:pt x="3819" y="5362"/>
                    </a:cubicBezTo>
                    <a:cubicBezTo>
                      <a:pt x="3549" y="6024"/>
                      <a:pt x="2895" y="7991"/>
                      <a:pt x="2733" y="8480"/>
                    </a:cubicBezTo>
                    <a:lnTo>
                      <a:pt x="2733" y="8480"/>
                    </a:lnTo>
                    <a:lnTo>
                      <a:pt x="1006" y="8970"/>
                    </a:lnTo>
                    <a:lnTo>
                      <a:pt x="1006" y="8970"/>
                    </a:lnTo>
                    <a:cubicBezTo>
                      <a:pt x="946" y="8532"/>
                      <a:pt x="815" y="7644"/>
                      <a:pt x="815" y="7019"/>
                    </a:cubicBezTo>
                    <a:cubicBezTo>
                      <a:pt x="815" y="6626"/>
                      <a:pt x="983" y="6120"/>
                      <a:pt x="1152" y="5755"/>
                    </a:cubicBezTo>
                    <a:cubicBezTo>
                      <a:pt x="1208" y="5559"/>
                      <a:pt x="1292" y="5390"/>
                      <a:pt x="1376" y="5278"/>
                    </a:cubicBezTo>
                    <a:cubicBezTo>
                      <a:pt x="1404" y="5222"/>
                      <a:pt x="1433" y="5194"/>
                      <a:pt x="1433" y="5138"/>
                    </a:cubicBezTo>
                    <a:lnTo>
                      <a:pt x="1461" y="5110"/>
                    </a:lnTo>
                    <a:cubicBezTo>
                      <a:pt x="1517" y="5025"/>
                      <a:pt x="1517" y="4969"/>
                      <a:pt x="1461" y="4885"/>
                    </a:cubicBezTo>
                    <a:cubicBezTo>
                      <a:pt x="1433" y="4801"/>
                      <a:pt x="1376" y="4773"/>
                      <a:pt x="1292" y="4745"/>
                    </a:cubicBezTo>
                    <a:lnTo>
                      <a:pt x="786" y="4691"/>
                    </a:lnTo>
                    <a:lnTo>
                      <a:pt x="786" y="4691"/>
                    </a:lnTo>
                    <a:lnTo>
                      <a:pt x="787" y="4689"/>
                    </a:lnTo>
                    <a:lnTo>
                      <a:pt x="759" y="4689"/>
                    </a:lnTo>
                    <a:cubicBezTo>
                      <a:pt x="731" y="4661"/>
                      <a:pt x="618" y="4632"/>
                      <a:pt x="562" y="4604"/>
                    </a:cubicBezTo>
                    <a:lnTo>
                      <a:pt x="512" y="4571"/>
                    </a:lnTo>
                    <a:lnTo>
                      <a:pt x="512" y="4571"/>
                    </a:lnTo>
                    <a:lnTo>
                      <a:pt x="534" y="4548"/>
                    </a:lnTo>
                    <a:cubicBezTo>
                      <a:pt x="534" y="4520"/>
                      <a:pt x="590" y="4520"/>
                      <a:pt x="646" y="4492"/>
                    </a:cubicBezTo>
                    <a:cubicBezTo>
                      <a:pt x="703" y="4464"/>
                      <a:pt x="787" y="4464"/>
                      <a:pt x="871" y="4464"/>
                    </a:cubicBezTo>
                    <a:cubicBezTo>
                      <a:pt x="1096" y="4464"/>
                      <a:pt x="1376" y="4520"/>
                      <a:pt x="1573" y="4576"/>
                    </a:cubicBezTo>
                    <a:cubicBezTo>
                      <a:pt x="1685" y="4604"/>
                      <a:pt x="1769" y="4632"/>
                      <a:pt x="1826" y="4661"/>
                    </a:cubicBezTo>
                    <a:lnTo>
                      <a:pt x="1910" y="4661"/>
                    </a:lnTo>
                    <a:lnTo>
                      <a:pt x="1938" y="4689"/>
                    </a:lnTo>
                    <a:cubicBezTo>
                      <a:pt x="1959" y="4696"/>
                      <a:pt x="1982" y="4699"/>
                      <a:pt x="2005" y="4699"/>
                    </a:cubicBezTo>
                    <a:cubicBezTo>
                      <a:pt x="2075" y="4699"/>
                      <a:pt x="2148" y="4668"/>
                      <a:pt x="2191" y="4604"/>
                    </a:cubicBezTo>
                    <a:cubicBezTo>
                      <a:pt x="2247" y="4548"/>
                      <a:pt x="2275" y="4436"/>
                      <a:pt x="2219" y="4352"/>
                    </a:cubicBezTo>
                    <a:lnTo>
                      <a:pt x="1685" y="3313"/>
                    </a:lnTo>
                    <a:cubicBezTo>
                      <a:pt x="1657" y="3229"/>
                      <a:pt x="1601" y="3201"/>
                      <a:pt x="1545" y="3173"/>
                    </a:cubicBezTo>
                    <a:cubicBezTo>
                      <a:pt x="1545" y="3173"/>
                      <a:pt x="1489" y="3173"/>
                      <a:pt x="1404" y="3144"/>
                    </a:cubicBezTo>
                    <a:cubicBezTo>
                      <a:pt x="1320" y="3116"/>
                      <a:pt x="1124" y="3088"/>
                      <a:pt x="955" y="3032"/>
                    </a:cubicBezTo>
                    <a:cubicBezTo>
                      <a:pt x="807" y="2983"/>
                      <a:pt x="637" y="2912"/>
                      <a:pt x="522" y="2857"/>
                    </a:cubicBezTo>
                    <a:lnTo>
                      <a:pt x="522" y="2857"/>
                    </a:lnTo>
                    <a:cubicBezTo>
                      <a:pt x="560" y="2838"/>
                      <a:pt x="612" y="2820"/>
                      <a:pt x="675" y="2808"/>
                    </a:cubicBezTo>
                    <a:cubicBezTo>
                      <a:pt x="787" y="2780"/>
                      <a:pt x="955" y="2751"/>
                      <a:pt x="1124" y="2751"/>
                    </a:cubicBezTo>
                    <a:cubicBezTo>
                      <a:pt x="1131" y="2748"/>
                      <a:pt x="1140" y="2746"/>
                      <a:pt x="1151" y="2746"/>
                    </a:cubicBezTo>
                    <a:cubicBezTo>
                      <a:pt x="1224" y="2746"/>
                      <a:pt x="1370" y="2822"/>
                      <a:pt x="1517" y="2920"/>
                    </a:cubicBezTo>
                    <a:cubicBezTo>
                      <a:pt x="1826" y="3116"/>
                      <a:pt x="2134" y="3397"/>
                      <a:pt x="2387" y="3650"/>
                    </a:cubicBezTo>
                    <a:cubicBezTo>
                      <a:pt x="2527" y="3762"/>
                      <a:pt x="2612" y="3874"/>
                      <a:pt x="2696" y="3959"/>
                    </a:cubicBezTo>
                    <a:cubicBezTo>
                      <a:pt x="2780" y="4043"/>
                      <a:pt x="2808" y="4099"/>
                      <a:pt x="2808" y="4099"/>
                    </a:cubicBezTo>
                    <a:cubicBezTo>
                      <a:pt x="2870" y="4140"/>
                      <a:pt x="2932" y="4166"/>
                      <a:pt x="2993" y="4166"/>
                    </a:cubicBezTo>
                    <a:cubicBezTo>
                      <a:pt x="3016" y="4166"/>
                      <a:pt x="3038" y="4163"/>
                      <a:pt x="3061" y="4155"/>
                    </a:cubicBezTo>
                    <a:cubicBezTo>
                      <a:pt x="3173" y="4127"/>
                      <a:pt x="3229" y="4043"/>
                      <a:pt x="3229" y="3931"/>
                    </a:cubicBezTo>
                    <a:cubicBezTo>
                      <a:pt x="3229" y="3874"/>
                      <a:pt x="3201" y="3622"/>
                      <a:pt x="2808" y="2920"/>
                    </a:cubicBezTo>
                    <a:cubicBezTo>
                      <a:pt x="2443" y="2218"/>
                      <a:pt x="2162" y="2021"/>
                      <a:pt x="1882" y="1741"/>
                    </a:cubicBezTo>
                    <a:cubicBezTo>
                      <a:pt x="1859" y="1718"/>
                      <a:pt x="1841" y="1700"/>
                      <a:pt x="1826" y="1685"/>
                    </a:cubicBezTo>
                    <a:lnTo>
                      <a:pt x="2134" y="1685"/>
                    </a:lnTo>
                    <a:cubicBezTo>
                      <a:pt x="2219" y="1685"/>
                      <a:pt x="2387" y="1797"/>
                      <a:pt x="2584" y="1965"/>
                    </a:cubicBezTo>
                    <a:cubicBezTo>
                      <a:pt x="2836" y="2218"/>
                      <a:pt x="3089" y="2639"/>
                      <a:pt x="3285" y="2976"/>
                    </a:cubicBezTo>
                    <a:cubicBezTo>
                      <a:pt x="3398" y="3144"/>
                      <a:pt x="3454" y="3285"/>
                      <a:pt x="3510" y="3397"/>
                    </a:cubicBezTo>
                    <a:cubicBezTo>
                      <a:pt x="3538" y="3453"/>
                      <a:pt x="3566" y="3509"/>
                      <a:pt x="3594" y="3538"/>
                    </a:cubicBezTo>
                    <a:lnTo>
                      <a:pt x="3594" y="3594"/>
                    </a:lnTo>
                    <a:cubicBezTo>
                      <a:pt x="3650" y="3650"/>
                      <a:pt x="3707" y="3706"/>
                      <a:pt x="3791" y="3706"/>
                    </a:cubicBezTo>
                    <a:cubicBezTo>
                      <a:pt x="3812" y="3713"/>
                      <a:pt x="3833" y="3717"/>
                      <a:pt x="3853" y="3717"/>
                    </a:cubicBezTo>
                    <a:cubicBezTo>
                      <a:pt x="3914" y="3717"/>
                      <a:pt x="3966" y="3685"/>
                      <a:pt x="3987" y="3622"/>
                    </a:cubicBezTo>
                    <a:cubicBezTo>
                      <a:pt x="4015" y="3594"/>
                      <a:pt x="4352" y="3173"/>
                      <a:pt x="4352" y="2443"/>
                    </a:cubicBezTo>
                    <a:cubicBezTo>
                      <a:pt x="4352" y="1913"/>
                      <a:pt x="4404" y="1298"/>
                      <a:pt x="4522" y="799"/>
                    </a:cubicBezTo>
                    <a:close/>
                    <a:moveTo>
                      <a:pt x="4493" y="0"/>
                    </a:moveTo>
                    <a:cubicBezTo>
                      <a:pt x="4408" y="0"/>
                      <a:pt x="4324" y="56"/>
                      <a:pt x="4268" y="112"/>
                    </a:cubicBezTo>
                    <a:cubicBezTo>
                      <a:pt x="4240" y="140"/>
                      <a:pt x="4212" y="197"/>
                      <a:pt x="4184" y="253"/>
                    </a:cubicBezTo>
                    <a:lnTo>
                      <a:pt x="4212" y="253"/>
                    </a:lnTo>
                    <a:cubicBezTo>
                      <a:pt x="3959" y="899"/>
                      <a:pt x="3875" y="1741"/>
                      <a:pt x="3875" y="2443"/>
                    </a:cubicBezTo>
                    <a:cubicBezTo>
                      <a:pt x="3875" y="2639"/>
                      <a:pt x="3847" y="2823"/>
                      <a:pt x="3812" y="2963"/>
                    </a:cubicBezTo>
                    <a:lnTo>
                      <a:pt x="3812" y="2963"/>
                    </a:lnTo>
                    <a:cubicBezTo>
                      <a:pt x="3723" y="2789"/>
                      <a:pt x="3610" y="2579"/>
                      <a:pt x="3482" y="2358"/>
                    </a:cubicBezTo>
                    <a:cubicBezTo>
                      <a:pt x="3314" y="2106"/>
                      <a:pt x="3117" y="1853"/>
                      <a:pt x="2892" y="1628"/>
                    </a:cubicBezTo>
                    <a:cubicBezTo>
                      <a:pt x="2696" y="1432"/>
                      <a:pt x="2471" y="1263"/>
                      <a:pt x="2191" y="1235"/>
                    </a:cubicBezTo>
                    <a:cubicBezTo>
                      <a:pt x="2078" y="1207"/>
                      <a:pt x="1994" y="1207"/>
                      <a:pt x="1910" y="1207"/>
                    </a:cubicBezTo>
                    <a:cubicBezTo>
                      <a:pt x="1741" y="1207"/>
                      <a:pt x="1629" y="1207"/>
                      <a:pt x="1517" y="1263"/>
                    </a:cubicBezTo>
                    <a:cubicBezTo>
                      <a:pt x="1461" y="1292"/>
                      <a:pt x="1404" y="1348"/>
                      <a:pt x="1348" y="1404"/>
                    </a:cubicBezTo>
                    <a:cubicBezTo>
                      <a:pt x="1320" y="1460"/>
                      <a:pt x="1292" y="1544"/>
                      <a:pt x="1292" y="1600"/>
                    </a:cubicBezTo>
                    <a:cubicBezTo>
                      <a:pt x="1292" y="1713"/>
                      <a:pt x="1320" y="1797"/>
                      <a:pt x="1376" y="1853"/>
                    </a:cubicBezTo>
                    <a:cubicBezTo>
                      <a:pt x="1433" y="1937"/>
                      <a:pt x="1489" y="1993"/>
                      <a:pt x="1545" y="2078"/>
                    </a:cubicBezTo>
                    <a:cubicBezTo>
                      <a:pt x="1814" y="2347"/>
                      <a:pt x="1997" y="2466"/>
                      <a:pt x="2281" y="2919"/>
                    </a:cubicBezTo>
                    <a:lnTo>
                      <a:pt x="2281" y="2919"/>
                    </a:lnTo>
                    <a:cubicBezTo>
                      <a:pt x="2112" y="2772"/>
                      <a:pt x="1947" y="2633"/>
                      <a:pt x="1798" y="2527"/>
                    </a:cubicBezTo>
                    <a:cubicBezTo>
                      <a:pt x="1573" y="2386"/>
                      <a:pt x="1348" y="2274"/>
                      <a:pt x="1124" y="2274"/>
                    </a:cubicBezTo>
                    <a:cubicBezTo>
                      <a:pt x="843" y="2274"/>
                      <a:pt x="618" y="2330"/>
                      <a:pt x="422" y="2415"/>
                    </a:cubicBezTo>
                    <a:cubicBezTo>
                      <a:pt x="310" y="2443"/>
                      <a:pt x="225" y="2499"/>
                      <a:pt x="141" y="2555"/>
                    </a:cubicBezTo>
                    <a:cubicBezTo>
                      <a:pt x="85" y="2639"/>
                      <a:pt x="1" y="2723"/>
                      <a:pt x="1" y="2864"/>
                    </a:cubicBezTo>
                    <a:cubicBezTo>
                      <a:pt x="1" y="2948"/>
                      <a:pt x="29" y="3032"/>
                      <a:pt x="85" y="3088"/>
                    </a:cubicBezTo>
                    <a:cubicBezTo>
                      <a:pt x="113" y="3144"/>
                      <a:pt x="169" y="3201"/>
                      <a:pt x="253" y="3229"/>
                    </a:cubicBezTo>
                    <a:cubicBezTo>
                      <a:pt x="478" y="3369"/>
                      <a:pt x="759" y="3453"/>
                      <a:pt x="1011" y="3538"/>
                    </a:cubicBezTo>
                    <a:cubicBezTo>
                      <a:pt x="1145" y="3571"/>
                      <a:pt x="1269" y="3604"/>
                      <a:pt x="1347" y="3626"/>
                    </a:cubicBezTo>
                    <a:lnTo>
                      <a:pt x="1347" y="3626"/>
                    </a:lnTo>
                    <a:lnTo>
                      <a:pt x="1572" y="4101"/>
                    </a:lnTo>
                    <a:lnTo>
                      <a:pt x="1572" y="4101"/>
                    </a:lnTo>
                    <a:cubicBezTo>
                      <a:pt x="1360" y="4055"/>
                      <a:pt x="1108" y="4015"/>
                      <a:pt x="871" y="4015"/>
                    </a:cubicBezTo>
                    <a:cubicBezTo>
                      <a:pt x="759" y="4015"/>
                      <a:pt x="618" y="4015"/>
                      <a:pt x="506" y="4043"/>
                    </a:cubicBezTo>
                    <a:cubicBezTo>
                      <a:pt x="394" y="4071"/>
                      <a:pt x="281" y="4127"/>
                      <a:pt x="197" y="4211"/>
                    </a:cubicBezTo>
                    <a:cubicBezTo>
                      <a:pt x="85" y="4324"/>
                      <a:pt x="29" y="4436"/>
                      <a:pt x="29" y="4576"/>
                    </a:cubicBezTo>
                    <a:cubicBezTo>
                      <a:pt x="29" y="4717"/>
                      <a:pt x="85" y="4829"/>
                      <a:pt x="169" y="4913"/>
                    </a:cubicBezTo>
                    <a:cubicBezTo>
                      <a:pt x="281" y="4997"/>
                      <a:pt x="422" y="5054"/>
                      <a:pt x="506" y="5082"/>
                    </a:cubicBezTo>
                    <a:cubicBezTo>
                      <a:pt x="618" y="5110"/>
                      <a:pt x="675" y="5138"/>
                      <a:pt x="703" y="5138"/>
                    </a:cubicBezTo>
                    <a:lnTo>
                      <a:pt x="894" y="5168"/>
                    </a:lnTo>
                    <a:lnTo>
                      <a:pt x="894" y="5168"/>
                    </a:lnTo>
                    <a:cubicBezTo>
                      <a:pt x="834" y="5277"/>
                      <a:pt x="766" y="5410"/>
                      <a:pt x="703" y="5559"/>
                    </a:cubicBezTo>
                    <a:cubicBezTo>
                      <a:pt x="534" y="5980"/>
                      <a:pt x="366" y="6513"/>
                      <a:pt x="366" y="7019"/>
                    </a:cubicBezTo>
                    <a:cubicBezTo>
                      <a:pt x="366" y="7945"/>
                      <a:pt x="590" y="9293"/>
                      <a:pt x="590" y="9293"/>
                    </a:cubicBezTo>
                    <a:cubicBezTo>
                      <a:pt x="590" y="9377"/>
                      <a:pt x="618" y="9433"/>
                      <a:pt x="675" y="9461"/>
                    </a:cubicBezTo>
                    <a:cubicBezTo>
                      <a:pt x="714" y="9481"/>
                      <a:pt x="768" y="9501"/>
                      <a:pt x="816" y="9501"/>
                    </a:cubicBezTo>
                    <a:cubicBezTo>
                      <a:pt x="836" y="9501"/>
                      <a:pt x="855" y="9498"/>
                      <a:pt x="871" y="9489"/>
                    </a:cubicBezTo>
                    <a:lnTo>
                      <a:pt x="2977" y="8900"/>
                    </a:lnTo>
                    <a:cubicBezTo>
                      <a:pt x="3061" y="8872"/>
                      <a:pt x="3117" y="8816"/>
                      <a:pt x="3145" y="8731"/>
                    </a:cubicBezTo>
                    <a:cubicBezTo>
                      <a:pt x="3145" y="8731"/>
                      <a:pt x="3342" y="8114"/>
                      <a:pt x="3594" y="7412"/>
                    </a:cubicBezTo>
                    <a:cubicBezTo>
                      <a:pt x="3819" y="6710"/>
                      <a:pt x="4100" y="5896"/>
                      <a:pt x="4268" y="5531"/>
                    </a:cubicBezTo>
                    <a:cubicBezTo>
                      <a:pt x="4408" y="5166"/>
                      <a:pt x="4633" y="4773"/>
                      <a:pt x="4858" y="4352"/>
                    </a:cubicBezTo>
                    <a:cubicBezTo>
                      <a:pt x="5054" y="3903"/>
                      <a:pt x="5251" y="3425"/>
                      <a:pt x="5251" y="2892"/>
                    </a:cubicBezTo>
                    <a:cubicBezTo>
                      <a:pt x="5251" y="2415"/>
                      <a:pt x="5166" y="1769"/>
                      <a:pt x="5082" y="1179"/>
                    </a:cubicBezTo>
                    <a:cubicBezTo>
                      <a:pt x="5026" y="899"/>
                      <a:pt x="4970" y="646"/>
                      <a:pt x="4886" y="449"/>
                    </a:cubicBezTo>
                    <a:cubicBezTo>
                      <a:pt x="4858" y="337"/>
                      <a:pt x="4830" y="253"/>
                      <a:pt x="4802" y="197"/>
                    </a:cubicBezTo>
                    <a:lnTo>
                      <a:pt x="4717" y="84"/>
                    </a:lnTo>
                    <a:cubicBezTo>
                      <a:pt x="4661" y="28"/>
                      <a:pt x="4605" y="0"/>
                      <a:pt x="4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4185;p64">
                <a:extLst>
                  <a:ext uri="{FF2B5EF4-FFF2-40B4-BE49-F238E27FC236}">
                    <a16:creationId xmlns:a16="http://schemas.microsoft.com/office/drawing/2014/main" id="{0AC4CEAD-49AF-CA88-96CD-3447356F4736}"/>
                  </a:ext>
                </a:extLst>
              </p:cNvPr>
              <p:cNvSpPr/>
              <p:nvPr/>
            </p:nvSpPr>
            <p:spPr>
              <a:xfrm>
                <a:off x="4805950" y="2688050"/>
                <a:ext cx="10177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813" extrusionOk="0">
                    <a:moveTo>
                      <a:pt x="3496" y="0"/>
                    </a:moveTo>
                    <a:cubicBezTo>
                      <a:pt x="3202" y="0"/>
                      <a:pt x="2918" y="706"/>
                      <a:pt x="2499" y="1219"/>
                    </a:cubicBezTo>
                    <a:cubicBezTo>
                      <a:pt x="1965" y="1809"/>
                      <a:pt x="1067" y="2202"/>
                      <a:pt x="674" y="2791"/>
                    </a:cubicBezTo>
                    <a:cubicBezTo>
                      <a:pt x="309" y="3381"/>
                      <a:pt x="0" y="4813"/>
                      <a:pt x="0" y="4813"/>
                    </a:cubicBezTo>
                    <a:lnTo>
                      <a:pt x="1656" y="4757"/>
                    </a:lnTo>
                    <a:cubicBezTo>
                      <a:pt x="1741" y="3549"/>
                      <a:pt x="3004" y="2202"/>
                      <a:pt x="3397" y="1668"/>
                    </a:cubicBezTo>
                    <a:cubicBezTo>
                      <a:pt x="3762" y="1135"/>
                      <a:pt x="4071" y="461"/>
                      <a:pt x="3678" y="96"/>
                    </a:cubicBezTo>
                    <a:cubicBezTo>
                      <a:pt x="3616" y="30"/>
                      <a:pt x="3556" y="0"/>
                      <a:pt x="34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4186;p64">
                <a:extLst>
                  <a:ext uri="{FF2B5EF4-FFF2-40B4-BE49-F238E27FC236}">
                    <a16:creationId xmlns:a16="http://schemas.microsoft.com/office/drawing/2014/main" id="{980ED3E4-2E4F-C213-4A03-3B2C79FA1C5E}"/>
                  </a:ext>
                </a:extLst>
              </p:cNvPr>
              <p:cNvSpPr/>
              <p:nvPr/>
            </p:nvSpPr>
            <p:spPr>
              <a:xfrm>
                <a:off x="4799625" y="2682025"/>
                <a:ext cx="108800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284" extrusionOk="0">
                    <a:moveTo>
                      <a:pt x="3762" y="0"/>
                    </a:moveTo>
                    <a:cubicBezTo>
                      <a:pt x="3678" y="0"/>
                      <a:pt x="3594" y="28"/>
                      <a:pt x="3538" y="56"/>
                    </a:cubicBezTo>
                    <a:cubicBezTo>
                      <a:pt x="3426" y="141"/>
                      <a:pt x="3341" y="225"/>
                      <a:pt x="3257" y="309"/>
                    </a:cubicBezTo>
                    <a:cubicBezTo>
                      <a:pt x="3032" y="590"/>
                      <a:pt x="2836" y="1011"/>
                      <a:pt x="2555" y="1292"/>
                    </a:cubicBezTo>
                    <a:cubicBezTo>
                      <a:pt x="2331" y="1573"/>
                      <a:pt x="1994" y="1797"/>
                      <a:pt x="1657" y="2050"/>
                    </a:cubicBezTo>
                    <a:cubicBezTo>
                      <a:pt x="1292" y="2302"/>
                      <a:pt x="955" y="2555"/>
                      <a:pt x="730" y="2920"/>
                    </a:cubicBezTo>
                    <a:cubicBezTo>
                      <a:pt x="534" y="3257"/>
                      <a:pt x="365" y="3762"/>
                      <a:pt x="225" y="4212"/>
                    </a:cubicBezTo>
                    <a:cubicBezTo>
                      <a:pt x="113" y="4661"/>
                      <a:pt x="28" y="4998"/>
                      <a:pt x="28" y="4998"/>
                    </a:cubicBezTo>
                    <a:cubicBezTo>
                      <a:pt x="0" y="5138"/>
                      <a:pt x="85" y="5250"/>
                      <a:pt x="225" y="5278"/>
                    </a:cubicBezTo>
                    <a:cubicBezTo>
                      <a:pt x="240" y="5282"/>
                      <a:pt x="255" y="5284"/>
                      <a:pt x="270" y="5284"/>
                    </a:cubicBezTo>
                    <a:cubicBezTo>
                      <a:pt x="372" y="5284"/>
                      <a:pt x="478" y="5207"/>
                      <a:pt x="478" y="5110"/>
                    </a:cubicBezTo>
                    <a:cubicBezTo>
                      <a:pt x="478" y="5110"/>
                      <a:pt x="506" y="5026"/>
                      <a:pt x="534" y="4885"/>
                    </a:cubicBezTo>
                    <a:cubicBezTo>
                      <a:pt x="590" y="4661"/>
                      <a:pt x="674" y="4352"/>
                      <a:pt x="786" y="4015"/>
                    </a:cubicBezTo>
                    <a:cubicBezTo>
                      <a:pt x="899" y="3678"/>
                      <a:pt x="1011" y="3341"/>
                      <a:pt x="1123" y="3145"/>
                    </a:cubicBezTo>
                    <a:cubicBezTo>
                      <a:pt x="1292" y="2920"/>
                      <a:pt x="1573" y="2667"/>
                      <a:pt x="1909" y="2443"/>
                    </a:cubicBezTo>
                    <a:cubicBezTo>
                      <a:pt x="2246" y="2190"/>
                      <a:pt x="2639" y="1937"/>
                      <a:pt x="2920" y="1601"/>
                    </a:cubicBezTo>
                    <a:cubicBezTo>
                      <a:pt x="3145" y="1348"/>
                      <a:pt x="3341" y="1011"/>
                      <a:pt x="3510" y="786"/>
                    </a:cubicBezTo>
                    <a:cubicBezTo>
                      <a:pt x="3566" y="674"/>
                      <a:pt x="3650" y="590"/>
                      <a:pt x="3706" y="534"/>
                    </a:cubicBezTo>
                    <a:lnTo>
                      <a:pt x="3762" y="478"/>
                    </a:lnTo>
                    <a:lnTo>
                      <a:pt x="3790" y="506"/>
                    </a:lnTo>
                    <a:cubicBezTo>
                      <a:pt x="3847" y="562"/>
                      <a:pt x="3875" y="646"/>
                      <a:pt x="3875" y="758"/>
                    </a:cubicBezTo>
                    <a:cubicBezTo>
                      <a:pt x="3875" y="1039"/>
                      <a:pt x="3706" y="1432"/>
                      <a:pt x="3454" y="1769"/>
                    </a:cubicBezTo>
                    <a:cubicBezTo>
                      <a:pt x="3285" y="2022"/>
                      <a:pt x="2864" y="2499"/>
                      <a:pt x="2471" y="3060"/>
                    </a:cubicBezTo>
                    <a:cubicBezTo>
                      <a:pt x="2078" y="3622"/>
                      <a:pt x="1713" y="4296"/>
                      <a:pt x="1685" y="4970"/>
                    </a:cubicBezTo>
                    <a:cubicBezTo>
                      <a:pt x="1685" y="5110"/>
                      <a:pt x="1769" y="5222"/>
                      <a:pt x="1909" y="5222"/>
                    </a:cubicBezTo>
                    <a:cubicBezTo>
                      <a:pt x="2022" y="5222"/>
                      <a:pt x="2134" y="5138"/>
                      <a:pt x="2134" y="4998"/>
                    </a:cubicBezTo>
                    <a:cubicBezTo>
                      <a:pt x="2190" y="4464"/>
                      <a:pt x="2499" y="3847"/>
                      <a:pt x="2864" y="3313"/>
                    </a:cubicBezTo>
                    <a:cubicBezTo>
                      <a:pt x="3229" y="2780"/>
                      <a:pt x="3622" y="2331"/>
                      <a:pt x="3819" y="2050"/>
                    </a:cubicBezTo>
                    <a:cubicBezTo>
                      <a:pt x="4099" y="1657"/>
                      <a:pt x="4352" y="1208"/>
                      <a:pt x="4352" y="758"/>
                    </a:cubicBezTo>
                    <a:cubicBezTo>
                      <a:pt x="4352" y="562"/>
                      <a:pt x="4268" y="337"/>
                      <a:pt x="4099" y="169"/>
                    </a:cubicBezTo>
                    <a:cubicBezTo>
                      <a:pt x="4015" y="85"/>
                      <a:pt x="3903" y="0"/>
                      <a:pt x="3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4187;p64">
                <a:extLst>
                  <a:ext uri="{FF2B5EF4-FFF2-40B4-BE49-F238E27FC236}">
                    <a16:creationId xmlns:a16="http://schemas.microsoft.com/office/drawing/2014/main" id="{2E973128-9110-ACCB-2CC5-3067102BCC83}"/>
                  </a:ext>
                </a:extLst>
              </p:cNvPr>
              <p:cNvSpPr/>
              <p:nvPr/>
            </p:nvSpPr>
            <p:spPr>
              <a:xfrm>
                <a:off x="4770150" y="2830675"/>
                <a:ext cx="77225" cy="73875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955" extrusionOk="0">
                    <a:moveTo>
                      <a:pt x="1536" y="0"/>
                    </a:moveTo>
                    <a:cubicBezTo>
                      <a:pt x="677" y="0"/>
                      <a:pt x="169" y="315"/>
                      <a:pt x="169" y="315"/>
                    </a:cubicBezTo>
                    <a:lnTo>
                      <a:pt x="0" y="2561"/>
                    </a:lnTo>
                    <a:lnTo>
                      <a:pt x="3088" y="2954"/>
                    </a:lnTo>
                    <a:lnTo>
                      <a:pt x="3032" y="455"/>
                    </a:lnTo>
                    <a:cubicBezTo>
                      <a:pt x="3032" y="455"/>
                      <a:pt x="2724" y="90"/>
                      <a:pt x="1741" y="6"/>
                    </a:cubicBezTo>
                    <a:cubicBezTo>
                      <a:pt x="1671" y="2"/>
                      <a:pt x="1603" y="0"/>
                      <a:pt x="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4188;p64">
                <a:extLst>
                  <a:ext uri="{FF2B5EF4-FFF2-40B4-BE49-F238E27FC236}">
                    <a16:creationId xmlns:a16="http://schemas.microsoft.com/office/drawing/2014/main" id="{3BF43079-580D-22FC-3124-5FF77FED27DD}"/>
                  </a:ext>
                </a:extLst>
              </p:cNvPr>
              <p:cNvSpPr/>
              <p:nvPr/>
            </p:nvSpPr>
            <p:spPr>
              <a:xfrm>
                <a:off x="4764525" y="2825200"/>
                <a:ext cx="8917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398" extrusionOk="0">
                    <a:moveTo>
                      <a:pt x="1713" y="450"/>
                    </a:moveTo>
                    <a:cubicBezTo>
                      <a:pt x="1797" y="450"/>
                      <a:pt x="1854" y="450"/>
                      <a:pt x="1938" y="478"/>
                    </a:cubicBezTo>
                    <a:cubicBezTo>
                      <a:pt x="2415" y="506"/>
                      <a:pt x="2696" y="618"/>
                      <a:pt x="2864" y="702"/>
                    </a:cubicBezTo>
                    <a:cubicBezTo>
                      <a:pt x="2929" y="724"/>
                      <a:pt x="2976" y="762"/>
                      <a:pt x="3008" y="791"/>
                    </a:cubicBezTo>
                    <a:lnTo>
                      <a:pt x="3008" y="791"/>
                    </a:lnTo>
                    <a:lnTo>
                      <a:pt x="3089" y="2892"/>
                    </a:lnTo>
                    <a:lnTo>
                      <a:pt x="3089" y="2892"/>
                    </a:lnTo>
                    <a:lnTo>
                      <a:pt x="492" y="2584"/>
                    </a:lnTo>
                    <a:lnTo>
                      <a:pt x="492" y="2584"/>
                    </a:lnTo>
                    <a:lnTo>
                      <a:pt x="611" y="676"/>
                    </a:lnTo>
                    <a:lnTo>
                      <a:pt x="611" y="676"/>
                    </a:lnTo>
                    <a:cubicBezTo>
                      <a:pt x="786" y="594"/>
                      <a:pt x="1170" y="450"/>
                      <a:pt x="1713" y="450"/>
                    </a:cubicBezTo>
                    <a:close/>
                    <a:moveTo>
                      <a:pt x="1713" y="1"/>
                    </a:moveTo>
                    <a:cubicBezTo>
                      <a:pt x="815" y="1"/>
                      <a:pt x="281" y="309"/>
                      <a:pt x="253" y="337"/>
                    </a:cubicBezTo>
                    <a:cubicBezTo>
                      <a:pt x="197" y="366"/>
                      <a:pt x="169" y="450"/>
                      <a:pt x="169" y="506"/>
                    </a:cubicBezTo>
                    <a:lnTo>
                      <a:pt x="1" y="2780"/>
                    </a:lnTo>
                    <a:cubicBezTo>
                      <a:pt x="1" y="2892"/>
                      <a:pt x="85" y="3005"/>
                      <a:pt x="197" y="3033"/>
                    </a:cubicBezTo>
                    <a:lnTo>
                      <a:pt x="3285" y="3398"/>
                    </a:lnTo>
                    <a:cubicBezTo>
                      <a:pt x="3370" y="3398"/>
                      <a:pt x="3426" y="3370"/>
                      <a:pt x="3482" y="3341"/>
                    </a:cubicBezTo>
                    <a:cubicBezTo>
                      <a:pt x="3538" y="3285"/>
                      <a:pt x="3566" y="3229"/>
                      <a:pt x="3538" y="3145"/>
                    </a:cubicBezTo>
                    <a:lnTo>
                      <a:pt x="3482" y="674"/>
                    </a:lnTo>
                    <a:cubicBezTo>
                      <a:pt x="3482" y="618"/>
                      <a:pt x="3454" y="590"/>
                      <a:pt x="3426" y="534"/>
                    </a:cubicBezTo>
                    <a:cubicBezTo>
                      <a:pt x="3398" y="478"/>
                      <a:pt x="3005" y="85"/>
                      <a:pt x="19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4189;p64">
                <a:extLst>
                  <a:ext uri="{FF2B5EF4-FFF2-40B4-BE49-F238E27FC236}">
                    <a16:creationId xmlns:a16="http://schemas.microsoft.com/office/drawing/2014/main" id="{89AE55B0-7AE6-4D7B-C6F1-0DCF22EECD54}"/>
                  </a:ext>
                </a:extLst>
              </p:cNvPr>
              <p:cNvSpPr/>
              <p:nvPr/>
            </p:nvSpPr>
            <p:spPr>
              <a:xfrm>
                <a:off x="3826125" y="2811350"/>
                <a:ext cx="1043000" cy="918300"/>
              </a:xfrm>
              <a:custGeom>
                <a:avLst/>
                <a:gdLst/>
                <a:ahLst/>
                <a:cxnLst/>
                <a:rect l="l" t="t" r="r" b="b"/>
                <a:pathLst>
                  <a:path w="41720" h="36732" extrusionOk="0">
                    <a:moveTo>
                      <a:pt x="20826" y="0"/>
                    </a:moveTo>
                    <a:cubicBezTo>
                      <a:pt x="19951" y="0"/>
                      <a:pt x="19026" y="75"/>
                      <a:pt x="18109" y="274"/>
                    </a:cubicBezTo>
                    <a:cubicBezTo>
                      <a:pt x="14347" y="1116"/>
                      <a:pt x="12157" y="2127"/>
                      <a:pt x="10248" y="3222"/>
                    </a:cubicBezTo>
                    <a:cubicBezTo>
                      <a:pt x="8339" y="4317"/>
                      <a:pt x="4577" y="5327"/>
                      <a:pt x="3931" y="6675"/>
                    </a:cubicBezTo>
                    <a:cubicBezTo>
                      <a:pt x="3285" y="7994"/>
                      <a:pt x="1011" y="22172"/>
                      <a:pt x="478" y="24025"/>
                    </a:cubicBezTo>
                    <a:cubicBezTo>
                      <a:pt x="338" y="24558"/>
                      <a:pt x="169" y="25148"/>
                      <a:pt x="1" y="25766"/>
                    </a:cubicBezTo>
                    <a:cubicBezTo>
                      <a:pt x="57" y="25990"/>
                      <a:pt x="141" y="26383"/>
                      <a:pt x="310" y="26776"/>
                    </a:cubicBezTo>
                    <a:lnTo>
                      <a:pt x="5054" y="27562"/>
                    </a:lnTo>
                    <a:cubicBezTo>
                      <a:pt x="5307" y="27338"/>
                      <a:pt x="5391" y="27141"/>
                      <a:pt x="5391" y="27141"/>
                    </a:cubicBezTo>
                    <a:cubicBezTo>
                      <a:pt x="5391" y="27141"/>
                      <a:pt x="5419" y="27198"/>
                      <a:pt x="5419" y="27282"/>
                    </a:cubicBezTo>
                    <a:cubicBezTo>
                      <a:pt x="5924" y="25878"/>
                      <a:pt x="6739" y="23829"/>
                      <a:pt x="6739" y="23829"/>
                    </a:cubicBezTo>
                    <a:cubicBezTo>
                      <a:pt x="6739" y="23829"/>
                      <a:pt x="6991" y="33402"/>
                      <a:pt x="7834" y="34441"/>
                    </a:cubicBezTo>
                    <a:cubicBezTo>
                      <a:pt x="8479" y="35227"/>
                      <a:pt x="9715" y="35451"/>
                      <a:pt x="10641" y="35648"/>
                    </a:cubicBezTo>
                    <a:cubicBezTo>
                      <a:pt x="11904" y="35901"/>
                      <a:pt x="13168" y="36181"/>
                      <a:pt x="14431" y="36350"/>
                    </a:cubicBezTo>
                    <a:cubicBezTo>
                      <a:pt x="16266" y="36619"/>
                      <a:pt x="18100" y="36732"/>
                      <a:pt x="19933" y="36732"/>
                    </a:cubicBezTo>
                    <a:cubicBezTo>
                      <a:pt x="22503" y="36732"/>
                      <a:pt x="25070" y="36509"/>
                      <a:pt x="27626" y="36181"/>
                    </a:cubicBezTo>
                    <a:cubicBezTo>
                      <a:pt x="28918" y="36013"/>
                      <a:pt x="31023" y="36097"/>
                      <a:pt x="31950" y="35002"/>
                    </a:cubicBezTo>
                    <a:cubicBezTo>
                      <a:pt x="32652" y="34188"/>
                      <a:pt x="32652" y="33149"/>
                      <a:pt x="32652" y="32897"/>
                    </a:cubicBezTo>
                    <a:cubicBezTo>
                      <a:pt x="32652" y="32644"/>
                      <a:pt x="33157" y="21976"/>
                      <a:pt x="33157" y="21976"/>
                    </a:cubicBezTo>
                    <a:cubicBezTo>
                      <a:pt x="33157" y="21976"/>
                      <a:pt x="38476" y="25938"/>
                      <a:pt x="39749" y="25938"/>
                    </a:cubicBezTo>
                    <a:cubicBezTo>
                      <a:pt x="39771" y="25938"/>
                      <a:pt x="39791" y="25937"/>
                      <a:pt x="39811" y="25934"/>
                    </a:cubicBezTo>
                    <a:cubicBezTo>
                      <a:pt x="40962" y="25822"/>
                      <a:pt x="41720" y="24783"/>
                      <a:pt x="41607" y="21723"/>
                    </a:cubicBezTo>
                    <a:cubicBezTo>
                      <a:pt x="41467" y="18663"/>
                      <a:pt x="41158" y="3671"/>
                      <a:pt x="40765" y="2969"/>
                    </a:cubicBezTo>
                    <a:cubicBezTo>
                      <a:pt x="40564" y="2609"/>
                      <a:pt x="39933" y="2397"/>
                      <a:pt x="39261" y="2397"/>
                    </a:cubicBezTo>
                    <a:cubicBezTo>
                      <a:pt x="38623" y="2397"/>
                      <a:pt x="37947" y="2588"/>
                      <a:pt x="37565" y="3025"/>
                    </a:cubicBezTo>
                    <a:cubicBezTo>
                      <a:pt x="36807" y="3924"/>
                      <a:pt x="36442" y="11335"/>
                      <a:pt x="36442" y="11335"/>
                    </a:cubicBezTo>
                    <a:cubicBezTo>
                      <a:pt x="36442" y="11335"/>
                      <a:pt x="33999" y="6029"/>
                      <a:pt x="32989" y="4373"/>
                    </a:cubicBezTo>
                    <a:cubicBezTo>
                      <a:pt x="31950" y="2716"/>
                      <a:pt x="25773" y="723"/>
                      <a:pt x="25773" y="723"/>
                    </a:cubicBezTo>
                    <a:cubicBezTo>
                      <a:pt x="25773" y="723"/>
                      <a:pt x="23541" y="0"/>
                      <a:pt x="20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4190;p64">
                <a:extLst>
                  <a:ext uri="{FF2B5EF4-FFF2-40B4-BE49-F238E27FC236}">
                    <a16:creationId xmlns:a16="http://schemas.microsoft.com/office/drawing/2014/main" id="{C5F67045-1458-8C0C-E9AB-6FA5C09B4113}"/>
                  </a:ext>
                </a:extLst>
              </p:cNvPr>
              <p:cNvSpPr/>
              <p:nvPr/>
            </p:nvSpPr>
            <p:spPr>
              <a:xfrm>
                <a:off x="3820525" y="2805550"/>
                <a:ext cx="10514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42057" h="37200" extrusionOk="0">
                    <a:moveTo>
                      <a:pt x="21056" y="0"/>
                    </a:moveTo>
                    <a:cubicBezTo>
                      <a:pt x="20158" y="0"/>
                      <a:pt x="19231" y="85"/>
                      <a:pt x="18277" y="281"/>
                    </a:cubicBezTo>
                    <a:cubicBezTo>
                      <a:pt x="14487" y="1123"/>
                      <a:pt x="12297" y="2162"/>
                      <a:pt x="10360" y="3257"/>
                    </a:cubicBezTo>
                    <a:cubicBezTo>
                      <a:pt x="9433" y="3762"/>
                      <a:pt x="8001" y="4296"/>
                      <a:pt x="6738" y="4857"/>
                    </a:cubicBezTo>
                    <a:cubicBezTo>
                      <a:pt x="6120" y="5138"/>
                      <a:pt x="5503" y="5447"/>
                      <a:pt x="5026" y="5756"/>
                    </a:cubicBezTo>
                    <a:cubicBezTo>
                      <a:pt x="4520" y="6065"/>
                      <a:pt x="4155" y="6402"/>
                      <a:pt x="3959" y="6795"/>
                    </a:cubicBezTo>
                    <a:cubicBezTo>
                      <a:pt x="3846" y="6991"/>
                      <a:pt x="3762" y="7356"/>
                      <a:pt x="3622" y="7889"/>
                    </a:cubicBezTo>
                    <a:cubicBezTo>
                      <a:pt x="3173" y="9714"/>
                      <a:pt x="2499" y="13392"/>
                      <a:pt x="1881" y="16817"/>
                    </a:cubicBezTo>
                    <a:cubicBezTo>
                      <a:pt x="1572" y="18530"/>
                      <a:pt x="1292" y="20186"/>
                      <a:pt x="1039" y="21506"/>
                    </a:cubicBezTo>
                    <a:cubicBezTo>
                      <a:pt x="786" y="22825"/>
                      <a:pt x="590" y="23808"/>
                      <a:pt x="477" y="24201"/>
                    </a:cubicBezTo>
                    <a:cubicBezTo>
                      <a:pt x="337" y="24734"/>
                      <a:pt x="169" y="25324"/>
                      <a:pt x="0" y="25942"/>
                    </a:cubicBezTo>
                    <a:lnTo>
                      <a:pt x="0" y="26054"/>
                    </a:lnTo>
                    <a:cubicBezTo>
                      <a:pt x="56" y="26278"/>
                      <a:pt x="141" y="26671"/>
                      <a:pt x="337" y="27121"/>
                    </a:cubicBezTo>
                    <a:cubicBezTo>
                      <a:pt x="358" y="27203"/>
                      <a:pt x="438" y="27255"/>
                      <a:pt x="535" y="27255"/>
                    </a:cubicBezTo>
                    <a:cubicBezTo>
                      <a:pt x="571" y="27255"/>
                      <a:pt x="608" y="27248"/>
                      <a:pt x="646" y="27233"/>
                    </a:cubicBezTo>
                    <a:cubicBezTo>
                      <a:pt x="758" y="27177"/>
                      <a:pt x="814" y="27036"/>
                      <a:pt x="758" y="26924"/>
                    </a:cubicBezTo>
                    <a:cubicBezTo>
                      <a:pt x="590" y="26531"/>
                      <a:pt x="505" y="26166"/>
                      <a:pt x="477" y="25970"/>
                    </a:cubicBezTo>
                    <a:lnTo>
                      <a:pt x="472" y="25970"/>
                    </a:lnTo>
                    <a:lnTo>
                      <a:pt x="472" y="25970"/>
                    </a:lnTo>
                    <a:cubicBezTo>
                      <a:pt x="633" y="25383"/>
                      <a:pt x="793" y="24823"/>
                      <a:pt x="927" y="24313"/>
                    </a:cubicBezTo>
                    <a:cubicBezTo>
                      <a:pt x="1067" y="23836"/>
                      <a:pt x="1320" y="22601"/>
                      <a:pt x="1600" y="21000"/>
                    </a:cubicBezTo>
                    <a:cubicBezTo>
                      <a:pt x="2050" y="18586"/>
                      <a:pt x="2639" y="15329"/>
                      <a:pt x="3145" y="12522"/>
                    </a:cubicBezTo>
                    <a:cubicBezTo>
                      <a:pt x="3425" y="11146"/>
                      <a:pt x="3678" y="9883"/>
                      <a:pt x="3874" y="8900"/>
                    </a:cubicBezTo>
                    <a:cubicBezTo>
                      <a:pt x="3987" y="8395"/>
                      <a:pt x="4071" y="7974"/>
                      <a:pt x="4155" y="7637"/>
                    </a:cubicBezTo>
                    <a:cubicBezTo>
                      <a:pt x="4239" y="7328"/>
                      <a:pt x="4324" y="7103"/>
                      <a:pt x="4380" y="6991"/>
                    </a:cubicBezTo>
                    <a:cubicBezTo>
                      <a:pt x="4492" y="6738"/>
                      <a:pt x="4829" y="6430"/>
                      <a:pt x="5278" y="6149"/>
                    </a:cubicBezTo>
                    <a:cubicBezTo>
                      <a:pt x="5952" y="5700"/>
                      <a:pt x="6935" y="5279"/>
                      <a:pt x="7889" y="4885"/>
                    </a:cubicBezTo>
                    <a:cubicBezTo>
                      <a:pt x="8872" y="4464"/>
                      <a:pt x="9854" y="4071"/>
                      <a:pt x="10584" y="3650"/>
                    </a:cubicBezTo>
                    <a:cubicBezTo>
                      <a:pt x="12493" y="2583"/>
                      <a:pt x="14627" y="1573"/>
                      <a:pt x="18389" y="730"/>
                    </a:cubicBezTo>
                    <a:cubicBezTo>
                      <a:pt x="19287" y="534"/>
                      <a:pt x="20186" y="478"/>
                      <a:pt x="21056" y="478"/>
                    </a:cubicBezTo>
                    <a:cubicBezTo>
                      <a:pt x="22404" y="478"/>
                      <a:pt x="23611" y="646"/>
                      <a:pt x="24481" y="815"/>
                    </a:cubicBezTo>
                    <a:cubicBezTo>
                      <a:pt x="24931" y="927"/>
                      <a:pt x="25295" y="1011"/>
                      <a:pt x="25548" y="1067"/>
                    </a:cubicBezTo>
                    <a:cubicBezTo>
                      <a:pt x="25660" y="1095"/>
                      <a:pt x="25745" y="1123"/>
                      <a:pt x="25829" y="1152"/>
                    </a:cubicBezTo>
                    <a:cubicBezTo>
                      <a:pt x="25885" y="1180"/>
                      <a:pt x="25913" y="1180"/>
                      <a:pt x="25913" y="1180"/>
                    </a:cubicBezTo>
                    <a:cubicBezTo>
                      <a:pt x="25913" y="1180"/>
                      <a:pt x="26025" y="1208"/>
                      <a:pt x="26194" y="1264"/>
                    </a:cubicBezTo>
                    <a:cubicBezTo>
                      <a:pt x="26783" y="1460"/>
                      <a:pt x="28299" y="1994"/>
                      <a:pt x="29759" y="2639"/>
                    </a:cubicBezTo>
                    <a:cubicBezTo>
                      <a:pt x="30489" y="2976"/>
                      <a:pt x="31191" y="3313"/>
                      <a:pt x="31781" y="3678"/>
                    </a:cubicBezTo>
                    <a:cubicBezTo>
                      <a:pt x="32370" y="4043"/>
                      <a:pt x="32820" y="4408"/>
                      <a:pt x="33016" y="4717"/>
                    </a:cubicBezTo>
                    <a:cubicBezTo>
                      <a:pt x="33493" y="5531"/>
                      <a:pt x="34364" y="7272"/>
                      <a:pt x="35094" y="8816"/>
                    </a:cubicBezTo>
                    <a:cubicBezTo>
                      <a:pt x="35487" y="9574"/>
                      <a:pt x="35824" y="10304"/>
                      <a:pt x="36048" y="10809"/>
                    </a:cubicBezTo>
                    <a:cubicBezTo>
                      <a:pt x="36301" y="11343"/>
                      <a:pt x="36441" y="11680"/>
                      <a:pt x="36441" y="11680"/>
                    </a:cubicBezTo>
                    <a:cubicBezTo>
                      <a:pt x="36487" y="11749"/>
                      <a:pt x="36572" y="11799"/>
                      <a:pt x="36663" y="11799"/>
                    </a:cubicBezTo>
                    <a:cubicBezTo>
                      <a:pt x="36682" y="11799"/>
                      <a:pt x="36702" y="11797"/>
                      <a:pt x="36722" y="11792"/>
                    </a:cubicBezTo>
                    <a:cubicBezTo>
                      <a:pt x="36806" y="11792"/>
                      <a:pt x="36890" y="11680"/>
                      <a:pt x="36890" y="11595"/>
                    </a:cubicBezTo>
                    <a:cubicBezTo>
                      <a:pt x="36890" y="11567"/>
                      <a:pt x="36918" y="11118"/>
                      <a:pt x="36975" y="10416"/>
                    </a:cubicBezTo>
                    <a:cubicBezTo>
                      <a:pt x="37031" y="9349"/>
                      <a:pt x="37171" y="7749"/>
                      <a:pt x="37340" y="6317"/>
                    </a:cubicBezTo>
                    <a:cubicBezTo>
                      <a:pt x="37424" y="5587"/>
                      <a:pt x="37536" y="4942"/>
                      <a:pt x="37648" y="4408"/>
                    </a:cubicBezTo>
                    <a:cubicBezTo>
                      <a:pt x="37705" y="4156"/>
                      <a:pt x="37761" y="3931"/>
                      <a:pt x="37817" y="3734"/>
                    </a:cubicBezTo>
                    <a:cubicBezTo>
                      <a:pt x="37873" y="3566"/>
                      <a:pt x="37929" y="3454"/>
                      <a:pt x="37985" y="3398"/>
                    </a:cubicBezTo>
                    <a:cubicBezTo>
                      <a:pt x="38266" y="3061"/>
                      <a:pt x="38884" y="2864"/>
                      <a:pt x="39501" y="2864"/>
                    </a:cubicBezTo>
                    <a:cubicBezTo>
                      <a:pt x="39810" y="2864"/>
                      <a:pt x="40119" y="2920"/>
                      <a:pt x="40344" y="3004"/>
                    </a:cubicBezTo>
                    <a:cubicBezTo>
                      <a:pt x="40568" y="3089"/>
                      <a:pt x="40737" y="3201"/>
                      <a:pt x="40793" y="3313"/>
                    </a:cubicBezTo>
                    <a:cubicBezTo>
                      <a:pt x="40793" y="3313"/>
                      <a:pt x="40821" y="3426"/>
                      <a:pt x="40849" y="3566"/>
                    </a:cubicBezTo>
                    <a:cubicBezTo>
                      <a:pt x="40933" y="4156"/>
                      <a:pt x="41017" y="5419"/>
                      <a:pt x="41073" y="7047"/>
                    </a:cubicBezTo>
                    <a:cubicBezTo>
                      <a:pt x="41326" y="11876"/>
                      <a:pt x="41495" y="19821"/>
                      <a:pt x="41579" y="21983"/>
                    </a:cubicBezTo>
                    <a:cubicBezTo>
                      <a:pt x="41607" y="22180"/>
                      <a:pt x="41607" y="22404"/>
                      <a:pt x="41607" y="22601"/>
                    </a:cubicBezTo>
                    <a:cubicBezTo>
                      <a:pt x="41607" y="23864"/>
                      <a:pt x="41410" y="24678"/>
                      <a:pt x="41130" y="25184"/>
                    </a:cubicBezTo>
                    <a:cubicBezTo>
                      <a:pt x="40849" y="25689"/>
                      <a:pt x="40484" y="25885"/>
                      <a:pt x="40007" y="25942"/>
                    </a:cubicBezTo>
                    <a:lnTo>
                      <a:pt x="39979" y="25942"/>
                    </a:lnTo>
                    <a:cubicBezTo>
                      <a:pt x="39866" y="25942"/>
                      <a:pt x="39670" y="25885"/>
                      <a:pt x="39417" y="25801"/>
                    </a:cubicBezTo>
                    <a:cubicBezTo>
                      <a:pt x="38519" y="25436"/>
                      <a:pt x="37031" y="24482"/>
                      <a:pt x="35795" y="23639"/>
                    </a:cubicBezTo>
                    <a:cubicBezTo>
                      <a:pt x="35178" y="23218"/>
                      <a:pt x="34616" y="22797"/>
                      <a:pt x="34195" y="22516"/>
                    </a:cubicBezTo>
                    <a:cubicBezTo>
                      <a:pt x="33774" y="22208"/>
                      <a:pt x="33521" y="22039"/>
                      <a:pt x="33521" y="22039"/>
                    </a:cubicBezTo>
                    <a:cubicBezTo>
                      <a:pt x="33487" y="22004"/>
                      <a:pt x="33441" y="21980"/>
                      <a:pt x="33392" y="21980"/>
                    </a:cubicBezTo>
                    <a:cubicBezTo>
                      <a:pt x="33361" y="21980"/>
                      <a:pt x="33329" y="21990"/>
                      <a:pt x="33297" y="22011"/>
                    </a:cubicBezTo>
                    <a:cubicBezTo>
                      <a:pt x="33213" y="22039"/>
                      <a:pt x="33156" y="22123"/>
                      <a:pt x="33156" y="22208"/>
                    </a:cubicBezTo>
                    <a:cubicBezTo>
                      <a:pt x="33156" y="22208"/>
                      <a:pt x="33044" y="24875"/>
                      <a:pt x="32904" y="27570"/>
                    </a:cubicBezTo>
                    <a:cubicBezTo>
                      <a:pt x="32848" y="28917"/>
                      <a:pt x="32763" y="30265"/>
                      <a:pt x="32735" y="31304"/>
                    </a:cubicBezTo>
                    <a:cubicBezTo>
                      <a:pt x="32707" y="31837"/>
                      <a:pt x="32679" y="32258"/>
                      <a:pt x="32679" y="32567"/>
                    </a:cubicBezTo>
                    <a:cubicBezTo>
                      <a:pt x="32651" y="32904"/>
                      <a:pt x="32651" y="33073"/>
                      <a:pt x="32651" y="33129"/>
                    </a:cubicBezTo>
                    <a:cubicBezTo>
                      <a:pt x="32651" y="33381"/>
                      <a:pt x="32651" y="34336"/>
                      <a:pt x="32005" y="35094"/>
                    </a:cubicBezTo>
                    <a:cubicBezTo>
                      <a:pt x="31612" y="35571"/>
                      <a:pt x="30910" y="35796"/>
                      <a:pt x="30124" y="35936"/>
                    </a:cubicBezTo>
                    <a:cubicBezTo>
                      <a:pt x="29338" y="36077"/>
                      <a:pt x="28496" y="36077"/>
                      <a:pt x="27822" y="36161"/>
                    </a:cubicBezTo>
                    <a:cubicBezTo>
                      <a:pt x="25239" y="36498"/>
                      <a:pt x="22656" y="36722"/>
                      <a:pt x="20102" y="36722"/>
                    </a:cubicBezTo>
                    <a:cubicBezTo>
                      <a:pt x="18277" y="36722"/>
                      <a:pt x="16480" y="36610"/>
                      <a:pt x="14683" y="36357"/>
                    </a:cubicBezTo>
                    <a:cubicBezTo>
                      <a:pt x="13420" y="36189"/>
                      <a:pt x="12185" y="35908"/>
                      <a:pt x="10921" y="35655"/>
                    </a:cubicBezTo>
                    <a:cubicBezTo>
                      <a:pt x="10444" y="35543"/>
                      <a:pt x="9911" y="35459"/>
                      <a:pt x="9433" y="35262"/>
                    </a:cubicBezTo>
                    <a:cubicBezTo>
                      <a:pt x="8956" y="35094"/>
                      <a:pt x="8507" y="34869"/>
                      <a:pt x="8226" y="34504"/>
                    </a:cubicBezTo>
                    <a:cubicBezTo>
                      <a:pt x="8170" y="34448"/>
                      <a:pt x="8086" y="34196"/>
                      <a:pt x="8001" y="33859"/>
                    </a:cubicBezTo>
                    <a:cubicBezTo>
                      <a:pt x="7693" y="32651"/>
                      <a:pt x="7496" y="30181"/>
                      <a:pt x="7384" y="28019"/>
                    </a:cubicBezTo>
                    <a:cubicBezTo>
                      <a:pt x="7300" y="26952"/>
                      <a:pt x="7271" y="25970"/>
                      <a:pt x="7243" y="25240"/>
                    </a:cubicBezTo>
                    <a:cubicBezTo>
                      <a:pt x="7215" y="24510"/>
                      <a:pt x="7215" y="24061"/>
                      <a:pt x="7215" y="24061"/>
                    </a:cubicBezTo>
                    <a:cubicBezTo>
                      <a:pt x="7187" y="23948"/>
                      <a:pt x="7131" y="23864"/>
                      <a:pt x="7019" y="23836"/>
                    </a:cubicBezTo>
                    <a:cubicBezTo>
                      <a:pt x="7000" y="23831"/>
                      <a:pt x="6980" y="23829"/>
                      <a:pt x="6961" y="23829"/>
                    </a:cubicBezTo>
                    <a:cubicBezTo>
                      <a:pt x="6870" y="23829"/>
                      <a:pt x="6785" y="23883"/>
                      <a:pt x="6738" y="23976"/>
                    </a:cubicBezTo>
                    <a:cubicBezTo>
                      <a:pt x="6738" y="23976"/>
                      <a:pt x="6019" y="25785"/>
                      <a:pt x="5537" y="27168"/>
                    </a:cubicBezTo>
                    <a:lnTo>
                      <a:pt x="5537" y="27168"/>
                    </a:lnTo>
                    <a:cubicBezTo>
                      <a:pt x="5489" y="27185"/>
                      <a:pt x="5449" y="27215"/>
                      <a:pt x="5419" y="27261"/>
                    </a:cubicBezTo>
                    <a:cubicBezTo>
                      <a:pt x="5419" y="27289"/>
                      <a:pt x="5334" y="27430"/>
                      <a:pt x="5110" y="27654"/>
                    </a:cubicBezTo>
                    <a:cubicBezTo>
                      <a:pt x="5026" y="27738"/>
                      <a:pt x="5026" y="27879"/>
                      <a:pt x="5110" y="27963"/>
                    </a:cubicBezTo>
                    <a:cubicBezTo>
                      <a:pt x="5152" y="28019"/>
                      <a:pt x="5215" y="28047"/>
                      <a:pt x="5278" y="28047"/>
                    </a:cubicBezTo>
                    <a:cubicBezTo>
                      <a:pt x="5341" y="28047"/>
                      <a:pt x="5405" y="28019"/>
                      <a:pt x="5447" y="27963"/>
                    </a:cubicBezTo>
                    <a:cubicBezTo>
                      <a:pt x="5529" y="27880"/>
                      <a:pt x="5597" y="27804"/>
                      <a:pt x="5651" y="27738"/>
                    </a:cubicBezTo>
                    <a:lnTo>
                      <a:pt x="5651" y="27738"/>
                    </a:lnTo>
                    <a:cubicBezTo>
                      <a:pt x="5759" y="27736"/>
                      <a:pt x="5840" y="27679"/>
                      <a:pt x="5868" y="27570"/>
                    </a:cubicBezTo>
                    <a:cubicBezTo>
                      <a:pt x="6120" y="26896"/>
                      <a:pt x="6457" y="26026"/>
                      <a:pt x="6710" y="25352"/>
                    </a:cubicBezTo>
                    <a:cubicBezTo>
                      <a:pt x="6731" y="25298"/>
                      <a:pt x="6752" y="25246"/>
                      <a:pt x="6773" y="25195"/>
                    </a:cubicBezTo>
                    <a:lnTo>
                      <a:pt x="6773" y="25195"/>
                    </a:lnTo>
                    <a:cubicBezTo>
                      <a:pt x="6806" y="26135"/>
                      <a:pt x="6866" y="27550"/>
                      <a:pt x="6963" y="29002"/>
                    </a:cubicBezTo>
                    <a:cubicBezTo>
                      <a:pt x="7047" y="30265"/>
                      <a:pt x="7159" y="31557"/>
                      <a:pt x="7300" y="32595"/>
                    </a:cubicBezTo>
                    <a:cubicBezTo>
                      <a:pt x="7384" y="33129"/>
                      <a:pt x="7440" y="33606"/>
                      <a:pt x="7552" y="33971"/>
                    </a:cubicBezTo>
                    <a:cubicBezTo>
                      <a:pt x="7636" y="34336"/>
                      <a:pt x="7721" y="34617"/>
                      <a:pt x="7861" y="34813"/>
                    </a:cubicBezTo>
                    <a:cubicBezTo>
                      <a:pt x="8226" y="35262"/>
                      <a:pt x="8731" y="35515"/>
                      <a:pt x="9265" y="35712"/>
                    </a:cubicBezTo>
                    <a:cubicBezTo>
                      <a:pt x="9798" y="35908"/>
                      <a:pt x="10360" y="36020"/>
                      <a:pt x="10809" y="36105"/>
                    </a:cubicBezTo>
                    <a:cubicBezTo>
                      <a:pt x="12072" y="36385"/>
                      <a:pt x="13336" y="36638"/>
                      <a:pt x="14627" y="36835"/>
                    </a:cubicBezTo>
                    <a:cubicBezTo>
                      <a:pt x="16452" y="37087"/>
                      <a:pt x="18277" y="37200"/>
                      <a:pt x="20102" y="37200"/>
                    </a:cubicBezTo>
                    <a:cubicBezTo>
                      <a:pt x="22685" y="37200"/>
                      <a:pt x="25295" y="36975"/>
                      <a:pt x="27878" y="36638"/>
                    </a:cubicBezTo>
                    <a:cubicBezTo>
                      <a:pt x="28496" y="36554"/>
                      <a:pt x="29366" y="36526"/>
                      <a:pt x="30180" y="36385"/>
                    </a:cubicBezTo>
                    <a:cubicBezTo>
                      <a:pt x="31023" y="36245"/>
                      <a:pt x="31837" y="35992"/>
                      <a:pt x="32370" y="35375"/>
                    </a:cubicBezTo>
                    <a:cubicBezTo>
                      <a:pt x="33128" y="34476"/>
                      <a:pt x="33100" y="33409"/>
                      <a:pt x="33128" y="33129"/>
                    </a:cubicBezTo>
                    <a:cubicBezTo>
                      <a:pt x="33128" y="33101"/>
                      <a:pt x="33128" y="32904"/>
                      <a:pt x="33128" y="32595"/>
                    </a:cubicBezTo>
                    <a:cubicBezTo>
                      <a:pt x="33184" y="31500"/>
                      <a:pt x="33297" y="28889"/>
                      <a:pt x="33409" y="26587"/>
                    </a:cubicBezTo>
                    <a:cubicBezTo>
                      <a:pt x="33465" y="25436"/>
                      <a:pt x="33521" y="24341"/>
                      <a:pt x="33578" y="23527"/>
                    </a:cubicBezTo>
                    <a:cubicBezTo>
                      <a:pt x="33590" y="23177"/>
                      <a:pt x="33603" y="22883"/>
                      <a:pt x="33613" y="22664"/>
                    </a:cubicBezTo>
                    <a:lnTo>
                      <a:pt x="33613" y="22664"/>
                    </a:lnTo>
                    <a:cubicBezTo>
                      <a:pt x="34112" y="23022"/>
                      <a:pt x="35054" y="23703"/>
                      <a:pt x="36076" y="24397"/>
                    </a:cubicBezTo>
                    <a:cubicBezTo>
                      <a:pt x="36834" y="24875"/>
                      <a:pt x="37620" y="25380"/>
                      <a:pt x="38294" y="25773"/>
                    </a:cubicBezTo>
                    <a:cubicBezTo>
                      <a:pt x="38659" y="25942"/>
                      <a:pt x="38968" y="26110"/>
                      <a:pt x="39249" y="26222"/>
                    </a:cubicBezTo>
                    <a:cubicBezTo>
                      <a:pt x="39529" y="26335"/>
                      <a:pt x="39754" y="26419"/>
                      <a:pt x="39979" y="26419"/>
                    </a:cubicBezTo>
                    <a:lnTo>
                      <a:pt x="40063" y="26419"/>
                    </a:lnTo>
                    <a:cubicBezTo>
                      <a:pt x="40652" y="26335"/>
                      <a:pt x="41186" y="26026"/>
                      <a:pt x="41523" y="25408"/>
                    </a:cubicBezTo>
                    <a:cubicBezTo>
                      <a:pt x="41888" y="24819"/>
                      <a:pt x="42056" y="23892"/>
                      <a:pt x="42056" y="22601"/>
                    </a:cubicBezTo>
                    <a:cubicBezTo>
                      <a:pt x="42056" y="22404"/>
                      <a:pt x="42056" y="22180"/>
                      <a:pt x="42056" y="21955"/>
                    </a:cubicBezTo>
                    <a:cubicBezTo>
                      <a:pt x="42000" y="20411"/>
                      <a:pt x="41888" y="15891"/>
                      <a:pt x="41719" y="11680"/>
                    </a:cubicBezTo>
                    <a:cubicBezTo>
                      <a:pt x="41663" y="9574"/>
                      <a:pt x="41579" y="7525"/>
                      <a:pt x="41495" y="5980"/>
                    </a:cubicBezTo>
                    <a:cubicBezTo>
                      <a:pt x="41438" y="5194"/>
                      <a:pt x="41410" y="4549"/>
                      <a:pt x="41354" y="4043"/>
                    </a:cubicBezTo>
                    <a:cubicBezTo>
                      <a:pt x="41326" y="3819"/>
                      <a:pt x="41326" y="3594"/>
                      <a:pt x="41298" y="3454"/>
                    </a:cubicBezTo>
                    <a:cubicBezTo>
                      <a:pt x="41270" y="3369"/>
                      <a:pt x="41270" y="3313"/>
                      <a:pt x="41242" y="3257"/>
                    </a:cubicBezTo>
                    <a:cubicBezTo>
                      <a:pt x="41242" y="3173"/>
                      <a:pt x="41214" y="3145"/>
                      <a:pt x="41186" y="3089"/>
                    </a:cubicBezTo>
                    <a:cubicBezTo>
                      <a:pt x="41045" y="2836"/>
                      <a:pt x="40793" y="2668"/>
                      <a:pt x="40512" y="2555"/>
                    </a:cubicBezTo>
                    <a:cubicBezTo>
                      <a:pt x="40203" y="2443"/>
                      <a:pt x="39866" y="2387"/>
                      <a:pt x="39501" y="2387"/>
                    </a:cubicBezTo>
                    <a:cubicBezTo>
                      <a:pt x="38799" y="2387"/>
                      <a:pt x="38069" y="2583"/>
                      <a:pt x="37620" y="3117"/>
                    </a:cubicBezTo>
                    <a:cubicBezTo>
                      <a:pt x="37480" y="3285"/>
                      <a:pt x="37396" y="3510"/>
                      <a:pt x="37311" y="3819"/>
                    </a:cubicBezTo>
                    <a:cubicBezTo>
                      <a:pt x="37003" y="4857"/>
                      <a:pt x="36778" y="6766"/>
                      <a:pt x="36638" y="8451"/>
                    </a:cubicBezTo>
                    <a:cubicBezTo>
                      <a:pt x="36567" y="9297"/>
                      <a:pt x="36518" y="10080"/>
                      <a:pt x="36486" y="10649"/>
                    </a:cubicBezTo>
                    <a:lnTo>
                      <a:pt x="36486" y="10649"/>
                    </a:lnTo>
                    <a:cubicBezTo>
                      <a:pt x="36243" y="10120"/>
                      <a:pt x="35901" y="9392"/>
                      <a:pt x="35515" y="8619"/>
                    </a:cubicBezTo>
                    <a:cubicBezTo>
                      <a:pt x="34785" y="7075"/>
                      <a:pt x="33914" y="5335"/>
                      <a:pt x="33409" y="4464"/>
                    </a:cubicBezTo>
                    <a:cubicBezTo>
                      <a:pt x="33100" y="3987"/>
                      <a:pt x="32511" y="3566"/>
                      <a:pt x="31753" y="3117"/>
                    </a:cubicBezTo>
                    <a:cubicBezTo>
                      <a:pt x="29563" y="1853"/>
                      <a:pt x="26082" y="730"/>
                      <a:pt x="26053" y="730"/>
                    </a:cubicBezTo>
                    <a:cubicBezTo>
                      <a:pt x="26053" y="730"/>
                      <a:pt x="23808" y="0"/>
                      <a:pt x="2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4191;p64">
                <a:extLst>
                  <a:ext uri="{FF2B5EF4-FFF2-40B4-BE49-F238E27FC236}">
                    <a16:creationId xmlns:a16="http://schemas.microsoft.com/office/drawing/2014/main" id="{6C73E73A-D50C-C188-BA7C-15D82C78A290}"/>
                  </a:ext>
                </a:extLst>
              </p:cNvPr>
              <p:cNvSpPr/>
              <p:nvPr/>
            </p:nvSpPr>
            <p:spPr>
              <a:xfrm>
                <a:off x="4528000" y="3305275"/>
                <a:ext cx="5547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966" extrusionOk="0">
                    <a:moveTo>
                      <a:pt x="1938" y="1"/>
                    </a:moveTo>
                    <a:lnTo>
                      <a:pt x="0" y="1601"/>
                    </a:lnTo>
                    <a:lnTo>
                      <a:pt x="309" y="1966"/>
                    </a:lnTo>
                    <a:lnTo>
                      <a:pt x="2218" y="366"/>
                    </a:lnTo>
                    <a:lnTo>
                      <a:pt x="19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4192;p64">
                <a:extLst>
                  <a:ext uri="{FF2B5EF4-FFF2-40B4-BE49-F238E27FC236}">
                    <a16:creationId xmlns:a16="http://schemas.microsoft.com/office/drawing/2014/main" id="{3516930C-B40B-3EAC-0A45-B3F3EC8B3079}"/>
                  </a:ext>
                </a:extLst>
              </p:cNvPr>
              <p:cNvSpPr/>
              <p:nvPr/>
            </p:nvSpPr>
            <p:spPr>
              <a:xfrm>
                <a:off x="4205850" y="3376875"/>
                <a:ext cx="290600" cy="241475"/>
              </a:xfrm>
              <a:custGeom>
                <a:avLst/>
                <a:gdLst/>
                <a:ahLst/>
                <a:cxnLst/>
                <a:rect l="l" t="t" r="r" b="b"/>
                <a:pathLst>
                  <a:path w="11624" h="9659" extrusionOk="0">
                    <a:moveTo>
                      <a:pt x="11342" y="0"/>
                    </a:moveTo>
                    <a:lnTo>
                      <a:pt x="0" y="9321"/>
                    </a:lnTo>
                    <a:lnTo>
                      <a:pt x="309" y="9658"/>
                    </a:lnTo>
                    <a:lnTo>
                      <a:pt x="11623" y="365"/>
                    </a:lnTo>
                    <a:lnTo>
                      <a:pt x="11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4193;p64">
                <a:extLst>
                  <a:ext uri="{FF2B5EF4-FFF2-40B4-BE49-F238E27FC236}">
                    <a16:creationId xmlns:a16="http://schemas.microsoft.com/office/drawing/2014/main" id="{725C6260-F39F-291B-85A5-69DB5CCDA750}"/>
                  </a:ext>
                </a:extLst>
              </p:cNvPr>
              <p:cNvSpPr/>
              <p:nvPr/>
            </p:nvSpPr>
            <p:spPr>
              <a:xfrm>
                <a:off x="4167250" y="3454775"/>
                <a:ext cx="129150" cy="108825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353" extrusionOk="0">
                    <a:moveTo>
                      <a:pt x="4857" y="1"/>
                    </a:moveTo>
                    <a:lnTo>
                      <a:pt x="0" y="3987"/>
                    </a:lnTo>
                    <a:lnTo>
                      <a:pt x="281" y="4352"/>
                    </a:lnTo>
                    <a:lnTo>
                      <a:pt x="5166" y="366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4194;p64">
                <a:extLst>
                  <a:ext uri="{FF2B5EF4-FFF2-40B4-BE49-F238E27FC236}">
                    <a16:creationId xmlns:a16="http://schemas.microsoft.com/office/drawing/2014/main" id="{7A088577-2E44-9754-6A48-3E27800B9FEF}"/>
                  </a:ext>
                </a:extLst>
              </p:cNvPr>
              <p:cNvSpPr/>
              <p:nvPr/>
            </p:nvSpPr>
            <p:spPr>
              <a:xfrm>
                <a:off x="3883675" y="3624500"/>
                <a:ext cx="118650" cy="3850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15403" extrusionOk="0">
                    <a:moveTo>
                      <a:pt x="3454" y="1"/>
                    </a:moveTo>
                    <a:cubicBezTo>
                      <a:pt x="3327" y="1"/>
                      <a:pt x="3198" y="63"/>
                      <a:pt x="3117" y="202"/>
                    </a:cubicBezTo>
                    <a:lnTo>
                      <a:pt x="310" y="5424"/>
                    </a:lnTo>
                    <a:cubicBezTo>
                      <a:pt x="85" y="5845"/>
                      <a:pt x="1" y="6323"/>
                      <a:pt x="85" y="6772"/>
                    </a:cubicBezTo>
                    <a:lnTo>
                      <a:pt x="1545" y="15194"/>
                    </a:lnTo>
                    <a:cubicBezTo>
                      <a:pt x="1560" y="15332"/>
                      <a:pt x="1667" y="15403"/>
                      <a:pt x="1775" y="15403"/>
                    </a:cubicBezTo>
                    <a:cubicBezTo>
                      <a:pt x="1865" y="15403"/>
                      <a:pt x="1956" y="15353"/>
                      <a:pt x="1994" y="15250"/>
                    </a:cubicBezTo>
                    <a:lnTo>
                      <a:pt x="4577" y="8260"/>
                    </a:lnTo>
                    <a:cubicBezTo>
                      <a:pt x="4689" y="7951"/>
                      <a:pt x="4745" y="7614"/>
                      <a:pt x="4689" y="7305"/>
                    </a:cubicBezTo>
                    <a:lnTo>
                      <a:pt x="3847" y="343"/>
                    </a:lnTo>
                    <a:cubicBezTo>
                      <a:pt x="3814" y="128"/>
                      <a:pt x="3636" y="1"/>
                      <a:pt x="3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4195;p64">
                <a:extLst>
                  <a:ext uri="{FF2B5EF4-FFF2-40B4-BE49-F238E27FC236}">
                    <a16:creationId xmlns:a16="http://schemas.microsoft.com/office/drawing/2014/main" id="{9BB2C1FF-1EDA-3119-B83D-0D25CB8C68AD}"/>
                  </a:ext>
                </a:extLst>
              </p:cNvPr>
              <p:cNvSpPr/>
              <p:nvPr/>
            </p:nvSpPr>
            <p:spPr>
              <a:xfrm>
                <a:off x="3878775" y="3619025"/>
                <a:ext cx="128450" cy="3965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5863" extrusionOk="0">
                    <a:moveTo>
                      <a:pt x="3650" y="449"/>
                    </a:moveTo>
                    <a:lnTo>
                      <a:pt x="3762" y="505"/>
                    </a:lnTo>
                    <a:cubicBezTo>
                      <a:pt x="3790" y="505"/>
                      <a:pt x="3790" y="534"/>
                      <a:pt x="3818" y="590"/>
                    </a:cubicBezTo>
                    <a:lnTo>
                      <a:pt x="4661" y="7552"/>
                    </a:lnTo>
                    <a:cubicBezTo>
                      <a:pt x="4661" y="7636"/>
                      <a:pt x="4661" y="7693"/>
                      <a:pt x="4661" y="7777"/>
                    </a:cubicBezTo>
                    <a:cubicBezTo>
                      <a:pt x="4661" y="7973"/>
                      <a:pt x="4633" y="8198"/>
                      <a:pt x="4548" y="8394"/>
                    </a:cubicBezTo>
                    <a:lnTo>
                      <a:pt x="1966" y="15385"/>
                    </a:lnTo>
                    <a:lnTo>
                      <a:pt x="506" y="6963"/>
                    </a:lnTo>
                    <a:cubicBezTo>
                      <a:pt x="478" y="6850"/>
                      <a:pt x="478" y="6738"/>
                      <a:pt x="478" y="6654"/>
                    </a:cubicBezTo>
                    <a:cubicBezTo>
                      <a:pt x="478" y="6345"/>
                      <a:pt x="562" y="6036"/>
                      <a:pt x="702" y="5755"/>
                    </a:cubicBezTo>
                    <a:lnTo>
                      <a:pt x="3538" y="534"/>
                    </a:lnTo>
                    <a:cubicBezTo>
                      <a:pt x="3566" y="477"/>
                      <a:pt x="3594" y="449"/>
                      <a:pt x="3650" y="449"/>
                    </a:cubicBezTo>
                    <a:close/>
                    <a:moveTo>
                      <a:pt x="3650" y="0"/>
                    </a:moveTo>
                    <a:cubicBezTo>
                      <a:pt x="3454" y="0"/>
                      <a:pt x="3229" y="112"/>
                      <a:pt x="3117" y="309"/>
                    </a:cubicBezTo>
                    <a:lnTo>
                      <a:pt x="281" y="5531"/>
                    </a:lnTo>
                    <a:cubicBezTo>
                      <a:pt x="113" y="5868"/>
                      <a:pt x="0" y="6261"/>
                      <a:pt x="0" y="6654"/>
                    </a:cubicBezTo>
                    <a:cubicBezTo>
                      <a:pt x="0" y="6766"/>
                      <a:pt x="28" y="6907"/>
                      <a:pt x="56" y="7047"/>
                    </a:cubicBezTo>
                    <a:lnTo>
                      <a:pt x="1516" y="15469"/>
                    </a:lnTo>
                    <a:cubicBezTo>
                      <a:pt x="1516" y="15582"/>
                      <a:pt x="1601" y="15694"/>
                      <a:pt x="1685" y="15750"/>
                    </a:cubicBezTo>
                    <a:cubicBezTo>
                      <a:pt x="1769" y="15806"/>
                      <a:pt x="1853" y="15862"/>
                      <a:pt x="1966" y="15862"/>
                    </a:cubicBezTo>
                    <a:cubicBezTo>
                      <a:pt x="2134" y="15862"/>
                      <a:pt x="2331" y="15750"/>
                      <a:pt x="2387" y="15554"/>
                    </a:cubicBezTo>
                    <a:lnTo>
                      <a:pt x="4998" y="8563"/>
                    </a:lnTo>
                    <a:cubicBezTo>
                      <a:pt x="5082" y="8310"/>
                      <a:pt x="5138" y="8030"/>
                      <a:pt x="5138" y="7777"/>
                    </a:cubicBezTo>
                    <a:cubicBezTo>
                      <a:pt x="5138" y="7665"/>
                      <a:pt x="5138" y="7580"/>
                      <a:pt x="5138" y="7496"/>
                    </a:cubicBezTo>
                    <a:lnTo>
                      <a:pt x="4268" y="534"/>
                    </a:lnTo>
                    <a:cubicBezTo>
                      <a:pt x="4268" y="365"/>
                      <a:pt x="4183" y="225"/>
                      <a:pt x="4043" y="140"/>
                    </a:cubicBezTo>
                    <a:cubicBezTo>
                      <a:pt x="3931" y="28"/>
                      <a:pt x="3790" y="0"/>
                      <a:pt x="36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4196;p64">
                <a:extLst>
                  <a:ext uri="{FF2B5EF4-FFF2-40B4-BE49-F238E27FC236}">
                    <a16:creationId xmlns:a16="http://schemas.microsoft.com/office/drawing/2014/main" id="{59482D04-2D47-6041-1C83-712FEFA1ACF0}"/>
                  </a:ext>
                </a:extLst>
              </p:cNvPr>
              <p:cNvSpPr/>
              <p:nvPr/>
            </p:nvSpPr>
            <p:spPr>
              <a:xfrm>
                <a:off x="4737150" y="3094725"/>
                <a:ext cx="70925" cy="16355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6542" extrusionOk="0">
                    <a:moveTo>
                      <a:pt x="1" y="0"/>
                    </a:moveTo>
                    <a:lnTo>
                      <a:pt x="2836" y="654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4197;p64">
                <a:extLst>
                  <a:ext uri="{FF2B5EF4-FFF2-40B4-BE49-F238E27FC236}">
                    <a16:creationId xmlns:a16="http://schemas.microsoft.com/office/drawing/2014/main" id="{15B7591B-6803-B049-7B5D-01F7BDC50E27}"/>
                  </a:ext>
                </a:extLst>
              </p:cNvPr>
              <p:cNvSpPr/>
              <p:nvPr/>
            </p:nvSpPr>
            <p:spPr>
              <a:xfrm>
                <a:off x="4730125" y="3088925"/>
                <a:ext cx="84250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021" extrusionOk="0">
                    <a:moveTo>
                      <a:pt x="257" y="1"/>
                    </a:moveTo>
                    <a:cubicBezTo>
                      <a:pt x="237" y="1"/>
                      <a:pt x="217" y="3"/>
                      <a:pt x="198" y="8"/>
                    </a:cubicBezTo>
                    <a:cubicBezTo>
                      <a:pt x="57" y="64"/>
                      <a:pt x="1" y="204"/>
                      <a:pt x="57" y="316"/>
                    </a:cubicBezTo>
                    <a:lnTo>
                      <a:pt x="2893" y="6886"/>
                    </a:lnTo>
                    <a:cubicBezTo>
                      <a:pt x="2934" y="6968"/>
                      <a:pt x="3020" y="7020"/>
                      <a:pt x="3107" y="7020"/>
                    </a:cubicBezTo>
                    <a:cubicBezTo>
                      <a:pt x="3139" y="7020"/>
                      <a:pt x="3171" y="7013"/>
                      <a:pt x="3202" y="6998"/>
                    </a:cubicBezTo>
                    <a:cubicBezTo>
                      <a:pt x="3314" y="6942"/>
                      <a:pt x="3370" y="6802"/>
                      <a:pt x="3314" y="6689"/>
                    </a:cubicBezTo>
                    <a:lnTo>
                      <a:pt x="506" y="148"/>
                    </a:lnTo>
                    <a:cubicBezTo>
                      <a:pt x="460" y="55"/>
                      <a:pt x="35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4198;p64">
                <a:extLst>
                  <a:ext uri="{FF2B5EF4-FFF2-40B4-BE49-F238E27FC236}">
                    <a16:creationId xmlns:a16="http://schemas.microsoft.com/office/drawing/2014/main" id="{CA08A4E1-425E-3406-CC29-4C28BE122DCD}"/>
                  </a:ext>
                </a:extLst>
              </p:cNvPr>
              <p:cNvSpPr/>
              <p:nvPr/>
            </p:nvSpPr>
            <p:spPr>
              <a:xfrm>
                <a:off x="3973525" y="3851475"/>
                <a:ext cx="22225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3617" extrusionOk="0">
                    <a:moveTo>
                      <a:pt x="685" y="1"/>
                    </a:moveTo>
                    <a:cubicBezTo>
                      <a:pt x="578" y="1"/>
                      <a:pt x="438" y="191"/>
                      <a:pt x="309" y="500"/>
                    </a:cubicBezTo>
                    <a:cubicBezTo>
                      <a:pt x="28" y="1174"/>
                      <a:pt x="0" y="3617"/>
                      <a:pt x="0" y="3617"/>
                    </a:cubicBezTo>
                    <a:cubicBezTo>
                      <a:pt x="0" y="3617"/>
                      <a:pt x="730" y="2129"/>
                      <a:pt x="843" y="921"/>
                    </a:cubicBezTo>
                    <a:cubicBezTo>
                      <a:pt x="888" y="267"/>
                      <a:pt x="810" y="1"/>
                      <a:pt x="6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4199;p64">
                <a:extLst>
                  <a:ext uri="{FF2B5EF4-FFF2-40B4-BE49-F238E27FC236}">
                    <a16:creationId xmlns:a16="http://schemas.microsoft.com/office/drawing/2014/main" id="{02FDBDEB-21E3-4E6D-E2D8-1D20D64D918C}"/>
                  </a:ext>
                </a:extLst>
              </p:cNvPr>
              <p:cNvSpPr/>
              <p:nvPr/>
            </p:nvSpPr>
            <p:spPr>
              <a:xfrm>
                <a:off x="3967900" y="3845725"/>
                <a:ext cx="33025" cy="10197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4079" extrusionOk="0">
                    <a:moveTo>
                      <a:pt x="838" y="639"/>
                    </a:moveTo>
                    <a:lnTo>
                      <a:pt x="838" y="639"/>
                    </a:lnTo>
                    <a:cubicBezTo>
                      <a:pt x="841" y="682"/>
                      <a:pt x="843" y="731"/>
                      <a:pt x="843" y="786"/>
                    </a:cubicBezTo>
                    <a:cubicBezTo>
                      <a:pt x="843" y="871"/>
                      <a:pt x="843" y="1011"/>
                      <a:pt x="815" y="1123"/>
                    </a:cubicBezTo>
                    <a:cubicBezTo>
                      <a:pt x="792" y="1599"/>
                      <a:pt x="660" y="2110"/>
                      <a:pt x="507" y="2556"/>
                    </a:cubicBezTo>
                    <a:lnTo>
                      <a:pt x="507" y="2556"/>
                    </a:lnTo>
                    <a:cubicBezTo>
                      <a:pt x="515" y="2382"/>
                      <a:pt x="525" y="2202"/>
                      <a:pt x="534" y="2022"/>
                    </a:cubicBezTo>
                    <a:cubicBezTo>
                      <a:pt x="562" y="1769"/>
                      <a:pt x="590" y="1516"/>
                      <a:pt x="618" y="1292"/>
                    </a:cubicBezTo>
                    <a:cubicBezTo>
                      <a:pt x="675" y="1095"/>
                      <a:pt x="703" y="899"/>
                      <a:pt x="759" y="814"/>
                    </a:cubicBezTo>
                    <a:cubicBezTo>
                      <a:pt x="785" y="749"/>
                      <a:pt x="811" y="689"/>
                      <a:pt x="838" y="639"/>
                    </a:cubicBezTo>
                    <a:close/>
                    <a:moveTo>
                      <a:pt x="899" y="0"/>
                    </a:moveTo>
                    <a:cubicBezTo>
                      <a:pt x="815" y="0"/>
                      <a:pt x="731" y="28"/>
                      <a:pt x="675" y="84"/>
                    </a:cubicBezTo>
                    <a:cubicBezTo>
                      <a:pt x="534" y="197"/>
                      <a:pt x="422" y="393"/>
                      <a:pt x="310" y="618"/>
                    </a:cubicBezTo>
                    <a:cubicBezTo>
                      <a:pt x="225" y="843"/>
                      <a:pt x="169" y="1123"/>
                      <a:pt x="141" y="1460"/>
                    </a:cubicBezTo>
                    <a:cubicBezTo>
                      <a:pt x="1" y="2471"/>
                      <a:pt x="1" y="3847"/>
                      <a:pt x="1" y="3847"/>
                    </a:cubicBezTo>
                    <a:cubicBezTo>
                      <a:pt x="1" y="3959"/>
                      <a:pt x="85" y="4043"/>
                      <a:pt x="169" y="4071"/>
                    </a:cubicBezTo>
                    <a:cubicBezTo>
                      <a:pt x="189" y="4076"/>
                      <a:pt x="208" y="4078"/>
                      <a:pt x="227" y="4078"/>
                    </a:cubicBezTo>
                    <a:cubicBezTo>
                      <a:pt x="318" y="4078"/>
                      <a:pt x="404" y="4024"/>
                      <a:pt x="450" y="3931"/>
                    </a:cubicBezTo>
                    <a:cubicBezTo>
                      <a:pt x="450" y="3931"/>
                      <a:pt x="1180" y="2443"/>
                      <a:pt x="1292" y="1179"/>
                    </a:cubicBezTo>
                    <a:cubicBezTo>
                      <a:pt x="1320" y="1039"/>
                      <a:pt x="1320" y="899"/>
                      <a:pt x="1320" y="786"/>
                    </a:cubicBezTo>
                    <a:cubicBezTo>
                      <a:pt x="1320" y="562"/>
                      <a:pt x="1292" y="421"/>
                      <a:pt x="1264" y="281"/>
                    </a:cubicBezTo>
                    <a:cubicBezTo>
                      <a:pt x="1236" y="225"/>
                      <a:pt x="1208" y="169"/>
                      <a:pt x="1152" y="84"/>
                    </a:cubicBezTo>
                    <a:cubicBezTo>
                      <a:pt x="1096" y="28"/>
                      <a:pt x="1012" y="0"/>
                      <a:pt x="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4200;p64">
                <a:extLst>
                  <a:ext uri="{FF2B5EF4-FFF2-40B4-BE49-F238E27FC236}">
                    <a16:creationId xmlns:a16="http://schemas.microsoft.com/office/drawing/2014/main" id="{0A6783B0-5E9B-C754-CEAF-161B1F1143D3}"/>
                  </a:ext>
                </a:extLst>
              </p:cNvPr>
              <p:cNvSpPr/>
              <p:nvPr/>
            </p:nvSpPr>
            <p:spPr>
              <a:xfrm>
                <a:off x="3935625" y="3881125"/>
                <a:ext cx="53525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4621" extrusionOk="0">
                    <a:moveTo>
                      <a:pt x="1781" y="1"/>
                    </a:moveTo>
                    <a:cubicBezTo>
                      <a:pt x="1761" y="1"/>
                      <a:pt x="1738" y="6"/>
                      <a:pt x="1713" y="16"/>
                    </a:cubicBezTo>
                    <a:cubicBezTo>
                      <a:pt x="1236" y="213"/>
                      <a:pt x="1039" y="1167"/>
                      <a:pt x="1039" y="1167"/>
                    </a:cubicBezTo>
                    <a:cubicBezTo>
                      <a:pt x="1039" y="1167"/>
                      <a:pt x="877" y="1079"/>
                      <a:pt x="689" y="1079"/>
                    </a:cubicBezTo>
                    <a:cubicBezTo>
                      <a:pt x="493" y="1079"/>
                      <a:pt x="269" y="1174"/>
                      <a:pt x="169" y="1560"/>
                    </a:cubicBezTo>
                    <a:cubicBezTo>
                      <a:pt x="0" y="2318"/>
                      <a:pt x="169" y="4620"/>
                      <a:pt x="169" y="4620"/>
                    </a:cubicBezTo>
                    <a:cubicBezTo>
                      <a:pt x="169" y="4620"/>
                      <a:pt x="1348" y="3301"/>
                      <a:pt x="1516" y="2431"/>
                    </a:cubicBezTo>
                    <a:cubicBezTo>
                      <a:pt x="1703" y="1606"/>
                      <a:pt x="2141" y="1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4201;p64">
                <a:extLst>
                  <a:ext uri="{FF2B5EF4-FFF2-40B4-BE49-F238E27FC236}">
                    <a16:creationId xmlns:a16="http://schemas.microsoft.com/office/drawing/2014/main" id="{62EF4988-CCEB-E308-02CC-E97CFD83C9A3}"/>
                  </a:ext>
                </a:extLst>
              </p:cNvPr>
              <p:cNvSpPr/>
              <p:nvPr/>
            </p:nvSpPr>
            <p:spPr>
              <a:xfrm>
                <a:off x="3932125" y="3875200"/>
                <a:ext cx="5757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5093" extrusionOk="0">
                    <a:moveTo>
                      <a:pt x="1825" y="550"/>
                    </a:moveTo>
                    <a:cubicBezTo>
                      <a:pt x="1825" y="554"/>
                      <a:pt x="1825" y="558"/>
                      <a:pt x="1825" y="562"/>
                    </a:cubicBezTo>
                    <a:cubicBezTo>
                      <a:pt x="1825" y="787"/>
                      <a:pt x="1769" y="1151"/>
                      <a:pt x="1684" y="1545"/>
                    </a:cubicBezTo>
                    <a:cubicBezTo>
                      <a:pt x="1600" y="1909"/>
                      <a:pt x="1516" y="2303"/>
                      <a:pt x="1432" y="2611"/>
                    </a:cubicBezTo>
                    <a:cubicBezTo>
                      <a:pt x="1348" y="2976"/>
                      <a:pt x="1039" y="3538"/>
                      <a:pt x="730" y="3959"/>
                    </a:cubicBezTo>
                    <a:cubicBezTo>
                      <a:pt x="659" y="4072"/>
                      <a:pt x="581" y="4171"/>
                      <a:pt x="507" y="4260"/>
                    </a:cubicBezTo>
                    <a:lnTo>
                      <a:pt x="507" y="4260"/>
                    </a:lnTo>
                    <a:cubicBezTo>
                      <a:pt x="506" y="4253"/>
                      <a:pt x="506" y="4246"/>
                      <a:pt x="505" y="4240"/>
                    </a:cubicBezTo>
                    <a:cubicBezTo>
                      <a:pt x="505" y="3875"/>
                      <a:pt x="477" y="3369"/>
                      <a:pt x="477" y="2948"/>
                    </a:cubicBezTo>
                    <a:cubicBezTo>
                      <a:pt x="477" y="2499"/>
                      <a:pt x="505" y="2078"/>
                      <a:pt x="562" y="1853"/>
                    </a:cubicBezTo>
                    <a:cubicBezTo>
                      <a:pt x="590" y="1685"/>
                      <a:pt x="646" y="1629"/>
                      <a:pt x="674" y="1601"/>
                    </a:cubicBezTo>
                    <a:cubicBezTo>
                      <a:pt x="730" y="1573"/>
                      <a:pt x="758" y="1545"/>
                      <a:pt x="814" y="1545"/>
                    </a:cubicBezTo>
                    <a:cubicBezTo>
                      <a:pt x="870" y="1545"/>
                      <a:pt x="955" y="1573"/>
                      <a:pt x="1011" y="1573"/>
                    </a:cubicBezTo>
                    <a:lnTo>
                      <a:pt x="1067" y="1601"/>
                    </a:lnTo>
                    <a:lnTo>
                      <a:pt x="1067" y="1629"/>
                    </a:lnTo>
                    <a:cubicBezTo>
                      <a:pt x="1095" y="1643"/>
                      <a:pt x="1130" y="1650"/>
                      <a:pt x="1169" y="1650"/>
                    </a:cubicBezTo>
                    <a:cubicBezTo>
                      <a:pt x="1207" y="1650"/>
                      <a:pt x="1249" y="1643"/>
                      <a:pt x="1291" y="1629"/>
                    </a:cubicBezTo>
                    <a:cubicBezTo>
                      <a:pt x="1348" y="1601"/>
                      <a:pt x="1404" y="1545"/>
                      <a:pt x="1404" y="1460"/>
                    </a:cubicBezTo>
                    <a:lnTo>
                      <a:pt x="1432" y="1432"/>
                    </a:lnTo>
                    <a:cubicBezTo>
                      <a:pt x="1432" y="1348"/>
                      <a:pt x="1488" y="1123"/>
                      <a:pt x="1600" y="899"/>
                    </a:cubicBezTo>
                    <a:cubicBezTo>
                      <a:pt x="1658" y="764"/>
                      <a:pt x="1742" y="630"/>
                      <a:pt x="1825" y="550"/>
                    </a:cubicBezTo>
                    <a:close/>
                    <a:moveTo>
                      <a:pt x="1937" y="0"/>
                    </a:moveTo>
                    <a:cubicBezTo>
                      <a:pt x="1881" y="0"/>
                      <a:pt x="1825" y="28"/>
                      <a:pt x="1769" y="57"/>
                    </a:cubicBezTo>
                    <a:cubicBezTo>
                      <a:pt x="1600" y="113"/>
                      <a:pt x="1460" y="253"/>
                      <a:pt x="1376" y="393"/>
                    </a:cubicBezTo>
                    <a:cubicBezTo>
                      <a:pt x="1195" y="623"/>
                      <a:pt x="1082" y="910"/>
                      <a:pt x="1019" y="1115"/>
                    </a:cubicBezTo>
                    <a:lnTo>
                      <a:pt x="1019" y="1115"/>
                    </a:lnTo>
                    <a:cubicBezTo>
                      <a:pt x="958" y="1103"/>
                      <a:pt x="889" y="1095"/>
                      <a:pt x="814" y="1095"/>
                    </a:cubicBezTo>
                    <a:cubicBezTo>
                      <a:pt x="702" y="1095"/>
                      <a:pt x="533" y="1123"/>
                      <a:pt x="393" y="1236"/>
                    </a:cubicBezTo>
                    <a:cubicBezTo>
                      <a:pt x="253" y="1348"/>
                      <a:pt x="140" y="1516"/>
                      <a:pt x="84" y="1741"/>
                    </a:cubicBezTo>
                    <a:cubicBezTo>
                      <a:pt x="28" y="2050"/>
                      <a:pt x="0" y="2471"/>
                      <a:pt x="0" y="2948"/>
                    </a:cubicBezTo>
                    <a:cubicBezTo>
                      <a:pt x="0" y="3847"/>
                      <a:pt x="84" y="4885"/>
                      <a:pt x="84" y="4885"/>
                    </a:cubicBezTo>
                    <a:cubicBezTo>
                      <a:pt x="84" y="4998"/>
                      <a:pt x="168" y="5054"/>
                      <a:pt x="253" y="5082"/>
                    </a:cubicBezTo>
                    <a:cubicBezTo>
                      <a:pt x="275" y="5089"/>
                      <a:pt x="300" y="5093"/>
                      <a:pt x="325" y="5093"/>
                    </a:cubicBezTo>
                    <a:cubicBezTo>
                      <a:pt x="393" y="5093"/>
                      <a:pt x="464" y="5067"/>
                      <a:pt x="505" y="5026"/>
                    </a:cubicBezTo>
                    <a:cubicBezTo>
                      <a:pt x="505" y="5026"/>
                      <a:pt x="786" y="4689"/>
                      <a:pt x="1123" y="4212"/>
                    </a:cubicBezTo>
                    <a:cubicBezTo>
                      <a:pt x="1432" y="3762"/>
                      <a:pt x="1769" y="3201"/>
                      <a:pt x="1881" y="2724"/>
                    </a:cubicBezTo>
                    <a:cubicBezTo>
                      <a:pt x="1965" y="2415"/>
                      <a:pt x="2049" y="2022"/>
                      <a:pt x="2134" y="1629"/>
                    </a:cubicBezTo>
                    <a:cubicBezTo>
                      <a:pt x="2218" y="1236"/>
                      <a:pt x="2302" y="843"/>
                      <a:pt x="2302" y="562"/>
                    </a:cubicBezTo>
                    <a:cubicBezTo>
                      <a:pt x="2302" y="450"/>
                      <a:pt x="2302" y="337"/>
                      <a:pt x="2246" y="253"/>
                    </a:cubicBezTo>
                    <a:cubicBezTo>
                      <a:pt x="2218" y="197"/>
                      <a:pt x="2190" y="141"/>
                      <a:pt x="2134" y="85"/>
                    </a:cubicBezTo>
                    <a:cubicBezTo>
                      <a:pt x="2078" y="28"/>
                      <a:pt x="1993" y="0"/>
                      <a:pt x="1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4202;p64">
                <a:extLst>
                  <a:ext uri="{FF2B5EF4-FFF2-40B4-BE49-F238E27FC236}">
                    <a16:creationId xmlns:a16="http://schemas.microsoft.com/office/drawing/2014/main" id="{3398CD0B-781B-37F1-6E94-551C289F6586}"/>
                  </a:ext>
                </a:extLst>
              </p:cNvPr>
              <p:cNvSpPr/>
              <p:nvPr/>
            </p:nvSpPr>
            <p:spPr>
              <a:xfrm>
                <a:off x="3952475" y="3904550"/>
                <a:ext cx="18275" cy="723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892" extrusionOk="0">
                    <a:moveTo>
                      <a:pt x="363" y="0"/>
                    </a:moveTo>
                    <a:cubicBezTo>
                      <a:pt x="345" y="0"/>
                      <a:pt x="327" y="2"/>
                      <a:pt x="309" y="6"/>
                    </a:cubicBezTo>
                    <a:cubicBezTo>
                      <a:pt x="197" y="34"/>
                      <a:pt x="112" y="174"/>
                      <a:pt x="141" y="286"/>
                    </a:cubicBezTo>
                    <a:lnTo>
                      <a:pt x="141" y="314"/>
                    </a:lnTo>
                    <a:cubicBezTo>
                      <a:pt x="169" y="427"/>
                      <a:pt x="253" y="876"/>
                      <a:pt x="253" y="1409"/>
                    </a:cubicBezTo>
                    <a:cubicBezTo>
                      <a:pt x="253" y="1802"/>
                      <a:pt x="197" y="2252"/>
                      <a:pt x="56" y="2560"/>
                    </a:cubicBezTo>
                    <a:cubicBezTo>
                      <a:pt x="0" y="2701"/>
                      <a:pt x="56" y="2841"/>
                      <a:pt x="197" y="2869"/>
                    </a:cubicBezTo>
                    <a:cubicBezTo>
                      <a:pt x="227" y="2884"/>
                      <a:pt x="259" y="2891"/>
                      <a:pt x="291" y="2891"/>
                    </a:cubicBezTo>
                    <a:cubicBezTo>
                      <a:pt x="378" y="2891"/>
                      <a:pt x="464" y="2839"/>
                      <a:pt x="506" y="2757"/>
                    </a:cubicBezTo>
                    <a:cubicBezTo>
                      <a:pt x="674" y="2336"/>
                      <a:pt x="730" y="1858"/>
                      <a:pt x="730" y="1409"/>
                    </a:cubicBezTo>
                    <a:cubicBezTo>
                      <a:pt x="730" y="764"/>
                      <a:pt x="590" y="202"/>
                      <a:pt x="590" y="174"/>
                    </a:cubicBezTo>
                    <a:cubicBezTo>
                      <a:pt x="565" y="76"/>
                      <a:pt x="477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4203;p64">
                <a:extLst>
                  <a:ext uri="{FF2B5EF4-FFF2-40B4-BE49-F238E27FC236}">
                    <a16:creationId xmlns:a16="http://schemas.microsoft.com/office/drawing/2014/main" id="{5DC327F4-3819-775C-DABA-F63CE4BA6636}"/>
                  </a:ext>
                </a:extLst>
              </p:cNvPr>
              <p:cNvSpPr/>
              <p:nvPr/>
            </p:nvSpPr>
            <p:spPr>
              <a:xfrm>
                <a:off x="4649425" y="3143050"/>
                <a:ext cx="18275" cy="22402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8961" extrusionOk="0">
                    <a:moveTo>
                      <a:pt x="463" y="0"/>
                    </a:moveTo>
                    <a:cubicBezTo>
                      <a:pt x="343" y="0"/>
                      <a:pt x="253" y="103"/>
                      <a:pt x="253" y="229"/>
                    </a:cubicBezTo>
                    <a:lnTo>
                      <a:pt x="0" y="8708"/>
                    </a:lnTo>
                    <a:cubicBezTo>
                      <a:pt x="0" y="8848"/>
                      <a:pt x="113" y="8932"/>
                      <a:pt x="225" y="8960"/>
                    </a:cubicBezTo>
                    <a:cubicBezTo>
                      <a:pt x="365" y="8960"/>
                      <a:pt x="478" y="8848"/>
                      <a:pt x="478" y="8736"/>
                    </a:cubicBezTo>
                    <a:lnTo>
                      <a:pt x="730" y="229"/>
                    </a:lnTo>
                    <a:cubicBezTo>
                      <a:pt x="730" y="117"/>
                      <a:pt x="618" y="4"/>
                      <a:pt x="506" y="4"/>
                    </a:cubicBezTo>
                    <a:cubicBezTo>
                      <a:pt x="491" y="2"/>
                      <a:pt x="477" y="0"/>
                      <a:pt x="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4204;p64">
                <a:extLst>
                  <a:ext uri="{FF2B5EF4-FFF2-40B4-BE49-F238E27FC236}">
                    <a16:creationId xmlns:a16="http://schemas.microsoft.com/office/drawing/2014/main" id="{640EA53D-9F1D-1037-2E96-7568D46C8030}"/>
                  </a:ext>
                </a:extLst>
              </p:cNvPr>
              <p:cNvSpPr/>
              <p:nvPr/>
            </p:nvSpPr>
            <p:spPr>
              <a:xfrm>
                <a:off x="4652225" y="3168275"/>
                <a:ext cx="37925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5262" extrusionOk="0">
                    <a:moveTo>
                      <a:pt x="1276" y="1"/>
                    </a:moveTo>
                    <a:cubicBezTo>
                      <a:pt x="1174" y="1"/>
                      <a:pt x="1064" y="80"/>
                      <a:pt x="1039" y="203"/>
                    </a:cubicBezTo>
                    <a:lnTo>
                      <a:pt x="29" y="4975"/>
                    </a:lnTo>
                    <a:cubicBezTo>
                      <a:pt x="1" y="5116"/>
                      <a:pt x="85" y="5228"/>
                      <a:pt x="197" y="5256"/>
                    </a:cubicBezTo>
                    <a:cubicBezTo>
                      <a:pt x="216" y="5260"/>
                      <a:pt x="234" y="5262"/>
                      <a:pt x="251" y="5262"/>
                    </a:cubicBezTo>
                    <a:cubicBezTo>
                      <a:pt x="366" y="5262"/>
                      <a:pt x="454" y="5185"/>
                      <a:pt x="478" y="5088"/>
                    </a:cubicBezTo>
                    <a:lnTo>
                      <a:pt x="1489" y="287"/>
                    </a:lnTo>
                    <a:cubicBezTo>
                      <a:pt x="1517" y="175"/>
                      <a:pt x="1461" y="34"/>
                      <a:pt x="1320" y="6"/>
                    </a:cubicBezTo>
                    <a:cubicBezTo>
                      <a:pt x="1306" y="2"/>
                      <a:pt x="1291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4205;p64">
                <a:extLst>
                  <a:ext uri="{FF2B5EF4-FFF2-40B4-BE49-F238E27FC236}">
                    <a16:creationId xmlns:a16="http://schemas.microsoft.com/office/drawing/2014/main" id="{883B27EB-3E3C-F28F-E760-5FA9AFB5A58F}"/>
                  </a:ext>
                </a:extLst>
              </p:cNvPr>
              <p:cNvSpPr/>
              <p:nvPr/>
            </p:nvSpPr>
            <p:spPr>
              <a:xfrm>
                <a:off x="3982650" y="3160575"/>
                <a:ext cx="18275" cy="25282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0113" extrusionOk="0">
                    <a:moveTo>
                      <a:pt x="260" y="1"/>
                    </a:moveTo>
                    <a:cubicBezTo>
                      <a:pt x="248" y="1"/>
                      <a:pt x="237" y="2"/>
                      <a:pt x="225" y="5"/>
                    </a:cubicBezTo>
                    <a:cubicBezTo>
                      <a:pt x="85" y="5"/>
                      <a:pt x="0" y="118"/>
                      <a:pt x="0" y="230"/>
                    </a:cubicBezTo>
                    <a:lnTo>
                      <a:pt x="253" y="9860"/>
                    </a:lnTo>
                    <a:cubicBezTo>
                      <a:pt x="253" y="10000"/>
                      <a:pt x="365" y="10112"/>
                      <a:pt x="478" y="10112"/>
                    </a:cubicBezTo>
                    <a:cubicBezTo>
                      <a:pt x="618" y="10084"/>
                      <a:pt x="730" y="10000"/>
                      <a:pt x="730" y="9860"/>
                    </a:cubicBezTo>
                    <a:lnTo>
                      <a:pt x="450" y="230"/>
                    </a:lnTo>
                    <a:cubicBezTo>
                      <a:pt x="450" y="104"/>
                      <a:pt x="360" y="1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4206;p64">
                <a:extLst>
                  <a:ext uri="{FF2B5EF4-FFF2-40B4-BE49-F238E27FC236}">
                    <a16:creationId xmlns:a16="http://schemas.microsoft.com/office/drawing/2014/main" id="{28AD8463-6B41-F043-B52D-CE6A5D075E0A}"/>
                  </a:ext>
                </a:extLst>
              </p:cNvPr>
              <p:cNvSpPr/>
              <p:nvPr/>
            </p:nvSpPr>
            <p:spPr>
              <a:xfrm>
                <a:off x="2591550" y="5031175"/>
                <a:ext cx="1179850" cy="346750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870" extrusionOk="0">
                    <a:moveTo>
                      <a:pt x="23583" y="1"/>
                    </a:moveTo>
                    <a:cubicBezTo>
                      <a:pt x="10556" y="1"/>
                      <a:pt x="0" y="3117"/>
                      <a:pt x="0" y="6935"/>
                    </a:cubicBezTo>
                    <a:cubicBezTo>
                      <a:pt x="0" y="10753"/>
                      <a:pt x="10556" y="13869"/>
                      <a:pt x="23583" y="13869"/>
                    </a:cubicBezTo>
                    <a:cubicBezTo>
                      <a:pt x="36610" y="13869"/>
                      <a:pt x="47194" y="10753"/>
                      <a:pt x="47194" y="6935"/>
                    </a:cubicBezTo>
                    <a:cubicBezTo>
                      <a:pt x="47194" y="3117"/>
                      <a:pt x="36610" y="1"/>
                      <a:pt x="235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4207;p64">
                <a:extLst>
                  <a:ext uri="{FF2B5EF4-FFF2-40B4-BE49-F238E27FC236}">
                    <a16:creationId xmlns:a16="http://schemas.microsoft.com/office/drawing/2014/main" id="{850F2F0B-88DF-E866-1EDB-B824DEB7FBB2}"/>
                  </a:ext>
                </a:extLst>
              </p:cNvPr>
              <p:cNvSpPr/>
              <p:nvPr/>
            </p:nvSpPr>
            <p:spPr>
              <a:xfrm>
                <a:off x="2591550" y="5031175"/>
                <a:ext cx="1179850" cy="346750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870" extrusionOk="0">
                    <a:moveTo>
                      <a:pt x="23583" y="1"/>
                    </a:moveTo>
                    <a:cubicBezTo>
                      <a:pt x="10556" y="1"/>
                      <a:pt x="0" y="3117"/>
                      <a:pt x="0" y="6935"/>
                    </a:cubicBezTo>
                    <a:cubicBezTo>
                      <a:pt x="0" y="10753"/>
                      <a:pt x="10556" y="13869"/>
                      <a:pt x="23583" y="13869"/>
                    </a:cubicBezTo>
                    <a:cubicBezTo>
                      <a:pt x="36610" y="13869"/>
                      <a:pt x="47194" y="10753"/>
                      <a:pt x="47194" y="6935"/>
                    </a:cubicBezTo>
                    <a:cubicBezTo>
                      <a:pt x="47194" y="3117"/>
                      <a:pt x="36610" y="1"/>
                      <a:pt x="235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4208;p64">
                <a:extLst>
                  <a:ext uri="{FF2B5EF4-FFF2-40B4-BE49-F238E27FC236}">
                    <a16:creationId xmlns:a16="http://schemas.microsoft.com/office/drawing/2014/main" id="{5AAD8006-57D7-7B4A-0A22-91A4E8D45BBA}"/>
                  </a:ext>
                </a:extLst>
              </p:cNvPr>
              <p:cNvSpPr/>
              <p:nvPr/>
            </p:nvSpPr>
            <p:spPr>
              <a:xfrm>
                <a:off x="3400100" y="2659400"/>
                <a:ext cx="126350" cy="23390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9356" extrusionOk="0">
                    <a:moveTo>
                      <a:pt x="1156" y="1"/>
                    </a:moveTo>
                    <a:cubicBezTo>
                      <a:pt x="1015" y="1"/>
                      <a:pt x="904" y="7"/>
                      <a:pt x="843" y="7"/>
                    </a:cubicBezTo>
                    <a:cubicBezTo>
                      <a:pt x="618" y="7"/>
                      <a:pt x="393" y="147"/>
                      <a:pt x="674" y="540"/>
                    </a:cubicBezTo>
                    <a:cubicBezTo>
                      <a:pt x="983" y="905"/>
                      <a:pt x="1881" y="990"/>
                      <a:pt x="1881" y="1355"/>
                    </a:cubicBezTo>
                    <a:lnTo>
                      <a:pt x="1881" y="3713"/>
                    </a:lnTo>
                    <a:cubicBezTo>
                      <a:pt x="1881" y="3713"/>
                      <a:pt x="1516" y="2646"/>
                      <a:pt x="1292" y="2028"/>
                    </a:cubicBezTo>
                    <a:cubicBezTo>
                      <a:pt x="1135" y="1618"/>
                      <a:pt x="653" y="1384"/>
                      <a:pt x="345" y="1384"/>
                    </a:cubicBezTo>
                    <a:cubicBezTo>
                      <a:pt x="211" y="1384"/>
                      <a:pt x="110" y="1429"/>
                      <a:pt x="85" y="1523"/>
                    </a:cubicBezTo>
                    <a:cubicBezTo>
                      <a:pt x="0" y="1804"/>
                      <a:pt x="534" y="2337"/>
                      <a:pt x="758" y="3179"/>
                    </a:cubicBezTo>
                    <a:cubicBezTo>
                      <a:pt x="983" y="3994"/>
                      <a:pt x="899" y="5594"/>
                      <a:pt x="899" y="5594"/>
                    </a:cubicBezTo>
                    <a:cubicBezTo>
                      <a:pt x="899" y="5594"/>
                      <a:pt x="843" y="6492"/>
                      <a:pt x="1516" y="7250"/>
                    </a:cubicBezTo>
                    <a:cubicBezTo>
                      <a:pt x="2190" y="8008"/>
                      <a:pt x="3482" y="9356"/>
                      <a:pt x="3482" y="9356"/>
                    </a:cubicBezTo>
                    <a:lnTo>
                      <a:pt x="5054" y="8149"/>
                    </a:lnTo>
                    <a:cubicBezTo>
                      <a:pt x="5054" y="8149"/>
                      <a:pt x="4520" y="6801"/>
                      <a:pt x="4689" y="6127"/>
                    </a:cubicBezTo>
                    <a:cubicBezTo>
                      <a:pt x="4829" y="5425"/>
                      <a:pt x="4913" y="4387"/>
                      <a:pt x="4520" y="3544"/>
                    </a:cubicBezTo>
                    <a:cubicBezTo>
                      <a:pt x="4155" y="2730"/>
                      <a:pt x="2948" y="2562"/>
                      <a:pt x="2948" y="2562"/>
                    </a:cubicBezTo>
                    <a:cubicBezTo>
                      <a:pt x="2948" y="2562"/>
                      <a:pt x="3032" y="2281"/>
                      <a:pt x="3032" y="1888"/>
                    </a:cubicBezTo>
                    <a:cubicBezTo>
                      <a:pt x="3032" y="1523"/>
                      <a:pt x="3032" y="821"/>
                      <a:pt x="2499" y="372"/>
                    </a:cubicBezTo>
                    <a:cubicBezTo>
                      <a:pt x="2111" y="45"/>
                      <a:pt x="1530" y="1"/>
                      <a:pt x="11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4209;p64">
                <a:extLst>
                  <a:ext uri="{FF2B5EF4-FFF2-40B4-BE49-F238E27FC236}">
                    <a16:creationId xmlns:a16="http://schemas.microsoft.com/office/drawing/2014/main" id="{54AB9F82-D058-7461-0C7E-ADC328BEFB92}"/>
                  </a:ext>
                </a:extLst>
              </p:cNvPr>
              <p:cNvSpPr/>
              <p:nvPr/>
            </p:nvSpPr>
            <p:spPr>
              <a:xfrm>
                <a:off x="3395875" y="2653250"/>
                <a:ext cx="13690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9838" extrusionOk="0">
                    <a:moveTo>
                      <a:pt x="1292" y="478"/>
                    </a:moveTo>
                    <a:cubicBezTo>
                      <a:pt x="1461" y="478"/>
                      <a:pt x="1685" y="478"/>
                      <a:pt x="1910" y="534"/>
                    </a:cubicBezTo>
                    <a:cubicBezTo>
                      <a:pt x="2135" y="590"/>
                      <a:pt x="2359" y="674"/>
                      <a:pt x="2500" y="814"/>
                    </a:cubicBezTo>
                    <a:cubicBezTo>
                      <a:pt x="2724" y="983"/>
                      <a:pt x="2836" y="1236"/>
                      <a:pt x="2893" y="1460"/>
                    </a:cubicBezTo>
                    <a:cubicBezTo>
                      <a:pt x="2949" y="1713"/>
                      <a:pt x="2949" y="1937"/>
                      <a:pt x="2949" y="2134"/>
                    </a:cubicBezTo>
                    <a:cubicBezTo>
                      <a:pt x="2949" y="2302"/>
                      <a:pt x="2949" y="2471"/>
                      <a:pt x="2921" y="2583"/>
                    </a:cubicBezTo>
                    <a:cubicBezTo>
                      <a:pt x="2921" y="2639"/>
                      <a:pt x="2921" y="2695"/>
                      <a:pt x="2893" y="2724"/>
                    </a:cubicBezTo>
                    <a:lnTo>
                      <a:pt x="2893" y="2752"/>
                    </a:lnTo>
                    <a:cubicBezTo>
                      <a:pt x="2865" y="2836"/>
                      <a:pt x="2893" y="2892"/>
                      <a:pt x="2921" y="2948"/>
                    </a:cubicBezTo>
                    <a:cubicBezTo>
                      <a:pt x="2977" y="3004"/>
                      <a:pt x="3033" y="3032"/>
                      <a:pt x="3089" y="3060"/>
                    </a:cubicBezTo>
                    <a:cubicBezTo>
                      <a:pt x="3145" y="3060"/>
                      <a:pt x="3426" y="3117"/>
                      <a:pt x="3735" y="3229"/>
                    </a:cubicBezTo>
                    <a:cubicBezTo>
                      <a:pt x="4044" y="3369"/>
                      <a:pt x="4352" y="3594"/>
                      <a:pt x="4493" y="3903"/>
                    </a:cubicBezTo>
                    <a:cubicBezTo>
                      <a:pt x="4661" y="4296"/>
                      <a:pt x="4746" y="4773"/>
                      <a:pt x="4746" y="5222"/>
                    </a:cubicBezTo>
                    <a:cubicBezTo>
                      <a:pt x="4746" y="5643"/>
                      <a:pt x="4689" y="6008"/>
                      <a:pt x="4633" y="6317"/>
                    </a:cubicBezTo>
                    <a:cubicBezTo>
                      <a:pt x="4605" y="6429"/>
                      <a:pt x="4605" y="6542"/>
                      <a:pt x="4605" y="6654"/>
                    </a:cubicBezTo>
                    <a:cubicBezTo>
                      <a:pt x="4605" y="7047"/>
                      <a:pt x="4689" y="7496"/>
                      <a:pt x="4802" y="7861"/>
                    </a:cubicBezTo>
                    <a:cubicBezTo>
                      <a:pt x="4861" y="8055"/>
                      <a:pt x="4913" y="8217"/>
                      <a:pt x="4952" y="8326"/>
                    </a:cubicBezTo>
                    <a:lnTo>
                      <a:pt x="4952" y="8326"/>
                    </a:lnTo>
                    <a:lnTo>
                      <a:pt x="3676" y="9306"/>
                    </a:lnTo>
                    <a:lnTo>
                      <a:pt x="3676" y="9306"/>
                    </a:lnTo>
                    <a:cubicBezTo>
                      <a:pt x="3541" y="9161"/>
                      <a:pt x="3325" y="8928"/>
                      <a:pt x="3089" y="8675"/>
                    </a:cubicBezTo>
                    <a:cubicBezTo>
                      <a:pt x="2696" y="8254"/>
                      <a:pt x="2191" y="7721"/>
                      <a:pt x="1854" y="7328"/>
                    </a:cubicBezTo>
                    <a:cubicBezTo>
                      <a:pt x="1348" y="6794"/>
                      <a:pt x="1320" y="6121"/>
                      <a:pt x="1320" y="5924"/>
                    </a:cubicBezTo>
                    <a:lnTo>
                      <a:pt x="1320" y="5868"/>
                    </a:lnTo>
                    <a:lnTo>
                      <a:pt x="1320" y="5840"/>
                    </a:lnTo>
                    <a:cubicBezTo>
                      <a:pt x="1320" y="5840"/>
                      <a:pt x="1320" y="5587"/>
                      <a:pt x="1320" y="5222"/>
                    </a:cubicBezTo>
                    <a:cubicBezTo>
                      <a:pt x="1320" y="4689"/>
                      <a:pt x="1292" y="3903"/>
                      <a:pt x="1152" y="3369"/>
                    </a:cubicBezTo>
                    <a:cubicBezTo>
                      <a:pt x="1040" y="2948"/>
                      <a:pt x="843" y="2611"/>
                      <a:pt x="703" y="2330"/>
                    </a:cubicBezTo>
                    <a:cubicBezTo>
                      <a:pt x="647" y="2190"/>
                      <a:pt x="562" y="2078"/>
                      <a:pt x="534" y="1994"/>
                    </a:cubicBezTo>
                    <a:cubicBezTo>
                      <a:pt x="498" y="1939"/>
                      <a:pt x="485" y="1885"/>
                      <a:pt x="481" y="1853"/>
                    </a:cubicBezTo>
                    <a:lnTo>
                      <a:pt x="506" y="1853"/>
                    </a:lnTo>
                    <a:cubicBezTo>
                      <a:pt x="590" y="1853"/>
                      <a:pt x="759" y="1909"/>
                      <a:pt x="899" y="1994"/>
                    </a:cubicBezTo>
                    <a:cubicBezTo>
                      <a:pt x="1068" y="2078"/>
                      <a:pt x="1180" y="2218"/>
                      <a:pt x="1236" y="2359"/>
                    </a:cubicBezTo>
                    <a:cubicBezTo>
                      <a:pt x="1348" y="2667"/>
                      <a:pt x="1489" y="3088"/>
                      <a:pt x="1629" y="3425"/>
                    </a:cubicBezTo>
                    <a:cubicBezTo>
                      <a:pt x="1707" y="3660"/>
                      <a:pt x="1785" y="3853"/>
                      <a:pt x="1826" y="3949"/>
                    </a:cubicBezTo>
                    <a:lnTo>
                      <a:pt x="1826" y="3949"/>
                    </a:lnTo>
                    <a:lnTo>
                      <a:pt x="1826" y="3959"/>
                    </a:lnTo>
                    <a:lnTo>
                      <a:pt x="1830" y="3959"/>
                    </a:lnTo>
                    <a:cubicBezTo>
                      <a:pt x="1845" y="3995"/>
                      <a:pt x="1854" y="4015"/>
                      <a:pt x="1854" y="4015"/>
                    </a:cubicBezTo>
                    <a:cubicBezTo>
                      <a:pt x="1882" y="4127"/>
                      <a:pt x="1994" y="4183"/>
                      <a:pt x="2107" y="4183"/>
                    </a:cubicBezTo>
                    <a:cubicBezTo>
                      <a:pt x="2219" y="4155"/>
                      <a:pt x="2303" y="4071"/>
                      <a:pt x="2303" y="3959"/>
                    </a:cubicBezTo>
                    <a:lnTo>
                      <a:pt x="2303" y="1601"/>
                    </a:lnTo>
                    <a:cubicBezTo>
                      <a:pt x="2303" y="1516"/>
                      <a:pt x="2275" y="1432"/>
                      <a:pt x="2219" y="1348"/>
                    </a:cubicBezTo>
                    <a:cubicBezTo>
                      <a:pt x="2135" y="1236"/>
                      <a:pt x="2022" y="1151"/>
                      <a:pt x="1910" y="1095"/>
                    </a:cubicBezTo>
                    <a:cubicBezTo>
                      <a:pt x="1742" y="1011"/>
                      <a:pt x="1545" y="927"/>
                      <a:pt x="1377" y="871"/>
                    </a:cubicBezTo>
                    <a:cubicBezTo>
                      <a:pt x="1236" y="786"/>
                      <a:pt x="1096" y="702"/>
                      <a:pt x="1040" y="618"/>
                    </a:cubicBezTo>
                    <a:cubicBezTo>
                      <a:pt x="984" y="590"/>
                      <a:pt x="955" y="534"/>
                      <a:pt x="955" y="506"/>
                    </a:cubicBezTo>
                    <a:lnTo>
                      <a:pt x="948" y="499"/>
                    </a:lnTo>
                    <a:lnTo>
                      <a:pt x="948" y="499"/>
                    </a:lnTo>
                    <a:lnTo>
                      <a:pt x="1012" y="478"/>
                    </a:lnTo>
                    <a:close/>
                    <a:moveTo>
                      <a:pt x="1292" y="0"/>
                    </a:moveTo>
                    <a:cubicBezTo>
                      <a:pt x="1152" y="0"/>
                      <a:pt x="1040" y="28"/>
                      <a:pt x="1012" y="28"/>
                    </a:cubicBezTo>
                    <a:cubicBezTo>
                      <a:pt x="899" y="28"/>
                      <a:pt x="787" y="28"/>
                      <a:pt x="675" y="113"/>
                    </a:cubicBezTo>
                    <a:cubicBezTo>
                      <a:pt x="562" y="169"/>
                      <a:pt x="478" y="309"/>
                      <a:pt x="478" y="478"/>
                    </a:cubicBezTo>
                    <a:cubicBezTo>
                      <a:pt x="478" y="618"/>
                      <a:pt x="562" y="758"/>
                      <a:pt x="675" y="927"/>
                    </a:cubicBezTo>
                    <a:cubicBezTo>
                      <a:pt x="787" y="1067"/>
                      <a:pt x="927" y="1151"/>
                      <a:pt x="1068" y="1207"/>
                    </a:cubicBezTo>
                    <a:cubicBezTo>
                      <a:pt x="1264" y="1320"/>
                      <a:pt x="1489" y="1404"/>
                      <a:pt x="1657" y="1488"/>
                    </a:cubicBezTo>
                    <a:cubicBezTo>
                      <a:pt x="1742" y="1516"/>
                      <a:pt x="1798" y="1572"/>
                      <a:pt x="1798" y="1601"/>
                    </a:cubicBezTo>
                    <a:lnTo>
                      <a:pt x="1826" y="1601"/>
                    </a:lnTo>
                    <a:lnTo>
                      <a:pt x="1826" y="2597"/>
                    </a:lnTo>
                    <a:lnTo>
                      <a:pt x="1826" y="2597"/>
                    </a:lnTo>
                    <a:cubicBezTo>
                      <a:pt x="1776" y="2460"/>
                      <a:pt x="1728" y="2331"/>
                      <a:pt x="1685" y="2218"/>
                    </a:cubicBezTo>
                    <a:cubicBezTo>
                      <a:pt x="1573" y="1937"/>
                      <a:pt x="1377" y="1741"/>
                      <a:pt x="1152" y="1601"/>
                    </a:cubicBezTo>
                    <a:cubicBezTo>
                      <a:pt x="927" y="1460"/>
                      <a:pt x="703" y="1404"/>
                      <a:pt x="506" y="1404"/>
                    </a:cubicBezTo>
                    <a:cubicBezTo>
                      <a:pt x="394" y="1404"/>
                      <a:pt x="310" y="1404"/>
                      <a:pt x="226" y="1460"/>
                    </a:cubicBezTo>
                    <a:cubicBezTo>
                      <a:pt x="147" y="1486"/>
                      <a:pt x="68" y="1562"/>
                      <a:pt x="35" y="1687"/>
                    </a:cubicBezTo>
                    <a:lnTo>
                      <a:pt x="35" y="1687"/>
                    </a:lnTo>
                    <a:lnTo>
                      <a:pt x="29" y="1685"/>
                    </a:lnTo>
                    <a:cubicBezTo>
                      <a:pt x="1" y="1741"/>
                      <a:pt x="1" y="1797"/>
                      <a:pt x="1" y="1825"/>
                    </a:cubicBezTo>
                    <a:cubicBezTo>
                      <a:pt x="1" y="1965"/>
                      <a:pt x="57" y="2078"/>
                      <a:pt x="113" y="2190"/>
                    </a:cubicBezTo>
                    <a:cubicBezTo>
                      <a:pt x="282" y="2527"/>
                      <a:pt x="562" y="2948"/>
                      <a:pt x="703" y="3482"/>
                    </a:cubicBezTo>
                    <a:cubicBezTo>
                      <a:pt x="815" y="3931"/>
                      <a:pt x="871" y="4689"/>
                      <a:pt x="871" y="5222"/>
                    </a:cubicBezTo>
                    <a:cubicBezTo>
                      <a:pt x="871" y="5391"/>
                      <a:pt x="843" y="5559"/>
                      <a:pt x="843" y="5643"/>
                    </a:cubicBezTo>
                    <a:cubicBezTo>
                      <a:pt x="843" y="5756"/>
                      <a:pt x="843" y="5812"/>
                      <a:pt x="843" y="5812"/>
                    </a:cubicBezTo>
                    <a:cubicBezTo>
                      <a:pt x="843" y="5812"/>
                      <a:pt x="843" y="5868"/>
                      <a:pt x="843" y="5924"/>
                    </a:cubicBezTo>
                    <a:cubicBezTo>
                      <a:pt x="843" y="6177"/>
                      <a:pt x="899" y="6963"/>
                      <a:pt x="1517" y="7665"/>
                    </a:cubicBezTo>
                    <a:cubicBezTo>
                      <a:pt x="2191" y="8423"/>
                      <a:pt x="3482" y="9770"/>
                      <a:pt x="3482" y="9770"/>
                    </a:cubicBezTo>
                    <a:cubicBezTo>
                      <a:pt x="3529" y="9817"/>
                      <a:pt x="3592" y="9837"/>
                      <a:pt x="3654" y="9837"/>
                    </a:cubicBezTo>
                    <a:cubicBezTo>
                      <a:pt x="3704" y="9837"/>
                      <a:pt x="3753" y="9824"/>
                      <a:pt x="3791" y="9798"/>
                    </a:cubicBezTo>
                    <a:lnTo>
                      <a:pt x="5363" y="8591"/>
                    </a:lnTo>
                    <a:cubicBezTo>
                      <a:pt x="5447" y="8535"/>
                      <a:pt x="5475" y="8423"/>
                      <a:pt x="5447" y="8310"/>
                    </a:cubicBezTo>
                    <a:lnTo>
                      <a:pt x="5419" y="8282"/>
                    </a:lnTo>
                    <a:cubicBezTo>
                      <a:pt x="5391" y="8170"/>
                      <a:pt x="5307" y="7917"/>
                      <a:pt x="5223" y="7609"/>
                    </a:cubicBezTo>
                    <a:cubicBezTo>
                      <a:pt x="5139" y="7272"/>
                      <a:pt x="5054" y="6935"/>
                      <a:pt x="5054" y="6654"/>
                    </a:cubicBezTo>
                    <a:cubicBezTo>
                      <a:pt x="5054" y="6570"/>
                      <a:pt x="5054" y="6486"/>
                      <a:pt x="5082" y="6401"/>
                    </a:cubicBezTo>
                    <a:cubicBezTo>
                      <a:pt x="5167" y="6092"/>
                      <a:pt x="5223" y="5671"/>
                      <a:pt x="5223" y="5222"/>
                    </a:cubicBezTo>
                    <a:cubicBezTo>
                      <a:pt x="5223" y="4717"/>
                      <a:pt x="5139" y="4183"/>
                      <a:pt x="4914" y="3706"/>
                    </a:cubicBezTo>
                    <a:cubicBezTo>
                      <a:pt x="4689" y="3201"/>
                      <a:pt x="4240" y="2920"/>
                      <a:pt x="3847" y="2780"/>
                    </a:cubicBezTo>
                    <a:cubicBezTo>
                      <a:pt x="3674" y="2700"/>
                      <a:pt x="3513" y="2651"/>
                      <a:pt x="3389" y="2623"/>
                    </a:cubicBezTo>
                    <a:lnTo>
                      <a:pt x="3389" y="2623"/>
                    </a:lnTo>
                    <a:cubicBezTo>
                      <a:pt x="3408" y="2496"/>
                      <a:pt x="3426" y="2327"/>
                      <a:pt x="3426" y="2134"/>
                    </a:cubicBezTo>
                    <a:cubicBezTo>
                      <a:pt x="3426" y="1937"/>
                      <a:pt x="3426" y="1657"/>
                      <a:pt x="3342" y="1348"/>
                    </a:cubicBezTo>
                    <a:cubicBezTo>
                      <a:pt x="3286" y="1039"/>
                      <a:pt x="3117" y="702"/>
                      <a:pt x="2808" y="449"/>
                    </a:cubicBezTo>
                    <a:cubicBezTo>
                      <a:pt x="2584" y="253"/>
                      <a:pt x="2275" y="141"/>
                      <a:pt x="2022" y="84"/>
                    </a:cubicBezTo>
                    <a:cubicBezTo>
                      <a:pt x="1742" y="28"/>
                      <a:pt x="1489" y="0"/>
                      <a:pt x="1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4210;p64">
                <a:extLst>
                  <a:ext uri="{FF2B5EF4-FFF2-40B4-BE49-F238E27FC236}">
                    <a16:creationId xmlns:a16="http://schemas.microsoft.com/office/drawing/2014/main" id="{AACE730D-4D61-0EB8-C7B9-2936845358D4}"/>
                  </a:ext>
                </a:extLst>
              </p:cNvPr>
              <p:cNvSpPr/>
              <p:nvPr/>
            </p:nvSpPr>
            <p:spPr>
              <a:xfrm>
                <a:off x="3487125" y="2863100"/>
                <a:ext cx="346050" cy="500625"/>
              </a:xfrm>
              <a:custGeom>
                <a:avLst/>
                <a:gdLst/>
                <a:ahLst/>
                <a:cxnLst/>
                <a:rect l="l" t="t" r="r" b="b"/>
                <a:pathLst>
                  <a:path w="13842" h="20025" extrusionOk="0">
                    <a:moveTo>
                      <a:pt x="1573" y="1"/>
                    </a:moveTo>
                    <a:lnTo>
                      <a:pt x="1" y="1208"/>
                    </a:lnTo>
                    <a:cubicBezTo>
                      <a:pt x="1" y="1208"/>
                      <a:pt x="8732" y="19007"/>
                      <a:pt x="9546" y="19597"/>
                    </a:cubicBezTo>
                    <a:cubicBezTo>
                      <a:pt x="9893" y="19851"/>
                      <a:pt x="10274" y="20025"/>
                      <a:pt x="10686" y="20025"/>
                    </a:cubicBezTo>
                    <a:cubicBezTo>
                      <a:pt x="11273" y="20025"/>
                      <a:pt x="11925" y="19672"/>
                      <a:pt x="12634" y="18698"/>
                    </a:cubicBezTo>
                    <a:cubicBezTo>
                      <a:pt x="13841" y="17042"/>
                      <a:pt x="13701" y="15975"/>
                      <a:pt x="12859" y="14094"/>
                    </a:cubicBezTo>
                    <a:cubicBezTo>
                      <a:pt x="12045" y="12213"/>
                      <a:pt x="1573" y="1"/>
                      <a:pt x="1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4211;p64">
                <a:extLst>
                  <a:ext uri="{FF2B5EF4-FFF2-40B4-BE49-F238E27FC236}">
                    <a16:creationId xmlns:a16="http://schemas.microsoft.com/office/drawing/2014/main" id="{1DD3B678-D147-0FD9-5228-DF516A8A8B97}"/>
                  </a:ext>
                </a:extLst>
              </p:cNvPr>
              <p:cNvSpPr/>
              <p:nvPr/>
            </p:nvSpPr>
            <p:spPr>
              <a:xfrm>
                <a:off x="3480800" y="2857400"/>
                <a:ext cx="350275" cy="512475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20499" extrusionOk="0">
                    <a:moveTo>
                      <a:pt x="1802" y="551"/>
                    </a:moveTo>
                    <a:cubicBezTo>
                      <a:pt x="1878" y="634"/>
                      <a:pt x="1981" y="752"/>
                      <a:pt x="2107" y="902"/>
                    </a:cubicBezTo>
                    <a:cubicBezTo>
                      <a:pt x="3117" y="2082"/>
                      <a:pt x="5644" y="5086"/>
                      <a:pt x="8002" y="7949"/>
                    </a:cubicBezTo>
                    <a:cubicBezTo>
                      <a:pt x="9181" y="9409"/>
                      <a:pt x="10332" y="10813"/>
                      <a:pt x="11231" y="11992"/>
                    </a:cubicBezTo>
                    <a:cubicBezTo>
                      <a:pt x="11680" y="12553"/>
                      <a:pt x="12045" y="13087"/>
                      <a:pt x="12354" y="13508"/>
                    </a:cubicBezTo>
                    <a:cubicBezTo>
                      <a:pt x="12635" y="13929"/>
                      <a:pt x="12831" y="14238"/>
                      <a:pt x="12915" y="14434"/>
                    </a:cubicBezTo>
                    <a:cubicBezTo>
                      <a:pt x="13308" y="15333"/>
                      <a:pt x="13533" y="16035"/>
                      <a:pt x="13533" y="16680"/>
                    </a:cubicBezTo>
                    <a:cubicBezTo>
                      <a:pt x="13533" y="17326"/>
                      <a:pt x="13308" y="17972"/>
                      <a:pt x="12719" y="18786"/>
                    </a:cubicBezTo>
                    <a:cubicBezTo>
                      <a:pt x="12354" y="19263"/>
                      <a:pt x="12045" y="19572"/>
                      <a:pt x="11736" y="19769"/>
                    </a:cubicBezTo>
                    <a:cubicBezTo>
                      <a:pt x="11455" y="19965"/>
                      <a:pt x="11175" y="20021"/>
                      <a:pt x="10950" y="20021"/>
                    </a:cubicBezTo>
                    <a:cubicBezTo>
                      <a:pt x="10585" y="20021"/>
                      <a:pt x="10248" y="19881"/>
                      <a:pt x="9939" y="19656"/>
                    </a:cubicBezTo>
                    <a:cubicBezTo>
                      <a:pt x="9939" y="19656"/>
                      <a:pt x="9911" y="19628"/>
                      <a:pt x="9883" y="19572"/>
                    </a:cubicBezTo>
                    <a:cubicBezTo>
                      <a:pt x="9715" y="19376"/>
                      <a:pt x="9462" y="18926"/>
                      <a:pt x="9097" y="18337"/>
                    </a:cubicBezTo>
                    <a:cubicBezTo>
                      <a:pt x="7890" y="16175"/>
                      <a:pt x="5728" y="11936"/>
                      <a:pt x="3875" y="8230"/>
                    </a:cubicBezTo>
                    <a:cubicBezTo>
                      <a:pt x="2949" y="6377"/>
                      <a:pt x="2078" y="4636"/>
                      <a:pt x="1461" y="3401"/>
                    </a:cubicBezTo>
                    <a:cubicBezTo>
                      <a:pt x="1152" y="2755"/>
                      <a:pt x="899" y="2250"/>
                      <a:pt x="731" y="1885"/>
                    </a:cubicBezTo>
                    <a:cubicBezTo>
                      <a:pt x="655" y="1732"/>
                      <a:pt x="590" y="1609"/>
                      <a:pt x="542" y="1519"/>
                    </a:cubicBezTo>
                    <a:lnTo>
                      <a:pt x="542" y="1519"/>
                    </a:lnTo>
                    <a:lnTo>
                      <a:pt x="1802" y="551"/>
                    </a:lnTo>
                    <a:close/>
                    <a:moveTo>
                      <a:pt x="1852" y="0"/>
                    </a:moveTo>
                    <a:cubicBezTo>
                      <a:pt x="1796" y="0"/>
                      <a:pt x="1738" y="21"/>
                      <a:pt x="1685" y="60"/>
                    </a:cubicBezTo>
                    <a:lnTo>
                      <a:pt x="113" y="1267"/>
                    </a:lnTo>
                    <a:cubicBezTo>
                      <a:pt x="29" y="1324"/>
                      <a:pt x="1" y="1436"/>
                      <a:pt x="29" y="1548"/>
                    </a:cubicBezTo>
                    <a:cubicBezTo>
                      <a:pt x="29" y="1548"/>
                      <a:pt x="2219" y="5984"/>
                      <a:pt x="4493" y="10532"/>
                    </a:cubicBezTo>
                    <a:cubicBezTo>
                      <a:pt x="5644" y="12778"/>
                      <a:pt x="6823" y="15052"/>
                      <a:pt x="7750" y="16821"/>
                    </a:cubicBezTo>
                    <a:cubicBezTo>
                      <a:pt x="8227" y="17691"/>
                      <a:pt x="8620" y="18449"/>
                      <a:pt x="8957" y="18983"/>
                    </a:cubicBezTo>
                    <a:cubicBezTo>
                      <a:pt x="9125" y="19263"/>
                      <a:pt x="9238" y="19488"/>
                      <a:pt x="9378" y="19656"/>
                    </a:cubicBezTo>
                    <a:cubicBezTo>
                      <a:pt x="9434" y="19741"/>
                      <a:pt x="9462" y="19825"/>
                      <a:pt x="9518" y="19881"/>
                    </a:cubicBezTo>
                    <a:cubicBezTo>
                      <a:pt x="9574" y="19937"/>
                      <a:pt x="9603" y="19993"/>
                      <a:pt x="9659" y="20021"/>
                    </a:cubicBezTo>
                    <a:cubicBezTo>
                      <a:pt x="10024" y="20302"/>
                      <a:pt x="10473" y="20499"/>
                      <a:pt x="10950" y="20499"/>
                    </a:cubicBezTo>
                    <a:cubicBezTo>
                      <a:pt x="11287" y="20499"/>
                      <a:pt x="11652" y="20386"/>
                      <a:pt x="11989" y="20162"/>
                    </a:cubicBezTo>
                    <a:cubicBezTo>
                      <a:pt x="12354" y="19937"/>
                      <a:pt x="12719" y="19572"/>
                      <a:pt x="13084" y="19067"/>
                    </a:cubicBezTo>
                    <a:cubicBezTo>
                      <a:pt x="13730" y="18196"/>
                      <a:pt x="14010" y="17467"/>
                      <a:pt x="14010" y="16680"/>
                    </a:cubicBezTo>
                    <a:cubicBezTo>
                      <a:pt x="14010" y="15922"/>
                      <a:pt x="13758" y="15164"/>
                      <a:pt x="13336" y="14238"/>
                    </a:cubicBezTo>
                    <a:cubicBezTo>
                      <a:pt x="13224" y="13957"/>
                      <a:pt x="12971" y="13564"/>
                      <a:pt x="12578" y="13031"/>
                    </a:cubicBezTo>
                    <a:cubicBezTo>
                      <a:pt x="11315" y="11234"/>
                      <a:pt x="8676" y="8005"/>
                      <a:pt x="6346" y="5198"/>
                    </a:cubicBezTo>
                    <a:cubicBezTo>
                      <a:pt x="4016" y="2418"/>
                      <a:pt x="2022" y="88"/>
                      <a:pt x="2022" y="88"/>
                    </a:cubicBezTo>
                    <a:cubicBezTo>
                      <a:pt x="1977" y="28"/>
                      <a:pt x="1916" y="0"/>
                      <a:pt x="1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4212;p64">
                <a:extLst>
                  <a:ext uri="{FF2B5EF4-FFF2-40B4-BE49-F238E27FC236}">
                    <a16:creationId xmlns:a16="http://schemas.microsoft.com/office/drawing/2014/main" id="{C9FD228D-69E4-51A4-77F4-3631B4A142D3}"/>
                  </a:ext>
                </a:extLst>
              </p:cNvPr>
              <p:cNvSpPr/>
              <p:nvPr/>
            </p:nvSpPr>
            <p:spPr>
              <a:xfrm>
                <a:off x="3115850" y="2418375"/>
                <a:ext cx="301125" cy="330350"/>
              </a:xfrm>
              <a:custGeom>
                <a:avLst/>
                <a:gdLst/>
                <a:ahLst/>
                <a:cxnLst/>
                <a:rect l="l" t="t" r="r" b="b"/>
                <a:pathLst>
                  <a:path w="12045" h="13214" extrusionOk="0">
                    <a:moveTo>
                      <a:pt x="7069" y="1"/>
                    </a:moveTo>
                    <a:cubicBezTo>
                      <a:pt x="6062" y="1"/>
                      <a:pt x="4893" y="75"/>
                      <a:pt x="3818" y="327"/>
                    </a:cubicBezTo>
                    <a:cubicBezTo>
                      <a:pt x="1179" y="945"/>
                      <a:pt x="0" y="3359"/>
                      <a:pt x="786" y="5746"/>
                    </a:cubicBezTo>
                    <a:cubicBezTo>
                      <a:pt x="1572" y="8104"/>
                      <a:pt x="2358" y="9564"/>
                      <a:pt x="2358" y="9564"/>
                    </a:cubicBezTo>
                    <a:lnTo>
                      <a:pt x="2246" y="12877"/>
                    </a:lnTo>
                    <a:lnTo>
                      <a:pt x="4324" y="12877"/>
                    </a:lnTo>
                    <a:cubicBezTo>
                      <a:pt x="5390" y="12877"/>
                      <a:pt x="8086" y="13213"/>
                      <a:pt x="8086" y="13213"/>
                    </a:cubicBezTo>
                    <a:lnTo>
                      <a:pt x="8198" y="11080"/>
                    </a:lnTo>
                    <a:cubicBezTo>
                      <a:pt x="8198" y="11080"/>
                      <a:pt x="9130" y="11257"/>
                      <a:pt x="9869" y="11257"/>
                    </a:cubicBezTo>
                    <a:cubicBezTo>
                      <a:pt x="9961" y="11257"/>
                      <a:pt x="10051" y="11254"/>
                      <a:pt x="10135" y="11248"/>
                    </a:cubicBezTo>
                    <a:cubicBezTo>
                      <a:pt x="10865" y="11192"/>
                      <a:pt x="11258" y="11136"/>
                      <a:pt x="11258" y="10350"/>
                    </a:cubicBezTo>
                    <a:cubicBezTo>
                      <a:pt x="11258" y="9564"/>
                      <a:pt x="11427" y="7149"/>
                      <a:pt x="11427" y="7149"/>
                    </a:cubicBezTo>
                    <a:cubicBezTo>
                      <a:pt x="11427" y="7149"/>
                      <a:pt x="11595" y="6981"/>
                      <a:pt x="11820" y="6532"/>
                    </a:cubicBezTo>
                    <a:cubicBezTo>
                      <a:pt x="12044" y="6082"/>
                      <a:pt x="11651" y="5914"/>
                      <a:pt x="11314" y="5324"/>
                    </a:cubicBezTo>
                    <a:cubicBezTo>
                      <a:pt x="10977" y="4763"/>
                      <a:pt x="10809" y="4201"/>
                      <a:pt x="10809" y="3528"/>
                    </a:cubicBezTo>
                    <a:cubicBezTo>
                      <a:pt x="10809" y="2854"/>
                      <a:pt x="9658" y="159"/>
                      <a:pt x="9658" y="159"/>
                    </a:cubicBezTo>
                    <a:cubicBezTo>
                      <a:pt x="9658" y="159"/>
                      <a:pt x="8534" y="1"/>
                      <a:pt x="70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4213;p64">
                <a:extLst>
                  <a:ext uri="{FF2B5EF4-FFF2-40B4-BE49-F238E27FC236}">
                    <a16:creationId xmlns:a16="http://schemas.microsoft.com/office/drawing/2014/main" id="{8A9072F2-815D-7960-8A3A-E96654924FD8}"/>
                  </a:ext>
                </a:extLst>
              </p:cNvPr>
              <p:cNvSpPr/>
              <p:nvPr/>
            </p:nvSpPr>
            <p:spPr>
              <a:xfrm>
                <a:off x="3123550" y="2412500"/>
                <a:ext cx="294825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13685" extrusionOk="0">
                    <a:moveTo>
                      <a:pt x="6767" y="478"/>
                    </a:moveTo>
                    <a:cubicBezTo>
                      <a:pt x="7497" y="478"/>
                      <a:pt x="8143" y="506"/>
                      <a:pt x="8592" y="562"/>
                    </a:cubicBezTo>
                    <a:cubicBezTo>
                      <a:pt x="8816" y="562"/>
                      <a:pt x="9013" y="590"/>
                      <a:pt x="9125" y="590"/>
                    </a:cubicBezTo>
                    <a:cubicBezTo>
                      <a:pt x="9152" y="596"/>
                      <a:pt x="9177" y="600"/>
                      <a:pt x="9198" y="604"/>
                    </a:cubicBezTo>
                    <a:lnTo>
                      <a:pt x="9198" y="604"/>
                    </a:lnTo>
                    <a:cubicBezTo>
                      <a:pt x="9226" y="681"/>
                      <a:pt x="9267" y="791"/>
                      <a:pt x="9322" y="927"/>
                    </a:cubicBezTo>
                    <a:cubicBezTo>
                      <a:pt x="9490" y="1320"/>
                      <a:pt x="9715" y="1910"/>
                      <a:pt x="9911" y="2471"/>
                    </a:cubicBezTo>
                    <a:cubicBezTo>
                      <a:pt x="10024" y="2780"/>
                      <a:pt x="10108" y="3033"/>
                      <a:pt x="10164" y="3257"/>
                    </a:cubicBezTo>
                    <a:cubicBezTo>
                      <a:pt x="10220" y="3510"/>
                      <a:pt x="10248" y="3678"/>
                      <a:pt x="10248" y="3763"/>
                    </a:cubicBezTo>
                    <a:cubicBezTo>
                      <a:pt x="10248" y="4493"/>
                      <a:pt x="10445" y="5110"/>
                      <a:pt x="10782" y="5700"/>
                    </a:cubicBezTo>
                    <a:cubicBezTo>
                      <a:pt x="10950" y="5924"/>
                      <a:pt x="11090" y="6121"/>
                      <a:pt x="11203" y="6233"/>
                    </a:cubicBezTo>
                    <a:cubicBezTo>
                      <a:pt x="11259" y="6317"/>
                      <a:pt x="11287" y="6374"/>
                      <a:pt x="11315" y="6402"/>
                    </a:cubicBezTo>
                    <a:cubicBezTo>
                      <a:pt x="11315" y="6458"/>
                      <a:pt x="11343" y="6486"/>
                      <a:pt x="11343" y="6514"/>
                    </a:cubicBezTo>
                    <a:cubicBezTo>
                      <a:pt x="11343" y="6542"/>
                      <a:pt x="11315" y="6570"/>
                      <a:pt x="11287" y="6654"/>
                    </a:cubicBezTo>
                    <a:cubicBezTo>
                      <a:pt x="11175" y="6879"/>
                      <a:pt x="11090" y="7019"/>
                      <a:pt x="11034" y="7104"/>
                    </a:cubicBezTo>
                    <a:cubicBezTo>
                      <a:pt x="11006" y="7132"/>
                      <a:pt x="10978" y="7160"/>
                      <a:pt x="10950" y="7188"/>
                    </a:cubicBezTo>
                    <a:lnTo>
                      <a:pt x="10950" y="7216"/>
                    </a:lnTo>
                    <a:cubicBezTo>
                      <a:pt x="10894" y="7244"/>
                      <a:pt x="10866" y="7300"/>
                      <a:pt x="10866" y="7356"/>
                    </a:cubicBezTo>
                    <a:cubicBezTo>
                      <a:pt x="10866" y="7356"/>
                      <a:pt x="10697" y="9771"/>
                      <a:pt x="10697" y="10585"/>
                    </a:cubicBezTo>
                    <a:cubicBezTo>
                      <a:pt x="10697" y="10753"/>
                      <a:pt x="10669" y="10894"/>
                      <a:pt x="10641" y="10950"/>
                    </a:cubicBezTo>
                    <a:cubicBezTo>
                      <a:pt x="10613" y="11062"/>
                      <a:pt x="10557" y="11118"/>
                      <a:pt x="10417" y="11146"/>
                    </a:cubicBezTo>
                    <a:cubicBezTo>
                      <a:pt x="10276" y="11202"/>
                      <a:pt x="10080" y="11231"/>
                      <a:pt x="9799" y="11259"/>
                    </a:cubicBezTo>
                    <a:lnTo>
                      <a:pt x="9546" y="11259"/>
                    </a:lnTo>
                    <a:cubicBezTo>
                      <a:pt x="9209" y="11259"/>
                      <a:pt x="8816" y="11202"/>
                      <a:pt x="8479" y="11174"/>
                    </a:cubicBezTo>
                    <a:cubicBezTo>
                      <a:pt x="8339" y="11146"/>
                      <a:pt x="8199" y="11118"/>
                      <a:pt x="8086" y="11118"/>
                    </a:cubicBezTo>
                    <a:cubicBezTo>
                      <a:pt x="8002" y="11090"/>
                      <a:pt x="7946" y="11090"/>
                      <a:pt x="7946" y="11090"/>
                    </a:cubicBezTo>
                    <a:cubicBezTo>
                      <a:pt x="7930" y="11082"/>
                      <a:pt x="7911" y="11079"/>
                      <a:pt x="7891" y="11079"/>
                    </a:cubicBezTo>
                    <a:cubicBezTo>
                      <a:pt x="7843" y="11079"/>
                      <a:pt x="7789" y="11098"/>
                      <a:pt x="7750" y="11118"/>
                    </a:cubicBezTo>
                    <a:cubicBezTo>
                      <a:pt x="7693" y="11174"/>
                      <a:pt x="7665" y="11231"/>
                      <a:pt x="7665" y="11315"/>
                    </a:cubicBezTo>
                    <a:lnTo>
                      <a:pt x="7566" y="13195"/>
                    </a:lnTo>
                    <a:lnTo>
                      <a:pt x="7566" y="13195"/>
                    </a:lnTo>
                    <a:cubicBezTo>
                      <a:pt x="7300" y="13163"/>
                      <a:pt x="6837" y="13109"/>
                      <a:pt x="6318" y="13055"/>
                    </a:cubicBezTo>
                    <a:cubicBezTo>
                      <a:pt x="5504" y="12971"/>
                      <a:pt x="4577" y="12887"/>
                      <a:pt x="4016" y="12887"/>
                    </a:cubicBezTo>
                    <a:lnTo>
                      <a:pt x="2170" y="12887"/>
                    </a:lnTo>
                    <a:lnTo>
                      <a:pt x="2275" y="9799"/>
                    </a:lnTo>
                    <a:lnTo>
                      <a:pt x="2247" y="9686"/>
                    </a:lnTo>
                    <a:cubicBezTo>
                      <a:pt x="2247" y="9686"/>
                      <a:pt x="2247" y="9658"/>
                      <a:pt x="2219" y="9630"/>
                    </a:cubicBezTo>
                    <a:cubicBezTo>
                      <a:pt x="2050" y="9321"/>
                      <a:pt x="1377" y="7946"/>
                      <a:pt x="703" y="5896"/>
                    </a:cubicBezTo>
                    <a:cubicBezTo>
                      <a:pt x="534" y="5419"/>
                      <a:pt x="478" y="4970"/>
                      <a:pt x="478" y="4521"/>
                    </a:cubicBezTo>
                    <a:cubicBezTo>
                      <a:pt x="478" y="3650"/>
                      <a:pt x="731" y="2836"/>
                      <a:pt x="1264" y="2190"/>
                    </a:cubicBezTo>
                    <a:cubicBezTo>
                      <a:pt x="1798" y="1517"/>
                      <a:pt x="2556" y="1039"/>
                      <a:pt x="3566" y="787"/>
                    </a:cubicBezTo>
                    <a:cubicBezTo>
                      <a:pt x="4605" y="534"/>
                      <a:pt x="5784" y="478"/>
                      <a:pt x="6767" y="478"/>
                    </a:cubicBezTo>
                    <a:close/>
                    <a:moveTo>
                      <a:pt x="6767" y="1"/>
                    </a:moveTo>
                    <a:cubicBezTo>
                      <a:pt x="5756" y="1"/>
                      <a:pt x="4549" y="85"/>
                      <a:pt x="3454" y="338"/>
                    </a:cubicBezTo>
                    <a:cubicBezTo>
                      <a:pt x="2359" y="590"/>
                      <a:pt x="1489" y="1152"/>
                      <a:pt x="899" y="1882"/>
                    </a:cubicBezTo>
                    <a:cubicBezTo>
                      <a:pt x="310" y="2640"/>
                      <a:pt x="1" y="3566"/>
                      <a:pt x="1" y="4521"/>
                    </a:cubicBezTo>
                    <a:cubicBezTo>
                      <a:pt x="1" y="5026"/>
                      <a:pt x="85" y="5531"/>
                      <a:pt x="254" y="6037"/>
                    </a:cubicBezTo>
                    <a:cubicBezTo>
                      <a:pt x="961" y="8185"/>
                      <a:pt x="1669" y="9583"/>
                      <a:pt x="1824" y="9861"/>
                    </a:cubicBezTo>
                    <a:lnTo>
                      <a:pt x="1824" y="9861"/>
                    </a:lnTo>
                    <a:lnTo>
                      <a:pt x="1713" y="13112"/>
                    </a:lnTo>
                    <a:cubicBezTo>
                      <a:pt x="1685" y="13168"/>
                      <a:pt x="1713" y="13224"/>
                      <a:pt x="1770" y="13280"/>
                    </a:cubicBezTo>
                    <a:cubicBezTo>
                      <a:pt x="1798" y="13336"/>
                      <a:pt x="1882" y="13336"/>
                      <a:pt x="1938" y="13336"/>
                    </a:cubicBezTo>
                    <a:lnTo>
                      <a:pt x="4016" y="13336"/>
                    </a:lnTo>
                    <a:cubicBezTo>
                      <a:pt x="4521" y="13336"/>
                      <a:pt x="5475" y="13420"/>
                      <a:pt x="6290" y="13505"/>
                    </a:cubicBezTo>
                    <a:cubicBezTo>
                      <a:pt x="7076" y="13589"/>
                      <a:pt x="7750" y="13673"/>
                      <a:pt x="7750" y="13673"/>
                    </a:cubicBezTo>
                    <a:cubicBezTo>
                      <a:pt x="7774" y="13681"/>
                      <a:pt x="7796" y="13685"/>
                      <a:pt x="7817" y="13685"/>
                    </a:cubicBezTo>
                    <a:cubicBezTo>
                      <a:pt x="7867" y="13685"/>
                      <a:pt x="7906" y="13665"/>
                      <a:pt x="7946" y="13645"/>
                    </a:cubicBezTo>
                    <a:cubicBezTo>
                      <a:pt x="7974" y="13589"/>
                      <a:pt x="8030" y="13533"/>
                      <a:pt x="8030" y="13476"/>
                    </a:cubicBezTo>
                    <a:lnTo>
                      <a:pt x="8128" y="11590"/>
                    </a:lnTo>
                    <a:lnTo>
                      <a:pt x="8128" y="11590"/>
                    </a:lnTo>
                    <a:cubicBezTo>
                      <a:pt x="8459" y="11648"/>
                      <a:pt x="9040" y="11736"/>
                      <a:pt x="9546" y="11736"/>
                    </a:cubicBezTo>
                    <a:cubicBezTo>
                      <a:pt x="9659" y="11736"/>
                      <a:pt x="9743" y="11736"/>
                      <a:pt x="9827" y="11708"/>
                    </a:cubicBezTo>
                    <a:cubicBezTo>
                      <a:pt x="10192" y="11680"/>
                      <a:pt x="10501" y="11680"/>
                      <a:pt x="10782" y="11511"/>
                    </a:cubicBezTo>
                    <a:cubicBezTo>
                      <a:pt x="10922" y="11427"/>
                      <a:pt x="11006" y="11287"/>
                      <a:pt x="11090" y="11146"/>
                    </a:cubicBezTo>
                    <a:cubicBezTo>
                      <a:pt x="11147" y="10978"/>
                      <a:pt x="11175" y="10809"/>
                      <a:pt x="11175" y="10585"/>
                    </a:cubicBezTo>
                    <a:cubicBezTo>
                      <a:pt x="11175" y="10192"/>
                      <a:pt x="11203" y="9406"/>
                      <a:pt x="11259" y="8704"/>
                    </a:cubicBezTo>
                    <a:cubicBezTo>
                      <a:pt x="11280" y="8167"/>
                      <a:pt x="11318" y="7679"/>
                      <a:pt x="11335" y="7480"/>
                    </a:cubicBezTo>
                    <a:lnTo>
                      <a:pt x="11335" y="7480"/>
                    </a:lnTo>
                    <a:cubicBezTo>
                      <a:pt x="11407" y="7383"/>
                      <a:pt x="11550" y="7186"/>
                      <a:pt x="11708" y="6851"/>
                    </a:cubicBezTo>
                    <a:cubicBezTo>
                      <a:pt x="11764" y="6739"/>
                      <a:pt x="11792" y="6626"/>
                      <a:pt x="11792" y="6514"/>
                    </a:cubicBezTo>
                    <a:cubicBezTo>
                      <a:pt x="11792" y="6402"/>
                      <a:pt x="11764" y="6289"/>
                      <a:pt x="11736" y="6205"/>
                    </a:cubicBezTo>
                    <a:cubicBezTo>
                      <a:pt x="11596" y="5924"/>
                      <a:pt x="11371" y="5756"/>
                      <a:pt x="11203" y="5447"/>
                    </a:cubicBezTo>
                    <a:cubicBezTo>
                      <a:pt x="10866" y="4914"/>
                      <a:pt x="10725" y="4408"/>
                      <a:pt x="10725" y="3763"/>
                    </a:cubicBezTo>
                    <a:cubicBezTo>
                      <a:pt x="10725" y="3538"/>
                      <a:pt x="10641" y="3257"/>
                      <a:pt x="10529" y="2892"/>
                    </a:cubicBezTo>
                    <a:cubicBezTo>
                      <a:pt x="10220" y="1825"/>
                      <a:pt x="9574" y="309"/>
                      <a:pt x="9574" y="309"/>
                    </a:cubicBezTo>
                    <a:cubicBezTo>
                      <a:pt x="9546" y="225"/>
                      <a:pt x="9490" y="169"/>
                      <a:pt x="9406" y="169"/>
                    </a:cubicBezTo>
                    <a:cubicBezTo>
                      <a:pt x="9378" y="169"/>
                      <a:pt x="8255" y="1"/>
                      <a:pt x="6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4214;p64">
                <a:extLst>
                  <a:ext uri="{FF2B5EF4-FFF2-40B4-BE49-F238E27FC236}">
                    <a16:creationId xmlns:a16="http://schemas.microsoft.com/office/drawing/2014/main" id="{7914DC65-ABBB-1808-0F0F-E1491E8A7E03}"/>
                  </a:ext>
                </a:extLst>
              </p:cNvPr>
              <p:cNvSpPr/>
              <p:nvPr/>
            </p:nvSpPr>
            <p:spPr>
              <a:xfrm>
                <a:off x="3035125" y="2305125"/>
                <a:ext cx="402900" cy="383475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15339" extrusionOk="0">
                    <a:moveTo>
                      <a:pt x="10367" y="1"/>
                    </a:moveTo>
                    <a:cubicBezTo>
                      <a:pt x="10158" y="1"/>
                      <a:pt x="9948" y="42"/>
                      <a:pt x="9742" y="141"/>
                    </a:cubicBezTo>
                    <a:cubicBezTo>
                      <a:pt x="8451" y="758"/>
                      <a:pt x="8339" y="1544"/>
                      <a:pt x="8339" y="1544"/>
                    </a:cubicBezTo>
                    <a:cubicBezTo>
                      <a:pt x="8339" y="1544"/>
                      <a:pt x="3622" y="1769"/>
                      <a:pt x="1825" y="3678"/>
                    </a:cubicBezTo>
                    <a:cubicBezTo>
                      <a:pt x="0" y="5587"/>
                      <a:pt x="1545" y="10051"/>
                      <a:pt x="2780" y="11679"/>
                    </a:cubicBezTo>
                    <a:cubicBezTo>
                      <a:pt x="4015" y="13308"/>
                      <a:pt x="4970" y="15048"/>
                      <a:pt x="6093" y="15273"/>
                    </a:cubicBezTo>
                    <a:cubicBezTo>
                      <a:pt x="6311" y="15316"/>
                      <a:pt x="6565" y="15339"/>
                      <a:pt x="6839" y="15339"/>
                    </a:cubicBezTo>
                    <a:cubicBezTo>
                      <a:pt x="7974" y="15339"/>
                      <a:pt x="9446" y="14953"/>
                      <a:pt x="10079" y="14094"/>
                    </a:cubicBezTo>
                    <a:cubicBezTo>
                      <a:pt x="10865" y="13027"/>
                      <a:pt x="10472" y="11399"/>
                      <a:pt x="10472" y="11399"/>
                    </a:cubicBezTo>
                    <a:lnTo>
                      <a:pt x="10978" y="11174"/>
                    </a:lnTo>
                    <a:cubicBezTo>
                      <a:pt x="10978" y="11174"/>
                      <a:pt x="12157" y="10837"/>
                      <a:pt x="11932" y="9798"/>
                    </a:cubicBezTo>
                    <a:cubicBezTo>
                      <a:pt x="11708" y="8788"/>
                      <a:pt x="11315" y="8338"/>
                      <a:pt x="11371" y="8170"/>
                    </a:cubicBezTo>
                    <a:cubicBezTo>
                      <a:pt x="11427" y="8001"/>
                      <a:pt x="12325" y="7665"/>
                      <a:pt x="12325" y="6935"/>
                    </a:cubicBezTo>
                    <a:cubicBezTo>
                      <a:pt x="12325" y="6205"/>
                      <a:pt x="11371" y="5812"/>
                      <a:pt x="11371" y="5812"/>
                    </a:cubicBezTo>
                    <a:cubicBezTo>
                      <a:pt x="11371" y="5812"/>
                      <a:pt x="15554" y="4520"/>
                      <a:pt x="15835" y="3341"/>
                    </a:cubicBezTo>
                    <a:cubicBezTo>
                      <a:pt x="16115" y="2162"/>
                      <a:pt x="15554" y="983"/>
                      <a:pt x="14431" y="983"/>
                    </a:cubicBezTo>
                    <a:cubicBezTo>
                      <a:pt x="13308" y="983"/>
                      <a:pt x="12971" y="1151"/>
                      <a:pt x="12718" y="1151"/>
                    </a:cubicBezTo>
                    <a:cubicBezTo>
                      <a:pt x="12530" y="1151"/>
                      <a:pt x="11468" y="1"/>
                      <a:pt x="10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4215;p64">
                <a:extLst>
                  <a:ext uri="{FF2B5EF4-FFF2-40B4-BE49-F238E27FC236}">
                    <a16:creationId xmlns:a16="http://schemas.microsoft.com/office/drawing/2014/main" id="{61C5CD22-30D0-0B52-2096-8D1C4A2B823D}"/>
                  </a:ext>
                </a:extLst>
              </p:cNvPr>
              <p:cNvSpPr/>
              <p:nvPr/>
            </p:nvSpPr>
            <p:spPr>
              <a:xfrm>
                <a:off x="3054075" y="2298800"/>
                <a:ext cx="384650" cy="395875"/>
              </a:xfrm>
              <a:custGeom>
                <a:avLst/>
                <a:gdLst/>
                <a:ahLst/>
                <a:cxnLst/>
                <a:rect l="l" t="t" r="r" b="b"/>
                <a:pathLst>
                  <a:path w="15386" h="15835" extrusionOk="0">
                    <a:moveTo>
                      <a:pt x="9630" y="478"/>
                    </a:moveTo>
                    <a:cubicBezTo>
                      <a:pt x="10079" y="478"/>
                      <a:pt x="10585" y="730"/>
                      <a:pt x="11006" y="1011"/>
                    </a:cubicBezTo>
                    <a:cubicBezTo>
                      <a:pt x="11202" y="1152"/>
                      <a:pt x="11399" y="1292"/>
                      <a:pt x="11539" y="1404"/>
                    </a:cubicBezTo>
                    <a:cubicBezTo>
                      <a:pt x="11623" y="1460"/>
                      <a:pt x="11680" y="1517"/>
                      <a:pt x="11736" y="1545"/>
                    </a:cubicBezTo>
                    <a:lnTo>
                      <a:pt x="11820" y="1601"/>
                    </a:lnTo>
                    <a:cubicBezTo>
                      <a:pt x="11876" y="1601"/>
                      <a:pt x="11904" y="1629"/>
                      <a:pt x="11960" y="1629"/>
                    </a:cubicBezTo>
                    <a:cubicBezTo>
                      <a:pt x="12157" y="1629"/>
                      <a:pt x="12269" y="1573"/>
                      <a:pt x="12522" y="1545"/>
                    </a:cubicBezTo>
                    <a:cubicBezTo>
                      <a:pt x="12746" y="1517"/>
                      <a:pt x="13111" y="1460"/>
                      <a:pt x="13673" y="1460"/>
                    </a:cubicBezTo>
                    <a:cubicBezTo>
                      <a:pt x="14066" y="1460"/>
                      <a:pt x="14347" y="1629"/>
                      <a:pt x="14571" y="1910"/>
                    </a:cubicBezTo>
                    <a:cubicBezTo>
                      <a:pt x="14768" y="2162"/>
                      <a:pt x="14908" y="2555"/>
                      <a:pt x="14908" y="2976"/>
                    </a:cubicBezTo>
                    <a:cubicBezTo>
                      <a:pt x="14908" y="3173"/>
                      <a:pt x="14880" y="3341"/>
                      <a:pt x="14852" y="3538"/>
                    </a:cubicBezTo>
                    <a:cubicBezTo>
                      <a:pt x="14824" y="3622"/>
                      <a:pt x="14740" y="3734"/>
                      <a:pt x="14627" y="3875"/>
                    </a:cubicBezTo>
                    <a:cubicBezTo>
                      <a:pt x="14403" y="4099"/>
                      <a:pt x="14038" y="4352"/>
                      <a:pt x="13617" y="4577"/>
                    </a:cubicBezTo>
                    <a:cubicBezTo>
                      <a:pt x="12971" y="4942"/>
                      <a:pt x="12213" y="5250"/>
                      <a:pt x="11595" y="5475"/>
                    </a:cubicBezTo>
                    <a:cubicBezTo>
                      <a:pt x="11287" y="5587"/>
                      <a:pt x="11034" y="5700"/>
                      <a:pt x="10837" y="5756"/>
                    </a:cubicBezTo>
                    <a:cubicBezTo>
                      <a:pt x="10669" y="5812"/>
                      <a:pt x="10557" y="5840"/>
                      <a:pt x="10557" y="5840"/>
                    </a:cubicBezTo>
                    <a:cubicBezTo>
                      <a:pt x="10472" y="5868"/>
                      <a:pt x="10388" y="5952"/>
                      <a:pt x="10388" y="6065"/>
                    </a:cubicBezTo>
                    <a:cubicBezTo>
                      <a:pt x="10388" y="6149"/>
                      <a:pt x="10444" y="6261"/>
                      <a:pt x="10529" y="6289"/>
                    </a:cubicBezTo>
                    <a:cubicBezTo>
                      <a:pt x="10585" y="6317"/>
                      <a:pt x="10809" y="6402"/>
                      <a:pt x="11006" y="6570"/>
                    </a:cubicBezTo>
                    <a:cubicBezTo>
                      <a:pt x="11090" y="6654"/>
                      <a:pt x="11174" y="6767"/>
                      <a:pt x="11258" y="6851"/>
                    </a:cubicBezTo>
                    <a:cubicBezTo>
                      <a:pt x="11315" y="6963"/>
                      <a:pt x="11343" y="7075"/>
                      <a:pt x="11343" y="7188"/>
                    </a:cubicBezTo>
                    <a:cubicBezTo>
                      <a:pt x="11343" y="7328"/>
                      <a:pt x="11315" y="7440"/>
                      <a:pt x="11230" y="7553"/>
                    </a:cubicBezTo>
                    <a:cubicBezTo>
                      <a:pt x="11146" y="7721"/>
                      <a:pt x="10978" y="7861"/>
                      <a:pt x="10809" y="7974"/>
                    </a:cubicBezTo>
                    <a:cubicBezTo>
                      <a:pt x="10725" y="8030"/>
                      <a:pt x="10669" y="8086"/>
                      <a:pt x="10585" y="8142"/>
                    </a:cubicBezTo>
                    <a:lnTo>
                      <a:pt x="10500" y="8226"/>
                    </a:lnTo>
                    <a:cubicBezTo>
                      <a:pt x="10472" y="8254"/>
                      <a:pt x="10416" y="8283"/>
                      <a:pt x="10388" y="8367"/>
                    </a:cubicBezTo>
                    <a:lnTo>
                      <a:pt x="10403" y="8371"/>
                    </a:lnTo>
                    <a:lnTo>
                      <a:pt x="10403" y="8371"/>
                    </a:lnTo>
                    <a:cubicBezTo>
                      <a:pt x="10388" y="8415"/>
                      <a:pt x="10388" y="8456"/>
                      <a:pt x="10388" y="8479"/>
                    </a:cubicBezTo>
                    <a:cubicBezTo>
                      <a:pt x="10388" y="8591"/>
                      <a:pt x="10416" y="8676"/>
                      <a:pt x="10472" y="8760"/>
                    </a:cubicBezTo>
                    <a:cubicBezTo>
                      <a:pt x="10585" y="9041"/>
                      <a:pt x="10809" y="9434"/>
                      <a:pt x="10950" y="10107"/>
                    </a:cubicBezTo>
                    <a:cubicBezTo>
                      <a:pt x="10978" y="10192"/>
                      <a:pt x="10978" y="10248"/>
                      <a:pt x="10978" y="10304"/>
                    </a:cubicBezTo>
                    <a:cubicBezTo>
                      <a:pt x="10978" y="10472"/>
                      <a:pt x="10922" y="10585"/>
                      <a:pt x="10865" y="10697"/>
                    </a:cubicBezTo>
                    <a:cubicBezTo>
                      <a:pt x="10753" y="10865"/>
                      <a:pt x="10585" y="11006"/>
                      <a:pt x="10416" y="11090"/>
                    </a:cubicBezTo>
                    <a:cubicBezTo>
                      <a:pt x="10360" y="11118"/>
                      <a:pt x="10276" y="11146"/>
                      <a:pt x="10248" y="11174"/>
                    </a:cubicBezTo>
                    <a:lnTo>
                      <a:pt x="10192" y="11174"/>
                    </a:lnTo>
                    <a:lnTo>
                      <a:pt x="10164" y="11202"/>
                    </a:lnTo>
                    <a:lnTo>
                      <a:pt x="10135" y="11202"/>
                    </a:lnTo>
                    <a:lnTo>
                      <a:pt x="9630" y="11427"/>
                    </a:lnTo>
                    <a:cubicBezTo>
                      <a:pt x="9518" y="11483"/>
                      <a:pt x="9462" y="11595"/>
                      <a:pt x="9490" y="11708"/>
                    </a:cubicBezTo>
                    <a:cubicBezTo>
                      <a:pt x="9518" y="11792"/>
                      <a:pt x="9574" y="12129"/>
                      <a:pt x="9574" y="12578"/>
                    </a:cubicBezTo>
                    <a:cubicBezTo>
                      <a:pt x="9602" y="13111"/>
                      <a:pt x="9490" y="13729"/>
                      <a:pt x="9153" y="14206"/>
                    </a:cubicBezTo>
                    <a:cubicBezTo>
                      <a:pt x="8872" y="14571"/>
                      <a:pt x="8367" y="14880"/>
                      <a:pt x="7805" y="15077"/>
                    </a:cubicBezTo>
                    <a:cubicBezTo>
                      <a:pt x="7244" y="15273"/>
                      <a:pt x="6626" y="15357"/>
                      <a:pt x="6093" y="15357"/>
                    </a:cubicBezTo>
                    <a:cubicBezTo>
                      <a:pt x="5812" y="15357"/>
                      <a:pt x="5587" y="15329"/>
                      <a:pt x="5391" y="15301"/>
                    </a:cubicBezTo>
                    <a:cubicBezTo>
                      <a:pt x="4914" y="15217"/>
                      <a:pt x="4408" y="14768"/>
                      <a:pt x="3903" y="14094"/>
                    </a:cubicBezTo>
                    <a:cubicBezTo>
                      <a:pt x="3369" y="13448"/>
                      <a:pt x="2836" y="12606"/>
                      <a:pt x="2190" y="11792"/>
                    </a:cubicBezTo>
                    <a:cubicBezTo>
                      <a:pt x="1797" y="11258"/>
                      <a:pt x="1376" y="10416"/>
                      <a:pt x="1039" y="9462"/>
                    </a:cubicBezTo>
                    <a:cubicBezTo>
                      <a:pt x="702" y="8507"/>
                      <a:pt x="450" y="7440"/>
                      <a:pt x="450" y="6458"/>
                    </a:cubicBezTo>
                    <a:cubicBezTo>
                      <a:pt x="450" y="5503"/>
                      <a:pt x="702" y="4661"/>
                      <a:pt x="1236" y="4099"/>
                    </a:cubicBezTo>
                    <a:cubicBezTo>
                      <a:pt x="2050" y="3201"/>
                      <a:pt x="3650" y="2668"/>
                      <a:pt x="5054" y="2359"/>
                    </a:cubicBezTo>
                    <a:cubicBezTo>
                      <a:pt x="5728" y="2218"/>
                      <a:pt x="6373" y="2134"/>
                      <a:pt x="6851" y="2078"/>
                    </a:cubicBezTo>
                    <a:cubicBezTo>
                      <a:pt x="7075" y="2078"/>
                      <a:pt x="7272" y="2050"/>
                      <a:pt x="7384" y="2050"/>
                    </a:cubicBezTo>
                    <a:cubicBezTo>
                      <a:pt x="7525" y="2022"/>
                      <a:pt x="7581" y="2022"/>
                      <a:pt x="7609" y="2022"/>
                    </a:cubicBezTo>
                    <a:cubicBezTo>
                      <a:pt x="7693" y="2022"/>
                      <a:pt x="7805" y="1938"/>
                      <a:pt x="7805" y="1825"/>
                    </a:cubicBezTo>
                    <a:lnTo>
                      <a:pt x="7833" y="1797"/>
                    </a:lnTo>
                    <a:cubicBezTo>
                      <a:pt x="7861" y="1685"/>
                      <a:pt x="8058" y="1095"/>
                      <a:pt x="9097" y="590"/>
                    </a:cubicBezTo>
                    <a:cubicBezTo>
                      <a:pt x="9265" y="506"/>
                      <a:pt x="9434" y="478"/>
                      <a:pt x="9630" y="478"/>
                    </a:cubicBezTo>
                    <a:close/>
                    <a:moveTo>
                      <a:pt x="9630" y="0"/>
                    </a:moveTo>
                    <a:cubicBezTo>
                      <a:pt x="9377" y="0"/>
                      <a:pt x="9125" y="57"/>
                      <a:pt x="8900" y="169"/>
                    </a:cubicBezTo>
                    <a:cubicBezTo>
                      <a:pt x="7888" y="644"/>
                      <a:pt x="7529" y="1256"/>
                      <a:pt x="7410" y="1569"/>
                    </a:cubicBezTo>
                    <a:lnTo>
                      <a:pt x="7410" y="1569"/>
                    </a:lnTo>
                    <a:cubicBezTo>
                      <a:pt x="7031" y="1607"/>
                      <a:pt x="6064" y="1689"/>
                      <a:pt x="4942" y="1910"/>
                    </a:cubicBezTo>
                    <a:cubicBezTo>
                      <a:pt x="3510" y="2218"/>
                      <a:pt x="1853" y="2752"/>
                      <a:pt x="899" y="3763"/>
                    </a:cubicBezTo>
                    <a:cubicBezTo>
                      <a:pt x="225" y="4464"/>
                      <a:pt x="1" y="5447"/>
                      <a:pt x="1" y="6458"/>
                    </a:cubicBezTo>
                    <a:cubicBezTo>
                      <a:pt x="1" y="7496"/>
                      <a:pt x="253" y="8619"/>
                      <a:pt x="590" y="9602"/>
                    </a:cubicBezTo>
                    <a:cubicBezTo>
                      <a:pt x="927" y="10613"/>
                      <a:pt x="1376" y="11483"/>
                      <a:pt x="1825" y="12073"/>
                    </a:cubicBezTo>
                    <a:cubicBezTo>
                      <a:pt x="2443" y="12859"/>
                      <a:pt x="2976" y="13701"/>
                      <a:pt x="3538" y="14403"/>
                    </a:cubicBezTo>
                    <a:cubicBezTo>
                      <a:pt x="4071" y="15077"/>
                      <a:pt x="4633" y="15610"/>
                      <a:pt x="5279" y="15750"/>
                    </a:cubicBezTo>
                    <a:cubicBezTo>
                      <a:pt x="5531" y="15807"/>
                      <a:pt x="5784" y="15835"/>
                      <a:pt x="6093" y="15835"/>
                    </a:cubicBezTo>
                    <a:cubicBezTo>
                      <a:pt x="6682" y="15835"/>
                      <a:pt x="7356" y="15722"/>
                      <a:pt x="7974" y="15498"/>
                    </a:cubicBezTo>
                    <a:cubicBezTo>
                      <a:pt x="8591" y="15301"/>
                      <a:pt x="9153" y="14964"/>
                      <a:pt x="9518" y="14487"/>
                    </a:cubicBezTo>
                    <a:cubicBezTo>
                      <a:pt x="9967" y="13869"/>
                      <a:pt x="10051" y="13168"/>
                      <a:pt x="10051" y="12578"/>
                    </a:cubicBezTo>
                    <a:cubicBezTo>
                      <a:pt x="10051" y="12242"/>
                      <a:pt x="10011" y="11956"/>
                      <a:pt x="9979" y="11780"/>
                    </a:cubicBezTo>
                    <a:lnTo>
                      <a:pt x="9979" y="11780"/>
                    </a:lnTo>
                    <a:lnTo>
                      <a:pt x="10299" y="11638"/>
                    </a:lnTo>
                    <a:lnTo>
                      <a:pt x="10299" y="11638"/>
                    </a:lnTo>
                    <a:lnTo>
                      <a:pt x="10304" y="11652"/>
                    </a:lnTo>
                    <a:cubicBezTo>
                      <a:pt x="10304" y="11623"/>
                      <a:pt x="10585" y="11567"/>
                      <a:pt x="10865" y="11371"/>
                    </a:cubicBezTo>
                    <a:cubicBezTo>
                      <a:pt x="11006" y="11258"/>
                      <a:pt x="11146" y="11146"/>
                      <a:pt x="11258" y="10950"/>
                    </a:cubicBezTo>
                    <a:cubicBezTo>
                      <a:pt x="11371" y="10781"/>
                      <a:pt x="11455" y="10557"/>
                      <a:pt x="11455" y="10304"/>
                    </a:cubicBezTo>
                    <a:cubicBezTo>
                      <a:pt x="11455" y="10220"/>
                      <a:pt x="11427" y="10107"/>
                      <a:pt x="11427" y="10023"/>
                    </a:cubicBezTo>
                    <a:cubicBezTo>
                      <a:pt x="11315" y="9518"/>
                      <a:pt x="11146" y="9153"/>
                      <a:pt x="11034" y="8900"/>
                    </a:cubicBezTo>
                    <a:cubicBezTo>
                      <a:pt x="10978" y="8760"/>
                      <a:pt x="10922" y="8648"/>
                      <a:pt x="10894" y="8563"/>
                    </a:cubicBezTo>
                    <a:lnTo>
                      <a:pt x="10875" y="8508"/>
                    </a:lnTo>
                    <a:lnTo>
                      <a:pt x="10875" y="8508"/>
                    </a:lnTo>
                    <a:cubicBezTo>
                      <a:pt x="10908" y="8484"/>
                      <a:pt x="10957" y="8444"/>
                      <a:pt x="11006" y="8395"/>
                    </a:cubicBezTo>
                    <a:cubicBezTo>
                      <a:pt x="11146" y="8311"/>
                      <a:pt x="11343" y="8170"/>
                      <a:pt x="11511" y="7974"/>
                    </a:cubicBezTo>
                    <a:cubicBezTo>
                      <a:pt x="11680" y="7777"/>
                      <a:pt x="11820" y="7525"/>
                      <a:pt x="11820" y="7188"/>
                    </a:cubicBezTo>
                    <a:cubicBezTo>
                      <a:pt x="11820" y="6963"/>
                      <a:pt x="11736" y="6738"/>
                      <a:pt x="11623" y="6570"/>
                    </a:cubicBezTo>
                    <a:cubicBezTo>
                      <a:pt x="11493" y="6375"/>
                      <a:pt x="11329" y="6230"/>
                      <a:pt x="11184" y="6122"/>
                    </a:cubicBezTo>
                    <a:lnTo>
                      <a:pt x="11184" y="6122"/>
                    </a:lnTo>
                    <a:cubicBezTo>
                      <a:pt x="11590" y="5978"/>
                      <a:pt x="12201" y="5750"/>
                      <a:pt x="12831" y="5475"/>
                    </a:cubicBezTo>
                    <a:cubicBezTo>
                      <a:pt x="13392" y="5250"/>
                      <a:pt x="13926" y="4970"/>
                      <a:pt x="14375" y="4661"/>
                    </a:cubicBezTo>
                    <a:cubicBezTo>
                      <a:pt x="14599" y="4521"/>
                      <a:pt x="14796" y="4352"/>
                      <a:pt x="14964" y="4212"/>
                    </a:cubicBezTo>
                    <a:cubicBezTo>
                      <a:pt x="15133" y="4043"/>
                      <a:pt x="15245" y="3847"/>
                      <a:pt x="15301" y="3650"/>
                    </a:cubicBezTo>
                    <a:cubicBezTo>
                      <a:pt x="15357" y="3426"/>
                      <a:pt x="15385" y="3201"/>
                      <a:pt x="15385" y="2976"/>
                    </a:cubicBezTo>
                    <a:cubicBezTo>
                      <a:pt x="15385" y="2471"/>
                      <a:pt x="15217" y="1994"/>
                      <a:pt x="14936" y="1601"/>
                    </a:cubicBezTo>
                    <a:cubicBezTo>
                      <a:pt x="14656" y="1236"/>
                      <a:pt x="14206" y="983"/>
                      <a:pt x="13673" y="983"/>
                    </a:cubicBezTo>
                    <a:cubicBezTo>
                      <a:pt x="13083" y="983"/>
                      <a:pt x="12718" y="1039"/>
                      <a:pt x="12438" y="1095"/>
                    </a:cubicBezTo>
                    <a:cubicBezTo>
                      <a:pt x="12233" y="1118"/>
                      <a:pt x="12084" y="1159"/>
                      <a:pt x="12005" y="1159"/>
                    </a:cubicBezTo>
                    <a:cubicBezTo>
                      <a:pt x="12000" y="1159"/>
                      <a:pt x="11995" y="1159"/>
                      <a:pt x="11990" y="1159"/>
                    </a:cubicBezTo>
                    <a:lnTo>
                      <a:pt x="11990" y="1159"/>
                    </a:lnTo>
                    <a:cubicBezTo>
                      <a:pt x="11943" y="1121"/>
                      <a:pt x="11840" y="1038"/>
                      <a:pt x="11736" y="955"/>
                    </a:cubicBezTo>
                    <a:cubicBezTo>
                      <a:pt x="11511" y="787"/>
                      <a:pt x="11202" y="562"/>
                      <a:pt x="10837" y="365"/>
                    </a:cubicBezTo>
                    <a:cubicBezTo>
                      <a:pt x="10472" y="169"/>
                      <a:pt x="10051" y="0"/>
                      <a:pt x="9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4216;p64">
                <a:extLst>
                  <a:ext uri="{FF2B5EF4-FFF2-40B4-BE49-F238E27FC236}">
                    <a16:creationId xmlns:a16="http://schemas.microsoft.com/office/drawing/2014/main" id="{08C2528A-44DE-27CA-C5EE-015221B1CA93}"/>
                  </a:ext>
                </a:extLst>
              </p:cNvPr>
              <p:cNvSpPr/>
              <p:nvPr/>
            </p:nvSpPr>
            <p:spPr>
              <a:xfrm>
                <a:off x="3253400" y="2545500"/>
                <a:ext cx="7162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2865" h="3582" extrusionOk="0">
                    <a:moveTo>
                      <a:pt x="1093" y="1"/>
                    </a:moveTo>
                    <a:cubicBezTo>
                      <a:pt x="1007" y="1"/>
                      <a:pt x="924" y="23"/>
                      <a:pt x="843" y="71"/>
                    </a:cubicBezTo>
                    <a:cubicBezTo>
                      <a:pt x="1" y="604"/>
                      <a:pt x="618" y="2513"/>
                      <a:pt x="1180" y="3131"/>
                    </a:cubicBezTo>
                    <a:cubicBezTo>
                      <a:pt x="1479" y="3460"/>
                      <a:pt x="1809" y="3582"/>
                      <a:pt x="2095" y="3582"/>
                    </a:cubicBezTo>
                    <a:cubicBezTo>
                      <a:pt x="2347" y="3582"/>
                      <a:pt x="2564" y="3487"/>
                      <a:pt x="2696" y="3356"/>
                    </a:cubicBezTo>
                    <a:lnTo>
                      <a:pt x="2864" y="1952"/>
                    </a:lnTo>
                    <a:cubicBezTo>
                      <a:pt x="2864" y="1952"/>
                      <a:pt x="1900" y="1"/>
                      <a:pt x="1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4217;p64">
                <a:extLst>
                  <a:ext uri="{FF2B5EF4-FFF2-40B4-BE49-F238E27FC236}">
                    <a16:creationId xmlns:a16="http://schemas.microsoft.com/office/drawing/2014/main" id="{E00EE73C-2856-0AAE-D035-DC8CB6191A9A}"/>
                  </a:ext>
                </a:extLst>
              </p:cNvPr>
              <p:cNvSpPr/>
              <p:nvPr/>
            </p:nvSpPr>
            <p:spPr>
              <a:xfrm>
                <a:off x="3258325" y="2540250"/>
                <a:ext cx="73725" cy="10037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4015" extrusionOk="0">
                    <a:moveTo>
                      <a:pt x="899" y="0"/>
                    </a:moveTo>
                    <a:cubicBezTo>
                      <a:pt x="786" y="0"/>
                      <a:pt x="646" y="28"/>
                      <a:pt x="534" y="84"/>
                    </a:cubicBezTo>
                    <a:cubicBezTo>
                      <a:pt x="337" y="225"/>
                      <a:pt x="197" y="393"/>
                      <a:pt x="113" y="590"/>
                    </a:cubicBezTo>
                    <a:cubicBezTo>
                      <a:pt x="28" y="786"/>
                      <a:pt x="0" y="1011"/>
                      <a:pt x="0" y="1236"/>
                    </a:cubicBezTo>
                    <a:cubicBezTo>
                      <a:pt x="0" y="1657"/>
                      <a:pt x="113" y="2106"/>
                      <a:pt x="253" y="2499"/>
                    </a:cubicBezTo>
                    <a:cubicBezTo>
                      <a:pt x="421" y="2892"/>
                      <a:pt x="590" y="3257"/>
                      <a:pt x="814" y="3481"/>
                    </a:cubicBezTo>
                    <a:cubicBezTo>
                      <a:pt x="1151" y="3875"/>
                      <a:pt x="1544" y="4015"/>
                      <a:pt x="1909" y="4015"/>
                    </a:cubicBezTo>
                    <a:cubicBezTo>
                      <a:pt x="2218" y="4015"/>
                      <a:pt x="2499" y="3903"/>
                      <a:pt x="2667" y="3734"/>
                    </a:cubicBezTo>
                    <a:cubicBezTo>
                      <a:pt x="2752" y="3622"/>
                      <a:pt x="2780" y="3481"/>
                      <a:pt x="2667" y="3397"/>
                    </a:cubicBezTo>
                    <a:cubicBezTo>
                      <a:pt x="2625" y="3355"/>
                      <a:pt x="2569" y="3334"/>
                      <a:pt x="2513" y="3334"/>
                    </a:cubicBezTo>
                    <a:cubicBezTo>
                      <a:pt x="2457" y="3334"/>
                      <a:pt x="2401" y="3355"/>
                      <a:pt x="2359" y="3397"/>
                    </a:cubicBezTo>
                    <a:cubicBezTo>
                      <a:pt x="2286" y="3470"/>
                      <a:pt x="2149" y="3543"/>
                      <a:pt x="1987" y="3543"/>
                    </a:cubicBezTo>
                    <a:cubicBezTo>
                      <a:pt x="1961" y="3543"/>
                      <a:pt x="1936" y="3541"/>
                      <a:pt x="1909" y="3538"/>
                    </a:cubicBezTo>
                    <a:cubicBezTo>
                      <a:pt x="1685" y="3538"/>
                      <a:pt x="1432" y="3453"/>
                      <a:pt x="1151" y="3173"/>
                    </a:cubicBezTo>
                    <a:cubicBezTo>
                      <a:pt x="1011" y="3004"/>
                      <a:pt x="843" y="2695"/>
                      <a:pt x="702" y="2330"/>
                    </a:cubicBezTo>
                    <a:cubicBezTo>
                      <a:pt x="562" y="1965"/>
                      <a:pt x="478" y="1572"/>
                      <a:pt x="478" y="1236"/>
                    </a:cubicBezTo>
                    <a:cubicBezTo>
                      <a:pt x="478" y="1067"/>
                      <a:pt x="506" y="899"/>
                      <a:pt x="562" y="758"/>
                    </a:cubicBezTo>
                    <a:cubicBezTo>
                      <a:pt x="590" y="646"/>
                      <a:pt x="674" y="562"/>
                      <a:pt x="786" y="506"/>
                    </a:cubicBezTo>
                    <a:cubicBezTo>
                      <a:pt x="814" y="477"/>
                      <a:pt x="871" y="449"/>
                      <a:pt x="899" y="449"/>
                    </a:cubicBezTo>
                    <a:cubicBezTo>
                      <a:pt x="1011" y="449"/>
                      <a:pt x="1179" y="534"/>
                      <a:pt x="1376" y="702"/>
                    </a:cubicBezTo>
                    <a:cubicBezTo>
                      <a:pt x="1657" y="955"/>
                      <a:pt x="1937" y="1348"/>
                      <a:pt x="2134" y="1657"/>
                    </a:cubicBezTo>
                    <a:cubicBezTo>
                      <a:pt x="2246" y="1825"/>
                      <a:pt x="2330" y="1965"/>
                      <a:pt x="2387" y="2078"/>
                    </a:cubicBezTo>
                    <a:cubicBezTo>
                      <a:pt x="2415" y="2134"/>
                      <a:pt x="2443" y="2190"/>
                      <a:pt x="2443" y="2218"/>
                    </a:cubicBezTo>
                    <a:lnTo>
                      <a:pt x="2471" y="2246"/>
                    </a:lnTo>
                    <a:cubicBezTo>
                      <a:pt x="2512" y="2328"/>
                      <a:pt x="2598" y="2381"/>
                      <a:pt x="2686" y="2381"/>
                    </a:cubicBezTo>
                    <a:cubicBezTo>
                      <a:pt x="2717" y="2381"/>
                      <a:pt x="2750" y="2374"/>
                      <a:pt x="2780" y="2358"/>
                    </a:cubicBezTo>
                    <a:cubicBezTo>
                      <a:pt x="2892" y="2302"/>
                      <a:pt x="2948" y="2162"/>
                      <a:pt x="2892" y="2050"/>
                    </a:cubicBezTo>
                    <a:cubicBezTo>
                      <a:pt x="2892" y="2050"/>
                      <a:pt x="2639" y="1544"/>
                      <a:pt x="2274" y="1039"/>
                    </a:cubicBezTo>
                    <a:cubicBezTo>
                      <a:pt x="2106" y="814"/>
                      <a:pt x="1909" y="562"/>
                      <a:pt x="1685" y="337"/>
                    </a:cubicBezTo>
                    <a:cubicBezTo>
                      <a:pt x="1460" y="141"/>
                      <a:pt x="1207" y="0"/>
                      <a:pt x="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4218;p64">
                <a:extLst>
                  <a:ext uri="{FF2B5EF4-FFF2-40B4-BE49-F238E27FC236}">
                    <a16:creationId xmlns:a16="http://schemas.microsoft.com/office/drawing/2014/main" id="{C5CA5E92-7B3D-EAF4-EDE4-BECE87399A1F}"/>
                  </a:ext>
                </a:extLst>
              </p:cNvPr>
              <p:cNvSpPr/>
              <p:nvPr/>
            </p:nvSpPr>
            <p:spPr>
              <a:xfrm>
                <a:off x="3096175" y="2715150"/>
                <a:ext cx="25692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3870" extrusionOk="0">
                    <a:moveTo>
                      <a:pt x="5011" y="0"/>
                    </a:moveTo>
                    <a:cubicBezTo>
                      <a:pt x="3592" y="0"/>
                      <a:pt x="2176" y="434"/>
                      <a:pt x="1517" y="1006"/>
                    </a:cubicBezTo>
                    <a:cubicBezTo>
                      <a:pt x="675" y="1735"/>
                      <a:pt x="113" y="3195"/>
                      <a:pt x="113" y="3195"/>
                    </a:cubicBezTo>
                    <a:lnTo>
                      <a:pt x="1" y="3869"/>
                    </a:lnTo>
                    <a:cubicBezTo>
                      <a:pt x="1" y="3869"/>
                      <a:pt x="2247" y="3027"/>
                      <a:pt x="5447" y="3027"/>
                    </a:cubicBezTo>
                    <a:cubicBezTo>
                      <a:pt x="8648" y="3027"/>
                      <a:pt x="10276" y="3813"/>
                      <a:pt x="10276" y="3813"/>
                    </a:cubicBezTo>
                    <a:cubicBezTo>
                      <a:pt x="10276" y="3813"/>
                      <a:pt x="9996" y="2522"/>
                      <a:pt x="9659" y="1735"/>
                    </a:cubicBezTo>
                    <a:cubicBezTo>
                      <a:pt x="9322" y="949"/>
                      <a:pt x="7918" y="444"/>
                      <a:pt x="6177" y="107"/>
                    </a:cubicBezTo>
                    <a:cubicBezTo>
                      <a:pt x="5799" y="34"/>
                      <a:pt x="5405" y="0"/>
                      <a:pt x="50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4219;p64">
                <a:extLst>
                  <a:ext uri="{FF2B5EF4-FFF2-40B4-BE49-F238E27FC236}">
                    <a16:creationId xmlns:a16="http://schemas.microsoft.com/office/drawing/2014/main" id="{BAA15FED-3F09-BC29-5633-575EF33ED090}"/>
                  </a:ext>
                </a:extLst>
              </p:cNvPr>
              <p:cNvSpPr/>
              <p:nvPr/>
            </p:nvSpPr>
            <p:spPr>
              <a:xfrm>
                <a:off x="3089875" y="2709400"/>
                <a:ext cx="269550" cy="108575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4343" extrusionOk="0">
                    <a:moveTo>
                      <a:pt x="5250" y="478"/>
                    </a:moveTo>
                    <a:cubicBezTo>
                      <a:pt x="5643" y="478"/>
                      <a:pt x="6036" y="506"/>
                      <a:pt x="6401" y="562"/>
                    </a:cubicBezTo>
                    <a:cubicBezTo>
                      <a:pt x="7244" y="730"/>
                      <a:pt x="8030" y="955"/>
                      <a:pt x="8619" y="1207"/>
                    </a:cubicBezTo>
                    <a:cubicBezTo>
                      <a:pt x="9209" y="1460"/>
                      <a:pt x="9574" y="1769"/>
                      <a:pt x="9714" y="2050"/>
                    </a:cubicBezTo>
                    <a:cubicBezTo>
                      <a:pt x="9855" y="2443"/>
                      <a:pt x="10023" y="2948"/>
                      <a:pt x="10135" y="3369"/>
                    </a:cubicBezTo>
                    <a:cubicBezTo>
                      <a:pt x="10165" y="3473"/>
                      <a:pt x="10195" y="3578"/>
                      <a:pt x="10220" y="3673"/>
                    </a:cubicBezTo>
                    <a:lnTo>
                      <a:pt x="10220" y="3673"/>
                    </a:lnTo>
                    <a:cubicBezTo>
                      <a:pt x="9538" y="3434"/>
                      <a:pt x="8028" y="3032"/>
                      <a:pt x="5699" y="3032"/>
                    </a:cubicBezTo>
                    <a:cubicBezTo>
                      <a:pt x="3223" y="3032"/>
                      <a:pt x="1315" y="3519"/>
                      <a:pt x="543" y="3765"/>
                    </a:cubicBezTo>
                    <a:lnTo>
                      <a:pt x="543" y="3765"/>
                    </a:lnTo>
                    <a:lnTo>
                      <a:pt x="590" y="3481"/>
                    </a:lnTo>
                    <a:lnTo>
                      <a:pt x="577" y="3478"/>
                    </a:lnTo>
                    <a:lnTo>
                      <a:pt x="577" y="3478"/>
                    </a:lnTo>
                    <a:lnTo>
                      <a:pt x="590" y="3453"/>
                    </a:lnTo>
                    <a:cubicBezTo>
                      <a:pt x="702" y="3173"/>
                      <a:pt x="1236" y="1994"/>
                      <a:pt x="1909" y="1404"/>
                    </a:cubicBezTo>
                    <a:cubicBezTo>
                      <a:pt x="2218" y="1151"/>
                      <a:pt x="2695" y="927"/>
                      <a:pt x="3285" y="758"/>
                    </a:cubicBezTo>
                    <a:cubicBezTo>
                      <a:pt x="3875" y="562"/>
                      <a:pt x="4576" y="478"/>
                      <a:pt x="5250" y="478"/>
                    </a:cubicBezTo>
                    <a:close/>
                    <a:moveTo>
                      <a:pt x="5250" y="0"/>
                    </a:moveTo>
                    <a:cubicBezTo>
                      <a:pt x="4520" y="0"/>
                      <a:pt x="3790" y="113"/>
                      <a:pt x="3173" y="309"/>
                    </a:cubicBezTo>
                    <a:cubicBezTo>
                      <a:pt x="2527" y="478"/>
                      <a:pt x="1994" y="730"/>
                      <a:pt x="1601" y="1067"/>
                    </a:cubicBezTo>
                    <a:cubicBezTo>
                      <a:pt x="1151" y="1460"/>
                      <a:pt x="786" y="2022"/>
                      <a:pt x="534" y="2499"/>
                    </a:cubicBezTo>
                    <a:cubicBezTo>
                      <a:pt x="281" y="2976"/>
                      <a:pt x="141" y="3341"/>
                      <a:pt x="141" y="3341"/>
                    </a:cubicBezTo>
                    <a:lnTo>
                      <a:pt x="113" y="3397"/>
                    </a:lnTo>
                    <a:lnTo>
                      <a:pt x="0" y="4071"/>
                    </a:lnTo>
                    <a:cubicBezTo>
                      <a:pt x="0" y="4155"/>
                      <a:pt x="28" y="4240"/>
                      <a:pt x="85" y="4296"/>
                    </a:cubicBezTo>
                    <a:cubicBezTo>
                      <a:pt x="134" y="4329"/>
                      <a:pt x="183" y="4342"/>
                      <a:pt x="233" y="4342"/>
                    </a:cubicBezTo>
                    <a:cubicBezTo>
                      <a:pt x="267" y="4342"/>
                      <a:pt x="302" y="4335"/>
                      <a:pt x="337" y="4324"/>
                    </a:cubicBezTo>
                    <a:cubicBezTo>
                      <a:pt x="590" y="4240"/>
                      <a:pt x="2724" y="3510"/>
                      <a:pt x="5699" y="3510"/>
                    </a:cubicBezTo>
                    <a:cubicBezTo>
                      <a:pt x="7300" y="3510"/>
                      <a:pt x="8479" y="3706"/>
                      <a:pt x="9265" y="3875"/>
                    </a:cubicBezTo>
                    <a:cubicBezTo>
                      <a:pt x="9658" y="3987"/>
                      <a:pt x="9967" y="4071"/>
                      <a:pt x="10163" y="4155"/>
                    </a:cubicBezTo>
                    <a:cubicBezTo>
                      <a:pt x="10248" y="4183"/>
                      <a:pt x="10332" y="4211"/>
                      <a:pt x="10388" y="4240"/>
                    </a:cubicBezTo>
                    <a:lnTo>
                      <a:pt x="10416" y="4268"/>
                    </a:lnTo>
                    <a:lnTo>
                      <a:pt x="10444" y="4268"/>
                    </a:lnTo>
                    <a:cubicBezTo>
                      <a:pt x="10479" y="4279"/>
                      <a:pt x="10514" y="4286"/>
                      <a:pt x="10549" y="4286"/>
                    </a:cubicBezTo>
                    <a:cubicBezTo>
                      <a:pt x="10598" y="4286"/>
                      <a:pt x="10647" y="4272"/>
                      <a:pt x="10697" y="4240"/>
                    </a:cubicBezTo>
                    <a:cubicBezTo>
                      <a:pt x="10753" y="4183"/>
                      <a:pt x="10781" y="4099"/>
                      <a:pt x="10781" y="4015"/>
                    </a:cubicBezTo>
                    <a:cubicBezTo>
                      <a:pt x="10781" y="3987"/>
                      <a:pt x="10500" y="2695"/>
                      <a:pt x="10135" y="1881"/>
                    </a:cubicBezTo>
                    <a:cubicBezTo>
                      <a:pt x="9911" y="1404"/>
                      <a:pt x="9433" y="1039"/>
                      <a:pt x="8788" y="758"/>
                    </a:cubicBezTo>
                    <a:cubicBezTo>
                      <a:pt x="8170" y="506"/>
                      <a:pt x="7356" y="281"/>
                      <a:pt x="6486" y="113"/>
                    </a:cubicBezTo>
                    <a:cubicBezTo>
                      <a:pt x="6093" y="28"/>
                      <a:pt x="5671" y="0"/>
                      <a:pt x="5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4220;p64">
                <a:extLst>
                  <a:ext uri="{FF2B5EF4-FFF2-40B4-BE49-F238E27FC236}">
                    <a16:creationId xmlns:a16="http://schemas.microsoft.com/office/drawing/2014/main" id="{CA3B29D9-8DD9-9673-FE44-D49883CA345D}"/>
                  </a:ext>
                </a:extLst>
              </p:cNvPr>
              <p:cNvSpPr/>
              <p:nvPr/>
            </p:nvSpPr>
            <p:spPr>
              <a:xfrm>
                <a:off x="2812625" y="5107575"/>
                <a:ext cx="230250" cy="130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5208" extrusionOk="0">
                    <a:moveTo>
                      <a:pt x="2579" y="0"/>
                    </a:moveTo>
                    <a:cubicBezTo>
                      <a:pt x="2040" y="0"/>
                      <a:pt x="1483" y="27"/>
                      <a:pt x="1124" y="117"/>
                    </a:cubicBezTo>
                    <a:cubicBezTo>
                      <a:pt x="225" y="342"/>
                      <a:pt x="1" y="1128"/>
                      <a:pt x="394" y="1689"/>
                    </a:cubicBezTo>
                    <a:cubicBezTo>
                      <a:pt x="787" y="2251"/>
                      <a:pt x="1629" y="3261"/>
                      <a:pt x="2191" y="3711"/>
                    </a:cubicBezTo>
                    <a:cubicBezTo>
                      <a:pt x="2752" y="4160"/>
                      <a:pt x="4549" y="4384"/>
                      <a:pt x="5335" y="4777"/>
                    </a:cubicBezTo>
                    <a:cubicBezTo>
                      <a:pt x="5783" y="5002"/>
                      <a:pt x="6287" y="5208"/>
                      <a:pt x="6835" y="5208"/>
                    </a:cubicBezTo>
                    <a:cubicBezTo>
                      <a:pt x="7247" y="5208"/>
                      <a:pt x="7684" y="5091"/>
                      <a:pt x="8142" y="4777"/>
                    </a:cubicBezTo>
                    <a:cubicBezTo>
                      <a:pt x="9209" y="4047"/>
                      <a:pt x="8592" y="1296"/>
                      <a:pt x="8592" y="1296"/>
                    </a:cubicBezTo>
                    <a:lnTo>
                      <a:pt x="8592" y="1296"/>
                    </a:lnTo>
                    <a:cubicBezTo>
                      <a:pt x="8592" y="1296"/>
                      <a:pt x="8272" y="1350"/>
                      <a:pt x="7780" y="1350"/>
                    </a:cubicBezTo>
                    <a:cubicBezTo>
                      <a:pt x="6858" y="1350"/>
                      <a:pt x="5328" y="1159"/>
                      <a:pt x="4156" y="61"/>
                    </a:cubicBezTo>
                    <a:cubicBezTo>
                      <a:pt x="4156" y="61"/>
                      <a:pt x="3388" y="0"/>
                      <a:pt x="25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4221;p64">
                <a:extLst>
                  <a:ext uri="{FF2B5EF4-FFF2-40B4-BE49-F238E27FC236}">
                    <a16:creationId xmlns:a16="http://schemas.microsoft.com/office/drawing/2014/main" id="{A6474EF5-7D07-4D73-C4ED-8EF15D12DF15}"/>
                  </a:ext>
                </a:extLst>
              </p:cNvPr>
              <p:cNvSpPr/>
              <p:nvPr/>
            </p:nvSpPr>
            <p:spPr>
              <a:xfrm>
                <a:off x="2811925" y="5102075"/>
                <a:ext cx="22602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5672" extrusionOk="0">
                    <a:moveTo>
                      <a:pt x="2612" y="449"/>
                    </a:moveTo>
                    <a:cubicBezTo>
                      <a:pt x="3005" y="449"/>
                      <a:pt x="3398" y="477"/>
                      <a:pt x="3679" y="477"/>
                    </a:cubicBezTo>
                    <a:cubicBezTo>
                      <a:pt x="3863" y="494"/>
                      <a:pt x="3998" y="501"/>
                      <a:pt x="4076" y="504"/>
                    </a:cubicBezTo>
                    <a:lnTo>
                      <a:pt x="4076" y="504"/>
                    </a:lnTo>
                    <a:cubicBezTo>
                      <a:pt x="5329" y="1607"/>
                      <a:pt x="6866" y="1797"/>
                      <a:pt x="7805" y="1797"/>
                    </a:cubicBezTo>
                    <a:cubicBezTo>
                      <a:pt x="8075" y="1797"/>
                      <a:pt x="8287" y="1783"/>
                      <a:pt x="8435" y="1768"/>
                    </a:cubicBezTo>
                    <a:lnTo>
                      <a:pt x="8435" y="1768"/>
                    </a:lnTo>
                    <a:cubicBezTo>
                      <a:pt x="8490" y="2045"/>
                      <a:pt x="8564" y="2597"/>
                      <a:pt x="8564" y="3173"/>
                    </a:cubicBezTo>
                    <a:cubicBezTo>
                      <a:pt x="8564" y="3509"/>
                      <a:pt x="8535" y="3874"/>
                      <a:pt x="8451" y="4155"/>
                    </a:cubicBezTo>
                    <a:cubicBezTo>
                      <a:pt x="8367" y="4464"/>
                      <a:pt x="8227" y="4689"/>
                      <a:pt x="8058" y="4801"/>
                    </a:cubicBezTo>
                    <a:cubicBezTo>
                      <a:pt x="7609" y="5110"/>
                      <a:pt x="7244" y="5194"/>
                      <a:pt x="6879" y="5194"/>
                    </a:cubicBezTo>
                    <a:cubicBezTo>
                      <a:pt x="6374" y="5194"/>
                      <a:pt x="5896" y="5025"/>
                      <a:pt x="5475" y="4801"/>
                    </a:cubicBezTo>
                    <a:cubicBezTo>
                      <a:pt x="5026" y="4576"/>
                      <a:pt x="4380" y="4436"/>
                      <a:pt x="3763" y="4267"/>
                    </a:cubicBezTo>
                    <a:cubicBezTo>
                      <a:pt x="3454" y="4183"/>
                      <a:pt x="3173" y="4099"/>
                      <a:pt x="2920" y="4015"/>
                    </a:cubicBezTo>
                    <a:cubicBezTo>
                      <a:pt x="2668" y="3931"/>
                      <a:pt x="2471" y="3846"/>
                      <a:pt x="2359" y="3762"/>
                    </a:cubicBezTo>
                    <a:cubicBezTo>
                      <a:pt x="1826" y="3341"/>
                      <a:pt x="983" y="2330"/>
                      <a:pt x="618" y="1769"/>
                    </a:cubicBezTo>
                    <a:cubicBezTo>
                      <a:pt x="506" y="1628"/>
                      <a:pt x="478" y="1488"/>
                      <a:pt x="478" y="1348"/>
                    </a:cubicBezTo>
                    <a:cubicBezTo>
                      <a:pt x="478" y="1179"/>
                      <a:pt x="506" y="1011"/>
                      <a:pt x="646" y="898"/>
                    </a:cubicBezTo>
                    <a:cubicBezTo>
                      <a:pt x="759" y="758"/>
                      <a:pt x="927" y="618"/>
                      <a:pt x="1208" y="562"/>
                    </a:cubicBezTo>
                    <a:cubicBezTo>
                      <a:pt x="1517" y="477"/>
                      <a:pt x="2078" y="449"/>
                      <a:pt x="2612" y="449"/>
                    </a:cubicBezTo>
                    <a:close/>
                    <a:moveTo>
                      <a:pt x="2612" y="0"/>
                    </a:moveTo>
                    <a:cubicBezTo>
                      <a:pt x="2050" y="0"/>
                      <a:pt x="1489" y="0"/>
                      <a:pt x="1096" y="112"/>
                    </a:cubicBezTo>
                    <a:cubicBezTo>
                      <a:pt x="731" y="197"/>
                      <a:pt x="478" y="365"/>
                      <a:pt x="281" y="590"/>
                    </a:cubicBezTo>
                    <a:cubicBezTo>
                      <a:pt x="85" y="814"/>
                      <a:pt x="1" y="1067"/>
                      <a:pt x="1" y="1348"/>
                    </a:cubicBezTo>
                    <a:cubicBezTo>
                      <a:pt x="1" y="1600"/>
                      <a:pt x="85" y="1825"/>
                      <a:pt x="225" y="2050"/>
                    </a:cubicBezTo>
                    <a:cubicBezTo>
                      <a:pt x="646" y="2639"/>
                      <a:pt x="1461" y="3650"/>
                      <a:pt x="2078" y="4127"/>
                    </a:cubicBezTo>
                    <a:cubicBezTo>
                      <a:pt x="2247" y="4267"/>
                      <a:pt x="2499" y="4352"/>
                      <a:pt x="2752" y="4464"/>
                    </a:cubicBezTo>
                    <a:cubicBezTo>
                      <a:pt x="3173" y="4604"/>
                      <a:pt x="3650" y="4717"/>
                      <a:pt x="4128" y="4829"/>
                    </a:cubicBezTo>
                    <a:cubicBezTo>
                      <a:pt x="4577" y="4969"/>
                      <a:pt x="4998" y="5082"/>
                      <a:pt x="5251" y="5222"/>
                    </a:cubicBezTo>
                    <a:cubicBezTo>
                      <a:pt x="5728" y="5447"/>
                      <a:pt x="6261" y="5671"/>
                      <a:pt x="6879" y="5671"/>
                    </a:cubicBezTo>
                    <a:cubicBezTo>
                      <a:pt x="7328" y="5671"/>
                      <a:pt x="7805" y="5531"/>
                      <a:pt x="8311" y="5194"/>
                    </a:cubicBezTo>
                    <a:cubicBezTo>
                      <a:pt x="8620" y="4997"/>
                      <a:pt x="8788" y="4660"/>
                      <a:pt x="8900" y="4296"/>
                    </a:cubicBezTo>
                    <a:cubicBezTo>
                      <a:pt x="9013" y="3931"/>
                      <a:pt x="9041" y="3538"/>
                      <a:pt x="9041" y="3173"/>
                    </a:cubicBezTo>
                    <a:cubicBezTo>
                      <a:pt x="9041" y="2274"/>
                      <a:pt x="8872" y="1488"/>
                      <a:pt x="8844" y="1460"/>
                    </a:cubicBezTo>
                    <a:cubicBezTo>
                      <a:pt x="8844" y="1362"/>
                      <a:pt x="8738" y="1286"/>
                      <a:pt x="8637" y="1286"/>
                    </a:cubicBezTo>
                    <a:cubicBezTo>
                      <a:pt x="8622" y="1286"/>
                      <a:pt x="8606" y="1288"/>
                      <a:pt x="8592" y="1292"/>
                    </a:cubicBezTo>
                    <a:lnTo>
                      <a:pt x="8535" y="1292"/>
                    </a:lnTo>
                    <a:cubicBezTo>
                      <a:pt x="8423" y="1320"/>
                      <a:pt x="8170" y="1348"/>
                      <a:pt x="7805" y="1348"/>
                    </a:cubicBezTo>
                    <a:cubicBezTo>
                      <a:pt x="6935" y="1348"/>
                      <a:pt x="5447" y="1151"/>
                      <a:pt x="4352" y="112"/>
                    </a:cubicBezTo>
                    <a:cubicBezTo>
                      <a:pt x="4296" y="84"/>
                      <a:pt x="4268" y="56"/>
                      <a:pt x="4212" y="56"/>
                    </a:cubicBezTo>
                    <a:cubicBezTo>
                      <a:pt x="4212" y="56"/>
                      <a:pt x="3426" y="0"/>
                      <a:pt x="2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4222;p64">
                <a:extLst>
                  <a:ext uri="{FF2B5EF4-FFF2-40B4-BE49-F238E27FC236}">
                    <a16:creationId xmlns:a16="http://schemas.microsoft.com/office/drawing/2014/main" id="{65980A49-4865-1968-37D4-B7D9AAE5AF6D}"/>
                  </a:ext>
                </a:extLst>
              </p:cNvPr>
              <p:cNvSpPr/>
              <p:nvPr/>
            </p:nvSpPr>
            <p:spPr>
              <a:xfrm>
                <a:off x="2816150" y="5125225"/>
                <a:ext cx="20987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4502" extrusionOk="0">
                    <a:moveTo>
                      <a:pt x="169" y="1"/>
                    </a:moveTo>
                    <a:lnTo>
                      <a:pt x="169" y="1"/>
                    </a:lnTo>
                    <a:cubicBezTo>
                      <a:pt x="0" y="309"/>
                      <a:pt x="28" y="674"/>
                      <a:pt x="253" y="983"/>
                    </a:cubicBezTo>
                    <a:cubicBezTo>
                      <a:pt x="646" y="1545"/>
                      <a:pt x="1488" y="2555"/>
                      <a:pt x="2050" y="3005"/>
                    </a:cubicBezTo>
                    <a:cubicBezTo>
                      <a:pt x="2611" y="3454"/>
                      <a:pt x="4408" y="3678"/>
                      <a:pt x="5194" y="4071"/>
                    </a:cubicBezTo>
                    <a:cubicBezTo>
                      <a:pt x="5642" y="4296"/>
                      <a:pt x="6146" y="4502"/>
                      <a:pt x="6694" y="4502"/>
                    </a:cubicBezTo>
                    <a:cubicBezTo>
                      <a:pt x="7106" y="4502"/>
                      <a:pt x="7543" y="4385"/>
                      <a:pt x="8001" y="4071"/>
                    </a:cubicBezTo>
                    <a:cubicBezTo>
                      <a:pt x="8170" y="3959"/>
                      <a:pt x="8310" y="3791"/>
                      <a:pt x="8395" y="3594"/>
                    </a:cubicBezTo>
                    <a:lnTo>
                      <a:pt x="8395" y="3594"/>
                    </a:lnTo>
                    <a:cubicBezTo>
                      <a:pt x="8001" y="3734"/>
                      <a:pt x="7608" y="3847"/>
                      <a:pt x="7272" y="3903"/>
                    </a:cubicBezTo>
                    <a:cubicBezTo>
                      <a:pt x="7141" y="3925"/>
                      <a:pt x="6996" y="3935"/>
                      <a:pt x="6840" y="3935"/>
                    </a:cubicBezTo>
                    <a:cubicBezTo>
                      <a:pt x="5786" y="3935"/>
                      <a:pt x="4198" y="3457"/>
                      <a:pt x="2780" y="2724"/>
                    </a:cubicBezTo>
                    <a:cubicBezTo>
                      <a:pt x="1629" y="2134"/>
                      <a:pt x="646" y="759"/>
                      <a:pt x="1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4223;p64">
                <a:extLst>
                  <a:ext uri="{FF2B5EF4-FFF2-40B4-BE49-F238E27FC236}">
                    <a16:creationId xmlns:a16="http://schemas.microsoft.com/office/drawing/2014/main" id="{59150A8F-4C7E-D31E-EF8E-0535CEE6807A}"/>
                  </a:ext>
                </a:extLst>
              </p:cNvPr>
              <p:cNvSpPr/>
              <p:nvPr/>
            </p:nvSpPr>
            <p:spPr>
              <a:xfrm>
                <a:off x="2811925" y="5119425"/>
                <a:ext cx="2204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4978" extrusionOk="0">
                    <a:moveTo>
                      <a:pt x="527" y="923"/>
                    </a:moveTo>
                    <a:lnTo>
                      <a:pt x="527" y="923"/>
                    </a:lnTo>
                    <a:cubicBezTo>
                      <a:pt x="1069" y="1699"/>
                      <a:pt x="1866" y="2673"/>
                      <a:pt x="2836" y="3180"/>
                    </a:cubicBezTo>
                    <a:cubicBezTo>
                      <a:pt x="3071" y="3298"/>
                      <a:pt x="3309" y="3409"/>
                      <a:pt x="3548" y="3514"/>
                    </a:cubicBezTo>
                    <a:lnTo>
                      <a:pt x="3548" y="3514"/>
                    </a:lnTo>
                    <a:cubicBezTo>
                      <a:pt x="3323" y="3449"/>
                      <a:pt x="3113" y="3385"/>
                      <a:pt x="2920" y="3321"/>
                    </a:cubicBezTo>
                    <a:cubicBezTo>
                      <a:pt x="2668" y="3237"/>
                      <a:pt x="2471" y="3152"/>
                      <a:pt x="2359" y="3068"/>
                    </a:cubicBezTo>
                    <a:cubicBezTo>
                      <a:pt x="1826" y="2647"/>
                      <a:pt x="983" y="1636"/>
                      <a:pt x="618" y="1075"/>
                    </a:cubicBezTo>
                    <a:cubicBezTo>
                      <a:pt x="578" y="1024"/>
                      <a:pt x="548" y="974"/>
                      <a:pt x="527" y="923"/>
                    </a:cubicBezTo>
                    <a:close/>
                    <a:moveTo>
                      <a:pt x="5819" y="4271"/>
                    </a:moveTo>
                    <a:cubicBezTo>
                      <a:pt x="6254" y="4364"/>
                      <a:pt x="6661" y="4416"/>
                      <a:pt x="7019" y="4416"/>
                    </a:cubicBezTo>
                    <a:cubicBezTo>
                      <a:pt x="7188" y="4416"/>
                      <a:pt x="7328" y="4388"/>
                      <a:pt x="7497" y="4388"/>
                    </a:cubicBezTo>
                    <a:cubicBezTo>
                      <a:pt x="7528" y="4380"/>
                      <a:pt x="7560" y="4372"/>
                      <a:pt x="7593" y="4363"/>
                    </a:cubicBezTo>
                    <a:lnTo>
                      <a:pt x="7593" y="4363"/>
                    </a:lnTo>
                    <a:cubicBezTo>
                      <a:pt x="7341" y="4466"/>
                      <a:pt x="7110" y="4500"/>
                      <a:pt x="6879" y="4500"/>
                    </a:cubicBezTo>
                    <a:cubicBezTo>
                      <a:pt x="6507" y="4500"/>
                      <a:pt x="6150" y="4408"/>
                      <a:pt x="5819" y="4271"/>
                    </a:cubicBezTo>
                    <a:close/>
                    <a:moveTo>
                      <a:pt x="382" y="1"/>
                    </a:moveTo>
                    <a:cubicBezTo>
                      <a:pt x="367" y="1"/>
                      <a:pt x="353" y="3"/>
                      <a:pt x="338" y="8"/>
                    </a:cubicBezTo>
                    <a:cubicBezTo>
                      <a:pt x="253" y="8"/>
                      <a:pt x="169" y="36"/>
                      <a:pt x="141" y="120"/>
                    </a:cubicBezTo>
                    <a:cubicBezTo>
                      <a:pt x="57" y="289"/>
                      <a:pt x="1" y="485"/>
                      <a:pt x="1" y="654"/>
                    </a:cubicBezTo>
                    <a:cubicBezTo>
                      <a:pt x="1" y="906"/>
                      <a:pt x="85" y="1131"/>
                      <a:pt x="225" y="1356"/>
                    </a:cubicBezTo>
                    <a:cubicBezTo>
                      <a:pt x="646" y="1945"/>
                      <a:pt x="1461" y="2956"/>
                      <a:pt x="2078" y="3433"/>
                    </a:cubicBezTo>
                    <a:cubicBezTo>
                      <a:pt x="2247" y="3573"/>
                      <a:pt x="2499" y="3658"/>
                      <a:pt x="2752" y="3770"/>
                    </a:cubicBezTo>
                    <a:cubicBezTo>
                      <a:pt x="3173" y="3910"/>
                      <a:pt x="3650" y="4023"/>
                      <a:pt x="4128" y="4135"/>
                    </a:cubicBezTo>
                    <a:cubicBezTo>
                      <a:pt x="4577" y="4275"/>
                      <a:pt x="4998" y="4388"/>
                      <a:pt x="5251" y="4528"/>
                    </a:cubicBezTo>
                    <a:cubicBezTo>
                      <a:pt x="5728" y="4753"/>
                      <a:pt x="6261" y="4977"/>
                      <a:pt x="6879" y="4977"/>
                    </a:cubicBezTo>
                    <a:cubicBezTo>
                      <a:pt x="7328" y="4977"/>
                      <a:pt x="7805" y="4837"/>
                      <a:pt x="8311" y="4500"/>
                    </a:cubicBezTo>
                    <a:cubicBezTo>
                      <a:pt x="8535" y="4360"/>
                      <a:pt x="8676" y="4163"/>
                      <a:pt x="8760" y="3938"/>
                    </a:cubicBezTo>
                    <a:cubicBezTo>
                      <a:pt x="8816" y="3854"/>
                      <a:pt x="8788" y="3742"/>
                      <a:pt x="8732" y="3686"/>
                    </a:cubicBezTo>
                    <a:cubicBezTo>
                      <a:pt x="8696" y="3631"/>
                      <a:pt x="8636" y="3600"/>
                      <a:pt x="8576" y="3600"/>
                    </a:cubicBezTo>
                    <a:cubicBezTo>
                      <a:pt x="8542" y="3600"/>
                      <a:pt x="8509" y="3610"/>
                      <a:pt x="8479" y="3630"/>
                    </a:cubicBezTo>
                    <a:cubicBezTo>
                      <a:pt x="8114" y="3742"/>
                      <a:pt x="7721" y="3854"/>
                      <a:pt x="7412" y="3910"/>
                    </a:cubicBezTo>
                    <a:cubicBezTo>
                      <a:pt x="7300" y="3938"/>
                      <a:pt x="7160" y="3938"/>
                      <a:pt x="7019" y="3938"/>
                    </a:cubicBezTo>
                    <a:cubicBezTo>
                      <a:pt x="6037" y="3938"/>
                      <a:pt x="4437" y="3489"/>
                      <a:pt x="3061" y="2759"/>
                    </a:cubicBezTo>
                    <a:cubicBezTo>
                      <a:pt x="1994" y="2198"/>
                      <a:pt x="1011" y="850"/>
                      <a:pt x="534" y="120"/>
                    </a:cubicBezTo>
                    <a:cubicBezTo>
                      <a:pt x="511" y="51"/>
                      <a:pt x="450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4224;p64">
                <a:extLst>
                  <a:ext uri="{FF2B5EF4-FFF2-40B4-BE49-F238E27FC236}">
                    <a16:creationId xmlns:a16="http://schemas.microsoft.com/office/drawing/2014/main" id="{838E19A1-8D07-1EC5-B64B-3ADEE26A2277}"/>
                  </a:ext>
                </a:extLst>
              </p:cNvPr>
              <p:cNvSpPr/>
              <p:nvPr/>
            </p:nvSpPr>
            <p:spPr>
              <a:xfrm>
                <a:off x="3328500" y="5107575"/>
                <a:ext cx="230250" cy="130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5208" extrusionOk="0">
                    <a:moveTo>
                      <a:pt x="6631" y="0"/>
                    </a:moveTo>
                    <a:cubicBezTo>
                      <a:pt x="5822" y="0"/>
                      <a:pt x="5054" y="61"/>
                      <a:pt x="5054" y="61"/>
                    </a:cubicBezTo>
                    <a:cubicBezTo>
                      <a:pt x="3882" y="1159"/>
                      <a:pt x="2352" y="1350"/>
                      <a:pt x="1430" y="1350"/>
                    </a:cubicBezTo>
                    <a:cubicBezTo>
                      <a:pt x="938" y="1350"/>
                      <a:pt x="618" y="1296"/>
                      <a:pt x="618" y="1296"/>
                    </a:cubicBezTo>
                    <a:lnTo>
                      <a:pt x="618" y="1296"/>
                    </a:lnTo>
                    <a:cubicBezTo>
                      <a:pt x="618" y="1296"/>
                      <a:pt x="1" y="4047"/>
                      <a:pt x="1068" y="4777"/>
                    </a:cubicBezTo>
                    <a:cubicBezTo>
                      <a:pt x="1526" y="5091"/>
                      <a:pt x="1963" y="5208"/>
                      <a:pt x="2376" y="5208"/>
                    </a:cubicBezTo>
                    <a:cubicBezTo>
                      <a:pt x="2923" y="5208"/>
                      <a:pt x="3427" y="5002"/>
                      <a:pt x="3875" y="4777"/>
                    </a:cubicBezTo>
                    <a:cubicBezTo>
                      <a:pt x="4661" y="4384"/>
                      <a:pt x="6458" y="4160"/>
                      <a:pt x="7019" y="3711"/>
                    </a:cubicBezTo>
                    <a:cubicBezTo>
                      <a:pt x="7581" y="3261"/>
                      <a:pt x="8423" y="2251"/>
                      <a:pt x="8816" y="1689"/>
                    </a:cubicBezTo>
                    <a:cubicBezTo>
                      <a:pt x="9209" y="1128"/>
                      <a:pt x="8985" y="342"/>
                      <a:pt x="8086" y="117"/>
                    </a:cubicBezTo>
                    <a:cubicBezTo>
                      <a:pt x="7727" y="27"/>
                      <a:pt x="7170" y="0"/>
                      <a:pt x="66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4225;p64">
                <a:extLst>
                  <a:ext uri="{FF2B5EF4-FFF2-40B4-BE49-F238E27FC236}">
                    <a16:creationId xmlns:a16="http://schemas.microsoft.com/office/drawing/2014/main" id="{6D1C7076-B8B1-47B5-C5FD-C3F45416AA09}"/>
                  </a:ext>
                </a:extLst>
              </p:cNvPr>
              <p:cNvSpPr/>
              <p:nvPr/>
            </p:nvSpPr>
            <p:spPr>
              <a:xfrm>
                <a:off x="3333425" y="5102075"/>
                <a:ext cx="22602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5672" extrusionOk="0">
                    <a:moveTo>
                      <a:pt x="6429" y="449"/>
                    </a:moveTo>
                    <a:cubicBezTo>
                      <a:pt x="6963" y="449"/>
                      <a:pt x="7524" y="477"/>
                      <a:pt x="7833" y="562"/>
                    </a:cubicBezTo>
                    <a:cubicBezTo>
                      <a:pt x="8114" y="618"/>
                      <a:pt x="8282" y="758"/>
                      <a:pt x="8423" y="898"/>
                    </a:cubicBezTo>
                    <a:cubicBezTo>
                      <a:pt x="8535" y="1011"/>
                      <a:pt x="8591" y="1179"/>
                      <a:pt x="8591" y="1348"/>
                    </a:cubicBezTo>
                    <a:cubicBezTo>
                      <a:pt x="8591" y="1488"/>
                      <a:pt x="8535" y="1628"/>
                      <a:pt x="8451" y="1769"/>
                    </a:cubicBezTo>
                    <a:cubicBezTo>
                      <a:pt x="8058" y="2330"/>
                      <a:pt x="7215" y="3341"/>
                      <a:pt x="6682" y="3762"/>
                    </a:cubicBezTo>
                    <a:cubicBezTo>
                      <a:pt x="6570" y="3846"/>
                      <a:pt x="6373" y="3931"/>
                      <a:pt x="6121" y="4015"/>
                    </a:cubicBezTo>
                    <a:cubicBezTo>
                      <a:pt x="5756" y="4155"/>
                      <a:pt x="5278" y="4267"/>
                      <a:pt x="4801" y="4380"/>
                    </a:cubicBezTo>
                    <a:cubicBezTo>
                      <a:pt x="4352" y="4520"/>
                      <a:pt x="3903" y="4632"/>
                      <a:pt x="3566" y="4801"/>
                    </a:cubicBezTo>
                    <a:cubicBezTo>
                      <a:pt x="3145" y="5025"/>
                      <a:pt x="2667" y="5194"/>
                      <a:pt x="2190" y="5194"/>
                    </a:cubicBezTo>
                    <a:cubicBezTo>
                      <a:pt x="1797" y="5194"/>
                      <a:pt x="1432" y="5110"/>
                      <a:pt x="1011" y="4801"/>
                    </a:cubicBezTo>
                    <a:cubicBezTo>
                      <a:pt x="814" y="4689"/>
                      <a:pt x="674" y="4464"/>
                      <a:pt x="590" y="4155"/>
                    </a:cubicBezTo>
                    <a:cubicBezTo>
                      <a:pt x="506" y="3874"/>
                      <a:pt x="478" y="3509"/>
                      <a:pt x="478" y="3173"/>
                    </a:cubicBezTo>
                    <a:cubicBezTo>
                      <a:pt x="478" y="2751"/>
                      <a:pt x="506" y="2358"/>
                      <a:pt x="562" y="2050"/>
                    </a:cubicBezTo>
                    <a:cubicBezTo>
                      <a:pt x="584" y="1938"/>
                      <a:pt x="589" y="1843"/>
                      <a:pt x="604" y="1767"/>
                    </a:cubicBezTo>
                    <a:lnTo>
                      <a:pt x="604" y="1767"/>
                    </a:lnTo>
                    <a:cubicBezTo>
                      <a:pt x="756" y="1782"/>
                      <a:pt x="973" y="1797"/>
                      <a:pt x="1236" y="1797"/>
                    </a:cubicBezTo>
                    <a:cubicBezTo>
                      <a:pt x="2175" y="1797"/>
                      <a:pt x="3739" y="1607"/>
                      <a:pt x="4966" y="504"/>
                    </a:cubicBezTo>
                    <a:lnTo>
                      <a:pt x="4966" y="504"/>
                    </a:lnTo>
                    <a:cubicBezTo>
                      <a:pt x="5049" y="501"/>
                      <a:pt x="5190" y="495"/>
                      <a:pt x="5363" y="477"/>
                    </a:cubicBezTo>
                    <a:cubicBezTo>
                      <a:pt x="5643" y="477"/>
                      <a:pt x="6036" y="449"/>
                      <a:pt x="6429" y="449"/>
                    </a:cubicBezTo>
                    <a:close/>
                    <a:moveTo>
                      <a:pt x="6429" y="0"/>
                    </a:moveTo>
                    <a:cubicBezTo>
                      <a:pt x="5615" y="0"/>
                      <a:pt x="4857" y="56"/>
                      <a:pt x="4829" y="56"/>
                    </a:cubicBezTo>
                    <a:cubicBezTo>
                      <a:pt x="4801" y="56"/>
                      <a:pt x="4745" y="84"/>
                      <a:pt x="4689" y="112"/>
                    </a:cubicBezTo>
                    <a:cubicBezTo>
                      <a:pt x="3594" y="1151"/>
                      <a:pt x="2134" y="1348"/>
                      <a:pt x="1236" y="1348"/>
                    </a:cubicBezTo>
                    <a:cubicBezTo>
                      <a:pt x="983" y="1348"/>
                      <a:pt x="786" y="1320"/>
                      <a:pt x="674" y="1320"/>
                    </a:cubicBezTo>
                    <a:cubicBezTo>
                      <a:pt x="590" y="1320"/>
                      <a:pt x="534" y="1292"/>
                      <a:pt x="506" y="1292"/>
                    </a:cubicBezTo>
                    <a:lnTo>
                      <a:pt x="449" y="1292"/>
                    </a:lnTo>
                    <a:cubicBezTo>
                      <a:pt x="435" y="1288"/>
                      <a:pt x="420" y="1286"/>
                      <a:pt x="405" y="1286"/>
                    </a:cubicBezTo>
                    <a:cubicBezTo>
                      <a:pt x="309" y="1286"/>
                      <a:pt x="221" y="1362"/>
                      <a:pt x="197" y="1460"/>
                    </a:cubicBezTo>
                    <a:cubicBezTo>
                      <a:pt x="197" y="1488"/>
                      <a:pt x="0" y="2274"/>
                      <a:pt x="0" y="3173"/>
                    </a:cubicBezTo>
                    <a:cubicBezTo>
                      <a:pt x="0" y="3538"/>
                      <a:pt x="28" y="3931"/>
                      <a:pt x="141" y="4296"/>
                    </a:cubicBezTo>
                    <a:cubicBezTo>
                      <a:pt x="253" y="4660"/>
                      <a:pt x="421" y="4997"/>
                      <a:pt x="730" y="5194"/>
                    </a:cubicBezTo>
                    <a:cubicBezTo>
                      <a:pt x="1236" y="5531"/>
                      <a:pt x="1713" y="5671"/>
                      <a:pt x="2190" y="5671"/>
                    </a:cubicBezTo>
                    <a:cubicBezTo>
                      <a:pt x="2780" y="5671"/>
                      <a:pt x="3313" y="5447"/>
                      <a:pt x="3790" y="5222"/>
                    </a:cubicBezTo>
                    <a:cubicBezTo>
                      <a:pt x="4127" y="5025"/>
                      <a:pt x="4773" y="4885"/>
                      <a:pt x="5391" y="4717"/>
                    </a:cubicBezTo>
                    <a:cubicBezTo>
                      <a:pt x="5699" y="4632"/>
                      <a:pt x="6008" y="4548"/>
                      <a:pt x="6289" y="4464"/>
                    </a:cubicBezTo>
                    <a:cubicBezTo>
                      <a:pt x="6570" y="4352"/>
                      <a:pt x="6794" y="4267"/>
                      <a:pt x="6963" y="4127"/>
                    </a:cubicBezTo>
                    <a:cubicBezTo>
                      <a:pt x="7580" y="3650"/>
                      <a:pt x="8423" y="2639"/>
                      <a:pt x="8816" y="2050"/>
                    </a:cubicBezTo>
                    <a:cubicBezTo>
                      <a:pt x="8956" y="1825"/>
                      <a:pt x="9040" y="1600"/>
                      <a:pt x="9040" y="1348"/>
                    </a:cubicBezTo>
                    <a:cubicBezTo>
                      <a:pt x="9040" y="1067"/>
                      <a:pt x="8956" y="814"/>
                      <a:pt x="8760" y="590"/>
                    </a:cubicBezTo>
                    <a:cubicBezTo>
                      <a:pt x="8591" y="365"/>
                      <a:pt x="8310" y="197"/>
                      <a:pt x="7945" y="112"/>
                    </a:cubicBezTo>
                    <a:cubicBezTo>
                      <a:pt x="7552" y="0"/>
                      <a:pt x="6991" y="0"/>
                      <a:pt x="6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4226;p64">
                <a:extLst>
                  <a:ext uri="{FF2B5EF4-FFF2-40B4-BE49-F238E27FC236}">
                    <a16:creationId xmlns:a16="http://schemas.microsoft.com/office/drawing/2014/main" id="{52370665-F687-8524-D469-51451FB2FEB1}"/>
                  </a:ext>
                </a:extLst>
              </p:cNvPr>
              <p:cNvSpPr/>
              <p:nvPr/>
            </p:nvSpPr>
            <p:spPr>
              <a:xfrm>
                <a:off x="3345350" y="5125225"/>
                <a:ext cx="20987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4502" extrusionOk="0">
                    <a:moveTo>
                      <a:pt x="8226" y="1"/>
                    </a:moveTo>
                    <a:lnTo>
                      <a:pt x="8226" y="1"/>
                    </a:lnTo>
                    <a:cubicBezTo>
                      <a:pt x="7749" y="759"/>
                      <a:pt x="6767" y="2134"/>
                      <a:pt x="5615" y="2724"/>
                    </a:cubicBezTo>
                    <a:cubicBezTo>
                      <a:pt x="4197" y="3457"/>
                      <a:pt x="2609" y="3935"/>
                      <a:pt x="1555" y="3935"/>
                    </a:cubicBezTo>
                    <a:cubicBezTo>
                      <a:pt x="1399" y="3935"/>
                      <a:pt x="1254" y="3925"/>
                      <a:pt x="1124" y="3903"/>
                    </a:cubicBezTo>
                    <a:cubicBezTo>
                      <a:pt x="787" y="3847"/>
                      <a:pt x="394" y="3734"/>
                      <a:pt x="1" y="3594"/>
                    </a:cubicBezTo>
                    <a:lnTo>
                      <a:pt x="1" y="3594"/>
                    </a:lnTo>
                    <a:cubicBezTo>
                      <a:pt x="113" y="3791"/>
                      <a:pt x="225" y="3959"/>
                      <a:pt x="394" y="4071"/>
                    </a:cubicBezTo>
                    <a:cubicBezTo>
                      <a:pt x="852" y="4385"/>
                      <a:pt x="1289" y="4502"/>
                      <a:pt x="1702" y="4502"/>
                    </a:cubicBezTo>
                    <a:cubicBezTo>
                      <a:pt x="2249" y="4502"/>
                      <a:pt x="2753" y="4296"/>
                      <a:pt x="3201" y="4071"/>
                    </a:cubicBezTo>
                    <a:cubicBezTo>
                      <a:pt x="3987" y="3678"/>
                      <a:pt x="5784" y="3454"/>
                      <a:pt x="6345" y="3005"/>
                    </a:cubicBezTo>
                    <a:cubicBezTo>
                      <a:pt x="6907" y="2555"/>
                      <a:pt x="7749" y="1545"/>
                      <a:pt x="8142" y="983"/>
                    </a:cubicBezTo>
                    <a:cubicBezTo>
                      <a:pt x="8367" y="674"/>
                      <a:pt x="8395" y="309"/>
                      <a:pt x="82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4227;p64">
                <a:extLst>
                  <a:ext uri="{FF2B5EF4-FFF2-40B4-BE49-F238E27FC236}">
                    <a16:creationId xmlns:a16="http://schemas.microsoft.com/office/drawing/2014/main" id="{BCA1CB3D-2847-5B33-561C-27459660A44B}"/>
                  </a:ext>
                </a:extLst>
              </p:cNvPr>
              <p:cNvSpPr/>
              <p:nvPr/>
            </p:nvSpPr>
            <p:spPr>
              <a:xfrm>
                <a:off x="3339025" y="5119425"/>
                <a:ext cx="2204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4978" extrusionOk="0">
                    <a:moveTo>
                      <a:pt x="8293" y="934"/>
                    </a:moveTo>
                    <a:cubicBezTo>
                      <a:pt x="8277" y="981"/>
                      <a:pt x="8255" y="1028"/>
                      <a:pt x="8227" y="1075"/>
                    </a:cubicBezTo>
                    <a:cubicBezTo>
                      <a:pt x="7834" y="1636"/>
                      <a:pt x="6991" y="2647"/>
                      <a:pt x="6458" y="3068"/>
                    </a:cubicBezTo>
                    <a:cubicBezTo>
                      <a:pt x="6346" y="3152"/>
                      <a:pt x="6149" y="3237"/>
                      <a:pt x="5897" y="3321"/>
                    </a:cubicBezTo>
                    <a:cubicBezTo>
                      <a:pt x="5707" y="3394"/>
                      <a:pt x="5487" y="3459"/>
                      <a:pt x="5253" y="3521"/>
                    </a:cubicBezTo>
                    <a:lnTo>
                      <a:pt x="5253" y="3521"/>
                    </a:lnTo>
                    <a:cubicBezTo>
                      <a:pt x="5497" y="3414"/>
                      <a:pt x="5741" y="3300"/>
                      <a:pt x="5981" y="3180"/>
                    </a:cubicBezTo>
                    <a:cubicBezTo>
                      <a:pt x="6946" y="2676"/>
                      <a:pt x="7757" y="1708"/>
                      <a:pt x="8293" y="934"/>
                    </a:cubicBezTo>
                    <a:close/>
                    <a:moveTo>
                      <a:pt x="2999" y="4270"/>
                    </a:moveTo>
                    <a:lnTo>
                      <a:pt x="2999" y="4270"/>
                    </a:lnTo>
                    <a:cubicBezTo>
                      <a:pt x="2670" y="4408"/>
                      <a:pt x="2318" y="4500"/>
                      <a:pt x="1966" y="4500"/>
                    </a:cubicBezTo>
                    <a:cubicBezTo>
                      <a:pt x="1712" y="4500"/>
                      <a:pt x="1470" y="4465"/>
                      <a:pt x="1216" y="4356"/>
                    </a:cubicBezTo>
                    <a:lnTo>
                      <a:pt x="1216" y="4356"/>
                    </a:lnTo>
                    <a:cubicBezTo>
                      <a:pt x="1261" y="4367"/>
                      <a:pt x="1305" y="4378"/>
                      <a:pt x="1348" y="4388"/>
                    </a:cubicBezTo>
                    <a:cubicBezTo>
                      <a:pt x="1489" y="4388"/>
                      <a:pt x="1629" y="4416"/>
                      <a:pt x="1798" y="4416"/>
                    </a:cubicBezTo>
                    <a:cubicBezTo>
                      <a:pt x="2156" y="4416"/>
                      <a:pt x="2563" y="4364"/>
                      <a:pt x="2999" y="4270"/>
                    </a:cubicBezTo>
                    <a:close/>
                    <a:moveTo>
                      <a:pt x="8453" y="1"/>
                    </a:moveTo>
                    <a:cubicBezTo>
                      <a:pt x="8375" y="1"/>
                      <a:pt x="8329" y="51"/>
                      <a:pt x="8283" y="120"/>
                    </a:cubicBezTo>
                    <a:cubicBezTo>
                      <a:pt x="7806" y="850"/>
                      <a:pt x="6851" y="2198"/>
                      <a:pt x="5756" y="2759"/>
                    </a:cubicBezTo>
                    <a:cubicBezTo>
                      <a:pt x="4381" y="3489"/>
                      <a:pt x="2808" y="3938"/>
                      <a:pt x="1798" y="3938"/>
                    </a:cubicBezTo>
                    <a:cubicBezTo>
                      <a:pt x="1657" y="3938"/>
                      <a:pt x="1517" y="3938"/>
                      <a:pt x="1405" y="3910"/>
                    </a:cubicBezTo>
                    <a:cubicBezTo>
                      <a:pt x="1096" y="3854"/>
                      <a:pt x="703" y="3742"/>
                      <a:pt x="338" y="3630"/>
                    </a:cubicBezTo>
                    <a:cubicBezTo>
                      <a:pt x="308" y="3610"/>
                      <a:pt x="275" y="3600"/>
                      <a:pt x="241" y="3600"/>
                    </a:cubicBezTo>
                    <a:cubicBezTo>
                      <a:pt x="181" y="3600"/>
                      <a:pt x="121" y="3631"/>
                      <a:pt x="85" y="3686"/>
                    </a:cubicBezTo>
                    <a:cubicBezTo>
                      <a:pt x="29" y="3742"/>
                      <a:pt x="1" y="3854"/>
                      <a:pt x="57" y="3938"/>
                    </a:cubicBezTo>
                    <a:cubicBezTo>
                      <a:pt x="169" y="4163"/>
                      <a:pt x="310" y="4360"/>
                      <a:pt x="506" y="4500"/>
                    </a:cubicBezTo>
                    <a:cubicBezTo>
                      <a:pt x="1012" y="4837"/>
                      <a:pt x="1489" y="4977"/>
                      <a:pt x="1966" y="4977"/>
                    </a:cubicBezTo>
                    <a:cubicBezTo>
                      <a:pt x="2556" y="4977"/>
                      <a:pt x="3089" y="4753"/>
                      <a:pt x="3566" y="4528"/>
                    </a:cubicBezTo>
                    <a:cubicBezTo>
                      <a:pt x="3903" y="4331"/>
                      <a:pt x="4549" y="4191"/>
                      <a:pt x="5167" y="4023"/>
                    </a:cubicBezTo>
                    <a:cubicBezTo>
                      <a:pt x="5475" y="3938"/>
                      <a:pt x="5784" y="3854"/>
                      <a:pt x="6065" y="3770"/>
                    </a:cubicBezTo>
                    <a:cubicBezTo>
                      <a:pt x="6346" y="3658"/>
                      <a:pt x="6570" y="3573"/>
                      <a:pt x="6739" y="3433"/>
                    </a:cubicBezTo>
                    <a:cubicBezTo>
                      <a:pt x="7356" y="2956"/>
                      <a:pt x="8199" y="1945"/>
                      <a:pt x="8592" y="1356"/>
                    </a:cubicBezTo>
                    <a:cubicBezTo>
                      <a:pt x="8732" y="1131"/>
                      <a:pt x="8816" y="906"/>
                      <a:pt x="8816" y="654"/>
                    </a:cubicBezTo>
                    <a:cubicBezTo>
                      <a:pt x="8816" y="485"/>
                      <a:pt x="8788" y="289"/>
                      <a:pt x="8704" y="120"/>
                    </a:cubicBezTo>
                    <a:cubicBezTo>
                      <a:pt x="8648" y="36"/>
                      <a:pt x="8592" y="8"/>
                      <a:pt x="8508" y="8"/>
                    </a:cubicBezTo>
                    <a:cubicBezTo>
                      <a:pt x="8488" y="3"/>
                      <a:pt x="8469" y="1"/>
                      <a:pt x="8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4228;p64">
                <a:extLst>
                  <a:ext uri="{FF2B5EF4-FFF2-40B4-BE49-F238E27FC236}">
                    <a16:creationId xmlns:a16="http://schemas.microsoft.com/office/drawing/2014/main" id="{676CB780-5D0B-2BFF-F9A3-FBF6404ED0F7}"/>
                  </a:ext>
                </a:extLst>
              </p:cNvPr>
              <p:cNvSpPr/>
              <p:nvPr/>
            </p:nvSpPr>
            <p:spPr>
              <a:xfrm>
                <a:off x="2910200" y="3517250"/>
                <a:ext cx="615550" cy="1665775"/>
              </a:xfrm>
              <a:custGeom>
                <a:avLst/>
                <a:gdLst/>
                <a:ahLst/>
                <a:cxnLst/>
                <a:rect l="l" t="t" r="r" b="b"/>
                <a:pathLst>
                  <a:path w="24622" h="66631" extrusionOk="0">
                    <a:moveTo>
                      <a:pt x="23078" y="0"/>
                    </a:moveTo>
                    <a:cubicBezTo>
                      <a:pt x="23078" y="0"/>
                      <a:pt x="17443" y="2118"/>
                      <a:pt x="10088" y="2118"/>
                    </a:cubicBezTo>
                    <a:cubicBezTo>
                      <a:pt x="8012" y="2118"/>
                      <a:pt x="5799" y="1949"/>
                      <a:pt x="3538" y="1516"/>
                    </a:cubicBezTo>
                    <a:cubicBezTo>
                      <a:pt x="3538" y="1516"/>
                      <a:pt x="3088" y="6738"/>
                      <a:pt x="3032" y="9097"/>
                    </a:cubicBezTo>
                    <a:cubicBezTo>
                      <a:pt x="2976" y="11483"/>
                      <a:pt x="3313" y="13673"/>
                      <a:pt x="3313" y="13673"/>
                    </a:cubicBezTo>
                    <a:lnTo>
                      <a:pt x="2190" y="35290"/>
                    </a:lnTo>
                    <a:cubicBezTo>
                      <a:pt x="2190" y="35290"/>
                      <a:pt x="506" y="49187"/>
                      <a:pt x="506" y="51939"/>
                    </a:cubicBezTo>
                    <a:cubicBezTo>
                      <a:pt x="506" y="54690"/>
                      <a:pt x="730" y="61905"/>
                      <a:pt x="730" y="61905"/>
                    </a:cubicBezTo>
                    <a:cubicBezTo>
                      <a:pt x="730" y="61905"/>
                      <a:pt x="112" y="63140"/>
                      <a:pt x="56" y="63421"/>
                    </a:cubicBezTo>
                    <a:cubicBezTo>
                      <a:pt x="0" y="63702"/>
                      <a:pt x="169" y="65386"/>
                      <a:pt x="169" y="65386"/>
                    </a:cubicBezTo>
                    <a:cubicBezTo>
                      <a:pt x="169" y="65386"/>
                      <a:pt x="1629" y="66285"/>
                      <a:pt x="3032" y="66397"/>
                    </a:cubicBezTo>
                    <a:cubicBezTo>
                      <a:pt x="3106" y="66403"/>
                      <a:pt x="3177" y="66406"/>
                      <a:pt x="3245" y="66406"/>
                    </a:cubicBezTo>
                    <a:cubicBezTo>
                      <a:pt x="4482" y="66406"/>
                      <a:pt x="4891" y="65490"/>
                      <a:pt x="4997" y="65330"/>
                    </a:cubicBezTo>
                    <a:cubicBezTo>
                      <a:pt x="5110" y="65162"/>
                      <a:pt x="5334" y="62860"/>
                      <a:pt x="5391" y="62074"/>
                    </a:cubicBezTo>
                    <a:cubicBezTo>
                      <a:pt x="5447" y="61287"/>
                      <a:pt x="5334" y="60108"/>
                      <a:pt x="5334" y="60108"/>
                    </a:cubicBezTo>
                    <a:cubicBezTo>
                      <a:pt x="5334" y="60108"/>
                      <a:pt x="7833" y="48008"/>
                      <a:pt x="9012" y="43881"/>
                    </a:cubicBezTo>
                    <a:cubicBezTo>
                      <a:pt x="10191" y="39782"/>
                      <a:pt x="12325" y="28637"/>
                      <a:pt x="12437" y="27177"/>
                    </a:cubicBezTo>
                    <a:cubicBezTo>
                      <a:pt x="12550" y="25717"/>
                      <a:pt x="13841" y="18895"/>
                      <a:pt x="13841" y="18895"/>
                    </a:cubicBezTo>
                    <a:cubicBezTo>
                      <a:pt x="13841" y="18895"/>
                      <a:pt x="14964" y="31107"/>
                      <a:pt x="15245" y="33409"/>
                    </a:cubicBezTo>
                    <a:cubicBezTo>
                      <a:pt x="15526" y="35739"/>
                      <a:pt x="14852" y="42140"/>
                      <a:pt x="14852" y="45566"/>
                    </a:cubicBezTo>
                    <a:cubicBezTo>
                      <a:pt x="14852" y="49019"/>
                      <a:pt x="16901" y="62410"/>
                      <a:pt x="16901" y="62410"/>
                    </a:cubicBezTo>
                    <a:cubicBezTo>
                      <a:pt x="16901" y="62410"/>
                      <a:pt x="16901" y="64067"/>
                      <a:pt x="17013" y="64516"/>
                    </a:cubicBezTo>
                    <a:cubicBezTo>
                      <a:pt x="17126" y="64965"/>
                      <a:pt x="17800" y="66509"/>
                      <a:pt x="17800" y="66509"/>
                    </a:cubicBezTo>
                    <a:cubicBezTo>
                      <a:pt x="17800" y="66509"/>
                      <a:pt x="18396" y="66631"/>
                      <a:pt x="19043" y="66631"/>
                    </a:cubicBezTo>
                    <a:cubicBezTo>
                      <a:pt x="19474" y="66631"/>
                      <a:pt x="19928" y="66577"/>
                      <a:pt x="20242" y="66397"/>
                    </a:cubicBezTo>
                    <a:cubicBezTo>
                      <a:pt x="21028" y="65948"/>
                      <a:pt x="22235" y="65190"/>
                      <a:pt x="22348" y="63842"/>
                    </a:cubicBezTo>
                    <a:cubicBezTo>
                      <a:pt x="22460" y="62495"/>
                      <a:pt x="21955" y="59800"/>
                      <a:pt x="21842" y="59041"/>
                    </a:cubicBezTo>
                    <a:cubicBezTo>
                      <a:pt x="21730" y="58255"/>
                      <a:pt x="23751" y="43235"/>
                      <a:pt x="23751" y="37901"/>
                    </a:cubicBezTo>
                    <a:cubicBezTo>
                      <a:pt x="23751" y="32567"/>
                      <a:pt x="24622" y="21000"/>
                      <a:pt x="24622" y="18558"/>
                    </a:cubicBezTo>
                    <a:cubicBezTo>
                      <a:pt x="24622" y="16115"/>
                      <a:pt x="24088" y="7889"/>
                      <a:pt x="24088" y="7889"/>
                    </a:cubicBezTo>
                    <a:lnTo>
                      <a:pt x="230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4229;p64">
                <a:extLst>
                  <a:ext uri="{FF2B5EF4-FFF2-40B4-BE49-F238E27FC236}">
                    <a16:creationId xmlns:a16="http://schemas.microsoft.com/office/drawing/2014/main" id="{4FCFF858-F02D-308A-C930-AF2E3425CABC}"/>
                  </a:ext>
                </a:extLst>
              </p:cNvPr>
              <p:cNvSpPr/>
              <p:nvPr/>
            </p:nvSpPr>
            <p:spPr>
              <a:xfrm>
                <a:off x="2905275" y="3511100"/>
                <a:ext cx="626800" cy="1678025"/>
              </a:xfrm>
              <a:custGeom>
                <a:avLst/>
                <a:gdLst/>
                <a:ahLst/>
                <a:cxnLst/>
                <a:rect l="l" t="t" r="r" b="b"/>
                <a:pathLst>
                  <a:path w="25072" h="67121" extrusionOk="0">
                    <a:moveTo>
                      <a:pt x="23084" y="546"/>
                    </a:moveTo>
                    <a:lnTo>
                      <a:pt x="24033" y="8163"/>
                    </a:lnTo>
                    <a:lnTo>
                      <a:pt x="24034" y="8163"/>
                    </a:lnTo>
                    <a:lnTo>
                      <a:pt x="24034" y="8163"/>
                    </a:lnTo>
                    <a:cubicBezTo>
                      <a:pt x="24041" y="8282"/>
                      <a:pt x="24068" y="8774"/>
                      <a:pt x="24117" y="9455"/>
                    </a:cubicBezTo>
                    <a:cubicBezTo>
                      <a:pt x="24285" y="11897"/>
                      <a:pt x="24594" y="16979"/>
                      <a:pt x="24594" y="18804"/>
                    </a:cubicBezTo>
                    <a:cubicBezTo>
                      <a:pt x="24594" y="20011"/>
                      <a:pt x="24370" y="23520"/>
                      <a:pt x="24145" y="27395"/>
                    </a:cubicBezTo>
                    <a:cubicBezTo>
                      <a:pt x="23920" y="31241"/>
                      <a:pt x="23696" y="35480"/>
                      <a:pt x="23696" y="38147"/>
                    </a:cubicBezTo>
                    <a:cubicBezTo>
                      <a:pt x="23696" y="40730"/>
                      <a:pt x="23247" y="45615"/>
                      <a:pt x="22769" y="50023"/>
                    </a:cubicBezTo>
                    <a:cubicBezTo>
                      <a:pt x="22517" y="52241"/>
                      <a:pt x="22292" y="54346"/>
                      <a:pt x="22095" y="55975"/>
                    </a:cubicBezTo>
                    <a:cubicBezTo>
                      <a:pt x="22011" y="56789"/>
                      <a:pt x="21955" y="57491"/>
                      <a:pt x="21899" y="58052"/>
                    </a:cubicBezTo>
                    <a:cubicBezTo>
                      <a:pt x="21843" y="58586"/>
                      <a:pt x="21815" y="58979"/>
                      <a:pt x="21815" y="59175"/>
                    </a:cubicBezTo>
                    <a:cubicBezTo>
                      <a:pt x="21815" y="59231"/>
                      <a:pt x="21815" y="59259"/>
                      <a:pt x="21815" y="59316"/>
                    </a:cubicBezTo>
                    <a:cubicBezTo>
                      <a:pt x="21871" y="59681"/>
                      <a:pt x="22011" y="60410"/>
                      <a:pt x="22124" y="61225"/>
                    </a:cubicBezTo>
                    <a:cubicBezTo>
                      <a:pt x="22236" y="62067"/>
                      <a:pt x="22348" y="62965"/>
                      <a:pt x="22348" y="63667"/>
                    </a:cubicBezTo>
                    <a:cubicBezTo>
                      <a:pt x="22348" y="63808"/>
                      <a:pt x="22320" y="63948"/>
                      <a:pt x="22320" y="64060"/>
                    </a:cubicBezTo>
                    <a:cubicBezTo>
                      <a:pt x="22264" y="64678"/>
                      <a:pt x="21983" y="65155"/>
                      <a:pt x="21590" y="65548"/>
                    </a:cubicBezTo>
                    <a:cubicBezTo>
                      <a:pt x="21197" y="65913"/>
                      <a:pt x="20720" y="66222"/>
                      <a:pt x="20327" y="66447"/>
                    </a:cubicBezTo>
                    <a:cubicBezTo>
                      <a:pt x="20074" y="66587"/>
                      <a:pt x="19653" y="66643"/>
                      <a:pt x="19260" y="66643"/>
                    </a:cubicBezTo>
                    <a:cubicBezTo>
                      <a:pt x="18923" y="66643"/>
                      <a:pt x="18642" y="66615"/>
                      <a:pt x="18418" y="66587"/>
                    </a:cubicBezTo>
                    <a:cubicBezTo>
                      <a:pt x="18326" y="66564"/>
                      <a:pt x="18234" y="66560"/>
                      <a:pt x="18173" y="66559"/>
                    </a:cubicBezTo>
                    <a:lnTo>
                      <a:pt x="18173" y="66559"/>
                    </a:lnTo>
                    <a:cubicBezTo>
                      <a:pt x="18109" y="66411"/>
                      <a:pt x="17989" y="66133"/>
                      <a:pt x="17856" y="65829"/>
                    </a:cubicBezTo>
                    <a:cubicBezTo>
                      <a:pt x="17688" y="65408"/>
                      <a:pt x="17491" y="64874"/>
                      <a:pt x="17435" y="64706"/>
                    </a:cubicBezTo>
                    <a:cubicBezTo>
                      <a:pt x="17435" y="64622"/>
                      <a:pt x="17407" y="64425"/>
                      <a:pt x="17379" y="64229"/>
                    </a:cubicBezTo>
                    <a:cubicBezTo>
                      <a:pt x="17379" y="63892"/>
                      <a:pt x="17351" y="63499"/>
                      <a:pt x="17351" y="63190"/>
                    </a:cubicBezTo>
                    <a:cubicBezTo>
                      <a:pt x="17351" y="62881"/>
                      <a:pt x="17351" y="62656"/>
                      <a:pt x="17351" y="62656"/>
                    </a:cubicBezTo>
                    <a:lnTo>
                      <a:pt x="17351" y="62600"/>
                    </a:lnTo>
                    <a:cubicBezTo>
                      <a:pt x="17351" y="62600"/>
                      <a:pt x="17210" y="61786"/>
                      <a:pt x="17014" y="60467"/>
                    </a:cubicBezTo>
                    <a:cubicBezTo>
                      <a:pt x="16733" y="58501"/>
                      <a:pt x="16284" y="55497"/>
                      <a:pt x="15919" y="52634"/>
                    </a:cubicBezTo>
                    <a:cubicBezTo>
                      <a:pt x="15554" y="49770"/>
                      <a:pt x="15273" y="47103"/>
                      <a:pt x="15273" y="45812"/>
                    </a:cubicBezTo>
                    <a:cubicBezTo>
                      <a:pt x="15273" y="42976"/>
                      <a:pt x="15751" y="38091"/>
                      <a:pt x="15751" y="35171"/>
                    </a:cubicBezTo>
                    <a:cubicBezTo>
                      <a:pt x="15751" y="34554"/>
                      <a:pt x="15723" y="34048"/>
                      <a:pt x="15694" y="33627"/>
                    </a:cubicBezTo>
                    <a:cubicBezTo>
                      <a:pt x="15554" y="32504"/>
                      <a:pt x="15189" y="28854"/>
                      <a:pt x="14880" y="25514"/>
                    </a:cubicBezTo>
                    <a:cubicBezTo>
                      <a:pt x="14712" y="23857"/>
                      <a:pt x="14571" y="22257"/>
                      <a:pt x="14459" y="21078"/>
                    </a:cubicBezTo>
                    <a:cubicBezTo>
                      <a:pt x="14347" y="19899"/>
                      <a:pt x="14263" y="19113"/>
                      <a:pt x="14263" y="19113"/>
                    </a:cubicBezTo>
                    <a:cubicBezTo>
                      <a:pt x="14263" y="19000"/>
                      <a:pt x="14178" y="18916"/>
                      <a:pt x="14066" y="18916"/>
                    </a:cubicBezTo>
                    <a:cubicBezTo>
                      <a:pt x="13926" y="18916"/>
                      <a:pt x="13842" y="19000"/>
                      <a:pt x="13813" y="19113"/>
                    </a:cubicBezTo>
                    <a:cubicBezTo>
                      <a:pt x="13813" y="19113"/>
                      <a:pt x="13477" y="20797"/>
                      <a:pt x="13140" y="22706"/>
                    </a:cubicBezTo>
                    <a:cubicBezTo>
                      <a:pt x="12803" y="24587"/>
                      <a:pt x="12466" y="26637"/>
                      <a:pt x="12410" y="27395"/>
                    </a:cubicBezTo>
                    <a:cubicBezTo>
                      <a:pt x="12382" y="27731"/>
                      <a:pt x="12213" y="28714"/>
                      <a:pt x="11989" y="30034"/>
                    </a:cubicBezTo>
                    <a:cubicBezTo>
                      <a:pt x="11287" y="33964"/>
                      <a:pt x="9855" y="41011"/>
                      <a:pt x="8985" y="44071"/>
                    </a:cubicBezTo>
                    <a:cubicBezTo>
                      <a:pt x="7777" y="48198"/>
                      <a:pt x="5307" y="60298"/>
                      <a:pt x="5307" y="60298"/>
                    </a:cubicBezTo>
                    <a:lnTo>
                      <a:pt x="5307" y="60354"/>
                    </a:lnTo>
                    <a:cubicBezTo>
                      <a:pt x="5307" y="60354"/>
                      <a:pt x="5335" y="60551"/>
                      <a:pt x="5335" y="60832"/>
                    </a:cubicBezTo>
                    <a:cubicBezTo>
                      <a:pt x="5363" y="61084"/>
                      <a:pt x="5391" y="61449"/>
                      <a:pt x="5391" y="61814"/>
                    </a:cubicBezTo>
                    <a:cubicBezTo>
                      <a:pt x="5391" y="61983"/>
                      <a:pt x="5391" y="62151"/>
                      <a:pt x="5363" y="62291"/>
                    </a:cubicBezTo>
                    <a:cubicBezTo>
                      <a:pt x="5335" y="62685"/>
                      <a:pt x="5279" y="63471"/>
                      <a:pt x="5194" y="64144"/>
                    </a:cubicBezTo>
                    <a:cubicBezTo>
                      <a:pt x="5166" y="64509"/>
                      <a:pt x="5110" y="64818"/>
                      <a:pt x="5082" y="65071"/>
                    </a:cubicBezTo>
                    <a:cubicBezTo>
                      <a:pt x="5054" y="65183"/>
                      <a:pt x="5054" y="65295"/>
                      <a:pt x="5026" y="65380"/>
                    </a:cubicBezTo>
                    <a:lnTo>
                      <a:pt x="4998" y="65464"/>
                    </a:lnTo>
                    <a:lnTo>
                      <a:pt x="5005" y="65468"/>
                    </a:lnTo>
                    <a:lnTo>
                      <a:pt x="5005" y="65468"/>
                    </a:lnTo>
                    <a:cubicBezTo>
                      <a:pt x="4962" y="65536"/>
                      <a:pt x="4931" y="65591"/>
                      <a:pt x="4858" y="65689"/>
                    </a:cubicBezTo>
                    <a:cubicBezTo>
                      <a:pt x="4773" y="65829"/>
                      <a:pt x="4605" y="66025"/>
                      <a:pt x="4380" y="66166"/>
                    </a:cubicBezTo>
                    <a:cubicBezTo>
                      <a:pt x="4156" y="66306"/>
                      <a:pt x="3875" y="66418"/>
                      <a:pt x="3454" y="66418"/>
                    </a:cubicBezTo>
                    <a:lnTo>
                      <a:pt x="3257" y="66418"/>
                    </a:lnTo>
                    <a:cubicBezTo>
                      <a:pt x="2584" y="66362"/>
                      <a:pt x="1910" y="66110"/>
                      <a:pt x="1376" y="65885"/>
                    </a:cubicBezTo>
                    <a:cubicBezTo>
                      <a:pt x="1096" y="65773"/>
                      <a:pt x="871" y="65660"/>
                      <a:pt x="731" y="65576"/>
                    </a:cubicBezTo>
                    <a:cubicBezTo>
                      <a:pt x="661" y="65530"/>
                      <a:pt x="610" y="65502"/>
                      <a:pt x="579" y="65479"/>
                    </a:cubicBezTo>
                    <a:lnTo>
                      <a:pt x="579" y="65479"/>
                    </a:lnTo>
                    <a:cubicBezTo>
                      <a:pt x="568" y="65355"/>
                      <a:pt x="551" y="65153"/>
                      <a:pt x="534" y="64931"/>
                    </a:cubicBezTo>
                    <a:cubicBezTo>
                      <a:pt x="506" y="64566"/>
                      <a:pt x="478" y="64116"/>
                      <a:pt x="478" y="63864"/>
                    </a:cubicBezTo>
                    <a:cubicBezTo>
                      <a:pt x="478" y="63779"/>
                      <a:pt x="478" y="63723"/>
                      <a:pt x="478" y="63695"/>
                    </a:cubicBezTo>
                    <a:cubicBezTo>
                      <a:pt x="478" y="63667"/>
                      <a:pt x="534" y="63555"/>
                      <a:pt x="590" y="63386"/>
                    </a:cubicBezTo>
                    <a:cubicBezTo>
                      <a:pt x="703" y="63162"/>
                      <a:pt x="843" y="62881"/>
                      <a:pt x="955" y="62656"/>
                    </a:cubicBezTo>
                    <a:cubicBezTo>
                      <a:pt x="1039" y="62432"/>
                      <a:pt x="1152" y="62235"/>
                      <a:pt x="1152" y="62235"/>
                    </a:cubicBezTo>
                    <a:lnTo>
                      <a:pt x="1152" y="62123"/>
                    </a:lnTo>
                    <a:cubicBezTo>
                      <a:pt x="1152" y="62123"/>
                      <a:pt x="1152" y="61674"/>
                      <a:pt x="1124" y="60972"/>
                    </a:cubicBezTo>
                    <a:cubicBezTo>
                      <a:pt x="1067" y="58810"/>
                      <a:pt x="927" y="54234"/>
                      <a:pt x="927" y="52185"/>
                    </a:cubicBezTo>
                    <a:cubicBezTo>
                      <a:pt x="927" y="51511"/>
                      <a:pt x="1039" y="50135"/>
                      <a:pt x="1208" y="48423"/>
                    </a:cubicBezTo>
                    <a:cubicBezTo>
                      <a:pt x="1432" y="45896"/>
                      <a:pt x="1797" y="42667"/>
                      <a:pt x="2078" y="40084"/>
                    </a:cubicBezTo>
                    <a:cubicBezTo>
                      <a:pt x="2247" y="38793"/>
                      <a:pt x="2359" y="37670"/>
                      <a:pt x="2471" y="36856"/>
                    </a:cubicBezTo>
                    <a:cubicBezTo>
                      <a:pt x="2555" y="36042"/>
                      <a:pt x="2612" y="35564"/>
                      <a:pt x="2612" y="35564"/>
                    </a:cubicBezTo>
                    <a:lnTo>
                      <a:pt x="2640" y="35536"/>
                    </a:lnTo>
                    <a:lnTo>
                      <a:pt x="3763" y="13919"/>
                    </a:lnTo>
                    <a:lnTo>
                      <a:pt x="3763" y="13863"/>
                    </a:lnTo>
                    <a:cubicBezTo>
                      <a:pt x="3763" y="13863"/>
                      <a:pt x="3735" y="13750"/>
                      <a:pt x="3707" y="13554"/>
                    </a:cubicBezTo>
                    <a:cubicBezTo>
                      <a:pt x="3622" y="12936"/>
                      <a:pt x="3454" y="11504"/>
                      <a:pt x="3454" y="9904"/>
                    </a:cubicBezTo>
                    <a:cubicBezTo>
                      <a:pt x="3454" y="9707"/>
                      <a:pt x="3454" y="9539"/>
                      <a:pt x="3482" y="9371"/>
                    </a:cubicBezTo>
                    <a:cubicBezTo>
                      <a:pt x="3510" y="8191"/>
                      <a:pt x="3622" y="6282"/>
                      <a:pt x="3735" y="4682"/>
                    </a:cubicBezTo>
                    <a:cubicBezTo>
                      <a:pt x="3791" y="3896"/>
                      <a:pt x="3875" y="3166"/>
                      <a:pt x="3903" y="2633"/>
                    </a:cubicBezTo>
                    <a:cubicBezTo>
                      <a:pt x="3930" y="2381"/>
                      <a:pt x="3950" y="2179"/>
                      <a:pt x="3964" y="2034"/>
                    </a:cubicBezTo>
                    <a:lnTo>
                      <a:pt x="3964" y="2034"/>
                    </a:lnTo>
                    <a:cubicBezTo>
                      <a:pt x="6148" y="2423"/>
                      <a:pt x="8277" y="2605"/>
                      <a:pt x="10276" y="2605"/>
                    </a:cubicBezTo>
                    <a:cubicBezTo>
                      <a:pt x="16746" y="2580"/>
                      <a:pt x="21867" y="973"/>
                      <a:pt x="23084" y="546"/>
                    </a:cubicBezTo>
                    <a:close/>
                    <a:moveTo>
                      <a:pt x="23289" y="1"/>
                    </a:moveTo>
                    <a:cubicBezTo>
                      <a:pt x="23254" y="1"/>
                      <a:pt x="23218" y="8"/>
                      <a:pt x="23190" y="22"/>
                    </a:cubicBezTo>
                    <a:cubicBezTo>
                      <a:pt x="23190" y="22"/>
                      <a:pt x="23106" y="50"/>
                      <a:pt x="22938" y="106"/>
                    </a:cubicBezTo>
                    <a:cubicBezTo>
                      <a:pt x="21787" y="499"/>
                      <a:pt x="16677" y="2127"/>
                      <a:pt x="10276" y="2127"/>
                    </a:cubicBezTo>
                    <a:cubicBezTo>
                      <a:pt x="8227" y="2127"/>
                      <a:pt x="6037" y="1959"/>
                      <a:pt x="3791" y="1538"/>
                    </a:cubicBezTo>
                    <a:cubicBezTo>
                      <a:pt x="3774" y="1529"/>
                      <a:pt x="3755" y="1526"/>
                      <a:pt x="3736" y="1526"/>
                    </a:cubicBezTo>
                    <a:cubicBezTo>
                      <a:pt x="3688" y="1526"/>
                      <a:pt x="3634" y="1546"/>
                      <a:pt x="3594" y="1566"/>
                    </a:cubicBezTo>
                    <a:cubicBezTo>
                      <a:pt x="3538" y="1622"/>
                      <a:pt x="3510" y="1678"/>
                      <a:pt x="3510" y="1734"/>
                    </a:cubicBezTo>
                    <a:cubicBezTo>
                      <a:pt x="3510" y="1734"/>
                      <a:pt x="3061" y="6956"/>
                      <a:pt x="3005" y="9343"/>
                    </a:cubicBezTo>
                    <a:cubicBezTo>
                      <a:pt x="3005" y="9539"/>
                      <a:pt x="3005" y="9707"/>
                      <a:pt x="3005" y="9904"/>
                    </a:cubicBezTo>
                    <a:cubicBezTo>
                      <a:pt x="3005" y="11955"/>
                      <a:pt x="3257" y="13752"/>
                      <a:pt x="3283" y="13932"/>
                    </a:cubicBezTo>
                    <a:lnTo>
                      <a:pt x="3283" y="13932"/>
                    </a:lnTo>
                    <a:lnTo>
                      <a:pt x="2164" y="35480"/>
                    </a:lnTo>
                    <a:lnTo>
                      <a:pt x="2162" y="35480"/>
                    </a:lnTo>
                    <a:cubicBezTo>
                      <a:pt x="2162" y="35508"/>
                      <a:pt x="1741" y="38961"/>
                      <a:pt x="1320" y="42780"/>
                    </a:cubicBezTo>
                    <a:cubicBezTo>
                      <a:pt x="1096" y="44717"/>
                      <a:pt x="899" y="46710"/>
                      <a:pt x="731" y="48394"/>
                    </a:cubicBezTo>
                    <a:cubicBezTo>
                      <a:pt x="590" y="50079"/>
                      <a:pt x="478" y="51483"/>
                      <a:pt x="478" y="52185"/>
                    </a:cubicBezTo>
                    <a:cubicBezTo>
                      <a:pt x="478" y="54793"/>
                      <a:pt x="680" y="61411"/>
                      <a:pt x="701" y="62094"/>
                    </a:cubicBezTo>
                    <a:lnTo>
                      <a:pt x="701" y="62094"/>
                    </a:lnTo>
                    <a:cubicBezTo>
                      <a:pt x="645" y="62198"/>
                      <a:pt x="519" y="62433"/>
                      <a:pt x="394" y="62685"/>
                    </a:cubicBezTo>
                    <a:cubicBezTo>
                      <a:pt x="309" y="62881"/>
                      <a:pt x="225" y="63050"/>
                      <a:pt x="169" y="63218"/>
                    </a:cubicBezTo>
                    <a:cubicBezTo>
                      <a:pt x="113" y="63386"/>
                      <a:pt x="57" y="63499"/>
                      <a:pt x="29" y="63611"/>
                    </a:cubicBezTo>
                    <a:cubicBezTo>
                      <a:pt x="1" y="63695"/>
                      <a:pt x="1" y="63751"/>
                      <a:pt x="1" y="63864"/>
                    </a:cubicBezTo>
                    <a:cubicBezTo>
                      <a:pt x="1" y="64425"/>
                      <a:pt x="141" y="65660"/>
                      <a:pt x="141" y="65660"/>
                    </a:cubicBezTo>
                    <a:cubicBezTo>
                      <a:pt x="141" y="65717"/>
                      <a:pt x="169" y="65801"/>
                      <a:pt x="253" y="65829"/>
                    </a:cubicBezTo>
                    <a:cubicBezTo>
                      <a:pt x="253" y="65829"/>
                      <a:pt x="1741" y="66755"/>
                      <a:pt x="3229" y="66868"/>
                    </a:cubicBezTo>
                    <a:cubicBezTo>
                      <a:pt x="3285" y="66896"/>
                      <a:pt x="3370" y="66896"/>
                      <a:pt x="3454" y="66896"/>
                    </a:cubicBezTo>
                    <a:cubicBezTo>
                      <a:pt x="4128" y="66896"/>
                      <a:pt x="4605" y="66615"/>
                      <a:pt x="4914" y="66334"/>
                    </a:cubicBezTo>
                    <a:cubicBezTo>
                      <a:pt x="5054" y="66194"/>
                      <a:pt x="5166" y="66054"/>
                      <a:pt x="5251" y="65941"/>
                    </a:cubicBezTo>
                    <a:cubicBezTo>
                      <a:pt x="5335" y="65829"/>
                      <a:pt x="5391" y="65717"/>
                      <a:pt x="5391" y="65717"/>
                    </a:cubicBezTo>
                    <a:cubicBezTo>
                      <a:pt x="5447" y="65660"/>
                      <a:pt x="5447" y="65632"/>
                      <a:pt x="5447" y="65576"/>
                    </a:cubicBezTo>
                    <a:cubicBezTo>
                      <a:pt x="5503" y="65464"/>
                      <a:pt x="5531" y="65267"/>
                      <a:pt x="5559" y="64987"/>
                    </a:cubicBezTo>
                    <a:cubicBezTo>
                      <a:pt x="5672" y="64201"/>
                      <a:pt x="5784" y="62881"/>
                      <a:pt x="5840" y="62320"/>
                    </a:cubicBezTo>
                    <a:cubicBezTo>
                      <a:pt x="5840" y="62151"/>
                      <a:pt x="5840" y="61983"/>
                      <a:pt x="5840" y="61814"/>
                    </a:cubicBezTo>
                    <a:cubicBezTo>
                      <a:pt x="5840" y="61184"/>
                      <a:pt x="5798" y="60534"/>
                      <a:pt x="5787" y="60367"/>
                    </a:cubicBezTo>
                    <a:lnTo>
                      <a:pt x="5787" y="60367"/>
                    </a:lnTo>
                    <a:cubicBezTo>
                      <a:pt x="5808" y="60254"/>
                      <a:pt x="5945" y="59527"/>
                      <a:pt x="6177" y="58445"/>
                    </a:cubicBezTo>
                    <a:cubicBezTo>
                      <a:pt x="6935" y="54852"/>
                      <a:pt x="8535" y="47272"/>
                      <a:pt x="9434" y="44211"/>
                    </a:cubicBezTo>
                    <a:cubicBezTo>
                      <a:pt x="10023" y="42134"/>
                      <a:pt x="10866" y="38316"/>
                      <a:pt x="11539" y="34834"/>
                    </a:cubicBezTo>
                    <a:cubicBezTo>
                      <a:pt x="11904" y="33094"/>
                      <a:pt x="12213" y="31437"/>
                      <a:pt x="12438" y="30118"/>
                    </a:cubicBezTo>
                    <a:cubicBezTo>
                      <a:pt x="12690" y="28798"/>
                      <a:pt x="12831" y="27816"/>
                      <a:pt x="12859" y="27451"/>
                    </a:cubicBezTo>
                    <a:cubicBezTo>
                      <a:pt x="12915" y="26721"/>
                      <a:pt x="13280" y="24643"/>
                      <a:pt x="13617" y="22762"/>
                    </a:cubicBezTo>
                    <a:cubicBezTo>
                      <a:pt x="13741" y="22078"/>
                      <a:pt x="13866" y="21409"/>
                      <a:pt x="13967" y="20835"/>
                    </a:cubicBezTo>
                    <a:lnTo>
                      <a:pt x="13967" y="20835"/>
                    </a:lnTo>
                    <a:cubicBezTo>
                      <a:pt x="14285" y="24258"/>
                      <a:pt x="15001" y="31910"/>
                      <a:pt x="15217" y="33683"/>
                    </a:cubicBezTo>
                    <a:cubicBezTo>
                      <a:pt x="15273" y="34076"/>
                      <a:pt x="15273" y="34582"/>
                      <a:pt x="15273" y="35171"/>
                    </a:cubicBezTo>
                    <a:cubicBezTo>
                      <a:pt x="15273" y="38035"/>
                      <a:pt x="14824" y="42948"/>
                      <a:pt x="14796" y="45812"/>
                    </a:cubicBezTo>
                    <a:cubicBezTo>
                      <a:pt x="14824" y="47580"/>
                      <a:pt x="15329" y="51792"/>
                      <a:pt x="15835" y="55554"/>
                    </a:cubicBezTo>
                    <a:cubicBezTo>
                      <a:pt x="16368" y="59344"/>
                      <a:pt x="16874" y="62685"/>
                      <a:pt x="16874" y="62685"/>
                    </a:cubicBezTo>
                    <a:lnTo>
                      <a:pt x="16874" y="62685"/>
                    </a:lnTo>
                    <a:lnTo>
                      <a:pt x="16874" y="62685"/>
                    </a:lnTo>
                    <a:cubicBezTo>
                      <a:pt x="16874" y="62782"/>
                      <a:pt x="16878" y="63125"/>
                      <a:pt x="16902" y="63527"/>
                    </a:cubicBezTo>
                    <a:cubicBezTo>
                      <a:pt x="16902" y="63779"/>
                      <a:pt x="16902" y="64032"/>
                      <a:pt x="16930" y="64257"/>
                    </a:cubicBezTo>
                    <a:cubicBezTo>
                      <a:pt x="16930" y="64481"/>
                      <a:pt x="16958" y="64678"/>
                      <a:pt x="16986" y="64818"/>
                    </a:cubicBezTo>
                    <a:cubicBezTo>
                      <a:pt x="17070" y="65071"/>
                      <a:pt x="17239" y="65548"/>
                      <a:pt x="17435" y="65997"/>
                    </a:cubicBezTo>
                    <a:cubicBezTo>
                      <a:pt x="17604" y="66447"/>
                      <a:pt x="17772" y="66840"/>
                      <a:pt x="17772" y="66840"/>
                    </a:cubicBezTo>
                    <a:cubicBezTo>
                      <a:pt x="17800" y="66924"/>
                      <a:pt x="17884" y="66980"/>
                      <a:pt x="17940" y="66980"/>
                    </a:cubicBezTo>
                    <a:cubicBezTo>
                      <a:pt x="17968" y="66980"/>
                      <a:pt x="18558" y="67120"/>
                      <a:pt x="19260" y="67120"/>
                    </a:cubicBezTo>
                    <a:cubicBezTo>
                      <a:pt x="19709" y="67120"/>
                      <a:pt x="20186" y="67064"/>
                      <a:pt x="20551" y="66840"/>
                    </a:cubicBezTo>
                    <a:cubicBezTo>
                      <a:pt x="20944" y="66615"/>
                      <a:pt x="21478" y="66306"/>
                      <a:pt x="21927" y="65857"/>
                    </a:cubicBezTo>
                    <a:cubicBezTo>
                      <a:pt x="22348" y="65436"/>
                      <a:pt x="22741" y="64846"/>
                      <a:pt x="22797" y="64116"/>
                    </a:cubicBezTo>
                    <a:cubicBezTo>
                      <a:pt x="22797" y="63976"/>
                      <a:pt x="22797" y="63808"/>
                      <a:pt x="22797" y="63667"/>
                    </a:cubicBezTo>
                    <a:cubicBezTo>
                      <a:pt x="22797" y="62937"/>
                      <a:pt x="22685" y="62011"/>
                      <a:pt x="22573" y="61169"/>
                    </a:cubicBezTo>
                    <a:cubicBezTo>
                      <a:pt x="22460" y="60326"/>
                      <a:pt x="22320" y="59596"/>
                      <a:pt x="22292" y="59259"/>
                    </a:cubicBezTo>
                    <a:lnTo>
                      <a:pt x="22292" y="59231"/>
                    </a:lnTo>
                    <a:lnTo>
                      <a:pt x="22292" y="59175"/>
                    </a:lnTo>
                    <a:cubicBezTo>
                      <a:pt x="22292" y="59035"/>
                      <a:pt x="22320" y="58642"/>
                      <a:pt x="22348" y="58080"/>
                    </a:cubicBezTo>
                    <a:cubicBezTo>
                      <a:pt x="22545" y="56199"/>
                      <a:pt x="22994" y="52353"/>
                      <a:pt x="23415" y="48394"/>
                    </a:cubicBezTo>
                    <a:cubicBezTo>
                      <a:pt x="23808" y="44464"/>
                      <a:pt x="24173" y="40449"/>
                      <a:pt x="24173" y="38147"/>
                    </a:cubicBezTo>
                    <a:cubicBezTo>
                      <a:pt x="24173" y="35508"/>
                      <a:pt x="24398" y="31269"/>
                      <a:pt x="24622" y="27395"/>
                    </a:cubicBezTo>
                    <a:cubicBezTo>
                      <a:pt x="24847" y="23548"/>
                      <a:pt x="25071" y="20039"/>
                      <a:pt x="25071" y="18804"/>
                    </a:cubicBezTo>
                    <a:cubicBezTo>
                      <a:pt x="25071" y="16333"/>
                      <a:pt x="24510" y="8107"/>
                      <a:pt x="24510" y="8107"/>
                    </a:cubicBezTo>
                    <a:lnTo>
                      <a:pt x="23499" y="218"/>
                    </a:lnTo>
                    <a:cubicBezTo>
                      <a:pt x="23499" y="134"/>
                      <a:pt x="23443" y="78"/>
                      <a:pt x="23387" y="22"/>
                    </a:cubicBezTo>
                    <a:cubicBezTo>
                      <a:pt x="23359" y="8"/>
                      <a:pt x="23324" y="1"/>
                      <a:pt x="2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230;p64">
                <a:extLst>
                  <a:ext uri="{FF2B5EF4-FFF2-40B4-BE49-F238E27FC236}">
                    <a16:creationId xmlns:a16="http://schemas.microsoft.com/office/drawing/2014/main" id="{FD223460-D812-904D-C39A-CCB1214A43CC}"/>
                  </a:ext>
                </a:extLst>
              </p:cNvPr>
              <p:cNvSpPr/>
              <p:nvPr/>
            </p:nvSpPr>
            <p:spPr>
              <a:xfrm>
                <a:off x="3183925" y="3855550"/>
                <a:ext cx="786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5593" extrusionOk="0">
                    <a:moveTo>
                      <a:pt x="225" y="0"/>
                    </a:moveTo>
                    <a:cubicBezTo>
                      <a:pt x="113" y="0"/>
                      <a:pt x="0" y="113"/>
                      <a:pt x="0" y="253"/>
                    </a:cubicBezTo>
                    <a:cubicBezTo>
                      <a:pt x="0" y="365"/>
                      <a:pt x="113" y="478"/>
                      <a:pt x="225" y="478"/>
                    </a:cubicBezTo>
                    <a:lnTo>
                      <a:pt x="1909" y="478"/>
                    </a:lnTo>
                    <a:lnTo>
                      <a:pt x="2667" y="5391"/>
                    </a:lnTo>
                    <a:cubicBezTo>
                      <a:pt x="2692" y="5513"/>
                      <a:pt x="2780" y="5593"/>
                      <a:pt x="2877" y="5593"/>
                    </a:cubicBezTo>
                    <a:cubicBezTo>
                      <a:pt x="2891" y="5593"/>
                      <a:pt x="2906" y="5591"/>
                      <a:pt x="2920" y="5587"/>
                    </a:cubicBezTo>
                    <a:cubicBezTo>
                      <a:pt x="3060" y="5587"/>
                      <a:pt x="3145" y="5447"/>
                      <a:pt x="3117" y="5335"/>
                    </a:cubicBezTo>
                    <a:lnTo>
                      <a:pt x="2359" y="197"/>
                    </a:lnTo>
                    <a:cubicBezTo>
                      <a:pt x="2331" y="85"/>
                      <a:pt x="2246" y="0"/>
                      <a:pt x="2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231;p64">
                <a:extLst>
                  <a:ext uri="{FF2B5EF4-FFF2-40B4-BE49-F238E27FC236}">
                    <a16:creationId xmlns:a16="http://schemas.microsoft.com/office/drawing/2014/main" id="{6B7D706A-B0C7-9BAB-DAF4-7906665C69AE}"/>
                  </a:ext>
                </a:extLst>
              </p:cNvPr>
              <p:cNvSpPr/>
              <p:nvPr/>
            </p:nvSpPr>
            <p:spPr>
              <a:xfrm>
                <a:off x="2589450" y="2878550"/>
                <a:ext cx="361475" cy="677325"/>
              </a:xfrm>
              <a:custGeom>
                <a:avLst/>
                <a:gdLst/>
                <a:ahLst/>
                <a:cxnLst/>
                <a:rect l="l" t="t" r="r" b="b"/>
                <a:pathLst>
                  <a:path w="14459" h="27093" extrusionOk="0">
                    <a:moveTo>
                      <a:pt x="12718" y="0"/>
                    </a:moveTo>
                    <a:cubicBezTo>
                      <a:pt x="12718" y="0"/>
                      <a:pt x="0" y="19091"/>
                      <a:pt x="225" y="19877"/>
                    </a:cubicBezTo>
                    <a:cubicBezTo>
                      <a:pt x="421" y="20635"/>
                      <a:pt x="12662" y="27092"/>
                      <a:pt x="12662" y="27092"/>
                    </a:cubicBezTo>
                    <a:lnTo>
                      <a:pt x="12549" y="24650"/>
                    </a:lnTo>
                    <a:lnTo>
                      <a:pt x="7889" y="18417"/>
                    </a:lnTo>
                    <a:lnTo>
                      <a:pt x="14459" y="11539"/>
                    </a:lnTo>
                    <a:lnTo>
                      <a:pt x="12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232;p64">
                <a:extLst>
                  <a:ext uri="{FF2B5EF4-FFF2-40B4-BE49-F238E27FC236}">
                    <a16:creationId xmlns:a16="http://schemas.microsoft.com/office/drawing/2014/main" id="{E9CD04D4-B53A-2DA6-5E1E-E504149A7A5F}"/>
                  </a:ext>
                </a:extLst>
              </p:cNvPr>
              <p:cNvSpPr/>
              <p:nvPr/>
            </p:nvSpPr>
            <p:spPr>
              <a:xfrm>
                <a:off x="2588725" y="2872225"/>
                <a:ext cx="367825" cy="689625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27585" extrusionOk="0">
                    <a:moveTo>
                      <a:pt x="12608" y="856"/>
                    </a:moveTo>
                    <a:lnTo>
                      <a:pt x="14235" y="11708"/>
                    </a:lnTo>
                    <a:lnTo>
                      <a:pt x="7750" y="18502"/>
                    </a:lnTo>
                    <a:cubicBezTo>
                      <a:pt x="7665" y="18586"/>
                      <a:pt x="7665" y="18726"/>
                      <a:pt x="7722" y="18811"/>
                    </a:cubicBezTo>
                    <a:lnTo>
                      <a:pt x="12354" y="24987"/>
                    </a:lnTo>
                    <a:lnTo>
                      <a:pt x="12448" y="26959"/>
                    </a:lnTo>
                    <a:lnTo>
                      <a:pt x="12448" y="26959"/>
                    </a:lnTo>
                    <a:cubicBezTo>
                      <a:pt x="12394" y="26931"/>
                      <a:pt x="12334" y="26900"/>
                      <a:pt x="12270" y="26868"/>
                    </a:cubicBezTo>
                    <a:cubicBezTo>
                      <a:pt x="11119" y="26250"/>
                      <a:pt x="8171" y="24678"/>
                      <a:pt x="5504" y="23190"/>
                    </a:cubicBezTo>
                    <a:cubicBezTo>
                      <a:pt x="4184" y="22432"/>
                      <a:pt x="2921" y="21702"/>
                      <a:pt x="1966" y="21113"/>
                    </a:cubicBezTo>
                    <a:cubicBezTo>
                      <a:pt x="1517" y="20832"/>
                      <a:pt x="1124" y="20579"/>
                      <a:pt x="843" y="20383"/>
                    </a:cubicBezTo>
                    <a:cubicBezTo>
                      <a:pt x="703" y="20271"/>
                      <a:pt x="619" y="20186"/>
                      <a:pt x="534" y="20130"/>
                    </a:cubicBezTo>
                    <a:lnTo>
                      <a:pt x="488" y="20061"/>
                    </a:lnTo>
                    <a:lnTo>
                      <a:pt x="488" y="20061"/>
                    </a:lnTo>
                    <a:cubicBezTo>
                      <a:pt x="508" y="19999"/>
                      <a:pt x="555" y="19878"/>
                      <a:pt x="619" y="19709"/>
                    </a:cubicBezTo>
                    <a:cubicBezTo>
                      <a:pt x="984" y="18951"/>
                      <a:pt x="1938" y="17351"/>
                      <a:pt x="3173" y="15386"/>
                    </a:cubicBezTo>
                    <a:cubicBezTo>
                      <a:pt x="5026" y="12438"/>
                      <a:pt x="7469" y="8704"/>
                      <a:pt x="9434" y="5672"/>
                    </a:cubicBezTo>
                    <a:cubicBezTo>
                      <a:pt x="10417" y="4156"/>
                      <a:pt x="11315" y="2836"/>
                      <a:pt x="11933" y="1882"/>
                    </a:cubicBezTo>
                    <a:cubicBezTo>
                      <a:pt x="12207" y="1457"/>
                      <a:pt x="12437" y="1111"/>
                      <a:pt x="12608" y="856"/>
                    </a:cubicBezTo>
                    <a:close/>
                    <a:moveTo>
                      <a:pt x="12803" y="1"/>
                    </a:moveTo>
                    <a:cubicBezTo>
                      <a:pt x="12691" y="1"/>
                      <a:pt x="12607" y="29"/>
                      <a:pt x="12550" y="113"/>
                    </a:cubicBezTo>
                    <a:cubicBezTo>
                      <a:pt x="12550" y="113"/>
                      <a:pt x="9434" y="4801"/>
                      <a:pt x="6290" y="9630"/>
                    </a:cubicBezTo>
                    <a:cubicBezTo>
                      <a:pt x="4718" y="12045"/>
                      <a:pt x="3173" y="14487"/>
                      <a:pt x="1994" y="16424"/>
                    </a:cubicBezTo>
                    <a:cubicBezTo>
                      <a:pt x="1405" y="17379"/>
                      <a:pt x="927" y="18193"/>
                      <a:pt x="562" y="18811"/>
                    </a:cubicBezTo>
                    <a:cubicBezTo>
                      <a:pt x="394" y="19119"/>
                      <a:pt x="254" y="19400"/>
                      <a:pt x="169" y="19597"/>
                    </a:cubicBezTo>
                    <a:cubicBezTo>
                      <a:pt x="113" y="19709"/>
                      <a:pt x="85" y="19793"/>
                      <a:pt x="57" y="19878"/>
                    </a:cubicBezTo>
                    <a:cubicBezTo>
                      <a:pt x="29" y="19934"/>
                      <a:pt x="1" y="20018"/>
                      <a:pt x="1" y="20102"/>
                    </a:cubicBezTo>
                    <a:cubicBezTo>
                      <a:pt x="1" y="20102"/>
                      <a:pt x="1" y="20158"/>
                      <a:pt x="29" y="20186"/>
                    </a:cubicBezTo>
                    <a:cubicBezTo>
                      <a:pt x="29" y="20271"/>
                      <a:pt x="85" y="20299"/>
                      <a:pt x="113" y="20355"/>
                    </a:cubicBezTo>
                    <a:cubicBezTo>
                      <a:pt x="197" y="20439"/>
                      <a:pt x="310" y="20551"/>
                      <a:pt x="450" y="20664"/>
                    </a:cubicBezTo>
                    <a:cubicBezTo>
                      <a:pt x="955" y="21057"/>
                      <a:pt x="1966" y="21674"/>
                      <a:pt x="3201" y="22404"/>
                    </a:cubicBezTo>
                    <a:cubicBezTo>
                      <a:pt x="6907" y="24566"/>
                      <a:pt x="12578" y="27542"/>
                      <a:pt x="12578" y="27542"/>
                    </a:cubicBezTo>
                    <a:cubicBezTo>
                      <a:pt x="12621" y="27570"/>
                      <a:pt x="12663" y="27584"/>
                      <a:pt x="12705" y="27584"/>
                    </a:cubicBezTo>
                    <a:cubicBezTo>
                      <a:pt x="12747" y="27584"/>
                      <a:pt x="12789" y="27570"/>
                      <a:pt x="12831" y="27542"/>
                    </a:cubicBezTo>
                    <a:cubicBezTo>
                      <a:pt x="12887" y="27486"/>
                      <a:pt x="12943" y="27430"/>
                      <a:pt x="12915" y="27345"/>
                    </a:cubicBezTo>
                    <a:lnTo>
                      <a:pt x="12803" y="24903"/>
                    </a:lnTo>
                    <a:cubicBezTo>
                      <a:pt x="12803" y="24847"/>
                      <a:pt x="12803" y="24791"/>
                      <a:pt x="12775" y="24763"/>
                    </a:cubicBezTo>
                    <a:lnTo>
                      <a:pt x="8227" y="18698"/>
                    </a:lnTo>
                    <a:lnTo>
                      <a:pt x="14656" y="11932"/>
                    </a:lnTo>
                    <a:cubicBezTo>
                      <a:pt x="14684" y="11876"/>
                      <a:pt x="14712" y="11820"/>
                      <a:pt x="14712" y="11736"/>
                    </a:cubicBezTo>
                    <a:lnTo>
                      <a:pt x="12971" y="197"/>
                    </a:lnTo>
                    <a:cubicBezTo>
                      <a:pt x="12971" y="113"/>
                      <a:pt x="12887" y="29"/>
                      <a:pt x="12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233;p64">
                <a:extLst>
                  <a:ext uri="{FF2B5EF4-FFF2-40B4-BE49-F238E27FC236}">
                    <a16:creationId xmlns:a16="http://schemas.microsoft.com/office/drawing/2014/main" id="{5B655481-067E-C2BA-0856-9E72D324C629}"/>
                  </a:ext>
                </a:extLst>
              </p:cNvPr>
              <p:cNvSpPr/>
              <p:nvPr/>
            </p:nvSpPr>
            <p:spPr>
              <a:xfrm>
                <a:off x="2888425" y="3476525"/>
                <a:ext cx="122150" cy="126200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5048" extrusionOk="0">
                    <a:moveTo>
                      <a:pt x="2359" y="1"/>
                    </a:moveTo>
                    <a:lnTo>
                      <a:pt x="590" y="731"/>
                    </a:lnTo>
                    <a:lnTo>
                      <a:pt x="1" y="2808"/>
                    </a:lnTo>
                    <a:cubicBezTo>
                      <a:pt x="1" y="2808"/>
                      <a:pt x="534" y="3931"/>
                      <a:pt x="1068" y="4381"/>
                    </a:cubicBezTo>
                    <a:cubicBezTo>
                      <a:pt x="1464" y="4714"/>
                      <a:pt x="2232" y="5048"/>
                      <a:pt x="2946" y="5048"/>
                    </a:cubicBezTo>
                    <a:cubicBezTo>
                      <a:pt x="3193" y="5048"/>
                      <a:pt x="3434" y="5008"/>
                      <a:pt x="3651" y="4914"/>
                    </a:cubicBezTo>
                    <a:cubicBezTo>
                      <a:pt x="4465" y="4521"/>
                      <a:pt x="3931" y="3258"/>
                      <a:pt x="3931" y="3258"/>
                    </a:cubicBezTo>
                    <a:lnTo>
                      <a:pt x="4409" y="3145"/>
                    </a:lnTo>
                    <a:cubicBezTo>
                      <a:pt x="4886" y="3033"/>
                      <a:pt x="4240" y="1657"/>
                      <a:pt x="4240" y="1657"/>
                    </a:cubicBezTo>
                    <a:lnTo>
                      <a:pt x="23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234;p64">
                <a:extLst>
                  <a:ext uri="{FF2B5EF4-FFF2-40B4-BE49-F238E27FC236}">
                    <a16:creationId xmlns:a16="http://schemas.microsoft.com/office/drawing/2014/main" id="{B02325BA-D2C6-9B93-A189-BC99F260E660}"/>
                  </a:ext>
                </a:extLst>
              </p:cNvPr>
              <p:cNvSpPr/>
              <p:nvPr/>
            </p:nvSpPr>
            <p:spPr>
              <a:xfrm>
                <a:off x="2882825" y="3470650"/>
                <a:ext cx="1263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5514" extrusionOk="0">
                    <a:moveTo>
                      <a:pt x="2527" y="517"/>
                    </a:moveTo>
                    <a:lnTo>
                      <a:pt x="4274" y="2045"/>
                    </a:lnTo>
                    <a:lnTo>
                      <a:pt x="4274" y="2045"/>
                    </a:lnTo>
                    <a:cubicBezTo>
                      <a:pt x="4306" y="2114"/>
                      <a:pt x="4385" y="2298"/>
                      <a:pt x="4464" y="2482"/>
                    </a:cubicBezTo>
                    <a:cubicBezTo>
                      <a:pt x="4520" y="2678"/>
                      <a:pt x="4576" y="2931"/>
                      <a:pt x="4576" y="3071"/>
                    </a:cubicBezTo>
                    <a:cubicBezTo>
                      <a:pt x="4576" y="3128"/>
                      <a:pt x="4576" y="3156"/>
                      <a:pt x="4576" y="3156"/>
                    </a:cubicBezTo>
                    <a:lnTo>
                      <a:pt x="4099" y="3268"/>
                    </a:lnTo>
                    <a:cubicBezTo>
                      <a:pt x="4043" y="3268"/>
                      <a:pt x="3987" y="3324"/>
                      <a:pt x="3959" y="3380"/>
                    </a:cubicBezTo>
                    <a:cubicBezTo>
                      <a:pt x="3931" y="3436"/>
                      <a:pt x="3931" y="3521"/>
                      <a:pt x="3959" y="3577"/>
                    </a:cubicBezTo>
                    <a:cubicBezTo>
                      <a:pt x="3987" y="3661"/>
                      <a:pt x="4099" y="3998"/>
                      <a:pt x="4099" y="4307"/>
                    </a:cubicBezTo>
                    <a:cubicBezTo>
                      <a:pt x="4099" y="4447"/>
                      <a:pt x="4071" y="4588"/>
                      <a:pt x="4015" y="4700"/>
                    </a:cubicBezTo>
                    <a:cubicBezTo>
                      <a:pt x="3959" y="4784"/>
                      <a:pt x="3903" y="4868"/>
                      <a:pt x="3762" y="4924"/>
                    </a:cubicBezTo>
                    <a:cubicBezTo>
                      <a:pt x="3594" y="5009"/>
                      <a:pt x="3369" y="5065"/>
                      <a:pt x="3145" y="5065"/>
                    </a:cubicBezTo>
                    <a:cubicBezTo>
                      <a:pt x="2527" y="5065"/>
                      <a:pt x="1769" y="4728"/>
                      <a:pt x="1460" y="4447"/>
                    </a:cubicBezTo>
                    <a:cubicBezTo>
                      <a:pt x="1236" y="4251"/>
                      <a:pt x="955" y="3858"/>
                      <a:pt x="758" y="3549"/>
                    </a:cubicBezTo>
                    <a:cubicBezTo>
                      <a:pt x="674" y="3380"/>
                      <a:pt x="590" y="3212"/>
                      <a:pt x="534" y="3100"/>
                    </a:cubicBezTo>
                    <a:cubicBezTo>
                      <a:pt x="509" y="3050"/>
                      <a:pt x="484" y="3022"/>
                      <a:pt x="479" y="2997"/>
                    </a:cubicBezTo>
                    <a:lnTo>
                      <a:pt x="479" y="2997"/>
                    </a:lnTo>
                    <a:lnTo>
                      <a:pt x="1004" y="1147"/>
                    </a:lnTo>
                    <a:lnTo>
                      <a:pt x="2527" y="517"/>
                    </a:lnTo>
                    <a:close/>
                    <a:moveTo>
                      <a:pt x="2566" y="0"/>
                    </a:moveTo>
                    <a:cubicBezTo>
                      <a:pt x="2544" y="0"/>
                      <a:pt x="2521" y="4"/>
                      <a:pt x="2499" y="11"/>
                    </a:cubicBezTo>
                    <a:lnTo>
                      <a:pt x="730" y="741"/>
                    </a:lnTo>
                    <a:cubicBezTo>
                      <a:pt x="674" y="769"/>
                      <a:pt x="618" y="826"/>
                      <a:pt x="590" y="910"/>
                    </a:cubicBezTo>
                    <a:lnTo>
                      <a:pt x="0" y="2959"/>
                    </a:lnTo>
                    <a:cubicBezTo>
                      <a:pt x="0" y="3015"/>
                      <a:pt x="0" y="3071"/>
                      <a:pt x="28" y="3128"/>
                    </a:cubicBezTo>
                    <a:cubicBezTo>
                      <a:pt x="28" y="3128"/>
                      <a:pt x="169" y="3436"/>
                      <a:pt x="365" y="3773"/>
                    </a:cubicBezTo>
                    <a:cubicBezTo>
                      <a:pt x="562" y="4110"/>
                      <a:pt x="843" y="4531"/>
                      <a:pt x="1151" y="4784"/>
                    </a:cubicBezTo>
                    <a:cubicBezTo>
                      <a:pt x="1572" y="5177"/>
                      <a:pt x="2359" y="5514"/>
                      <a:pt x="3145" y="5514"/>
                    </a:cubicBezTo>
                    <a:cubicBezTo>
                      <a:pt x="3425" y="5514"/>
                      <a:pt x="3706" y="5486"/>
                      <a:pt x="3959" y="5346"/>
                    </a:cubicBezTo>
                    <a:cubicBezTo>
                      <a:pt x="4183" y="5261"/>
                      <a:pt x="4352" y="5093"/>
                      <a:pt x="4436" y="4896"/>
                    </a:cubicBezTo>
                    <a:cubicBezTo>
                      <a:pt x="4548" y="4700"/>
                      <a:pt x="4576" y="4503"/>
                      <a:pt x="4576" y="4307"/>
                    </a:cubicBezTo>
                    <a:cubicBezTo>
                      <a:pt x="4562" y="4058"/>
                      <a:pt x="4509" y="3825"/>
                      <a:pt x="4462" y="3658"/>
                    </a:cubicBezTo>
                    <a:lnTo>
                      <a:pt x="4462" y="3658"/>
                    </a:lnTo>
                    <a:lnTo>
                      <a:pt x="4689" y="3605"/>
                    </a:lnTo>
                    <a:cubicBezTo>
                      <a:pt x="4829" y="3577"/>
                      <a:pt x="4941" y="3493"/>
                      <a:pt x="4998" y="3380"/>
                    </a:cubicBezTo>
                    <a:cubicBezTo>
                      <a:pt x="5026" y="3268"/>
                      <a:pt x="5054" y="3156"/>
                      <a:pt x="5054" y="3071"/>
                    </a:cubicBezTo>
                    <a:cubicBezTo>
                      <a:pt x="5054" y="2791"/>
                      <a:pt x="4941" y="2482"/>
                      <a:pt x="4857" y="2229"/>
                    </a:cubicBezTo>
                    <a:cubicBezTo>
                      <a:pt x="4773" y="2005"/>
                      <a:pt x="4689" y="1808"/>
                      <a:pt x="4689" y="1808"/>
                    </a:cubicBezTo>
                    <a:lnTo>
                      <a:pt x="4633" y="1724"/>
                    </a:lnTo>
                    <a:lnTo>
                      <a:pt x="2724" y="67"/>
                    </a:lnTo>
                    <a:cubicBezTo>
                      <a:pt x="2682" y="26"/>
                      <a:pt x="2626" y="0"/>
                      <a:pt x="2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235;p64">
                <a:extLst>
                  <a:ext uri="{FF2B5EF4-FFF2-40B4-BE49-F238E27FC236}">
                    <a16:creationId xmlns:a16="http://schemas.microsoft.com/office/drawing/2014/main" id="{16D50534-7BBA-646E-F13B-A06DD7ADF0BD}"/>
                  </a:ext>
                </a:extLst>
              </p:cNvPr>
              <p:cNvSpPr/>
              <p:nvPr/>
            </p:nvSpPr>
            <p:spPr>
              <a:xfrm>
                <a:off x="2922825" y="3491975"/>
                <a:ext cx="5477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68" extrusionOk="0">
                    <a:moveTo>
                      <a:pt x="1517" y="1"/>
                    </a:moveTo>
                    <a:lnTo>
                      <a:pt x="1" y="1657"/>
                    </a:lnTo>
                    <a:cubicBezTo>
                      <a:pt x="82" y="1726"/>
                      <a:pt x="181" y="1753"/>
                      <a:pt x="286" y="1753"/>
                    </a:cubicBezTo>
                    <a:cubicBezTo>
                      <a:pt x="645" y="1753"/>
                      <a:pt x="1067" y="1432"/>
                      <a:pt x="1067" y="1432"/>
                    </a:cubicBezTo>
                    <a:lnTo>
                      <a:pt x="1067" y="1432"/>
                    </a:lnTo>
                    <a:cubicBezTo>
                      <a:pt x="1067" y="1432"/>
                      <a:pt x="983" y="1882"/>
                      <a:pt x="899" y="2106"/>
                    </a:cubicBezTo>
                    <a:cubicBezTo>
                      <a:pt x="818" y="2321"/>
                      <a:pt x="1096" y="2868"/>
                      <a:pt x="1391" y="2868"/>
                    </a:cubicBezTo>
                    <a:cubicBezTo>
                      <a:pt x="1405" y="2868"/>
                      <a:pt x="1418" y="2867"/>
                      <a:pt x="1432" y="2864"/>
                    </a:cubicBezTo>
                    <a:cubicBezTo>
                      <a:pt x="1741" y="2780"/>
                      <a:pt x="2022" y="1489"/>
                      <a:pt x="2106" y="1124"/>
                    </a:cubicBezTo>
                    <a:cubicBezTo>
                      <a:pt x="2190" y="759"/>
                      <a:pt x="1517" y="1"/>
                      <a:pt x="1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236;p64">
                <a:extLst>
                  <a:ext uri="{FF2B5EF4-FFF2-40B4-BE49-F238E27FC236}">
                    <a16:creationId xmlns:a16="http://schemas.microsoft.com/office/drawing/2014/main" id="{830D8A4C-418A-EC91-E1F2-BF4D07254EF2}"/>
                  </a:ext>
                </a:extLst>
              </p:cNvPr>
              <p:cNvSpPr/>
              <p:nvPr/>
            </p:nvSpPr>
            <p:spPr>
              <a:xfrm>
                <a:off x="2916500" y="3485800"/>
                <a:ext cx="65300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3336" extrusionOk="0">
                    <a:moveTo>
                      <a:pt x="1751" y="0"/>
                    </a:moveTo>
                    <a:cubicBezTo>
                      <a:pt x="1700" y="0"/>
                      <a:pt x="1648" y="16"/>
                      <a:pt x="1601" y="51"/>
                    </a:cubicBezTo>
                    <a:cubicBezTo>
                      <a:pt x="1517" y="135"/>
                      <a:pt x="1489" y="304"/>
                      <a:pt x="1573" y="388"/>
                    </a:cubicBezTo>
                    <a:lnTo>
                      <a:pt x="1601" y="416"/>
                    </a:lnTo>
                    <a:cubicBezTo>
                      <a:pt x="1657" y="472"/>
                      <a:pt x="1798" y="641"/>
                      <a:pt x="1938" y="837"/>
                    </a:cubicBezTo>
                    <a:cubicBezTo>
                      <a:pt x="1994" y="921"/>
                      <a:pt x="2050" y="1034"/>
                      <a:pt x="2078" y="1118"/>
                    </a:cubicBezTo>
                    <a:cubicBezTo>
                      <a:pt x="2106" y="1202"/>
                      <a:pt x="2135" y="1286"/>
                      <a:pt x="2135" y="1314"/>
                    </a:cubicBezTo>
                    <a:cubicBezTo>
                      <a:pt x="2106" y="1511"/>
                      <a:pt x="1994" y="1904"/>
                      <a:pt x="1882" y="2269"/>
                    </a:cubicBezTo>
                    <a:cubicBezTo>
                      <a:pt x="1826" y="2465"/>
                      <a:pt x="1770" y="2634"/>
                      <a:pt x="1713" y="2746"/>
                    </a:cubicBezTo>
                    <a:cubicBezTo>
                      <a:pt x="1657" y="2802"/>
                      <a:pt x="1629" y="2859"/>
                      <a:pt x="1629" y="2859"/>
                    </a:cubicBezTo>
                    <a:lnTo>
                      <a:pt x="1615" y="2873"/>
                    </a:lnTo>
                    <a:lnTo>
                      <a:pt x="1615" y="2873"/>
                    </a:lnTo>
                    <a:lnTo>
                      <a:pt x="1573" y="2830"/>
                    </a:lnTo>
                    <a:cubicBezTo>
                      <a:pt x="1517" y="2802"/>
                      <a:pt x="1461" y="2718"/>
                      <a:pt x="1433" y="2634"/>
                    </a:cubicBezTo>
                    <a:cubicBezTo>
                      <a:pt x="1405" y="2550"/>
                      <a:pt x="1377" y="2465"/>
                      <a:pt x="1377" y="2437"/>
                    </a:cubicBezTo>
                    <a:cubicBezTo>
                      <a:pt x="1433" y="2297"/>
                      <a:pt x="1461" y="2129"/>
                      <a:pt x="1489" y="1960"/>
                    </a:cubicBezTo>
                    <a:cubicBezTo>
                      <a:pt x="1517" y="1820"/>
                      <a:pt x="1545" y="1707"/>
                      <a:pt x="1545" y="1707"/>
                    </a:cubicBezTo>
                    <a:cubicBezTo>
                      <a:pt x="1545" y="1623"/>
                      <a:pt x="1517" y="1511"/>
                      <a:pt x="1433" y="1483"/>
                    </a:cubicBezTo>
                    <a:cubicBezTo>
                      <a:pt x="1391" y="1455"/>
                      <a:pt x="1341" y="1441"/>
                      <a:pt x="1292" y="1441"/>
                    </a:cubicBezTo>
                    <a:cubicBezTo>
                      <a:pt x="1243" y="1441"/>
                      <a:pt x="1194" y="1455"/>
                      <a:pt x="1152" y="1483"/>
                    </a:cubicBezTo>
                    <a:cubicBezTo>
                      <a:pt x="1124" y="1511"/>
                      <a:pt x="1012" y="1595"/>
                      <a:pt x="899" y="1651"/>
                    </a:cubicBezTo>
                    <a:cubicBezTo>
                      <a:pt x="787" y="1707"/>
                      <a:pt x="647" y="1764"/>
                      <a:pt x="534" y="1764"/>
                    </a:cubicBezTo>
                    <a:cubicBezTo>
                      <a:pt x="478" y="1764"/>
                      <a:pt x="422" y="1736"/>
                      <a:pt x="394" y="1707"/>
                    </a:cubicBezTo>
                    <a:cubicBezTo>
                      <a:pt x="361" y="1674"/>
                      <a:pt x="314" y="1659"/>
                      <a:pt x="265" y="1659"/>
                    </a:cubicBezTo>
                    <a:cubicBezTo>
                      <a:pt x="190" y="1659"/>
                      <a:pt x="108" y="1696"/>
                      <a:pt x="57" y="1764"/>
                    </a:cubicBezTo>
                    <a:cubicBezTo>
                      <a:pt x="1" y="1848"/>
                      <a:pt x="1" y="1988"/>
                      <a:pt x="113" y="2072"/>
                    </a:cubicBezTo>
                    <a:cubicBezTo>
                      <a:pt x="225" y="2185"/>
                      <a:pt x="394" y="2213"/>
                      <a:pt x="534" y="2213"/>
                    </a:cubicBezTo>
                    <a:cubicBezTo>
                      <a:pt x="693" y="2213"/>
                      <a:pt x="841" y="2179"/>
                      <a:pt x="971" y="2134"/>
                    </a:cubicBezTo>
                    <a:lnTo>
                      <a:pt x="971" y="2134"/>
                    </a:lnTo>
                    <a:cubicBezTo>
                      <a:pt x="954" y="2188"/>
                      <a:pt x="939" y="2235"/>
                      <a:pt x="927" y="2269"/>
                    </a:cubicBezTo>
                    <a:cubicBezTo>
                      <a:pt x="927" y="2325"/>
                      <a:pt x="899" y="2381"/>
                      <a:pt x="899" y="2437"/>
                    </a:cubicBezTo>
                    <a:cubicBezTo>
                      <a:pt x="899" y="2634"/>
                      <a:pt x="983" y="2830"/>
                      <a:pt x="1096" y="2999"/>
                    </a:cubicBezTo>
                    <a:cubicBezTo>
                      <a:pt x="1152" y="3083"/>
                      <a:pt x="1208" y="3167"/>
                      <a:pt x="1292" y="3224"/>
                    </a:cubicBezTo>
                    <a:cubicBezTo>
                      <a:pt x="1377" y="3280"/>
                      <a:pt x="1489" y="3336"/>
                      <a:pt x="1629" y="3336"/>
                    </a:cubicBezTo>
                    <a:lnTo>
                      <a:pt x="1741" y="3336"/>
                    </a:lnTo>
                    <a:cubicBezTo>
                      <a:pt x="1854" y="3308"/>
                      <a:pt x="1910" y="3252"/>
                      <a:pt x="1966" y="3167"/>
                    </a:cubicBezTo>
                    <a:cubicBezTo>
                      <a:pt x="2078" y="3055"/>
                      <a:pt x="2135" y="2943"/>
                      <a:pt x="2191" y="2774"/>
                    </a:cubicBezTo>
                    <a:cubicBezTo>
                      <a:pt x="2387" y="2325"/>
                      <a:pt x="2528" y="1679"/>
                      <a:pt x="2584" y="1427"/>
                    </a:cubicBezTo>
                    <a:lnTo>
                      <a:pt x="2584" y="1399"/>
                    </a:lnTo>
                    <a:lnTo>
                      <a:pt x="2612" y="1314"/>
                    </a:lnTo>
                    <a:cubicBezTo>
                      <a:pt x="2612" y="1146"/>
                      <a:pt x="2556" y="1006"/>
                      <a:pt x="2471" y="865"/>
                    </a:cubicBezTo>
                    <a:cubicBezTo>
                      <a:pt x="2303" y="472"/>
                      <a:pt x="1938" y="79"/>
                      <a:pt x="1938" y="79"/>
                    </a:cubicBezTo>
                    <a:cubicBezTo>
                      <a:pt x="1889" y="30"/>
                      <a:pt x="1821" y="0"/>
                      <a:pt x="1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237;p64">
                <a:extLst>
                  <a:ext uri="{FF2B5EF4-FFF2-40B4-BE49-F238E27FC236}">
                    <a16:creationId xmlns:a16="http://schemas.microsoft.com/office/drawing/2014/main" id="{2F9A2273-2A39-4CF6-57C8-7B66C9F838B5}"/>
                  </a:ext>
                </a:extLst>
              </p:cNvPr>
              <p:cNvSpPr/>
              <p:nvPr/>
            </p:nvSpPr>
            <p:spPr>
              <a:xfrm>
                <a:off x="2907375" y="2774425"/>
                <a:ext cx="602250" cy="818975"/>
              </a:xfrm>
              <a:custGeom>
                <a:avLst/>
                <a:gdLst/>
                <a:ahLst/>
                <a:cxnLst/>
                <a:rect l="l" t="t" r="r" b="b"/>
                <a:pathLst>
                  <a:path w="24090" h="32759" extrusionOk="0">
                    <a:moveTo>
                      <a:pt x="13169" y="1"/>
                    </a:moveTo>
                    <a:cubicBezTo>
                      <a:pt x="12425" y="1"/>
                      <a:pt x="11602" y="41"/>
                      <a:pt x="10754" y="151"/>
                    </a:cubicBezTo>
                    <a:cubicBezTo>
                      <a:pt x="7721" y="544"/>
                      <a:pt x="5110" y="1554"/>
                      <a:pt x="3707" y="2228"/>
                    </a:cubicBezTo>
                    <a:cubicBezTo>
                      <a:pt x="2303" y="2902"/>
                      <a:pt x="1" y="3941"/>
                      <a:pt x="1" y="4165"/>
                    </a:cubicBezTo>
                    <a:cubicBezTo>
                      <a:pt x="1" y="4390"/>
                      <a:pt x="3258" y="25249"/>
                      <a:pt x="3258" y="25249"/>
                    </a:cubicBezTo>
                    <a:cubicBezTo>
                      <a:pt x="3258" y="25249"/>
                      <a:pt x="3258" y="30668"/>
                      <a:pt x="3594" y="31454"/>
                    </a:cubicBezTo>
                    <a:cubicBezTo>
                      <a:pt x="3931" y="32240"/>
                      <a:pt x="4942" y="32352"/>
                      <a:pt x="7441" y="32633"/>
                    </a:cubicBezTo>
                    <a:cubicBezTo>
                      <a:pt x="8206" y="32720"/>
                      <a:pt x="9354" y="32758"/>
                      <a:pt x="10640" y="32758"/>
                    </a:cubicBezTo>
                    <a:cubicBezTo>
                      <a:pt x="13505" y="32758"/>
                      <a:pt x="17055" y="32567"/>
                      <a:pt x="18586" y="32296"/>
                    </a:cubicBezTo>
                    <a:cubicBezTo>
                      <a:pt x="20776" y="31903"/>
                      <a:pt x="22685" y="31566"/>
                      <a:pt x="23022" y="30556"/>
                    </a:cubicBezTo>
                    <a:cubicBezTo>
                      <a:pt x="23359" y="29545"/>
                      <a:pt x="22910" y="26822"/>
                      <a:pt x="22910" y="26822"/>
                    </a:cubicBezTo>
                    <a:lnTo>
                      <a:pt x="24089" y="4951"/>
                    </a:lnTo>
                    <a:cubicBezTo>
                      <a:pt x="24089" y="4951"/>
                      <a:pt x="22910" y="3351"/>
                      <a:pt x="20552" y="2116"/>
                    </a:cubicBezTo>
                    <a:cubicBezTo>
                      <a:pt x="18193" y="880"/>
                      <a:pt x="16481" y="263"/>
                      <a:pt x="16481" y="263"/>
                    </a:cubicBezTo>
                    <a:cubicBezTo>
                      <a:pt x="16481" y="263"/>
                      <a:pt x="15084" y="1"/>
                      <a:pt x="13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238;p64">
                <a:extLst>
                  <a:ext uri="{FF2B5EF4-FFF2-40B4-BE49-F238E27FC236}">
                    <a16:creationId xmlns:a16="http://schemas.microsoft.com/office/drawing/2014/main" id="{1C300A66-0070-8E78-AA70-081DCDB0A44A}"/>
                  </a:ext>
                </a:extLst>
              </p:cNvPr>
              <p:cNvSpPr/>
              <p:nvPr/>
            </p:nvSpPr>
            <p:spPr>
              <a:xfrm>
                <a:off x="2901775" y="2769050"/>
                <a:ext cx="613450" cy="830350"/>
              </a:xfrm>
              <a:custGeom>
                <a:avLst/>
                <a:gdLst/>
                <a:ahLst/>
                <a:cxnLst/>
                <a:rect l="l" t="t" r="r" b="b"/>
                <a:pathLst>
                  <a:path w="24538" h="33214" extrusionOk="0">
                    <a:moveTo>
                      <a:pt x="13392" y="450"/>
                    </a:moveTo>
                    <a:cubicBezTo>
                      <a:pt x="14346" y="450"/>
                      <a:pt x="15161" y="534"/>
                      <a:pt x="15750" y="590"/>
                    </a:cubicBezTo>
                    <a:cubicBezTo>
                      <a:pt x="16031" y="618"/>
                      <a:pt x="16284" y="646"/>
                      <a:pt x="16424" y="674"/>
                    </a:cubicBezTo>
                    <a:cubicBezTo>
                      <a:pt x="16508" y="674"/>
                      <a:pt x="16564" y="702"/>
                      <a:pt x="16621" y="702"/>
                    </a:cubicBezTo>
                    <a:cubicBezTo>
                      <a:pt x="16649" y="702"/>
                      <a:pt x="16733" y="731"/>
                      <a:pt x="16929" y="815"/>
                    </a:cubicBezTo>
                    <a:cubicBezTo>
                      <a:pt x="17519" y="1039"/>
                      <a:pt x="18895" y="1629"/>
                      <a:pt x="20663" y="2555"/>
                    </a:cubicBezTo>
                    <a:cubicBezTo>
                      <a:pt x="21814" y="3145"/>
                      <a:pt x="22685" y="3847"/>
                      <a:pt x="23274" y="4380"/>
                    </a:cubicBezTo>
                    <a:cubicBezTo>
                      <a:pt x="23555" y="4661"/>
                      <a:pt x="23780" y="4886"/>
                      <a:pt x="23920" y="5054"/>
                    </a:cubicBezTo>
                    <a:cubicBezTo>
                      <a:pt x="23975" y="5136"/>
                      <a:pt x="24029" y="5191"/>
                      <a:pt x="24084" y="5220"/>
                    </a:cubicBezTo>
                    <a:lnTo>
                      <a:pt x="24084" y="5220"/>
                    </a:lnTo>
                    <a:lnTo>
                      <a:pt x="22909" y="27037"/>
                    </a:lnTo>
                    <a:lnTo>
                      <a:pt x="22909" y="27093"/>
                    </a:lnTo>
                    <a:cubicBezTo>
                      <a:pt x="22909" y="27093"/>
                      <a:pt x="22909" y="27177"/>
                      <a:pt x="22937" y="27317"/>
                    </a:cubicBezTo>
                    <a:cubicBezTo>
                      <a:pt x="22994" y="27767"/>
                      <a:pt x="23134" y="28805"/>
                      <a:pt x="23134" y="29648"/>
                    </a:cubicBezTo>
                    <a:cubicBezTo>
                      <a:pt x="23134" y="30069"/>
                      <a:pt x="23106" y="30462"/>
                      <a:pt x="23022" y="30686"/>
                    </a:cubicBezTo>
                    <a:cubicBezTo>
                      <a:pt x="22965" y="30883"/>
                      <a:pt x="22825" y="31051"/>
                      <a:pt x="22572" y="31220"/>
                    </a:cubicBezTo>
                    <a:cubicBezTo>
                      <a:pt x="22235" y="31444"/>
                      <a:pt x="21674" y="31669"/>
                      <a:pt x="21028" y="31809"/>
                    </a:cubicBezTo>
                    <a:cubicBezTo>
                      <a:pt x="20354" y="31978"/>
                      <a:pt x="19568" y="32118"/>
                      <a:pt x="18754" y="32287"/>
                    </a:cubicBezTo>
                    <a:cubicBezTo>
                      <a:pt x="17266" y="32539"/>
                      <a:pt x="13729" y="32736"/>
                      <a:pt x="10865" y="32736"/>
                    </a:cubicBezTo>
                    <a:cubicBezTo>
                      <a:pt x="9574" y="32736"/>
                      <a:pt x="8423" y="32708"/>
                      <a:pt x="7693" y="32623"/>
                    </a:cubicBezTo>
                    <a:cubicBezTo>
                      <a:pt x="6429" y="32483"/>
                      <a:pt x="5587" y="32371"/>
                      <a:pt x="4998" y="32230"/>
                    </a:cubicBezTo>
                    <a:cubicBezTo>
                      <a:pt x="4717" y="32146"/>
                      <a:pt x="4492" y="32062"/>
                      <a:pt x="4352" y="31950"/>
                    </a:cubicBezTo>
                    <a:cubicBezTo>
                      <a:pt x="4211" y="31837"/>
                      <a:pt x="4099" y="31725"/>
                      <a:pt x="4043" y="31585"/>
                    </a:cubicBezTo>
                    <a:cubicBezTo>
                      <a:pt x="4015" y="31500"/>
                      <a:pt x="3987" y="31360"/>
                      <a:pt x="3959" y="31135"/>
                    </a:cubicBezTo>
                    <a:cubicBezTo>
                      <a:pt x="3847" y="30377"/>
                      <a:pt x="3790" y="28946"/>
                      <a:pt x="3762" y="27738"/>
                    </a:cubicBezTo>
                    <a:cubicBezTo>
                      <a:pt x="3734" y="27121"/>
                      <a:pt x="3734" y="26559"/>
                      <a:pt x="3734" y="26138"/>
                    </a:cubicBezTo>
                    <a:cubicBezTo>
                      <a:pt x="3734" y="25717"/>
                      <a:pt x="3734" y="25464"/>
                      <a:pt x="3734" y="25464"/>
                    </a:cubicBezTo>
                    <a:lnTo>
                      <a:pt x="3734" y="25436"/>
                    </a:lnTo>
                    <a:cubicBezTo>
                      <a:pt x="3734" y="25436"/>
                      <a:pt x="3678" y="25099"/>
                      <a:pt x="3594" y="24538"/>
                    </a:cubicBezTo>
                    <a:cubicBezTo>
                      <a:pt x="3257" y="22545"/>
                      <a:pt x="2499" y="17547"/>
                      <a:pt x="1797" y="12999"/>
                    </a:cubicBezTo>
                    <a:cubicBezTo>
                      <a:pt x="1432" y="10753"/>
                      <a:pt x="1095" y="8591"/>
                      <a:pt x="871" y="7019"/>
                    </a:cubicBezTo>
                    <a:cubicBezTo>
                      <a:pt x="730" y="6205"/>
                      <a:pt x="646" y="5559"/>
                      <a:pt x="562" y="5082"/>
                    </a:cubicBezTo>
                    <a:cubicBezTo>
                      <a:pt x="534" y="4858"/>
                      <a:pt x="506" y="4689"/>
                      <a:pt x="478" y="4549"/>
                    </a:cubicBezTo>
                    <a:cubicBezTo>
                      <a:pt x="478" y="4500"/>
                      <a:pt x="478" y="4451"/>
                      <a:pt x="478" y="4421"/>
                    </a:cubicBezTo>
                    <a:lnTo>
                      <a:pt x="478" y="4421"/>
                    </a:lnTo>
                    <a:cubicBezTo>
                      <a:pt x="500" y="4406"/>
                      <a:pt x="529" y="4391"/>
                      <a:pt x="562" y="4380"/>
                    </a:cubicBezTo>
                    <a:cubicBezTo>
                      <a:pt x="814" y="4184"/>
                      <a:pt x="1432" y="3903"/>
                      <a:pt x="2078" y="3594"/>
                    </a:cubicBezTo>
                    <a:cubicBezTo>
                      <a:pt x="2724" y="3285"/>
                      <a:pt x="3453" y="2948"/>
                      <a:pt x="4043" y="2668"/>
                    </a:cubicBezTo>
                    <a:cubicBezTo>
                      <a:pt x="5419" y="1994"/>
                      <a:pt x="8002" y="983"/>
                      <a:pt x="11006" y="590"/>
                    </a:cubicBezTo>
                    <a:cubicBezTo>
                      <a:pt x="11848" y="506"/>
                      <a:pt x="12662" y="450"/>
                      <a:pt x="13392" y="450"/>
                    </a:cubicBezTo>
                    <a:close/>
                    <a:moveTo>
                      <a:pt x="13392" y="1"/>
                    </a:moveTo>
                    <a:cubicBezTo>
                      <a:pt x="12634" y="1"/>
                      <a:pt x="11820" y="29"/>
                      <a:pt x="10949" y="141"/>
                    </a:cubicBezTo>
                    <a:cubicBezTo>
                      <a:pt x="7861" y="534"/>
                      <a:pt x="5250" y="1573"/>
                      <a:pt x="3847" y="2247"/>
                    </a:cubicBezTo>
                    <a:cubicBezTo>
                      <a:pt x="3145" y="2583"/>
                      <a:pt x="2218" y="3005"/>
                      <a:pt x="1460" y="3370"/>
                    </a:cubicBezTo>
                    <a:cubicBezTo>
                      <a:pt x="1067" y="3566"/>
                      <a:pt x="730" y="3735"/>
                      <a:pt x="478" y="3875"/>
                    </a:cubicBezTo>
                    <a:cubicBezTo>
                      <a:pt x="365" y="3931"/>
                      <a:pt x="253" y="4015"/>
                      <a:pt x="197" y="4071"/>
                    </a:cubicBezTo>
                    <a:lnTo>
                      <a:pt x="85" y="4156"/>
                    </a:lnTo>
                    <a:cubicBezTo>
                      <a:pt x="56" y="4212"/>
                      <a:pt x="0" y="4240"/>
                      <a:pt x="0" y="4380"/>
                    </a:cubicBezTo>
                    <a:lnTo>
                      <a:pt x="0" y="4408"/>
                    </a:lnTo>
                    <a:cubicBezTo>
                      <a:pt x="28" y="4633"/>
                      <a:pt x="225" y="6065"/>
                      <a:pt x="562" y="8086"/>
                    </a:cubicBezTo>
                    <a:cubicBezTo>
                      <a:pt x="1488" y="14122"/>
                      <a:pt x="3257" y="25521"/>
                      <a:pt x="3257" y="25521"/>
                    </a:cubicBezTo>
                    <a:lnTo>
                      <a:pt x="3257" y="25521"/>
                    </a:lnTo>
                    <a:lnTo>
                      <a:pt x="3257" y="25521"/>
                    </a:lnTo>
                    <a:cubicBezTo>
                      <a:pt x="3257" y="25790"/>
                      <a:pt x="3260" y="26987"/>
                      <a:pt x="3285" y="28272"/>
                    </a:cubicBezTo>
                    <a:cubicBezTo>
                      <a:pt x="3313" y="29002"/>
                      <a:pt x="3341" y="29760"/>
                      <a:pt x="3397" y="30377"/>
                    </a:cubicBezTo>
                    <a:cubicBezTo>
                      <a:pt x="3425" y="30686"/>
                      <a:pt x="3453" y="30967"/>
                      <a:pt x="3482" y="31192"/>
                    </a:cubicBezTo>
                    <a:cubicBezTo>
                      <a:pt x="3510" y="31444"/>
                      <a:pt x="3566" y="31613"/>
                      <a:pt x="3622" y="31753"/>
                    </a:cubicBezTo>
                    <a:cubicBezTo>
                      <a:pt x="3706" y="31978"/>
                      <a:pt x="3875" y="32174"/>
                      <a:pt x="4099" y="32343"/>
                    </a:cubicBezTo>
                    <a:cubicBezTo>
                      <a:pt x="4408" y="32567"/>
                      <a:pt x="4829" y="32680"/>
                      <a:pt x="5391" y="32792"/>
                    </a:cubicBezTo>
                    <a:cubicBezTo>
                      <a:pt x="5980" y="32876"/>
                      <a:pt x="6710" y="32960"/>
                      <a:pt x="7637" y="33073"/>
                    </a:cubicBezTo>
                    <a:cubicBezTo>
                      <a:pt x="8423" y="33157"/>
                      <a:pt x="9574" y="33213"/>
                      <a:pt x="10865" y="33213"/>
                    </a:cubicBezTo>
                    <a:cubicBezTo>
                      <a:pt x="13729" y="33213"/>
                      <a:pt x="17294" y="33017"/>
                      <a:pt x="18838" y="32736"/>
                    </a:cubicBezTo>
                    <a:cubicBezTo>
                      <a:pt x="19933" y="32539"/>
                      <a:pt x="20972" y="32371"/>
                      <a:pt x="21786" y="32090"/>
                    </a:cubicBezTo>
                    <a:cubicBezTo>
                      <a:pt x="22207" y="31950"/>
                      <a:pt x="22544" y="31809"/>
                      <a:pt x="22853" y="31613"/>
                    </a:cubicBezTo>
                    <a:cubicBezTo>
                      <a:pt x="23134" y="31388"/>
                      <a:pt x="23358" y="31164"/>
                      <a:pt x="23471" y="30827"/>
                    </a:cubicBezTo>
                    <a:cubicBezTo>
                      <a:pt x="23583" y="30518"/>
                      <a:pt x="23611" y="30097"/>
                      <a:pt x="23611" y="29648"/>
                    </a:cubicBezTo>
                    <a:cubicBezTo>
                      <a:pt x="23611" y="28508"/>
                      <a:pt x="23386" y="27169"/>
                      <a:pt x="23361" y="27022"/>
                    </a:cubicBezTo>
                    <a:lnTo>
                      <a:pt x="23361" y="27022"/>
                    </a:lnTo>
                    <a:lnTo>
                      <a:pt x="24538" y="5166"/>
                    </a:lnTo>
                    <a:cubicBezTo>
                      <a:pt x="24538" y="5110"/>
                      <a:pt x="24538" y="5054"/>
                      <a:pt x="24510" y="5026"/>
                    </a:cubicBezTo>
                    <a:cubicBezTo>
                      <a:pt x="24481" y="4998"/>
                      <a:pt x="23274" y="3398"/>
                      <a:pt x="20888" y="2134"/>
                    </a:cubicBezTo>
                    <a:cubicBezTo>
                      <a:pt x="18502" y="899"/>
                      <a:pt x="16789" y="281"/>
                      <a:pt x="16789" y="253"/>
                    </a:cubicBezTo>
                    <a:lnTo>
                      <a:pt x="16761" y="253"/>
                    </a:lnTo>
                    <a:cubicBezTo>
                      <a:pt x="16761" y="253"/>
                      <a:pt x="15329" y="1"/>
                      <a:pt x="13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239;p64">
                <a:extLst>
                  <a:ext uri="{FF2B5EF4-FFF2-40B4-BE49-F238E27FC236}">
                    <a16:creationId xmlns:a16="http://schemas.microsoft.com/office/drawing/2014/main" id="{B92D8AAF-7BE6-F33B-6754-BDDFF23995A7}"/>
                  </a:ext>
                </a:extLst>
              </p:cNvPr>
              <p:cNvSpPr/>
              <p:nvPr/>
            </p:nvSpPr>
            <p:spPr>
              <a:xfrm>
                <a:off x="3490625" y="2898200"/>
                <a:ext cx="312375" cy="474625"/>
              </a:xfrm>
              <a:custGeom>
                <a:avLst/>
                <a:gdLst/>
                <a:ahLst/>
                <a:cxnLst/>
                <a:rect l="l" t="t" r="r" b="b"/>
                <a:pathLst>
                  <a:path w="12495" h="18985" extrusionOk="0">
                    <a:moveTo>
                      <a:pt x="759" y="0"/>
                    </a:moveTo>
                    <a:lnTo>
                      <a:pt x="1" y="12072"/>
                    </a:lnTo>
                    <a:cubicBezTo>
                      <a:pt x="1" y="12072"/>
                      <a:pt x="8137" y="18984"/>
                      <a:pt x="10184" y="18984"/>
                    </a:cubicBezTo>
                    <a:cubicBezTo>
                      <a:pt x="10216" y="18984"/>
                      <a:pt x="10247" y="18982"/>
                      <a:pt x="10276" y="18979"/>
                    </a:cubicBezTo>
                    <a:cubicBezTo>
                      <a:pt x="12157" y="18754"/>
                      <a:pt x="12494" y="17294"/>
                      <a:pt x="12494" y="17294"/>
                    </a:cubicBezTo>
                    <a:lnTo>
                      <a:pt x="11596" y="12241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240;p64">
                <a:extLst>
                  <a:ext uri="{FF2B5EF4-FFF2-40B4-BE49-F238E27FC236}">
                    <a16:creationId xmlns:a16="http://schemas.microsoft.com/office/drawing/2014/main" id="{D0A1B404-73C3-213F-37C5-365F20E8C1CA}"/>
                  </a:ext>
                </a:extLst>
              </p:cNvPr>
              <p:cNvSpPr/>
              <p:nvPr/>
            </p:nvSpPr>
            <p:spPr>
              <a:xfrm>
                <a:off x="3484325" y="2892300"/>
                <a:ext cx="325675" cy="486700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9468" extrusionOk="0">
                    <a:moveTo>
                      <a:pt x="999" y="1"/>
                    </a:moveTo>
                    <a:cubicBezTo>
                      <a:pt x="974" y="1"/>
                      <a:pt x="949" y="4"/>
                      <a:pt x="927" y="12"/>
                    </a:cubicBezTo>
                    <a:cubicBezTo>
                      <a:pt x="843" y="40"/>
                      <a:pt x="786" y="124"/>
                      <a:pt x="786" y="208"/>
                    </a:cubicBezTo>
                    <a:lnTo>
                      <a:pt x="28" y="12280"/>
                    </a:lnTo>
                    <a:cubicBezTo>
                      <a:pt x="0" y="12365"/>
                      <a:pt x="56" y="12421"/>
                      <a:pt x="113" y="12477"/>
                    </a:cubicBezTo>
                    <a:cubicBezTo>
                      <a:pt x="113" y="12477"/>
                      <a:pt x="2134" y="14218"/>
                      <a:pt x="4436" y="15958"/>
                    </a:cubicBezTo>
                    <a:cubicBezTo>
                      <a:pt x="5587" y="16829"/>
                      <a:pt x="6794" y="17699"/>
                      <a:pt x="7861" y="18345"/>
                    </a:cubicBezTo>
                    <a:cubicBezTo>
                      <a:pt x="8395" y="18681"/>
                      <a:pt x="8872" y="18934"/>
                      <a:pt x="9321" y="19131"/>
                    </a:cubicBezTo>
                    <a:cubicBezTo>
                      <a:pt x="9742" y="19327"/>
                      <a:pt x="10107" y="19468"/>
                      <a:pt x="10444" y="19468"/>
                    </a:cubicBezTo>
                    <a:lnTo>
                      <a:pt x="10556" y="19439"/>
                    </a:lnTo>
                    <a:cubicBezTo>
                      <a:pt x="11567" y="19327"/>
                      <a:pt x="12185" y="18878"/>
                      <a:pt x="12522" y="18429"/>
                    </a:cubicBezTo>
                    <a:cubicBezTo>
                      <a:pt x="12887" y="18008"/>
                      <a:pt x="12971" y="17615"/>
                      <a:pt x="12999" y="17587"/>
                    </a:cubicBezTo>
                    <a:cubicBezTo>
                      <a:pt x="13027" y="17474"/>
                      <a:pt x="12943" y="17334"/>
                      <a:pt x="12802" y="17306"/>
                    </a:cubicBezTo>
                    <a:cubicBezTo>
                      <a:pt x="12788" y="17302"/>
                      <a:pt x="12772" y="17300"/>
                      <a:pt x="12757" y="17300"/>
                    </a:cubicBezTo>
                    <a:cubicBezTo>
                      <a:pt x="12655" y="17300"/>
                      <a:pt x="12546" y="17377"/>
                      <a:pt x="12522" y="17474"/>
                    </a:cubicBezTo>
                    <a:cubicBezTo>
                      <a:pt x="12522" y="17502"/>
                      <a:pt x="12437" y="17839"/>
                      <a:pt x="12157" y="18176"/>
                    </a:cubicBezTo>
                    <a:cubicBezTo>
                      <a:pt x="11848" y="18513"/>
                      <a:pt x="11371" y="18878"/>
                      <a:pt x="10500" y="18990"/>
                    </a:cubicBezTo>
                    <a:lnTo>
                      <a:pt x="10444" y="18990"/>
                    </a:lnTo>
                    <a:cubicBezTo>
                      <a:pt x="10248" y="18990"/>
                      <a:pt x="9911" y="18906"/>
                      <a:pt x="9518" y="18710"/>
                    </a:cubicBezTo>
                    <a:cubicBezTo>
                      <a:pt x="8086" y="18064"/>
                      <a:pt x="5784" y="16407"/>
                      <a:pt x="3875" y="14919"/>
                    </a:cubicBezTo>
                    <a:cubicBezTo>
                      <a:pt x="2920" y="14189"/>
                      <a:pt x="2050" y="13488"/>
                      <a:pt x="1432" y="12954"/>
                    </a:cubicBezTo>
                    <a:cubicBezTo>
                      <a:pt x="1095" y="12702"/>
                      <a:pt x="843" y="12505"/>
                      <a:pt x="674" y="12337"/>
                    </a:cubicBezTo>
                    <a:cubicBezTo>
                      <a:pt x="598" y="12273"/>
                      <a:pt x="534" y="12221"/>
                      <a:pt x="486" y="12183"/>
                    </a:cubicBezTo>
                    <a:lnTo>
                      <a:pt x="486" y="12183"/>
                    </a:lnTo>
                    <a:lnTo>
                      <a:pt x="1208" y="798"/>
                    </a:lnTo>
                    <a:lnTo>
                      <a:pt x="11679" y="12645"/>
                    </a:lnTo>
                    <a:cubicBezTo>
                      <a:pt x="11722" y="12687"/>
                      <a:pt x="11778" y="12709"/>
                      <a:pt x="11837" y="12709"/>
                    </a:cubicBezTo>
                    <a:cubicBezTo>
                      <a:pt x="11897" y="12709"/>
                      <a:pt x="11960" y="12687"/>
                      <a:pt x="12016" y="12645"/>
                    </a:cubicBezTo>
                    <a:cubicBezTo>
                      <a:pt x="12101" y="12561"/>
                      <a:pt x="12101" y="12421"/>
                      <a:pt x="12016" y="12337"/>
                    </a:cubicBezTo>
                    <a:lnTo>
                      <a:pt x="1179" y="68"/>
                    </a:lnTo>
                    <a:cubicBezTo>
                      <a:pt x="1138" y="27"/>
                      <a:pt x="1067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3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Agrupar 212">
            <a:extLst>
              <a:ext uri="{FF2B5EF4-FFF2-40B4-BE49-F238E27FC236}">
                <a16:creationId xmlns:a16="http://schemas.microsoft.com/office/drawing/2014/main" id="{13CFD461-71C4-DAC1-7B85-B2F7B8B0D179}"/>
              </a:ext>
            </a:extLst>
          </p:cNvPr>
          <p:cNvGrpSpPr/>
          <p:nvPr/>
        </p:nvGrpSpPr>
        <p:grpSpPr>
          <a:xfrm>
            <a:off x="4572000" y="-21656"/>
            <a:ext cx="4984184" cy="4377039"/>
            <a:chOff x="4572000" y="-21656"/>
            <a:chExt cx="4984184" cy="4377039"/>
          </a:xfrm>
        </p:grpSpPr>
        <p:pic>
          <p:nvPicPr>
            <p:cNvPr id="215" name="Google Shape;1311;p63">
              <a:extLst>
                <a:ext uri="{FF2B5EF4-FFF2-40B4-BE49-F238E27FC236}">
                  <a16:creationId xmlns:a16="http://schemas.microsoft.com/office/drawing/2014/main" id="{54FA4DD4-0F7F-4F47-D606-C07C22B01E9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5483262" y="-726173"/>
              <a:ext cx="3368406" cy="47774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" name="Google Shape;1896;p37">
              <a:extLst>
                <a:ext uri="{FF2B5EF4-FFF2-40B4-BE49-F238E27FC236}">
                  <a16:creationId xmlns:a16="http://schemas.microsoft.com/office/drawing/2014/main" id="{89CADD92-CEF6-8BFB-72FD-354F31D594F1}"/>
                </a:ext>
              </a:extLst>
            </p:cNvPr>
            <p:cNvGrpSpPr/>
            <p:nvPr/>
          </p:nvGrpSpPr>
          <p:grpSpPr>
            <a:xfrm>
              <a:off x="4572000" y="953340"/>
              <a:ext cx="4483427" cy="3402043"/>
              <a:chOff x="862950" y="825025"/>
              <a:chExt cx="5862650" cy="41111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3" name="Google Shape;1897;p37">
                <a:extLst>
                  <a:ext uri="{FF2B5EF4-FFF2-40B4-BE49-F238E27FC236}">
                    <a16:creationId xmlns:a16="http://schemas.microsoft.com/office/drawing/2014/main" id="{05763851-5426-7695-B16E-03CF9F41ADFB}"/>
                  </a:ext>
                </a:extLst>
              </p:cNvPr>
              <p:cNvSpPr/>
              <p:nvPr/>
            </p:nvSpPr>
            <p:spPr>
              <a:xfrm>
                <a:off x="918425" y="825150"/>
                <a:ext cx="5767425" cy="4096250"/>
              </a:xfrm>
              <a:custGeom>
                <a:avLst/>
                <a:gdLst/>
                <a:ahLst/>
                <a:cxnLst/>
                <a:rect l="l" t="t" r="r" b="b"/>
                <a:pathLst>
                  <a:path w="230697" h="163850" extrusionOk="0">
                    <a:moveTo>
                      <a:pt x="157748" y="1"/>
                    </a:moveTo>
                    <a:cubicBezTo>
                      <a:pt x="156487" y="1"/>
                      <a:pt x="155194" y="95"/>
                      <a:pt x="153872" y="291"/>
                    </a:cubicBezTo>
                    <a:cubicBezTo>
                      <a:pt x="131689" y="3582"/>
                      <a:pt x="136421" y="27649"/>
                      <a:pt x="125589" y="31421"/>
                    </a:cubicBezTo>
                    <a:cubicBezTo>
                      <a:pt x="124301" y="31860"/>
                      <a:pt x="122988" y="32046"/>
                      <a:pt x="121638" y="32046"/>
                    </a:cubicBezTo>
                    <a:cubicBezTo>
                      <a:pt x="117991" y="32046"/>
                      <a:pt x="114070" y="30689"/>
                      <a:pt x="109618" y="29313"/>
                    </a:cubicBezTo>
                    <a:cubicBezTo>
                      <a:pt x="105161" y="27947"/>
                      <a:pt x="100166" y="26580"/>
                      <a:pt x="94401" y="26580"/>
                    </a:cubicBezTo>
                    <a:cubicBezTo>
                      <a:pt x="90029" y="26580"/>
                      <a:pt x="85215" y="27366"/>
                      <a:pt x="79856" y="29535"/>
                    </a:cubicBezTo>
                    <a:cubicBezTo>
                      <a:pt x="57711" y="38482"/>
                      <a:pt x="59116" y="97413"/>
                      <a:pt x="48727" y="108726"/>
                    </a:cubicBezTo>
                    <a:cubicBezTo>
                      <a:pt x="46581" y="111073"/>
                      <a:pt x="44248" y="111937"/>
                      <a:pt x="41789" y="111937"/>
                    </a:cubicBezTo>
                    <a:cubicBezTo>
                      <a:pt x="38362" y="111937"/>
                      <a:pt x="34691" y="110258"/>
                      <a:pt x="30944" y="108578"/>
                    </a:cubicBezTo>
                    <a:cubicBezTo>
                      <a:pt x="27216" y="106926"/>
                      <a:pt x="23402" y="105261"/>
                      <a:pt x="19663" y="105261"/>
                    </a:cubicBezTo>
                    <a:cubicBezTo>
                      <a:pt x="16878" y="105261"/>
                      <a:pt x="14134" y="106185"/>
                      <a:pt x="11498" y="108726"/>
                    </a:cubicBezTo>
                    <a:cubicBezTo>
                      <a:pt x="0" y="119781"/>
                      <a:pt x="555" y="159117"/>
                      <a:pt x="665" y="163850"/>
                    </a:cubicBezTo>
                    <a:lnTo>
                      <a:pt x="230696" y="163850"/>
                    </a:lnTo>
                    <a:lnTo>
                      <a:pt x="230696" y="157269"/>
                    </a:lnTo>
                    <a:cubicBezTo>
                      <a:pt x="230696" y="152093"/>
                      <a:pt x="226445" y="147361"/>
                      <a:pt x="222193" y="142665"/>
                    </a:cubicBezTo>
                    <a:cubicBezTo>
                      <a:pt x="217979" y="137933"/>
                      <a:pt x="225521" y="112941"/>
                      <a:pt x="225964" y="92200"/>
                    </a:cubicBezTo>
                    <a:cubicBezTo>
                      <a:pt x="226328" y="76521"/>
                      <a:pt x="220754" y="69209"/>
                      <a:pt x="214147" y="69209"/>
                    </a:cubicBezTo>
                    <a:cubicBezTo>
                      <a:pt x="212014" y="69209"/>
                      <a:pt x="209773" y="69971"/>
                      <a:pt x="207590" y="71460"/>
                    </a:cubicBezTo>
                    <a:cubicBezTo>
                      <a:pt x="206669" y="72091"/>
                      <a:pt x="205798" y="72383"/>
                      <a:pt x="204974" y="72383"/>
                    </a:cubicBezTo>
                    <a:cubicBezTo>
                      <a:pt x="197788" y="72383"/>
                      <a:pt x="194148" y="50178"/>
                      <a:pt x="192025" y="37077"/>
                    </a:cubicBezTo>
                    <a:cubicBezTo>
                      <a:pt x="189835" y="23311"/>
                      <a:pt x="177610" y="1"/>
                      <a:pt x="15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1898;p37">
                <a:extLst>
                  <a:ext uri="{FF2B5EF4-FFF2-40B4-BE49-F238E27FC236}">
                    <a16:creationId xmlns:a16="http://schemas.microsoft.com/office/drawing/2014/main" id="{471458DB-445D-E6E1-94C0-9CE95CFEB88F}"/>
                  </a:ext>
                </a:extLst>
              </p:cNvPr>
              <p:cNvSpPr/>
              <p:nvPr/>
            </p:nvSpPr>
            <p:spPr>
              <a:xfrm>
                <a:off x="934125" y="825025"/>
                <a:ext cx="5751725" cy="4096375"/>
              </a:xfrm>
              <a:custGeom>
                <a:avLst/>
                <a:gdLst/>
                <a:ahLst/>
                <a:cxnLst/>
                <a:rect l="l" t="t" r="r" b="b"/>
                <a:pathLst>
                  <a:path w="230069" h="163855" extrusionOk="0">
                    <a:moveTo>
                      <a:pt x="157126" y="0"/>
                    </a:moveTo>
                    <a:cubicBezTo>
                      <a:pt x="155832" y="0"/>
                      <a:pt x="154538" y="111"/>
                      <a:pt x="153244" y="296"/>
                    </a:cubicBezTo>
                    <a:cubicBezTo>
                      <a:pt x="131061" y="3587"/>
                      <a:pt x="135793" y="27654"/>
                      <a:pt x="124961" y="31426"/>
                    </a:cubicBezTo>
                    <a:cubicBezTo>
                      <a:pt x="123667" y="31869"/>
                      <a:pt x="122336" y="32054"/>
                      <a:pt x="121005" y="32054"/>
                    </a:cubicBezTo>
                    <a:cubicBezTo>
                      <a:pt x="117345" y="32054"/>
                      <a:pt x="113426" y="30686"/>
                      <a:pt x="108990" y="29318"/>
                    </a:cubicBezTo>
                    <a:cubicBezTo>
                      <a:pt x="108287" y="29096"/>
                      <a:pt x="107585" y="28875"/>
                      <a:pt x="106882" y="28690"/>
                    </a:cubicBezTo>
                    <a:lnTo>
                      <a:pt x="106882" y="34161"/>
                    </a:lnTo>
                    <a:lnTo>
                      <a:pt x="139380" y="34161"/>
                    </a:lnTo>
                    <a:cubicBezTo>
                      <a:pt x="139454" y="34161"/>
                      <a:pt x="139528" y="34198"/>
                      <a:pt x="139601" y="34272"/>
                    </a:cubicBezTo>
                    <a:cubicBezTo>
                      <a:pt x="139638" y="34346"/>
                      <a:pt x="139675" y="34420"/>
                      <a:pt x="139675" y="34494"/>
                    </a:cubicBezTo>
                    <a:lnTo>
                      <a:pt x="139675" y="75236"/>
                    </a:lnTo>
                    <a:cubicBezTo>
                      <a:pt x="140230" y="75236"/>
                      <a:pt x="140785" y="75199"/>
                      <a:pt x="141376" y="75199"/>
                    </a:cubicBezTo>
                    <a:cubicBezTo>
                      <a:pt x="144186" y="75162"/>
                      <a:pt x="147735" y="75088"/>
                      <a:pt x="151247" y="75014"/>
                    </a:cubicBezTo>
                    <a:lnTo>
                      <a:pt x="151321" y="75014"/>
                    </a:lnTo>
                    <a:cubicBezTo>
                      <a:pt x="153133" y="71539"/>
                      <a:pt x="154316" y="68544"/>
                      <a:pt x="155425" y="65993"/>
                    </a:cubicBezTo>
                    <a:cubicBezTo>
                      <a:pt x="156645" y="63072"/>
                      <a:pt x="157015" y="60374"/>
                      <a:pt x="157015" y="58192"/>
                    </a:cubicBezTo>
                    <a:cubicBezTo>
                      <a:pt x="157015" y="55715"/>
                      <a:pt x="156571" y="53978"/>
                      <a:pt x="156423" y="53534"/>
                    </a:cubicBezTo>
                    <a:cubicBezTo>
                      <a:pt x="155314" y="52905"/>
                      <a:pt x="153281" y="51353"/>
                      <a:pt x="151469" y="49134"/>
                    </a:cubicBezTo>
                    <a:cubicBezTo>
                      <a:pt x="149584" y="46805"/>
                      <a:pt x="147957" y="43811"/>
                      <a:pt x="147957" y="40446"/>
                    </a:cubicBezTo>
                    <a:cubicBezTo>
                      <a:pt x="147957" y="39485"/>
                      <a:pt x="148105" y="38524"/>
                      <a:pt x="148400" y="37526"/>
                    </a:cubicBezTo>
                    <a:cubicBezTo>
                      <a:pt x="148807" y="36047"/>
                      <a:pt x="149694" y="34864"/>
                      <a:pt x="150877" y="33976"/>
                    </a:cubicBezTo>
                    <a:cubicBezTo>
                      <a:pt x="152061" y="33052"/>
                      <a:pt x="153502" y="32424"/>
                      <a:pt x="155018" y="31980"/>
                    </a:cubicBezTo>
                    <a:cubicBezTo>
                      <a:pt x="158124" y="31056"/>
                      <a:pt x="161562" y="30834"/>
                      <a:pt x="164002" y="30834"/>
                    </a:cubicBezTo>
                    <a:cubicBezTo>
                      <a:pt x="165555" y="30834"/>
                      <a:pt x="166738" y="30945"/>
                      <a:pt x="167108" y="30945"/>
                    </a:cubicBezTo>
                    <a:cubicBezTo>
                      <a:pt x="167773" y="30353"/>
                      <a:pt x="171692" y="27285"/>
                      <a:pt x="179419" y="27285"/>
                    </a:cubicBezTo>
                    <a:cubicBezTo>
                      <a:pt x="180454" y="27285"/>
                      <a:pt x="181526" y="27322"/>
                      <a:pt x="182709" y="27470"/>
                    </a:cubicBezTo>
                    <a:cubicBezTo>
                      <a:pt x="185223" y="27728"/>
                      <a:pt x="187478" y="28468"/>
                      <a:pt x="189475" y="29577"/>
                    </a:cubicBezTo>
                    <a:cubicBezTo>
                      <a:pt x="184927" y="16231"/>
                      <a:pt x="173688" y="0"/>
                      <a:pt x="157126" y="0"/>
                    </a:cubicBezTo>
                    <a:close/>
                    <a:moveTo>
                      <a:pt x="213543" y="69210"/>
                    </a:moveTo>
                    <a:cubicBezTo>
                      <a:pt x="211398" y="69210"/>
                      <a:pt x="209143" y="69986"/>
                      <a:pt x="206962" y="71465"/>
                    </a:cubicBezTo>
                    <a:cubicBezTo>
                      <a:pt x="206038" y="72093"/>
                      <a:pt x="205187" y="72389"/>
                      <a:pt x="204337" y="72389"/>
                    </a:cubicBezTo>
                    <a:cubicBezTo>
                      <a:pt x="202932" y="72389"/>
                      <a:pt x="201675" y="71539"/>
                      <a:pt x="200492" y="70060"/>
                    </a:cubicBezTo>
                    <a:cubicBezTo>
                      <a:pt x="200344" y="72352"/>
                      <a:pt x="200085" y="74829"/>
                      <a:pt x="199716" y="77528"/>
                    </a:cubicBezTo>
                    <a:cubicBezTo>
                      <a:pt x="200825" y="77713"/>
                      <a:pt x="201934" y="77898"/>
                      <a:pt x="203043" y="78120"/>
                    </a:cubicBezTo>
                    <a:cubicBezTo>
                      <a:pt x="207442" y="78896"/>
                      <a:pt x="211583" y="79783"/>
                      <a:pt x="213764" y="80744"/>
                    </a:cubicBezTo>
                    <a:cubicBezTo>
                      <a:pt x="214393" y="81003"/>
                      <a:pt x="214874" y="81262"/>
                      <a:pt x="215132" y="81595"/>
                    </a:cubicBezTo>
                    <a:cubicBezTo>
                      <a:pt x="215317" y="81780"/>
                      <a:pt x="215428" y="82001"/>
                      <a:pt x="215428" y="82223"/>
                    </a:cubicBezTo>
                    <a:lnTo>
                      <a:pt x="215428" y="82260"/>
                    </a:lnTo>
                    <a:cubicBezTo>
                      <a:pt x="215391" y="82445"/>
                      <a:pt x="215354" y="82704"/>
                      <a:pt x="215280" y="83074"/>
                    </a:cubicBezTo>
                    <a:cubicBezTo>
                      <a:pt x="215206" y="83443"/>
                      <a:pt x="215095" y="83887"/>
                      <a:pt x="214948" y="84442"/>
                    </a:cubicBezTo>
                    <a:cubicBezTo>
                      <a:pt x="214652" y="85551"/>
                      <a:pt x="214282" y="86992"/>
                      <a:pt x="213801" y="88693"/>
                    </a:cubicBezTo>
                    <a:cubicBezTo>
                      <a:pt x="212840" y="92094"/>
                      <a:pt x="211583" y="96494"/>
                      <a:pt x="210289" y="101078"/>
                    </a:cubicBezTo>
                    <a:cubicBezTo>
                      <a:pt x="209883" y="102520"/>
                      <a:pt x="209476" y="103962"/>
                      <a:pt x="209069" y="105441"/>
                    </a:cubicBezTo>
                    <a:lnTo>
                      <a:pt x="224264" y="105885"/>
                    </a:lnTo>
                    <a:cubicBezTo>
                      <a:pt x="224819" y="101300"/>
                      <a:pt x="225262" y="96642"/>
                      <a:pt x="225336" y="92205"/>
                    </a:cubicBezTo>
                    <a:cubicBezTo>
                      <a:pt x="225373" y="91762"/>
                      <a:pt x="225373" y="91281"/>
                      <a:pt x="225373" y="90800"/>
                    </a:cubicBezTo>
                    <a:cubicBezTo>
                      <a:pt x="225373" y="76123"/>
                      <a:pt x="219939" y="69210"/>
                      <a:pt x="213543" y="69210"/>
                    </a:cubicBezTo>
                    <a:close/>
                    <a:moveTo>
                      <a:pt x="19040" y="105256"/>
                    </a:moveTo>
                    <a:cubicBezTo>
                      <a:pt x="16231" y="105256"/>
                      <a:pt x="13495" y="106180"/>
                      <a:pt x="10870" y="108731"/>
                    </a:cubicBezTo>
                    <a:cubicBezTo>
                      <a:pt x="925" y="118307"/>
                      <a:pt x="1" y="149029"/>
                      <a:pt x="1" y="160231"/>
                    </a:cubicBezTo>
                    <a:cubicBezTo>
                      <a:pt x="1" y="161969"/>
                      <a:pt x="1" y="163226"/>
                      <a:pt x="37" y="163855"/>
                    </a:cubicBezTo>
                    <a:lnTo>
                      <a:pt x="118972" y="163855"/>
                    </a:lnTo>
                    <a:cubicBezTo>
                      <a:pt x="119489" y="162635"/>
                      <a:pt x="120525" y="160195"/>
                      <a:pt x="121819" y="156904"/>
                    </a:cubicBezTo>
                    <a:lnTo>
                      <a:pt x="121819" y="156904"/>
                    </a:lnTo>
                    <a:cubicBezTo>
                      <a:pt x="118343" y="157717"/>
                      <a:pt x="115866" y="158087"/>
                      <a:pt x="114129" y="158087"/>
                    </a:cubicBezTo>
                    <a:cubicBezTo>
                      <a:pt x="113278" y="158087"/>
                      <a:pt x="112613" y="158013"/>
                      <a:pt x="112058" y="157828"/>
                    </a:cubicBezTo>
                    <a:cubicBezTo>
                      <a:pt x="111541" y="157644"/>
                      <a:pt x="111171" y="157348"/>
                      <a:pt x="110949" y="156978"/>
                    </a:cubicBezTo>
                    <a:cubicBezTo>
                      <a:pt x="110801" y="156719"/>
                      <a:pt x="110727" y="156423"/>
                      <a:pt x="110727" y="156128"/>
                    </a:cubicBezTo>
                    <a:cubicBezTo>
                      <a:pt x="110727" y="156017"/>
                      <a:pt x="110764" y="155906"/>
                      <a:pt x="110801" y="155758"/>
                    </a:cubicBezTo>
                    <a:cubicBezTo>
                      <a:pt x="110801" y="155573"/>
                      <a:pt x="110875" y="155351"/>
                      <a:pt x="110912" y="155056"/>
                    </a:cubicBezTo>
                    <a:cubicBezTo>
                      <a:pt x="111023" y="154501"/>
                      <a:pt x="111208" y="153725"/>
                      <a:pt x="111430" y="152800"/>
                    </a:cubicBezTo>
                    <a:cubicBezTo>
                      <a:pt x="111541" y="152394"/>
                      <a:pt x="111652" y="151950"/>
                      <a:pt x="111763" y="151469"/>
                    </a:cubicBezTo>
                    <a:cubicBezTo>
                      <a:pt x="109175" y="150065"/>
                      <a:pt x="107289" y="148142"/>
                      <a:pt x="106069" y="145739"/>
                    </a:cubicBezTo>
                    <a:cubicBezTo>
                      <a:pt x="105034" y="143595"/>
                      <a:pt x="104516" y="141007"/>
                      <a:pt x="104516" y="138049"/>
                    </a:cubicBezTo>
                    <a:cubicBezTo>
                      <a:pt x="104516" y="136385"/>
                      <a:pt x="104664" y="134574"/>
                      <a:pt x="104960" y="132614"/>
                    </a:cubicBezTo>
                    <a:cubicBezTo>
                      <a:pt x="106254" y="124703"/>
                      <a:pt x="109544" y="119268"/>
                      <a:pt x="114461" y="114055"/>
                    </a:cubicBezTo>
                    <a:cubicBezTo>
                      <a:pt x="114868" y="113648"/>
                      <a:pt x="115238" y="113242"/>
                      <a:pt x="115645" y="112835"/>
                    </a:cubicBezTo>
                    <a:lnTo>
                      <a:pt x="23810" y="112835"/>
                    </a:lnTo>
                    <a:cubicBezTo>
                      <a:pt x="23699" y="112835"/>
                      <a:pt x="23625" y="112798"/>
                      <a:pt x="23588" y="112761"/>
                    </a:cubicBezTo>
                    <a:cubicBezTo>
                      <a:pt x="23514" y="112687"/>
                      <a:pt x="23477" y="112613"/>
                      <a:pt x="23477" y="112539"/>
                    </a:cubicBezTo>
                    <a:lnTo>
                      <a:pt x="23477" y="105958"/>
                    </a:lnTo>
                    <a:cubicBezTo>
                      <a:pt x="21998" y="105515"/>
                      <a:pt x="20519" y="105256"/>
                      <a:pt x="19040" y="105256"/>
                    </a:cubicBezTo>
                    <a:close/>
                    <a:moveTo>
                      <a:pt x="220382" y="134056"/>
                    </a:moveTo>
                    <a:lnTo>
                      <a:pt x="220382" y="134056"/>
                    </a:lnTo>
                    <a:cubicBezTo>
                      <a:pt x="219902" y="134204"/>
                      <a:pt x="219458" y="134241"/>
                      <a:pt x="219199" y="134278"/>
                    </a:cubicBezTo>
                    <a:cubicBezTo>
                      <a:pt x="219162" y="134278"/>
                      <a:pt x="219125" y="134278"/>
                      <a:pt x="219088" y="134241"/>
                    </a:cubicBezTo>
                    <a:lnTo>
                      <a:pt x="212581" y="147624"/>
                    </a:lnTo>
                    <a:cubicBezTo>
                      <a:pt x="212286" y="148290"/>
                      <a:pt x="211620" y="148697"/>
                      <a:pt x="210881" y="148697"/>
                    </a:cubicBezTo>
                    <a:lnTo>
                      <a:pt x="206481" y="148660"/>
                    </a:lnTo>
                    <a:cubicBezTo>
                      <a:pt x="205446" y="149880"/>
                      <a:pt x="204411" y="151026"/>
                      <a:pt x="203450" y="152061"/>
                    </a:cubicBezTo>
                    <a:cubicBezTo>
                      <a:pt x="201453" y="154279"/>
                      <a:pt x="199716" y="156017"/>
                      <a:pt x="198570" y="156793"/>
                    </a:cubicBezTo>
                    <a:cubicBezTo>
                      <a:pt x="197608" y="157459"/>
                      <a:pt x="196869" y="157939"/>
                      <a:pt x="196277" y="158272"/>
                    </a:cubicBezTo>
                    <a:cubicBezTo>
                      <a:pt x="195649" y="158605"/>
                      <a:pt x="195205" y="158753"/>
                      <a:pt x="194762" y="158790"/>
                    </a:cubicBezTo>
                    <a:cubicBezTo>
                      <a:pt x="194503" y="158790"/>
                      <a:pt x="194244" y="158679"/>
                      <a:pt x="194022" y="158531"/>
                    </a:cubicBezTo>
                    <a:cubicBezTo>
                      <a:pt x="193837" y="158346"/>
                      <a:pt x="193689" y="158124"/>
                      <a:pt x="193542" y="157865"/>
                    </a:cubicBezTo>
                    <a:cubicBezTo>
                      <a:pt x="193283" y="157348"/>
                      <a:pt x="193098" y="156608"/>
                      <a:pt x="192765" y="155684"/>
                    </a:cubicBezTo>
                    <a:cubicBezTo>
                      <a:pt x="192469" y="154760"/>
                      <a:pt x="192248" y="153392"/>
                      <a:pt x="192100" y="151839"/>
                    </a:cubicBezTo>
                    <a:cubicBezTo>
                      <a:pt x="191989" y="150804"/>
                      <a:pt x="191915" y="149658"/>
                      <a:pt x="191841" y="148549"/>
                    </a:cubicBezTo>
                    <a:lnTo>
                      <a:pt x="189734" y="148512"/>
                    </a:lnTo>
                    <a:cubicBezTo>
                      <a:pt x="188403" y="153762"/>
                      <a:pt x="187996" y="157681"/>
                      <a:pt x="187996" y="160453"/>
                    </a:cubicBezTo>
                    <a:cubicBezTo>
                      <a:pt x="187996" y="161895"/>
                      <a:pt x="188107" y="163004"/>
                      <a:pt x="188255" y="163855"/>
                    </a:cubicBezTo>
                    <a:lnTo>
                      <a:pt x="230068" y="163855"/>
                    </a:lnTo>
                    <a:lnTo>
                      <a:pt x="230068" y="157274"/>
                    </a:lnTo>
                    <a:cubicBezTo>
                      <a:pt x="230068" y="152098"/>
                      <a:pt x="225817" y="147366"/>
                      <a:pt x="221565" y="142670"/>
                    </a:cubicBezTo>
                    <a:cubicBezTo>
                      <a:pt x="220641" y="141635"/>
                      <a:pt x="220271" y="139639"/>
                      <a:pt x="220271" y="136940"/>
                    </a:cubicBezTo>
                    <a:cubicBezTo>
                      <a:pt x="220271" y="136053"/>
                      <a:pt x="220308" y="135091"/>
                      <a:pt x="220382" y="134056"/>
                    </a:cubicBezTo>
                    <a:close/>
                  </a:path>
                </a:pathLst>
              </a:custGeom>
              <a:solidFill>
                <a:srgbClr val="66FF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1899;p37">
                <a:extLst>
                  <a:ext uri="{FF2B5EF4-FFF2-40B4-BE49-F238E27FC236}">
                    <a16:creationId xmlns:a16="http://schemas.microsoft.com/office/drawing/2014/main" id="{DB64B9F3-0AF5-DA01-5947-C8AA3B2CD5B4}"/>
                  </a:ext>
                </a:extLst>
              </p:cNvPr>
              <p:cNvSpPr/>
              <p:nvPr/>
            </p:nvSpPr>
            <p:spPr>
              <a:xfrm>
                <a:off x="3502650" y="1514850"/>
                <a:ext cx="2496475" cy="3178275"/>
              </a:xfrm>
              <a:custGeom>
                <a:avLst/>
                <a:gdLst/>
                <a:ahLst/>
                <a:cxnLst/>
                <a:rect l="l" t="t" r="r" b="b"/>
                <a:pathLst>
                  <a:path w="99859" h="127131" extrusionOk="0">
                    <a:moveTo>
                      <a:pt x="76699" y="1"/>
                    </a:moveTo>
                    <a:cubicBezTo>
                      <a:pt x="68279" y="1"/>
                      <a:pt x="64477" y="3685"/>
                      <a:pt x="64477" y="3685"/>
                    </a:cubicBezTo>
                    <a:cubicBezTo>
                      <a:pt x="64477" y="3685"/>
                      <a:pt x="63173" y="3560"/>
                      <a:pt x="61252" y="3560"/>
                    </a:cubicBezTo>
                    <a:cubicBezTo>
                      <a:pt x="56382" y="3560"/>
                      <a:pt x="47546" y="4359"/>
                      <a:pt x="45955" y="10007"/>
                    </a:cubicBezTo>
                    <a:cubicBezTo>
                      <a:pt x="43700" y="17881"/>
                      <a:pt x="51538" y="24462"/>
                      <a:pt x="53941" y="25719"/>
                    </a:cubicBezTo>
                    <a:cubicBezTo>
                      <a:pt x="53941" y="25719"/>
                      <a:pt x="55900" y="31634"/>
                      <a:pt x="52943" y="38511"/>
                    </a:cubicBezTo>
                    <a:cubicBezTo>
                      <a:pt x="50022" y="45388"/>
                      <a:pt x="46510" y="55518"/>
                      <a:pt x="31056" y="69566"/>
                    </a:cubicBezTo>
                    <a:cubicBezTo>
                      <a:pt x="15602" y="83615"/>
                      <a:pt x="5066" y="89346"/>
                      <a:pt x="2552" y="105095"/>
                    </a:cubicBezTo>
                    <a:cubicBezTo>
                      <a:pt x="1" y="120808"/>
                      <a:pt x="7580" y="126982"/>
                      <a:pt x="28394" y="127130"/>
                    </a:cubicBezTo>
                    <a:cubicBezTo>
                      <a:pt x="28456" y="127130"/>
                      <a:pt x="28519" y="127131"/>
                      <a:pt x="28581" y="127131"/>
                    </a:cubicBezTo>
                    <a:cubicBezTo>
                      <a:pt x="49374" y="127131"/>
                      <a:pt x="83025" y="102605"/>
                      <a:pt x="91429" y="73485"/>
                    </a:cubicBezTo>
                    <a:cubicBezTo>
                      <a:pt x="99858" y="44278"/>
                      <a:pt x="97492" y="32189"/>
                      <a:pt x="97049" y="21652"/>
                    </a:cubicBezTo>
                    <a:cubicBezTo>
                      <a:pt x="96642" y="11116"/>
                      <a:pt x="90616" y="1282"/>
                      <a:pt x="79931" y="172"/>
                    </a:cubicBezTo>
                    <a:cubicBezTo>
                      <a:pt x="78786" y="54"/>
                      <a:pt x="77710" y="1"/>
                      <a:pt x="76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1900;p37">
                <a:extLst>
                  <a:ext uri="{FF2B5EF4-FFF2-40B4-BE49-F238E27FC236}">
                    <a16:creationId xmlns:a16="http://schemas.microsoft.com/office/drawing/2014/main" id="{33AD24CF-F5FB-7438-6A2C-DC0FBA909D77}"/>
                  </a:ext>
                </a:extLst>
              </p:cNvPr>
              <p:cNvSpPr/>
              <p:nvPr/>
            </p:nvSpPr>
            <p:spPr>
              <a:xfrm>
                <a:off x="3547025" y="1507125"/>
                <a:ext cx="2405875" cy="3193375"/>
              </a:xfrm>
              <a:custGeom>
                <a:avLst/>
                <a:gdLst/>
                <a:ahLst/>
                <a:cxnLst/>
                <a:rect l="l" t="t" r="r" b="b"/>
                <a:pathLst>
                  <a:path w="96235" h="127735" extrusionOk="0">
                    <a:moveTo>
                      <a:pt x="74903" y="629"/>
                    </a:moveTo>
                    <a:cubicBezTo>
                      <a:pt x="75901" y="629"/>
                      <a:pt x="76973" y="666"/>
                      <a:pt x="78119" y="777"/>
                    </a:cubicBezTo>
                    <a:cubicBezTo>
                      <a:pt x="83369" y="1332"/>
                      <a:pt x="87473" y="4031"/>
                      <a:pt x="90320" y="7876"/>
                    </a:cubicBezTo>
                    <a:cubicBezTo>
                      <a:pt x="93166" y="11721"/>
                      <a:pt x="94756" y="16785"/>
                      <a:pt x="94978" y="21998"/>
                    </a:cubicBezTo>
                    <a:cubicBezTo>
                      <a:pt x="95126" y="26139"/>
                      <a:pt x="95606" y="30465"/>
                      <a:pt x="95606" y="36010"/>
                    </a:cubicBezTo>
                    <a:cubicBezTo>
                      <a:pt x="95606" y="44587"/>
                      <a:pt x="94497" y="55974"/>
                      <a:pt x="89358" y="73720"/>
                    </a:cubicBezTo>
                    <a:cubicBezTo>
                      <a:pt x="85181" y="88176"/>
                      <a:pt x="74718" y="101559"/>
                      <a:pt x="62666" y="111320"/>
                    </a:cubicBezTo>
                    <a:cubicBezTo>
                      <a:pt x="50650" y="121043"/>
                      <a:pt x="37082" y="127143"/>
                      <a:pt x="26767" y="127143"/>
                    </a:cubicBezTo>
                    <a:lnTo>
                      <a:pt x="26619" y="127143"/>
                    </a:lnTo>
                    <a:cubicBezTo>
                      <a:pt x="17524" y="127069"/>
                      <a:pt x="10981" y="125849"/>
                      <a:pt x="6766" y="123224"/>
                    </a:cubicBezTo>
                    <a:cubicBezTo>
                      <a:pt x="4659" y="121893"/>
                      <a:pt x="3143" y="120230"/>
                      <a:pt x="2108" y="118196"/>
                    </a:cubicBezTo>
                    <a:cubicBezTo>
                      <a:pt x="1109" y="116126"/>
                      <a:pt x="592" y="113686"/>
                      <a:pt x="592" y="110765"/>
                    </a:cubicBezTo>
                    <a:cubicBezTo>
                      <a:pt x="592" y="109138"/>
                      <a:pt x="777" y="107364"/>
                      <a:pt x="1073" y="105441"/>
                    </a:cubicBezTo>
                    <a:cubicBezTo>
                      <a:pt x="2330" y="97640"/>
                      <a:pt x="5546" y="92354"/>
                      <a:pt x="10389" y="87215"/>
                    </a:cubicBezTo>
                    <a:cubicBezTo>
                      <a:pt x="15269" y="82076"/>
                      <a:pt x="21739" y="77122"/>
                      <a:pt x="29466" y="70097"/>
                    </a:cubicBezTo>
                    <a:cubicBezTo>
                      <a:pt x="44957" y="56011"/>
                      <a:pt x="48543" y="45808"/>
                      <a:pt x="51463" y="38931"/>
                    </a:cubicBezTo>
                    <a:cubicBezTo>
                      <a:pt x="52757" y="35936"/>
                      <a:pt x="53127" y="33127"/>
                      <a:pt x="53127" y="30908"/>
                    </a:cubicBezTo>
                    <a:cubicBezTo>
                      <a:pt x="53127" y="27914"/>
                      <a:pt x="52462" y="25954"/>
                      <a:pt x="52462" y="25954"/>
                    </a:cubicBezTo>
                    <a:cubicBezTo>
                      <a:pt x="52425" y="25880"/>
                      <a:pt x="52388" y="25806"/>
                      <a:pt x="52314" y="25769"/>
                    </a:cubicBezTo>
                    <a:cubicBezTo>
                      <a:pt x="51316" y="25252"/>
                      <a:pt x="49208" y="23662"/>
                      <a:pt x="47434" y="21444"/>
                    </a:cubicBezTo>
                    <a:cubicBezTo>
                      <a:pt x="45622" y="19226"/>
                      <a:pt x="44069" y="16342"/>
                      <a:pt x="44069" y="13162"/>
                    </a:cubicBezTo>
                    <a:cubicBezTo>
                      <a:pt x="44069" y="12238"/>
                      <a:pt x="44180" y="11351"/>
                      <a:pt x="44476" y="10390"/>
                    </a:cubicBezTo>
                    <a:cubicBezTo>
                      <a:pt x="44846" y="9059"/>
                      <a:pt x="45659" y="8023"/>
                      <a:pt x="46731" y="7173"/>
                    </a:cubicBezTo>
                    <a:cubicBezTo>
                      <a:pt x="48395" y="5916"/>
                      <a:pt x="50650" y="5140"/>
                      <a:pt x="52979" y="4733"/>
                    </a:cubicBezTo>
                    <a:cubicBezTo>
                      <a:pt x="55308" y="4289"/>
                      <a:pt x="57674" y="4178"/>
                      <a:pt x="59486" y="4178"/>
                    </a:cubicBezTo>
                    <a:cubicBezTo>
                      <a:pt x="60447" y="4178"/>
                      <a:pt x="61224" y="4215"/>
                      <a:pt x="61815" y="4252"/>
                    </a:cubicBezTo>
                    <a:cubicBezTo>
                      <a:pt x="62074" y="4252"/>
                      <a:pt x="62296" y="4252"/>
                      <a:pt x="62444" y="4289"/>
                    </a:cubicBezTo>
                    <a:lnTo>
                      <a:pt x="62666" y="4289"/>
                    </a:lnTo>
                    <a:cubicBezTo>
                      <a:pt x="62695" y="4299"/>
                      <a:pt x="62722" y="4304"/>
                      <a:pt x="62747" y="4304"/>
                    </a:cubicBezTo>
                    <a:cubicBezTo>
                      <a:pt x="62816" y="4304"/>
                      <a:pt x="62870" y="4270"/>
                      <a:pt x="62924" y="4215"/>
                    </a:cubicBezTo>
                    <a:cubicBezTo>
                      <a:pt x="63109" y="4031"/>
                      <a:pt x="66843" y="629"/>
                      <a:pt x="74903" y="629"/>
                    </a:cubicBezTo>
                    <a:close/>
                    <a:moveTo>
                      <a:pt x="74903" y="1"/>
                    </a:moveTo>
                    <a:cubicBezTo>
                      <a:pt x="67145" y="1"/>
                      <a:pt x="63234" y="3109"/>
                      <a:pt x="62579" y="3682"/>
                    </a:cubicBezTo>
                    <a:lnTo>
                      <a:pt x="62579" y="3682"/>
                    </a:lnTo>
                    <a:cubicBezTo>
                      <a:pt x="62172" y="3644"/>
                      <a:pt x="61016" y="3550"/>
                      <a:pt x="59486" y="3550"/>
                    </a:cubicBezTo>
                    <a:cubicBezTo>
                      <a:pt x="57046" y="3550"/>
                      <a:pt x="53608" y="3772"/>
                      <a:pt x="50502" y="4696"/>
                    </a:cubicBezTo>
                    <a:cubicBezTo>
                      <a:pt x="48986" y="5140"/>
                      <a:pt x="47545" y="5768"/>
                      <a:pt x="46361" y="6692"/>
                    </a:cubicBezTo>
                    <a:cubicBezTo>
                      <a:pt x="45178" y="7580"/>
                      <a:pt x="44291" y="8763"/>
                      <a:pt x="43884" y="10242"/>
                    </a:cubicBezTo>
                    <a:cubicBezTo>
                      <a:pt x="43589" y="11240"/>
                      <a:pt x="43441" y="12201"/>
                      <a:pt x="43441" y="13162"/>
                    </a:cubicBezTo>
                    <a:cubicBezTo>
                      <a:pt x="43441" y="16527"/>
                      <a:pt x="45068" y="19521"/>
                      <a:pt x="46953" y="21850"/>
                    </a:cubicBezTo>
                    <a:cubicBezTo>
                      <a:pt x="48750" y="24079"/>
                      <a:pt x="50792" y="25644"/>
                      <a:pt x="51923" y="26272"/>
                    </a:cubicBezTo>
                    <a:lnTo>
                      <a:pt x="51923" y="26272"/>
                    </a:lnTo>
                    <a:cubicBezTo>
                      <a:pt x="52058" y="26769"/>
                      <a:pt x="52499" y="28466"/>
                      <a:pt x="52499" y="30908"/>
                    </a:cubicBezTo>
                    <a:cubicBezTo>
                      <a:pt x="52499" y="33090"/>
                      <a:pt x="52129" y="35788"/>
                      <a:pt x="50909" y="38709"/>
                    </a:cubicBezTo>
                    <a:cubicBezTo>
                      <a:pt x="47951" y="45586"/>
                      <a:pt x="44476" y="55605"/>
                      <a:pt x="29059" y="69617"/>
                    </a:cubicBezTo>
                    <a:cubicBezTo>
                      <a:pt x="21369" y="76641"/>
                      <a:pt x="14863" y="81595"/>
                      <a:pt x="9945" y="86771"/>
                    </a:cubicBezTo>
                    <a:cubicBezTo>
                      <a:pt x="5028" y="91984"/>
                      <a:pt x="1738" y="97419"/>
                      <a:pt x="444" y="105330"/>
                    </a:cubicBezTo>
                    <a:cubicBezTo>
                      <a:pt x="148" y="107290"/>
                      <a:pt x="0" y="109101"/>
                      <a:pt x="0" y="110765"/>
                    </a:cubicBezTo>
                    <a:cubicBezTo>
                      <a:pt x="0" y="113723"/>
                      <a:pt x="518" y="116311"/>
                      <a:pt x="1553" y="118455"/>
                    </a:cubicBezTo>
                    <a:cubicBezTo>
                      <a:pt x="3180" y="121708"/>
                      <a:pt x="6027" y="124001"/>
                      <a:pt x="10167" y="125516"/>
                    </a:cubicBezTo>
                    <a:cubicBezTo>
                      <a:pt x="14308" y="126995"/>
                      <a:pt x="19743" y="127698"/>
                      <a:pt x="26619" y="127735"/>
                    </a:cubicBezTo>
                    <a:lnTo>
                      <a:pt x="26767" y="127735"/>
                    </a:lnTo>
                    <a:cubicBezTo>
                      <a:pt x="37304" y="127735"/>
                      <a:pt x="50946" y="121597"/>
                      <a:pt x="63072" y="111763"/>
                    </a:cubicBezTo>
                    <a:cubicBezTo>
                      <a:pt x="75162" y="101966"/>
                      <a:pt x="85735" y="88546"/>
                      <a:pt x="89950" y="73868"/>
                    </a:cubicBezTo>
                    <a:cubicBezTo>
                      <a:pt x="95089" y="56085"/>
                      <a:pt x="96235" y="44624"/>
                      <a:pt x="96235" y="36010"/>
                    </a:cubicBezTo>
                    <a:cubicBezTo>
                      <a:pt x="96235" y="30428"/>
                      <a:pt x="95754" y="26065"/>
                      <a:pt x="95606" y="21961"/>
                    </a:cubicBezTo>
                    <a:cubicBezTo>
                      <a:pt x="95384" y="16638"/>
                      <a:pt x="93758" y="11499"/>
                      <a:pt x="90800" y="7506"/>
                    </a:cubicBezTo>
                    <a:cubicBezTo>
                      <a:pt x="87879" y="3550"/>
                      <a:pt x="83591" y="740"/>
                      <a:pt x="78193" y="186"/>
                    </a:cubicBezTo>
                    <a:cubicBezTo>
                      <a:pt x="77010" y="38"/>
                      <a:pt x="75938" y="1"/>
                      <a:pt x="74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1901;p37">
                <a:extLst>
                  <a:ext uri="{FF2B5EF4-FFF2-40B4-BE49-F238E27FC236}">
                    <a16:creationId xmlns:a16="http://schemas.microsoft.com/office/drawing/2014/main" id="{0076AA4B-D6FE-1C9B-9F24-B4DBD6C9032B}"/>
                  </a:ext>
                </a:extLst>
              </p:cNvPr>
              <p:cNvSpPr/>
              <p:nvPr/>
            </p:nvSpPr>
            <p:spPr>
              <a:xfrm>
                <a:off x="4746725" y="1839875"/>
                <a:ext cx="464000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18560" h="7395" extrusionOk="0">
                    <a:moveTo>
                      <a:pt x="4732" y="0"/>
                    </a:moveTo>
                    <a:cubicBezTo>
                      <a:pt x="3549" y="0"/>
                      <a:pt x="2514" y="111"/>
                      <a:pt x="1701" y="407"/>
                    </a:cubicBezTo>
                    <a:cubicBezTo>
                      <a:pt x="1294" y="592"/>
                      <a:pt x="961" y="777"/>
                      <a:pt x="666" y="1035"/>
                    </a:cubicBezTo>
                    <a:cubicBezTo>
                      <a:pt x="370" y="1294"/>
                      <a:pt x="185" y="1664"/>
                      <a:pt x="74" y="2034"/>
                    </a:cubicBezTo>
                    <a:cubicBezTo>
                      <a:pt x="37" y="2255"/>
                      <a:pt x="0" y="2477"/>
                      <a:pt x="0" y="2662"/>
                    </a:cubicBezTo>
                    <a:cubicBezTo>
                      <a:pt x="0" y="3475"/>
                      <a:pt x="370" y="4178"/>
                      <a:pt x="961" y="4733"/>
                    </a:cubicBezTo>
                    <a:cubicBezTo>
                      <a:pt x="1812" y="5620"/>
                      <a:pt x="3106" y="6285"/>
                      <a:pt x="4511" y="6729"/>
                    </a:cubicBezTo>
                    <a:cubicBezTo>
                      <a:pt x="5915" y="7136"/>
                      <a:pt x="7431" y="7394"/>
                      <a:pt x="8651" y="7394"/>
                    </a:cubicBezTo>
                    <a:cubicBezTo>
                      <a:pt x="9391" y="7394"/>
                      <a:pt x="10056" y="7320"/>
                      <a:pt x="10537" y="7099"/>
                    </a:cubicBezTo>
                    <a:cubicBezTo>
                      <a:pt x="10796" y="7025"/>
                      <a:pt x="11017" y="6877"/>
                      <a:pt x="11165" y="6729"/>
                    </a:cubicBezTo>
                    <a:cubicBezTo>
                      <a:pt x="11350" y="6544"/>
                      <a:pt x="11461" y="6285"/>
                      <a:pt x="11461" y="6063"/>
                    </a:cubicBezTo>
                    <a:cubicBezTo>
                      <a:pt x="11461" y="5694"/>
                      <a:pt x="11313" y="5361"/>
                      <a:pt x="11128" y="5065"/>
                    </a:cubicBezTo>
                    <a:cubicBezTo>
                      <a:pt x="10759" y="4622"/>
                      <a:pt x="10167" y="4289"/>
                      <a:pt x="9539" y="4067"/>
                    </a:cubicBezTo>
                    <a:cubicBezTo>
                      <a:pt x="8540" y="3697"/>
                      <a:pt x="7394" y="3549"/>
                      <a:pt x="6470" y="3475"/>
                    </a:cubicBezTo>
                    <a:cubicBezTo>
                      <a:pt x="5546" y="3365"/>
                      <a:pt x="4843" y="3365"/>
                      <a:pt x="4843" y="3365"/>
                    </a:cubicBezTo>
                    <a:lnTo>
                      <a:pt x="4843" y="3993"/>
                    </a:lnTo>
                    <a:lnTo>
                      <a:pt x="5102" y="3993"/>
                    </a:lnTo>
                    <a:cubicBezTo>
                      <a:pt x="5694" y="4030"/>
                      <a:pt x="7209" y="4104"/>
                      <a:pt x="8503" y="4400"/>
                    </a:cubicBezTo>
                    <a:cubicBezTo>
                      <a:pt x="9169" y="4548"/>
                      <a:pt x="9760" y="4769"/>
                      <a:pt x="10204" y="5065"/>
                    </a:cubicBezTo>
                    <a:cubicBezTo>
                      <a:pt x="10426" y="5213"/>
                      <a:pt x="10574" y="5361"/>
                      <a:pt x="10685" y="5509"/>
                    </a:cubicBezTo>
                    <a:cubicBezTo>
                      <a:pt x="10796" y="5694"/>
                      <a:pt x="10833" y="5842"/>
                      <a:pt x="10833" y="6063"/>
                    </a:cubicBezTo>
                    <a:cubicBezTo>
                      <a:pt x="10833" y="6137"/>
                      <a:pt x="10796" y="6211"/>
                      <a:pt x="10722" y="6285"/>
                    </a:cubicBezTo>
                    <a:cubicBezTo>
                      <a:pt x="10611" y="6433"/>
                      <a:pt x="10352" y="6544"/>
                      <a:pt x="10019" y="6655"/>
                    </a:cubicBezTo>
                    <a:cubicBezTo>
                      <a:pt x="9650" y="6729"/>
                      <a:pt x="9169" y="6766"/>
                      <a:pt x="8651" y="6766"/>
                    </a:cubicBezTo>
                    <a:cubicBezTo>
                      <a:pt x="7099" y="6766"/>
                      <a:pt x="5065" y="6359"/>
                      <a:pt x="3401" y="5620"/>
                    </a:cubicBezTo>
                    <a:cubicBezTo>
                      <a:pt x="2588" y="5287"/>
                      <a:pt x="1886" y="4806"/>
                      <a:pt x="1405" y="4326"/>
                    </a:cubicBezTo>
                    <a:cubicBezTo>
                      <a:pt x="887" y="3808"/>
                      <a:pt x="629" y="3254"/>
                      <a:pt x="629" y="2662"/>
                    </a:cubicBezTo>
                    <a:cubicBezTo>
                      <a:pt x="629" y="2514"/>
                      <a:pt x="666" y="2366"/>
                      <a:pt x="703" y="2182"/>
                    </a:cubicBezTo>
                    <a:cubicBezTo>
                      <a:pt x="740" y="1923"/>
                      <a:pt x="887" y="1701"/>
                      <a:pt x="1072" y="1479"/>
                    </a:cubicBezTo>
                    <a:cubicBezTo>
                      <a:pt x="1405" y="1183"/>
                      <a:pt x="1886" y="961"/>
                      <a:pt x="2514" y="814"/>
                    </a:cubicBezTo>
                    <a:cubicBezTo>
                      <a:pt x="3106" y="703"/>
                      <a:pt x="3882" y="629"/>
                      <a:pt x="4732" y="629"/>
                    </a:cubicBezTo>
                    <a:cubicBezTo>
                      <a:pt x="7357" y="629"/>
                      <a:pt x="10796" y="1257"/>
                      <a:pt x="13531" y="1923"/>
                    </a:cubicBezTo>
                    <a:cubicBezTo>
                      <a:pt x="14936" y="2218"/>
                      <a:pt x="16156" y="2551"/>
                      <a:pt x="17007" y="2773"/>
                    </a:cubicBezTo>
                    <a:cubicBezTo>
                      <a:pt x="17450" y="2921"/>
                      <a:pt x="17783" y="2995"/>
                      <a:pt x="18042" y="3069"/>
                    </a:cubicBezTo>
                    <a:cubicBezTo>
                      <a:pt x="18264" y="3143"/>
                      <a:pt x="18412" y="3180"/>
                      <a:pt x="18412" y="3180"/>
                    </a:cubicBezTo>
                    <a:lnTo>
                      <a:pt x="18559" y="2588"/>
                    </a:lnTo>
                    <a:cubicBezTo>
                      <a:pt x="18559" y="2588"/>
                      <a:pt x="16452" y="1960"/>
                      <a:pt x="13679" y="1294"/>
                    </a:cubicBezTo>
                    <a:cubicBezTo>
                      <a:pt x="10907" y="666"/>
                      <a:pt x="7468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1902;p37">
                <a:extLst>
                  <a:ext uri="{FF2B5EF4-FFF2-40B4-BE49-F238E27FC236}">
                    <a16:creationId xmlns:a16="http://schemas.microsoft.com/office/drawing/2014/main" id="{A5E4CB2A-EC9D-A555-4C1E-E690430BA465}"/>
                  </a:ext>
                </a:extLst>
              </p:cNvPr>
              <p:cNvSpPr/>
              <p:nvPr/>
            </p:nvSpPr>
            <p:spPr>
              <a:xfrm>
                <a:off x="5240275" y="1582925"/>
                <a:ext cx="685825" cy="691375"/>
              </a:xfrm>
              <a:custGeom>
                <a:avLst/>
                <a:gdLst/>
                <a:ahLst/>
                <a:cxnLst/>
                <a:rect l="l" t="t" r="r" b="b"/>
                <a:pathLst>
                  <a:path w="27433" h="27655" extrusionOk="0">
                    <a:moveTo>
                      <a:pt x="13901" y="0"/>
                    </a:moveTo>
                    <a:cubicBezTo>
                      <a:pt x="12201" y="0"/>
                      <a:pt x="8984" y="74"/>
                      <a:pt x="6027" y="703"/>
                    </a:cubicBezTo>
                    <a:cubicBezTo>
                      <a:pt x="4585" y="999"/>
                      <a:pt x="3180" y="1442"/>
                      <a:pt x="2108" y="2071"/>
                    </a:cubicBezTo>
                    <a:cubicBezTo>
                      <a:pt x="999" y="2699"/>
                      <a:pt x="185" y="3587"/>
                      <a:pt x="0" y="4733"/>
                    </a:cubicBezTo>
                    <a:cubicBezTo>
                      <a:pt x="0" y="4844"/>
                      <a:pt x="0" y="4954"/>
                      <a:pt x="0" y="5065"/>
                    </a:cubicBezTo>
                    <a:cubicBezTo>
                      <a:pt x="0" y="5842"/>
                      <a:pt x="333" y="6692"/>
                      <a:pt x="888" y="7616"/>
                    </a:cubicBezTo>
                    <a:cubicBezTo>
                      <a:pt x="1849" y="9280"/>
                      <a:pt x="3550" y="11203"/>
                      <a:pt x="5694" y="13236"/>
                    </a:cubicBezTo>
                    <a:cubicBezTo>
                      <a:pt x="8836" y="16304"/>
                      <a:pt x="12977" y="19558"/>
                      <a:pt x="16896" y="22220"/>
                    </a:cubicBezTo>
                    <a:cubicBezTo>
                      <a:pt x="20852" y="24882"/>
                      <a:pt x="24660" y="26952"/>
                      <a:pt x="27248" y="27654"/>
                    </a:cubicBezTo>
                    <a:lnTo>
                      <a:pt x="27433" y="27026"/>
                    </a:lnTo>
                    <a:cubicBezTo>
                      <a:pt x="25547" y="26545"/>
                      <a:pt x="22885" y="25251"/>
                      <a:pt x="20002" y="23477"/>
                    </a:cubicBezTo>
                    <a:cubicBezTo>
                      <a:pt x="15676" y="20815"/>
                      <a:pt x="10796" y="17155"/>
                      <a:pt x="7025" y="13680"/>
                    </a:cubicBezTo>
                    <a:cubicBezTo>
                      <a:pt x="5139" y="11942"/>
                      <a:pt x="3513" y="10241"/>
                      <a:pt x="2367" y="8725"/>
                    </a:cubicBezTo>
                    <a:cubicBezTo>
                      <a:pt x="1221" y="7247"/>
                      <a:pt x="592" y="5916"/>
                      <a:pt x="592" y="5065"/>
                    </a:cubicBezTo>
                    <a:cubicBezTo>
                      <a:pt x="592" y="4991"/>
                      <a:pt x="629" y="4917"/>
                      <a:pt x="629" y="4844"/>
                    </a:cubicBezTo>
                    <a:cubicBezTo>
                      <a:pt x="777" y="3919"/>
                      <a:pt x="1405" y="3217"/>
                      <a:pt x="2404" y="2625"/>
                    </a:cubicBezTo>
                    <a:cubicBezTo>
                      <a:pt x="3882" y="1738"/>
                      <a:pt x="6175" y="1220"/>
                      <a:pt x="8356" y="925"/>
                    </a:cubicBezTo>
                    <a:cubicBezTo>
                      <a:pt x="10537" y="666"/>
                      <a:pt x="12644" y="629"/>
                      <a:pt x="13901" y="629"/>
                    </a:cubicBezTo>
                    <a:lnTo>
                      <a:pt x="15011" y="629"/>
                    </a:lnTo>
                    <a:lnTo>
                      <a:pt x="15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1903;p37">
                <a:extLst>
                  <a:ext uri="{FF2B5EF4-FFF2-40B4-BE49-F238E27FC236}">
                    <a16:creationId xmlns:a16="http://schemas.microsoft.com/office/drawing/2014/main" id="{6F22051B-A888-2679-AD81-DCDAEFAFF259}"/>
                  </a:ext>
                </a:extLst>
              </p:cNvPr>
              <p:cNvSpPr/>
              <p:nvPr/>
            </p:nvSpPr>
            <p:spPr>
              <a:xfrm>
                <a:off x="5406650" y="1584775"/>
                <a:ext cx="438125" cy="36787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4715" extrusionOk="0">
                    <a:moveTo>
                      <a:pt x="3475" y="0"/>
                    </a:moveTo>
                    <a:cubicBezTo>
                      <a:pt x="3475" y="0"/>
                      <a:pt x="2625" y="518"/>
                      <a:pt x="1775" y="1368"/>
                    </a:cubicBezTo>
                    <a:cubicBezTo>
                      <a:pt x="924" y="2256"/>
                      <a:pt x="37" y="3476"/>
                      <a:pt x="0" y="4917"/>
                    </a:cubicBezTo>
                    <a:cubicBezTo>
                      <a:pt x="0" y="5509"/>
                      <a:pt x="148" y="6101"/>
                      <a:pt x="481" y="6692"/>
                    </a:cubicBezTo>
                    <a:cubicBezTo>
                      <a:pt x="961" y="7616"/>
                      <a:pt x="1960" y="8541"/>
                      <a:pt x="3254" y="9465"/>
                    </a:cubicBezTo>
                    <a:cubicBezTo>
                      <a:pt x="5213" y="10833"/>
                      <a:pt x="7801" y="12127"/>
                      <a:pt x="10426" y="13125"/>
                    </a:cubicBezTo>
                    <a:cubicBezTo>
                      <a:pt x="13014" y="14086"/>
                      <a:pt x="15602" y="14715"/>
                      <a:pt x="17524" y="14715"/>
                    </a:cubicBezTo>
                    <a:lnTo>
                      <a:pt x="17524" y="14123"/>
                    </a:lnTo>
                    <a:cubicBezTo>
                      <a:pt x="15121" y="14123"/>
                      <a:pt x="11387" y="13014"/>
                      <a:pt x="8097" y="11461"/>
                    </a:cubicBezTo>
                    <a:cubicBezTo>
                      <a:pt x="6433" y="10722"/>
                      <a:pt x="4880" y="9835"/>
                      <a:pt x="3623" y="8947"/>
                    </a:cubicBezTo>
                    <a:cubicBezTo>
                      <a:pt x="2366" y="8097"/>
                      <a:pt x="1442" y="7173"/>
                      <a:pt x="1035" y="6396"/>
                    </a:cubicBezTo>
                    <a:cubicBezTo>
                      <a:pt x="740" y="5879"/>
                      <a:pt x="629" y="5398"/>
                      <a:pt x="629" y="4917"/>
                    </a:cubicBezTo>
                    <a:cubicBezTo>
                      <a:pt x="629" y="3734"/>
                      <a:pt x="1405" y="2625"/>
                      <a:pt x="2181" y="1812"/>
                    </a:cubicBezTo>
                    <a:cubicBezTo>
                      <a:pt x="2588" y="1405"/>
                      <a:pt x="2995" y="1072"/>
                      <a:pt x="3291" y="851"/>
                    </a:cubicBezTo>
                    <a:cubicBezTo>
                      <a:pt x="3438" y="740"/>
                      <a:pt x="3586" y="666"/>
                      <a:pt x="3660" y="592"/>
                    </a:cubicBezTo>
                    <a:lnTo>
                      <a:pt x="3771" y="518"/>
                    </a:lnTo>
                    <a:lnTo>
                      <a:pt x="3808" y="518"/>
                    </a:lnTo>
                    <a:lnTo>
                      <a:pt x="34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904;p37">
                <a:extLst>
                  <a:ext uri="{FF2B5EF4-FFF2-40B4-BE49-F238E27FC236}">
                    <a16:creationId xmlns:a16="http://schemas.microsoft.com/office/drawing/2014/main" id="{192E8EB7-7012-F80A-8B2A-71355804446B}"/>
                  </a:ext>
                </a:extLst>
              </p:cNvPr>
              <p:cNvSpPr/>
              <p:nvPr/>
            </p:nvSpPr>
            <p:spPr>
              <a:xfrm>
                <a:off x="4434325" y="2717300"/>
                <a:ext cx="1258875" cy="2210575"/>
              </a:xfrm>
              <a:custGeom>
                <a:avLst/>
                <a:gdLst/>
                <a:ahLst/>
                <a:cxnLst/>
                <a:rect l="l" t="t" r="r" b="b"/>
                <a:pathLst>
                  <a:path w="50355" h="88423" extrusionOk="0">
                    <a:moveTo>
                      <a:pt x="29766" y="1"/>
                    </a:moveTo>
                    <a:cubicBezTo>
                      <a:pt x="24738" y="1"/>
                      <a:pt x="21221" y="247"/>
                      <a:pt x="21221" y="247"/>
                    </a:cubicBezTo>
                    <a:cubicBezTo>
                      <a:pt x="21221" y="247"/>
                      <a:pt x="14936" y="18696"/>
                      <a:pt x="11609" y="35850"/>
                    </a:cubicBezTo>
                    <a:cubicBezTo>
                      <a:pt x="8282" y="53004"/>
                      <a:pt x="0" y="88422"/>
                      <a:pt x="0" y="88422"/>
                    </a:cubicBezTo>
                    <a:lnTo>
                      <a:pt x="33939" y="88422"/>
                    </a:lnTo>
                    <a:cubicBezTo>
                      <a:pt x="33939" y="88422"/>
                      <a:pt x="34124" y="80511"/>
                      <a:pt x="35418" y="70159"/>
                    </a:cubicBezTo>
                    <a:cubicBezTo>
                      <a:pt x="36712" y="59844"/>
                      <a:pt x="50354" y="4314"/>
                      <a:pt x="50354" y="4314"/>
                    </a:cubicBezTo>
                    <a:cubicBezTo>
                      <a:pt x="50354" y="4314"/>
                      <a:pt x="47212" y="802"/>
                      <a:pt x="38191" y="247"/>
                    </a:cubicBezTo>
                    <a:cubicBezTo>
                      <a:pt x="35171" y="62"/>
                      <a:pt x="32280" y="1"/>
                      <a:pt x="297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905;p37">
                <a:extLst>
                  <a:ext uri="{FF2B5EF4-FFF2-40B4-BE49-F238E27FC236}">
                    <a16:creationId xmlns:a16="http://schemas.microsoft.com/office/drawing/2014/main" id="{88EE7627-3959-4697-92B1-F3888D6EDD36}"/>
                  </a:ext>
                </a:extLst>
              </p:cNvPr>
              <p:cNvSpPr/>
              <p:nvPr/>
            </p:nvSpPr>
            <p:spPr>
              <a:xfrm>
                <a:off x="4426000" y="2709600"/>
                <a:ext cx="1275500" cy="2226600"/>
              </a:xfrm>
              <a:custGeom>
                <a:avLst/>
                <a:gdLst/>
                <a:ahLst/>
                <a:cxnLst/>
                <a:rect l="l" t="t" r="r" b="b"/>
                <a:pathLst>
                  <a:path w="51020" h="89064" extrusionOk="0">
                    <a:moveTo>
                      <a:pt x="30094" y="629"/>
                    </a:moveTo>
                    <a:cubicBezTo>
                      <a:pt x="32608" y="629"/>
                      <a:pt x="35492" y="666"/>
                      <a:pt x="38487" y="851"/>
                    </a:cubicBezTo>
                    <a:cubicBezTo>
                      <a:pt x="42960" y="1147"/>
                      <a:pt x="45992" y="2145"/>
                      <a:pt x="47840" y="3069"/>
                    </a:cubicBezTo>
                    <a:cubicBezTo>
                      <a:pt x="48802" y="3513"/>
                      <a:pt x="49467" y="3957"/>
                      <a:pt x="49874" y="4289"/>
                    </a:cubicBezTo>
                    <a:cubicBezTo>
                      <a:pt x="50096" y="4474"/>
                      <a:pt x="50243" y="4585"/>
                      <a:pt x="50317" y="4696"/>
                    </a:cubicBezTo>
                    <a:lnTo>
                      <a:pt x="50350" y="4718"/>
                    </a:lnTo>
                    <a:lnTo>
                      <a:pt x="50350" y="4718"/>
                    </a:lnTo>
                    <a:cubicBezTo>
                      <a:pt x="49952" y="6341"/>
                      <a:pt x="46759" y="19392"/>
                      <a:pt x="43404" y="33607"/>
                    </a:cubicBezTo>
                    <a:cubicBezTo>
                      <a:pt x="41629" y="41186"/>
                      <a:pt x="39781" y="49098"/>
                      <a:pt x="38339" y="55753"/>
                    </a:cubicBezTo>
                    <a:cubicBezTo>
                      <a:pt x="36860" y="62444"/>
                      <a:pt x="35751" y="67842"/>
                      <a:pt x="35455" y="70430"/>
                    </a:cubicBezTo>
                    <a:cubicBezTo>
                      <a:pt x="34307" y="79613"/>
                      <a:pt x="34032" y="86906"/>
                      <a:pt x="33985" y="88435"/>
                    </a:cubicBezTo>
                    <a:lnTo>
                      <a:pt x="715" y="88435"/>
                    </a:lnTo>
                    <a:cubicBezTo>
                      <a:pt x="1603" y="84627"/>
                      <a:pt x="9110" y="52359"/>
                      <a:pt x="12238" y="36232"/>
                    </a:cubicBezTo>
                    <a:cubicBezTo>
                      <a:pt x="13901" y="27655"/>
                      <a:pt x="16304" y="18745"/>
                      <a:pt x="18264" y="12016"/>
                    </a:cubicBezTo>
                    <a:cubicBezTo>
                      <a:pt x="19262" y="8652"/>
                      <a:pt x="20149" y="5805"/>
                      <a:pt x="20815" y="3809"/>
                    </a:cubicBezTo>
                    <a:cubicBezTo>
                      <a:pt x="21111" y="2810"/>
                      <a:pt x="21369" y="1997"/>
                      <a:pt x="21554" y="1480"/>
                    </a:cubicBezTo>
                    <a:cubicBezTo>
                      <a:pt x="21652" y="1188"/>
                      <a:pt x="21718" y="978"/>
                      <a:pt x="21759" y="844"/>
                    </a:cubicBezTo>
                    <a:lnTo>
                      <a:pt x="21759" y="844"/>
                    </a:lnTo>
                    <a:cubicBezTo>
                      <a:pt x="21863" y="839"/>
                      <a:pt x="22005" y="830"/>
                      <a:pt x="22183" y="814"/>
                    </a:cubicBezTo>
                    <a:cubicBezTo>
                      <a:pt x="23403" y="740"/>
                      <a:pt x="26323" y="629"/>
                      <a:pt x="30094" y="629"/>
                    </a:cubicBezTo>
                    <a:close/>
                    <a:moveTo>
                      <a:pt x="30094" y="1"/>
                    </a:moveTo>
                    <a:cubicBezTo>
                      <a:pt x="25066" y="1"/>
                      <a:pt x="21517" y="259"/>
                      <a:pt x="21517" y="259"/>
                    </a:cubicBezTo>
                    <a:cubicBezTo>
                      <a:pt x="21406" y="259"/>
                      <a:pt x="21295" y="333"/>
                      <a:pt x="21258" y="444"/>
                    </a:cubicBezTo>
                    <a:cubicBezTo>
                      <a:pt x="21258" y="444"/>
                      <a:pt x="14973" y="18930"/>
                      <a:pt x="11646" y="36121"/>
                    </a:cubicBezTo>
                    <a:cubicBezTo>
                      <a:pt x="9982" y="44661"/>
                      <a:pt x="7062" y="57823"/>
                      <a:pt x="4585" y="68840"/>
                    </a:cubicBezTo>
                    <a:cubicBezTo>
                      <a:pt x="3328" y="74312"/>
                      <a:pt x="2182" y="79303"/>
                      <a:pt x="1368" y="82889"/>
                    </a:cubicBezTo>
                    <a:cubicBezTo>
                      <a:pt x="962" y="84664"/>
                      <a:pt x="629" y="86105"/>
                      <a:pt x="370" y="87141"/>
                    </a:cubicBezTo>
                    <a:cubicBezTo>
                      <a:pt x="148" y="88139"/>
                      <a:pt x="0" y="88693"/>
                      <a:pt x="0" y="88693"/>
                    </a:cubicBezTo>
                    <a:cubicBezTo>
                      <a:pt x="0" y="88767"/>
                      <a:pt x="0" y="88878"/>
                      <a:pt x="74" y="88952"/>
                    </a:cubicBezTo>
                    <a:cubicBezTo>
                      <a:pt x="148" y="89026"/>
                      <a:pt x="222" y="89063"/>
                      <a:pt x="333" y="89063"/>
                    </a:cubicBezTo>
                    <a:lnTo>
                      <a:pt x="34272" y="89063"/>
                    </a:lnTo>
                    <a:cubicBezTo>
                      <a:pt x="34420" y="89063"/>
                      <a:pt x="34568" y="88915"/>
                      <a:pt x="34568" y="88767"/>
                    </a:cubicBezTo>
                    <a:cubicBezTo>
                      <a:pt x="34568" y="88767"/>
                      <a:pt x="34605" y="88250"/>
                      <a:pt x="34642" y="87362"/>
                    </a:cubicBezTo>
                    <a:cubicBezTo>
                      <a:pt x="34753" y="84664"/>
                      <a:pt x="35085" y="78268"/>
                      <a:pt x="36047" y="70504"/>
                    </a:cubicBezTo>
                    <a:cubicBezTo>
                      <a:pt x="36379" y="67953"/>
                      <a:pt x="37452" y="62555"/>
                      <a:pt x="38930" y="55900"/>
                    </a:cubicBezTo>
                    <a:cubicBezTo>
                      <a:pt x="41112" y="45918"/>
                      <a:pt x="44143" y="33089"/>
                      <a:pt x="46583" y="22812"/>
                    </a:cubicBezTo>
                    <a:cubicBezTo>
                      <a:pt x="47840" y="17636"/>
                      <a:pt x="48949" y="13125"/>
                      <a:pt x="49726" y="9872"/>
                    </a:cubicBezTo>
                    <a:cubicBezTo>
                      <a:pt x="50133" y="8245"/>
                      <a:pt x="50428" y="6951"/>
                      <a:pt x="50650" y="6064"/>
                    </a:cubicBezTo>
                    <a:cubicBezTo>
                      <a:pt x="50872" y="5177"/>
                      <a:pt x="50983" y="4696"/>
                      <a:pt x="50983" y="4696"/>
                    </a:cubicBezTo>
                    <a:cubicBezTo>
                      <a:pt x="51020" y="4585"/>
                      <a:pt x="50983" y="4474"/>
                      <a:pt x="50909" y="4400"/>
                    </a:cubicBezTo>
                    <a:cubicBezTo>
                      <a:pt x="50872" y="4363"/>
                      <a:pt x="47655" y="814"/>
                      <a:pt x="38524" y="259"/>
                    </a:cubicBezTo>
                    <a:cubicBezTo>
                      <a:pt x="35492" y="75"/>
                      <a:pt x="32608" y="1"/>
                      <a:pt x="30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906;p37">
                <a:extLst>
                  <a:ext uri="{FF2B5EF4-FFF2-40B4-BE49-F238E27FC236}">
                    <a16:creationId xmlns:a16="http://schemas.microsoft.com/office/drawing/2014/main" id="{8CDA62D4-1878-6F9D-F60E-2ABCCD426BAC}"/>
                  </a:ext>
                </a:extLst>
              </p:cNvPr>
              <p:cNvSpPr/>
              <p:nvPr/>
            </p:nvSpPr>
            <p:spPr>
              <a:xfrm>
                <a:off x="5009200" y="2762300"/>
                <a:ext cx="495450" cy="732950"/>
              </a:xfrm>
              <a:custGeom>
                <a:avLst/>
                <a:gdLst/>
                <a:ahLst/>
                <a:cxnLst/>
                <a:rect l="l" t="t" r="r" b="b"/>
                <a:pathLst>
                  <a:path w="19818" h="29318" extrusionOk="0">
                    <a:moveTo>
                      <a:pt x="2515" y="0"/>
                    </a:moveTo>
                    <a:cubicBezTo>
                      <a:pt x="2515" y="0"/>
                      <a:pt x="1" y="10685"/>
                      <a:pt x="1" y="16970"/>
                    </a:cubicBezTo>
                    <a:cubicBezTo>
                      <a:pt x="1" y="22449"/>
                      <a:pt x="3278" y="29317"/>
                      <a:pt x="8798" y="29317"/>
                    </a:cubicBezTo>
                    <a:cubicBezTo>
                      <a:pt x="9646" y="29317"/>
                      <a:pt x="10548" y="29155"/>
                      <a:pt x="11499" y="28800"/>
                    </a:cubicBezTo>
                    <a:cubicBezTo>
                      <a:pt x="18671" y="26101"/>
                      <a:pt x="19817" y="18522"/>
                      <a:pt x="19817" y="13605"/>
                    </a:cubicBezTo>
                    <a:cubicBezTo>
                      <a:pt x="19817" y="8688"/>
                      <a:pt x="19521" y="1959"/>
                      <a:pt x="19521" y="1959"/>
                    </a:cubicBezTo>
                    <a:cubicBezTo>
                      <a:pt x="19521" y="1959"/>
                      <a:pt x="17513" y="3566"/>
                      <a:pt x="14167" y="3566"/>
                    </a:cubicBezTo>
                    <a:cubicBezTo>
                      <a:pt x="13089" y="3566"/>
                      <a:pt x="11871" y="3399"/>
                      <a:pt x="10537" y="2958"/>
                    </a:cubicBezTo>
                    <a:cubicBezTo>
                      <a:pt x="5066" y="1109"/>
                      <a:pt x="2515" y="0"/>
                      <a:pt x="2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907;p37">
                <a:extLst>
                  <a:ext uri="{FF2B5EF4-FFF2-40B4-BE49-F238E27FC236}">
                    <a16:creationId xmlns:a16="http://schemas.microsoft.com/office/drawing/2014/main" id="{D54F88AC-38DA-AEEC-E5FA-B87B1D52D3CD}"/>
                  </a:ext>
                </a:extLst>
              </p:cNvPr>
              <p:cNvSpPr/>
              <p:nvPr/>
            </p:nvSpPr>
            <p:spPr>
              <a:xfrm>
                <a:off x="5024925" y="2762300"/>
                <a:ext cx="478800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9152" h="14557" extrusionOk="0">
                    <a:moveTo>
                      <a:pt x="1886" y="0"/>
                    </a:moveTo>
                    <a:cubicBezTo>
                      <a:pt x="1886" y="0"/>
                      <a:pt x="740" y="4917"/>
                      <a:pt x="0" y="10056"/>
                    </a:cubicBezTo>
                    <a:cubicBezTo>
                      <a:pt x="1494" y="12453"/>
                      <a:pt x="4130" y="14556"/>
                      <a:pt x="8798" y="14556"/>
                    </a:cubicBezTo>
                    <a:cubicBezTo>
                      <a:pt x="9098" y="14556"/>
                      <a:pt x="9406" y="14547"/>
                      <a:pt x="9724" y="14530"/>
                    </a:cubicBezTo>
                    <a:cubicBezTo>
                      <a:pt x="13901" y="14271"/>
                      <a:pt x="16933" y="12792"/>
                      <a:pt x="19151" y="10685"/>
                    </a:cubicBezTo>
                    <a:cubicBezTo>
                      <a:pt x="19077" y="6396"/>
                      <a:pt x="18892" y="1959"/>
                      <a:pt x="18892" y="1959"/>
                    </a:cubicBezTo>
                    <a:cubicBezTo>
                      <a:pt x="18892" y="1959"/>
                      <a:pt x="16884" y="3566"/>
                      <a:pt x="13538" y="3566"/>
                    </a:cubicBezTo>
                    <a:cubicBezTo>
                      <a:pt x="12460" y="3566"/>
                      <a:pt x="11242" y="3399"/>
                      <a:pt x="9908" y="2958"/>
                    </a:cubicBezTo>
                    <a:cubicBezTo>
                      <a:pt x="4437" y="1109"/>
                      <a:pt x="1886" y="0"/>
                      <a:pt x="1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908;p37">
                <a:extLst>
                  <a:ext uri="{FF2B5EF4-FFF2-40B4-BE49-F238E27FC236}">
                    <a16:creationId xmlns:a16="http://schemas.microsoft.com/office/drawing/2014/main" id="{F73974CB-584A-62E0-B4A1-E3B561974579}"/>
                  </a:ext>
                </a:extLst>
              </p:cNvPr>
              <p:cNvSpPr/>
              <p:nvPr/>
            </p:nvSpPr>
            <p:spPr>
              <a:xfrm>
                <a:off x="5031400" y="2805725"/>
                <a:ext cx="452900" cy="320750"/>
              </a:xfrm>
              <a:custGeom>
                <a:avLst/>
                <a:gdLst/>
                <a:ahLst/>
                <a:cxnLst/>
                <a:rect l="l" t="t" r="r" b="b"/>
                <a:pathLst>
                  <a:path w="18116" h="12830" extrusionOk="0">
                    <a:moveTo>
                      <a:pt x="18116" y="2773"/>
                    </a:moveTo>
                    <a:lnTo>
                      <a:pt x="18079" y="2810"/>
                    </a:lnTo>
                    <a:cubicBezTo>
                      <a:pt x="18079" y="2810"/>
                      <a:pt x="18042" y="2810"/>
                      <a:pt x="18042" y="2847"/>
                    </a:cubicBezTo>
                    <a:cubicBezTo>
                      <a:pt x="17931" y="2995"/>
                      <a:pt x="17820" y="3180"/>
                      <a:pt x="17635" y="3402"/>
                    </a:cubicBezTo>
                    <a:cubicBezTo>
                      <a:pt x="17302" y="3883"/>
                      <a:pt x="16859" y="4585"/>
                      <a:pt x="16378" y="5435"/>
                    </a:cubicBezTo>
                    <a:cubicBezTo>
                      <a:pt x="15417" y="7099"/>
                      <a:pt x="14345" y="9317"/>
                      <a:pt x="13864" y="11536"/>
                    </a:cubicBezTo>
                    <a:cubicBezTo>
                      <a:pt x="13827" y="11683"/>
                      <a:pt x="13827" y="11831"/>
                      <a:pt x="13790" y="11979"/>
                    </a:cubicBezTo>
                    <a:cubicBezTo>
                      <a:pt x="15232" y="11499"/>
                      <a:pt x="16526" y="10833"/>
                      <a:pt x="17598" y="10020"/>
                    </a:cubicBezTo>
                    <a:cubicBezTo>
                      <a:pt x="17820" y="6914"/>
                      <a:pt x="18005" y="4437"/>
                      <a:pt x="18116" y="2773"/>
                    </a:cubicBezTo>
                    <a:close/>
                    <a:moveTo>
                      <a:pt x="1553" y="1"/>
                    </a:moveTo>
                    <a:lnTo>
                      <a:pt x="1553" y="75"/>
                    </a:lnTo>
                    <a:cubicBezTo>
                      <a:pt x="1294" y="1184"/>
                      <a:pt x="998" y="2700"/>
                      <a:pt x="666" y="4437"/>
                    </a:cubicBezTo>
                    <a:cubicBezTo>
                      <a:pt x="444" y="5768"/>
                      <a:pt x="185" y="7247"/>
                      <a:pt x="0" y="8689"/>
                    </a:cubicBezTo>
                    <a:cubicBezTo>
                      <a:pt x="1516" y="10944"/>
                      <a:pt x="4104" y="12829"/>
                      <a:pt x="8503" y="12829"/>
                    </a:cubicBezTo>
                    <a:cubicBezTo>
                      <a:pt x="8799" y="12829"/>
                      <a:pt x="9132" y="12793"/>
                      <a:pt x="9465" y="12793"/>
                    </a:cubicBezTo>
                    <a:cubicBezTo>
                      <a:pt x="10796" y="12719"/>
                      <a:pt x="12016" y="12497"/>
                      <a:pt x="13125" y="12201"/>
                    </a:cubicBezTo>
                    <a:cubicBezTo>
                      <a:pt x="13162" y="11942"/>
                      <a:pt x="13236" y="11683"/>
                      <a:pt x="13273" y="11388"/>
                    </a:cubicBezTo>
                    <a:cubicBezTo>
                      <a:pt x="13975" y="8171"/>
                      <a:pt x="15897" y="4955"/>
                      <a:pt x="16933" y="3365"/>
                    </a:cubicBezTo>
                    <a:lnTo>
                      <a:pt x="16933" y="3365"/>
                    </a:lnTo>
                    <a:cubicBezTo>
                      <a:pt x="15676" y="3920"/>
                      <a:pt x="14234" y="4252"/>
                      <a:pt x="12644" y="4326"/>
                    </a:cubicBezTo>
                    <a:cubicBezTo>
                      <a:pt x="12348" y="4363"/>
                      <a:pt x="12053" y="4363"/>
                      <a:pt x="11757" y="4363"/>
                    </a:cubicBezTo>
                    <a:cubicBezTo>
                      <a:pt x="6655" y="4363"/>
                      <a:pt x="3512" y="2219"/>
                      <a:pt x="1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909;p37">
                <a:extLst>
                  <a:ext uri="{FF2B5EF4-FFF2-40B4-BE49-F238E27FC236}">
                    <a16:creationId xmlns:a16="http://schemas.microsoft.com/office/drawing/2014/main" id="{230FDEB2-82BF-217E-7429-453228284F4A}"/>
                  </a:ext>
                </a:extLst>
              </p:cNvPr>
              <p:cNvSpPr/>
              <p:nvPr/>
            </p:nvSpPr>
            <p:spPr>
              <a:xfrm>
                <a:off x="5001825" y="2754200"/>
                <a:ext cx="510200" cy="748450"/>
              </a:xfrm>
              <a:custGeom>
                <a:avLst/>
                <a:gdLst/>
                <a:ahLst/>
                <a:cxnLst/>
                <a:rect l="l" t="t" r="r" b="b"/>
                <a:pathLst>
                  <a:path w="20408" h="29938" extrusionOk="0">
                    <a:moveTo>
                      <a:pt x="3044" y="746"/>
                    </a:moveTo>
                    <a:lnTo>
                      <a:pt x="3044" y="746"/>
                    </a:lnTo>
                    <a:cubicBezTo>
                      <a:pt x="3908" y="1120"/>
                      <a:pt x="6406" y="2112"/>
                      <a:pt x="10722" y="3540"/>
                    </a:cubicBezTo>
                    <a:cubicBezTo>
                      <a:pt x="12089" y="4021"/>
                      <a:pt x="13383" y="4206"/>
                      <a:pt x="14493" y="4206"/>
                    </a:cubicBezTo>
                    <a:cubicBezTo>
                      <a:pt x="16987" y="4206"/>
                      <a:pt x="18742" y="3330"/>
                      <a:pt x="19532" y="2835"/>
                    </a:cubicBezTo>
                    <a:lnTo>
                      <a:pt x="19532" y="2835"/>
                    </a:lnTo>
                    <a:cubicBezTo>
                      <a:pt x="19537" y="3002"/>
                      <a:pt x="19546" y="3202"/>
                      <a:pt x="19558" y="3430"/>
                    </a:cubicBezTo>
                    <a:cubicBezTo>
                      <a:pt x="19631" y="5537"/>
                      <a:pt x="19779" y="10269"/>
                      <a:pt x="19779" y="13929"/>
                    </a:cubicBezTo>
                    <a:cubicBezTo>
                      <a:pt x="19779" y="16369"/>
                      <a:pt x="19521" y="19475"/>
                      <a:pt x="18374" y="22248"/>
                    </a:cubicBezTo>
                    <a:cubicBezTo>
                      <a:pt x="17191" y="25020"/>
                      <a:pt x="15195" y="27497"/>
                      <a:pt x="11720" y="28828"/>
                    </a:cubicBezTo>
                    <a:cubicBezTo>
                      <a:pt x="10759" y="29161"/>
                      <a:pt x="9908" y="29309"/>
                      <a:pt x="9095" y="29309"/>
                    </a:cubicBezTo>
                    <a:cubicBezTo>
                      <a:pt x="7764" y="29309"/>
                      <a:pt x="6581" y="28902"/>
                      <a:pt x="5546" y="28200"/>
                    </a:cubicBezTo>
                    <a:cubicBezTo>
                      <a:pt x="3993" y="27165"/>
                      <a:pt x="2736" y="25464"/>
                      <a:pt x="1886" y="23505"/>
                    </a:cubicBezTo>
                    <a:cubicBezTo>
                      <a:pt x="1072" y="21545"/>
                      <a:pt x="592" y="19327"/>
                      <a:pt x="592" y="17294"/>
                    </a:cubicBezTo>
                    <a:cubicBezTo>
                      <a:pt x="592" y="14188"/>
                      <a:pt x="1220" y="9936"/>
                      <a:pt x="1849" y="6498"/>
                    </a:cubicBezTo>
                    <a:cubicBezTo>
                      <a:pt x="2181" y="4761"/>
                      <a:pt x="2477" y="3245"/>
                      <a:pt x="2736" y="2136"/>
                    </a:cubicBezTo>
                    <a:cubicBezTo>
                      <a:pt x="2847" y="1581"/>
                      <a:pt x="2958" y="1174"/>
                      <a:pt x="3032" y="842"/>
                    </a:cubicBezTo>
                    <a:cubicBezTo>
                      <a:pt x="3036" y="808"/>
                      <a:pt x="3040" y="776"/>
                      <a:pt x="3044" y="746"/>
                    </a:cubicBezTo>
                    <a:close/>
                    <a:moveTo>
                      <a:pt x="2828" y="1"/>
                    </a:moveTo>
                    <a:cubicBezTo>
                      <a:pt x="2782" y="1"/>
                      <a:pt x="2736" y="10"/>
                      <a:pt x="2699" y="28"/>
                    </a:cubicBezTo>
                    <a:cubicBezTo>
                      <a:pt x="2588" y="65"/>
                      <a:pt x="2551" y="139"/>
                      <a:pt x="2514" y="250"/>
                    </a:cubicBezTo>
                    <a:cubicBezTo>
                      <a:pt x="2514" y="250"/>
                      <a:pt x="1886" y="2912"/>
                      <a:pt x="1257" y="6387"/>
                    </a:cubicBezTo>
                    <a:cubicBezTo>
                      <a:pt x="629" y="9862"/>
                      <a:pt x="0" y="14114"/>
                      <a:pt x="0" y="17294"/>
                    </a:cubicBezTo>
                    <a:cubicBezTo>
                      <a:pt x="0" y="20103"/>
                      <a:pt x="813" y="23246"/>
                      <a:pt x="2366" y="25686"/>
                    </a:cubicBezTo>
                    <a:cubicBezTo>
                      <a:pt x="3143" y="26906"/>
                      <a:pt x="4067" y="27978"/>
                      <a:pt x="5213" y="28718"/>
                    </a:cubicBezTo>
                    <a:cubicBezTo>
                      <a:pt x="6322" y="29494"/>
                      <a:pt x="7653" y="29938"/>
                      <a:pt x="9095" y="29938"/>
                    </a:cubicBezTo>
                    <a:cubicBezTo>
                      <a:pt x="9982" y="29938"/>
                      <a:pt x="10943" y="29753"/>
                      <a:pt x="11905" y="29383"/>
                    </a:cubicBezTo>
                    <a:cubicBezTo>
                      <a:pt x="15602" y="28015"/>
                      <a:pt x="17746" y="25390"/>
                      <a:pt x="18929" y="22469"/>
                    </a:cubicBezTo>
                    <a:cubicBezTo>
                      <a:pt x="20112" y="19586"/>
                      <a:pt x="20408" y="16406"/>
                      <a:pt x="20408" y="13929"/>
                    </a:cubicBezTo>
                    <a:cubicBezTo>
                      <a:pt x="20408" y="9012"/>
                      <a:pt x="20112" y="2283"/>
                      <a:pt x="20112" y="2283"/>
                    </a:cubicBezTo>
                    <a:cubicBezTo>
                      <a:pt x="20112" y="2136"/>
                      <a:pt x="20038" y="2062"/>
                      <a:pt x="19927" y="1988"/>
                    </a:cubicBezTo>
                    <a:cubicBezTo>
                      <a:pt x="19906" y="1977"/>
                      <a:pt x="19878" y="1972"/>
                      <a:pt x="19847" y="1972"/>
                    </a:cubicBezTo>
                    <a:cubicBezTo>
                      <a:pt x="19773" y="1972"/>
                      <a:pt x="19684" y="1999"/>
                      <a:pt x="19631" y="2025"/>
                    </a:cubicBezTo>
                    <a:lnTo>
                      <a:pt x="19594" y="2062"/>
                    </a:lnTo>
                    <a:cubicBezTo>
                      <a:pt x="19410" y="2210"/>
                      <a:pt x="17524" y="3577"/>
                      <a:pt x="14493" y="3577"/>
                    </a:cubicBezTo>
                    <a:cubicBezTo>
                      <a:pt x="13420" y="3577"/>
                      <a:pt x="12237" y="3393"/>
                      <a:pt x="10943" y="2986"/>
                    </a:cubicBezTo>
                    <a:cubicBezTo>
                      <a:pt x="8208" y="2062"/>
                      <a:pt x="6211" y="1322"/>
                      <a:pt x="4880" y="805"/>
                    </a:cubicBezTo>
                    <a:cubicBezTo>
                      <a:pt x="4215" y="583"/>
                      <a:pt x="3734" y="361"/>
                      <a:pt x="3438" y="250"/>
                    </a:cubicBezTo>
                    <a:cubicBezTo>
                      <a:pt x="3253" y="176"/>
                      <a:pt x="3143" y="102"/>
                      <a:pt x="3069" y="102"/>
                    </a:cubicBezTo>
                    <a:cubicBezTo>
                      <a:pt x="2995" y="65"/>
                      <a:pt x="2958" y="28"/>
                      <a:pt x="2958" y="28"/>
                    </a:cubicBezTo>
                    <a:cubicBezTo>
                      <a:pt x="2921" y="10"/>
                      <a:pt x="2875" y="1"/>
                      <a:pt x="2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910;p37">
                <a:extLst>
                  <a:ext uri="{FF2B5EF4-FFF2-40B4-BE49-F238E27FC236}">
                    <a16:creationId xmlns:a16="http://schemas.microsoft.com/office/drawing/2014/main" id="{E5C277D9-E600-19B5-F2BE-7C7596FB9E66}"/>
                  </a:ext>
                </a:extLst>
              </p:cNvPr>
              <p:cNvSpPr/>
              <p:nvPr/>
            </p:nvSpPr>
            <p:spPr>
              <a:xfrm>
                <a:off x="5354875" y="2859575"/>
                <a:ext cx="133125" cy="41940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6776" extrusionOk="0">
                    <a:moveTo>
                      <a:pt x="4991" y="0"/>
                    </a:moveTo>
                    <a:cubicBezTo>
                      <a:pt x="4895" y="0"/>
                      <a:pt x="4800" y="49"/>
                      <a:pt x="4733" y="139"/>
                    </a:cubicBezTo>
                    <a:cubicBezTo>
                      <a:pt x="4733" y="139"/>
                      <a:pt x="1332" y="4649"/>
                      <a:pt x="334" y="9234"/>
                    </a:cubicBezTo>
                    <a:cubicBezTo>
                      <a:pt x="112" y="10343"/>
                      <a:pt x="1" y="11341"/>
                      <a:pt x="1" y="12228"/>
                    </a:cubicBezTo>
                    <a:cubicBezTo>
                      <a:pt x="1" y="15001"/>
                      <a:pt x="925" y="16591"/>
                      <a:pt x="925" y="16628"/>
                    </a:cubicBezTo>
                    <a:cubicBezTo>
                      <a:pt x="999" y="16726"/>
                      <a:pt x="1106" y="16776"/>
                      <a:pt x="1213" y="16776"/>
                    </a:cubicBezTo>
                    <a:cubicBezTo>
                      <a:pt x="1266" y="16776"/>
                      <a:pt x="1319" y="16763"/>
                      <a:pt x="1369" y="16739"/>
                    </a:cubicBezTo>
                    <a:cubicBezTo>
                      <a:pt x="1517" y="16665"/>
                      <a:pt x="1554" y="16443"/>
                      <a:pt x="1480" y="16295"/>
                    </a:cubicBezTo>
                    <a:cubicBezTo>
                      <a:pt x="1369" y="16147"/>
                      <a:pt x="629" y="14705"/>
                      <a:pt x="629" y="12228"/>
                    </a:cubicBezTo>
                    <a:cubicBezTo>
                      <a:pt x="629" y="11378"/>
                      <a:pt x="703" y="10417"/>
                      <a:pt x="925" y="9382"/>
                    </a:cubicBezTo>
                    <a:cubicBezTo>
                      <a:pt x="1406" y="7163"/>
                      <a:pt x="2478" y="4945"/>
                      <a:pt x="3439" y="3281"/>
                    </a:cubicBezTo>
                    <a:cubicBezTo>
                      <a:pt x="3920" y="2431"/>
                      <a:pt x="4363" y="1729"/>
                      <a:pt x="4696" y="1248"/>
                    </a:cubicBezTo>
                    <a:cubicBezTo>
                      <a:pt x="4881" y="1026"/>
                      <a:pt x="4992" y="841"/>
                      <a:pt x="5103" y="693"/>
                    </a:cubicBezTo>
                    <a:cubicBezTo>
                      <a:pt x="5177" y="582"/>
                      <a:pt x="5251" y="509"/>
                      <a:pt x="5251" y="509"/>
                    </a:cubicBezTo>
                    <a:cubicBezTo>
                      <a:pt x="5325" y="361"/>
                      <a:pt x="5325" y="176"/>
                      <a:pt x="5177" y="65"/>
                    </a:cubicBezTo>
                    <a:cubicBezTo>
                      <a:pt x="5118" y="21"/>
                      <a:pt x="5054" y="0"/>
                      <a:pt x="49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911;p37">
                <a:extLst>
                  <a:ext uri="{FF2B5EF4-FFF2-40B4-BE49-F238E27FC236}">
                    <a16:creationId xmlns:a16="http://schemas.microsoft.com/office/drawing/2014/main" id="{246B786B-EB61-7931-1081-2FDC67FFAB24}"/>
                  </a:ext>
                </a:extLst>
              </p:cNvPr>
              <p:cNvSpPr/>
              <p:nvPr/>
            </p:nvSpPr>
            <p:spPr>
              <a:xfrm>
                <a:off x="3913950" y="2701900"/>
                <a:ext cx="2461350" cy="2225975"/>
              </a:xfrm>
              <a:custGeom>
                <a:avLst/>
                <a:gdLst/>
                <a:ahLst/>
                <a:cxnLst/>
                <a:rect l="l" t="t" r="r" b="b"/>
                <a:pathLst>
                  <a:path w="98454" h="89039" extrusionOk="0">
                    <a:moveTo>
                      <a:pt x="45813" y="0"/>
                    </a:moveTo>
                    <a:cubicBezTo>
                      <a:pt x="45788" y="0"/>
                      <a:pt x="45770" y="13"/>
                      <a:pt x="45770" y="13"/>
                    </a:cubicBezTo>
                    <a:cubicBezTo>
                      <a:pt x="45770" y="13"/>
                      <a:pt x="18819" y="457"/>
                      <a:pt x="16859" y="567"/>
                    </a:cubicBezTo>
                    <a:cubicBezTo>
                      <a:pt x="14863" y="715"/>
                      <a:pt x="15713" y="14210"/>
                      <a:pt x="15713" y="33434"/>
                    </a:cubicBezTo>
                    <a:cubicBezTo>
                      <a:pt x="15713" y="51106"/>
                      <a:pt x="2219" y="83863"/>
                      <a:pt x="1" y="89038"/>
                    </a:cubicBezTo>
                    <a:lnTo>
                      <a:pt x="25584" y="89038"/>
                    </a:lnTo>
                    <a:cubicBezTo>
                      <a:pt x="26398" y="85489"/>
                      <a:pt x="30280" y="69259"/>
                      <a:pt x="33126" y="60423"/>
                    </a:cubicBezTo>
                    <a:cubicBezTo>
                      <a:pt x="36380" y="50441"/>
                      <a:pt x="40594" y="38093"/>
                      <a:pt x="41408" y="30625"/>
                    </a:cubicBezTo>
                    <a:cubicBezTo>
                      <a:pt x="42258" y="23194"/>
                      <a:pt x="45770" y="3377"/>
                      <a:pt x="45770" y="3377"/>
                    </a:cubicBezTo>
                    <a:cubicBezTo>
                      <a:pt x="46226" y="275"/>
                      <a:pt x="45932" y="0"/>
                      <a:pt x="45813" y="0"/>
                    </a:cubicBezTo>
                    <a:close/>
                    <a:moveTo>
                      <a:pt x="67668" y="1054"/>
                    </a:moveTo>
                    <a:cubicBezTo>
                      <a:pt x="63932" y="1054"/>
                      <a:pt x="63331" y="2426"/>
                      <a:pt x="63331" y="4375"/>
                    </a:cubicBezTo>
                    <a:cubicBezTo>
                      <a:pt x="63331" y="4375"/>
                      <a:pt x="62629" y="13211"/>
                      <a:pt x="61779" y="26854"/>
                    </a:cubicBezTo>
                    <a:cubicBezTo>
                      <a:pt x="60928" y="40459"/>
                      <a:pt x="57564" y="57059"/>
                      <a:pt x="53238" y="68150"/>
                    </a:cubicBezTo>
                    <a:cubicBezTo>
                      <a:pt x="48876" y="79241"/>
                      <a:pt x="49024" y="85970"/>
                      <a:pt x="49135" y="88077"/>
                    </a:cubicBezTo>
                    <a:cubicBezTo>
                      <a:pt x="49172" y="88447"/>
                      <a:pt x="49209" y="88780"/>
                      <a:pt x="49209" y="89038"/>
                    </a:cubicBezTo>
                    <a:lnTo>
                      <a:pt x="68766" y="89038"/>
                    </a:lnTo>
                    <a:cubicBezTo>
                      <a:pt x="68248" y="85896"/>
                      <a:pt x="67990" y="78465"/>
                      <a:pt x="72759" y="65451"/>
                    </a:cubicBezTo>
                    <a:cubicBezTo>
                      <a:pt x="72759" y="65451"/>
                      <a:pt x="72759" y="77134"/>
                      <a:pt x="73868" y="80498"/>
                    </a:cubicBezTo>
                    <a:cubicBezTo>
                      <a:pt x="74489" y="82381"/>
                      <a:pt x="74727" y="83383"/>
                      <a:pt x="75575" y="83383"/>
                    </a:cubicBezTo>
                    <a:cubicBezTo>
                      <a:pt x="76242" y="83383"/>
                      <a:pt x="77286" y="82762"/>
                      <a:pt x="79192" y="81459"/>
                    </a:cubicBezTo>
                    <a:cubicBezTo>
                      <a:pt x="83554" y="78539"/>
                      <a:pt x="98453" y="59425"/>
                      <a:pt x="98453" y="59425"/>
                    </a:cubicBezTo>
                    <a:lnTo>
                      <a:pt x="98453" y="53103"/>
                    </a:lnTo>
                    <a:cubicBezTo>
                      <a:pt x="98453" y="53103"/>
                      <a:pt x="92538" y="56615"/>
                      <a:pt x="88323" y="58722"/>
                    </a:cubicBezTo>
                    <a:cubicBezTo>
                      <a:pt x="87504" y="59132"/>
                      <a:pt x="86834" y="59335"/>
                      <a:pt x="86294" y="59335"/>
                    </a:cubicBezTo>
                    <a:cubicBezTo>
                      <a:pt x="84060" y="59335"/>
                      <a:pt x="84066" y="55855"/>
                      <a:pt x="84959" y="49184"/>
                    </a:cubicBezTo>
                    <a:cubicBezTo>
                      <a:pt x="86068" y="40903"/>
                      <a:pt x="95791" y="9440"/>
                      <a:pt x="95902" y="7185"/>
                    </a:cubicBezTo>
                    <a:cubicBezTo>
                      <a:pt x="96050" y="4930"/>
                      <a:pt x="79192" y="2564"/>
                      <a:pt x="71761" y="1418"/>
                    </a:cubicBezTo>
                    <a:cubicBezTo>
                      <a:pt x="70093" y="1169"/>
                      <a:pt x="68749" y="1054"/>
                      <a:pt x="67668" y="1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912;p37">
                <a:extLst>
                  <a:ext uri="{FF2B5EF4-FFF2-40B4-BE49-F238E27FC236}">
                    <a16:creationId xmlns:a16="http://schemas.microsoft.com/office/drawing/2014/main" id="{3174855B-DBED-6E38-BEEE-FFE443566F27}"/>
                  </a:ext>
                </a:extLst>
              </p:cNvPr>
              <p:cNvSpPr/>
              <p:nvPr/>
            </p:nvSpPr>
            <p:spPr>
              <a:xfrm>
                <a:off x="5139525" y="3731850"/>
                <a:ext cx="1235775" cy="1196025"/>
              </a:xfrm>
              <a:custGeom>
                <a:avLst/>
                <a:gdLst/>
                <a:ahLst/>
                <a:cxnLst/>
                <a:rect l="l" t="t" r="r" b="b"/>
                <a:pathLst>
                  <a:path w="49431" h="47841" extrusionOk="0">
                    <a:moveTo>
                      <a:pt x="32276" y="0"/>
                    </a:moveTo>
                    <a:cubicBezTo>
                      <a:pt x="32276" y="0"/>
                      <a:pt x="14678" y="31388"/>
                      <a:pt x="5842" y="37969"/>
                    </a:cubicBezTo>
                    <a:cubicBezTo>
                      <a:pt x="3883" y="39448"/>
                      <a:pt x="1960" y="40779"/>
                      <a:pt x="259" y="42073"/>
                    </a:cubicBezTo>
                    <a:cubicBezTo>
                      <a:pt x="1" y="44402"/>
                      <a:pt x="75" y="46029"/>
                      <a:pt x="112" y="46879"/>
                    </a:cubicBezTo>
                    <a:cubicBezTo>
                      <a:pt x="149" y="47249"/>
                      <a:pt x="186" y="47582"/>
                      <a:pt x="186" y="47840"/>
                    </a:cubicBezTo>
                    <a:lnTo>
                      <a:pt x="19743" y="47840"/>
                    </a:lnTo>
                    <a:cubicBezTo>
                      <a:pt x="19225" y="44698"/>
                      <a:pt x="18967" y="37267"/>
                      <a:pt x="23736" y="24253"/>
                    </a:cubicBezTo>
                    <a:cubicBezTo>
                      <a:pt x="23736" y="24253"/>
                      <a:pt x="23736" y="35936"/>
                      <a:pt x="24845" y="39300"/>
                    </a:cubicBezTo>
                    <a:cubicBezTo>
                      <a:pt x="25466" y="41183"/>
                      <a:pt x="25704" y="42185"/>
                      <a:pt x="26552" y="42185"/>
                    </a:cubicBezTo>
                    <a:cubicBezTo>
                      <a:pt x="27219" y="42185"/>
                      <a:pt x="28263" y="41564"/>
                      <a:pt x="30169" y="40261"/>
                    </a:cubicBezTo>
                    <a:cubicBezTo>
                      <a:pt x="34531" y="37341"/>
                      <a:pt x="49430" y="18227"/>
                      <a:pt x="49430" y="18227"/>
                    </a:cubicBezTo>
                    <a:lnTo>
                      <a:pt x="49430" y="11905"/>
                    </a:lnTo>
                    <a:cubicBezTo>
                      <a:pt x="49430" y="11905"/>
                      <a:pt x="43515" y="15417"/>
                      <a:pt x="39300" y="17524"/>
                    </a:cubicBezTo>
                    <a:cubicBezTo>
                      <a:pt x="38481" y="17934"/>
                      <a:pt x="37811" y="18137"/>
                      <a:pt x="37271" y="18137"/>
                    </a:cubicBezTo>
                    <a:cubicBezTo>
                      <a:pt x="35037" y="18137"/>
                      <a:pt x="35043" y="14657"/>
                      <a:pt x="35936" y="7986"/>
                    </a:cubicBezTo>
                    <a:cubicBezTo>
                      <a:pt x="36158" y="6396"/>
                      <a:pt x="36676" y="3919"/>
                      <a:pt x="37415" y="962"/>
                    </a:cubicBezTo>
                    <a:lnTo>
                      <a:pt x="32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13;p37">
                <a:extLst>
                  <a:ext uri="{FF2B5EF4-FFF2-40B4-BE49-F238E27FC236}">
                    <a16:creationId xmlns:a16="http://schemas.microsoft.com/office/drawing/2014/main" id="{72E1A338-86CC-C0E5-1D9B-C8056296CE74}"/>
                  </a:ext>
                </a:extLst>
              </p:cNvPr>
              <p:cNvSpPr/>
              <p:nvPr/>
            </p:nvSpPr>
            <p:spPr>
              <a:xfrm>
                <a:off x="3913950" y="3766050"/>
                <a:ext cx="429825" cy="1161825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46473" extrusionOk="0">
                    <a:moveTo>
                      <a:pt x="17192" y="0"/>
                    </a:moveTo>
                    <a:lnTo>
                      <a:pt x="13162" y="8097"/>
                    </a:lnTo>
                    <a:cubicBezTo>
                      <a:pt x="9095" y="24549"/>
                      <a:pt x="1590" y="42738"/>
                      <a:pt x="1" y="46472"/>
                    </a:cubicBezTo>
                    <a:lnTo>
                      <a:pt x="6101" y="46472"/>
                    </a:lnTo>
                    <a:lnTo>
                      <a:pt x="17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914;p37">
                <a:extLst>
                  <a:ext uri="{FF2B5EF4-FFF2-40B4-BE49-F238E27FC236}">
                    <a16:creationId xmlns:a16="http://schemas.microsoft.com/office/drawing/2014/main" id="{5ACC55D2-D30D-EB4D-9D6E-D34A03977A0A}"/>
                  </a:ext>
                </a:extLst>
              </p:cNvPr>
              <p:cNvSpPr/>
              <p:nvPr/>
            </p:nvSpPr>
            <p:spPr>
              <a:xfrm>
                <a:off x="5142300" y="4519325"/>
                <a:ext cx="933525" cy="401150"/>
              </a:xfrm>
              <a:custGeom>
                <a:avLst/>
                <a:gdLst/>
                <a:ahLst/>
                <a:cxnLst/>
                <a:rect l="l" t="t" r="r" b="b"/>
                <a:pathLst>
                  <a:path w="37341" h="16046" extrusionOk="0">
                    <a:moveTo>
                      <a:pt x="24142" y="777"/>
                    </a:moveTo>
                    <a:lnTo>
                      <a:pt x="24142" y="777"/>
                    </a:lnTo>
                    <a:cubicBezTo>
                      <a:pt x="24216" y="1886"/>
                      <a:pt x="24290" y="2995"/>
                      <a:pt x="24401" y="3993"/>
                    </a:cubicBezTo>
                    <a:cubicBezTo>
                      <a:pt x="24549" y="5546"/>
                      <a:pt x="24771" y="6914"/>
                      <a:pt x="25030" y="7690"/>
                    </a:cubicBezTo>
                    <a:cubicBezTo>
                      <a:pt x="25252" y="8430"/>
                      <a:pt x="25436" y="8984"/>
                      <a:pt x="25621" y="9428"/>
                    </a:cubicBezTo>
                    <a:cubicBezTo>
                      <a:pt x="25769" y="9872"/>
                      <a:pt x="25954" y="10167"/>
                      <a:pt x="26102" y="10278"/>
                    </a:cubicBezTo>
                    <a:cubicBezTo>
                      <a:pt x="26213" y="10352"/>
                      <a:pt x="26287" y="10389"/>
                      <a:pt x="26435" y="10389"/>
                    </a:cubicBezTo>
                    <a:lnTo>
                      <a:pt x="26472" y="10389"/>
                    </a:lnTo>
                    <a:cubicBezTo>
                      <a:pt x="26693" y="10389"/>
                      <a:pt x="27100" y="10241"/>
                      <a:pt x="27655" y="9945"/>
                    </a:cubicBezTo>
                    <a:cubicBezTo>
                      <a:pt x="28209" y="9650"/>
                      <a:pt x="28949" y="9169"/>
                      <a:pt x="29910" y="8541"/>
                    </a:cubicBezTo>
                    <a:cubicBezTo>
                      <a:pt x="30797" y="7912"/>
                      <a:pt x="32276" y="6507"/>
                      <a:pt x="33940" y="4696"/>
                    </a:cubicBezTo>
                    <a:cubicBezTo>
                      <a:pt x="35012" y="3550"/>
                      <a:pt x="36158" y="2256"/>
                      <a:pt x="37341" y="888"/>
                    </a:cubicBezTo>
                    <a:lnTo>
                      <a:pt x="24142" y="777"/>
                    </a:lnTo>
                    <a:close/>
                    <a:moveTo>
                      <a:pt x="11868" y="0"/>
                    </a:moveTo>
                    <a:cubicBezTo>
                      <a:pt x="9613" y="2847"/>
                      <a:pt x="7506" y="5176"/>
                      <a:pt x="5731" y="6470"/>
                    </a:cubicBezTo>
                    <a:cubicBezTo>
                      <a:pt x="3883" y="7875"/>
                      <a:pt x="2108" y="9132"/>
                      <a:pt x="481" y="10315"/>
                    </a:cubicBezTo>
                    <a:cubicBezTo>
                      <a:pt x="333" y="11757"/>
                      <a:pt x="259" y="12940"/>
                      <a:pt x="259" y="13827"/>
                    </a:cubicBezTo>
                    <a:cubicBezTo>
                      <a:pt x="259" y="14493"/>
                      <a:pt x="296" y="15010"/>
                      <a:pt x="333" y="15343"/>
                    </a:cubicBezTo>
                    <a:lnTo>
                      <a:pt x="1" y="15380"/>
                    </a:lnTo>
                    <a:lnTo>
                      <a:pt x="333" y="15380"/>
                    </a:lnTo>
                    <a:cubicBezTo>
                      <a:pt x="333" y="15602"/>
                      <a:pt x="370" y="15824"/>
                      <a:pt x="370" y="16046"/>
                    </a:cubicBezTo>
                    <a:lnTo>
                      <a:pt x="19299" y="16046"/>
                    </a:lnTo>
                    <a:cubicBezTo>
                      <a:pt x="19151" y="15195"/>
                      <a:pt x="19077" y="14086"/>
                      <a:pt x="19077" y="12681"/>
                    </a:cubicBezTo>
                    <a:cubicBezTo>
                      <a:pt x="19077" y="9872"/>
                      <a:pt x="19447" y="5953"/>
                      <a:pt x="20778" y="740"/>
                    </a:cubicBezTo>
                    <a:lnTo>
                      <a:pt x="13273" y="666"/>
                    </a:lnTo>
                    <a:cubicBezTo>
                      <a:pt x="12682" y="666"/>
                      <a:pt x="12201" y="407"/>
                      <a:pt x="11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1915;p37">
                <a:extLst>
                  <a:ext uri="{FF2B5EF4-FFF2-40B4-BE49-F238E27FC236}">
                    <a16:creationId xmlns:a16="http://schemas.microsoft.com/office/drawing/2014/main" id="{E1FF8F12-BD7A-F23D-5C41-B335CE7D33C9}"/>
                  </a:ext>
                </a:extLst>
              </p:cNvPr>
              <p:cNvSpPr/>
              <p:nvPr/>
            </p:nvSpPr>
            <p:spPr>
              <a:xfrm>
                <a:off x="3925975" y="4024850"/>
                <a:ext cx="355850" cy="895625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35825" extrusionOk="0">
                    <a:moveTo>
                      <a:pt x="14234" y="0"/>
                    </a:moveTo>
                    <a:lnTo>
                      <a:pt x="11498" y="8060"/>
                    </a:lnTo>
                    <a:lnTo>
                      <a:pt x="12348" y="7912"/>
                    </a:lnTo>
                    <a:lnTo>
                      <a:pt x="14234" y="0"/>
                    </a:lnTo>
                    <a:close/>
                    <a:moveTo>
                      <a:pt x="7727" y="27358"/>
                    </a:moveTo>
                    <a:lnTo>
                      <a:pt x="7727" y="27358"/>
                    </a:lnTo>
                    <a:cubicBezTo>
                      <a:pt x="5805" y="27913"/>
                      <a:pt x="4104" y="28394"/>
                      <a:pt x="2847" y="28726"/>
                    </a:cubicBezTo>
                    <a:cubicBezTo>
                      <a:pt x="1590" y="31980"/>
                      <a:pt x="555" y="34457"/>
                      <a:pt x="0" y="35825"/>
                    </a:cubicBezTo>
                    <a:lnTo>
                      <a:pt x="5694" y="35825"/>
                    </a:lnTo>
                    <a:lnTo>
                      <a:pt x="7727" y="273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916;p37">
                <a:extLst>
                  <a:ext uri="{FF2B5EF4-FFF2-40B4-BE49-F238E27FC236}">
                    <a16:creationId xmlns:a16="http://schemas.microsoft.com/office/drawing/2014/main" id="{272AE697-7E9D-CD54-1E31-F632CDA46A15}"/>
                  </a:ext>
                </a:extLst>
              </p:cNvPr>
              <p:cNvSpPr/>
              <p:nvPr/>
            </p:nvSpPr>
            <p:spPr>
              <a:xfrm>
                <a:off x="3906550" y="2694575"/>
                <a:ext cx="2476150" cy="2241625"/>
              </a:xfrm>
              <a:custGeom>
                <a:avLst/>
                <a:gdLst/>
                <a:ahLst/>
                <a:cxnLst/>
                <a:rect l="l" t="t" r="r" b="b"/>
                <a:pathLst>
                  <a:path w="99046" h="89665" extrusionOk="0">
                    <a:moveTo>
                      <a:pt x="25427" y="29501"/>
                    </a:moveTo>
                    <a:cubicBezTo>
                      <a:pt x="25333" y="29501"/>
                      <a:pt x="25243" y="29537"/>
                      <a:pt x="25178" y="29624"/>
                    </a:cubicBezTo>
                    <a:lnTo>
                      <a:pt x="20704" y="35502"/>
                    </a:lnTo>
                    <a:cubicBezTo>
                      <a:pt x="20594" y="35650"/>
                      <a:pt x="20594" y="35835"/>
                      <a:pt x="20741" y="35946"/>
                    </a:cubicBezTo>
                    <a:cubicBezTo>
                      <a:pt x="20803" y="35992"/>
                      <a:pt x="20872" y="36013"/>
                      <a:pt x="20939" y="36013"/>
                    </a:cubicBezTo>
                    <a:cubicBezTo>
                      <a:pt x="21031" y="36013"/>
                      <a:pt x="21121" y="35973"/>
                      <a:pt x="21185" y="35909"/>
                    </a:cubicBezTo>
                    <a:lnTo>
                      <a:pt x="25659" y="29993"/>
                    </a:lnTo>
                    <a:cubicBezTo>
                      <a:pt x="25769" y="29846"/>
                      <a:pt x="25732" y="29661"/>
                      <a:pt x="25622" y="29550"/>
                    </a:cubicBezTo>
                    <a:cubicBezTo>
                      <a:pt x="25560" y="29519"/>
                      <a:pt x="25493" y="29501"/>
                      <a:pt x="25427" y="29501"/>
                    </a:cubicBezTo>
                    <a:close/>
                    <a:moveTo>
                      <a:pt x="84879" y="20321"/>
                    </a:moveTo>
                    <a:cubicBezTo>
                      <a:pt x="84739" y="20321"/>
                      <a:pt x="84619" y="20421"/>
                      <a:pt x="84590" y="20566"/>
                    </a:cubicBezTo>
                    <a:lnTo>
                      <a:pt x="79044" y="41196"/>
                    </a:lnTo>
                    <a:cubicBezTo>
                      <a:pt x="79007" y="41343"/>
                      <a:pt x="79118" y="41528"/>
                      <a:pt x="79266" y="41565"/>
                    </a:cubicBezTo>
                    <a:cubicBezTo>
                      <a:pt x="79297" y="41571"/>
                      <a:pt x="79326" y="41574"/>
                      <a:pt x="79355" y="41574"/>
                    </a:cubicBezTo>
                    <a:cubicBezTo>
                      <a:pt x="79497" y="41574"/>
                      <a:pt x="79605" y="41497"/>
                      <a:pt x="79636" y="41343"/>
                    </a:cubicBezTo>
                    <a:lnTo>
                      <a:pt x="85181" y="20714"/>
                    </a:lnTo>
                    <a:cubicBezTo>
                      <a:pt x="85255" y="20529"/>
                      <a:pt x="85144" y="20381"/>
                      <a:pt x="84996" y="20344"/>
                    </a:cubicBezTo>
                    <a:cubicBezTo>
                      <a:pt x="84957" y="20328"/>
                      <a:pt x="84917" y="20321"/>
                      <a:pt x="84879" y="20321"/>
                    </a:cubicBezTo>
                    <a:close/>
                    <a:moveTo>
                      <a:pt x="45982" y="639"/>
                    </a:moveTo>
                    <a:cubicBezTo>
                      <a:pt x="46008" y="736"/>
                      <a:pt x="46029" y="896"/>
                      <a:pt x="46029" y="1119"/>
                    </a:cubicBezTo>
                    <a:cubicBezTo>
                      <a:pt x="46029" y="1600"/>
                      <a:pt x="45955" y="2376"/>
                      <a:pt x="45771" y="3633"/>
                    </a:cubicBezTo>
                    <a:cubicBezTo>
                      <a:pt x="45771" y="3633"/>
                      <a:pt x="42258" y="23413"/>
                      <a:pt x="41408" y="30881"/>
                    </a:cubicBezTo>
                    <a:cubicBezTo>
                      <a:pt x="40595" y="38275"/>
                      <a:pt x="36380" y="50623"/>
                      <a:pt x="33127" y="60605"/>
                    </a:cubicBezTo>
                    <a:cubicBezTo>
                      <a:pt x="30343" y="69280"/>
                      <a:pt x="26571" y="84987"/>
                      <a:pt x="25644" y="89036"/>
                    </a:cubicBezTo>
                    <a:lnTo>
                      <a:pt x="779" y="89036"/>
                    </a:lnTo>
                    <a:cubicBezTo>
                      <a:pt x="2092" y="85905"/>
                      <a:pt x="5803" y="76838"/>
                      <a:pt x="9281" y="66336"/>
                    </a:cubicBezTo>
                    <a:cubicBezTo>
                      <a:pt x="12941" y="55244"/>
                      <a:pt x="16305" y="42637"/>
                      <a:pt x="16342" y="33727"/>
                    </a:cubicBezTo>
                    <a:cubicBezTo>
                      <a:pt x="16342" y="24854"/>
                      <a:pt x="16157" y="17202"/>
                      <a:pt x="16157" y="11545"/>
                    </a:cubicBezTo>
                    <a:cubicBezTo>
                      <a:pt x="16157" y="8218"/>
                      <a:pt x="16194" y="5593"/>
                      <a:pt x="16416" y="3781"/>
                    </a:cubicBezTo>
                    <a:cubicBezTo>
                      <a:pt x="16490" y="2894"/>
                      <a:pt x="16638" y="2191"/>
                      <a:pt x="16786" y="1748"/>
                    </a:cubicBezTo>
                    <a:cubicBezTo>
                      <a:pt x="16860" y="1526"/>
                      <a:pt x="16933" y="1378"/>
                      <a:pt x="17007" y="1267"/>
                    </a:cubicBezTo>
                    <a:cubicBezTo>
                      <a:pt x="17081" y="1193"/>
                      <a:pt x="17118" y="1193"/>
                      <a:pt x="17155" y="1193"/>
                    </a:cubicBezTo>
                    <a:cubicBezTo>
                      <a:pt x="17636" y="1156"/>
                      <a:pt x="19706" y="1082"/>
                      <a:pt x="22516" y="1045"/>
                    </a:cubicBezTo>
                    <a:cubicBezTo>
                      <a:pt x="26694" y="934"/>
                      <a:pt x="32609" y="860"/>
                      <a:pt x="37452" y="750"/>
                    </a:cubicBezTo>
                    <a:cubicBezTo>
                      <a:pt x="39855" y="713"/>
                      <a:pt x="42036" y="676"/>
                      <a:pt x="43589" y="676"/>
                    </a:cubicBezTo>
                    <a:cubicBezTo>
                      <a:pt x="44869" y="645"/>
                      <a:pt x="45721" y="640"/>
                      <a:pt x="45982" y="639"/>
                    </a:cubicBezTo>
                    <a:close/>
                    <a:moveTo>
                      <a:pt x="67916" y="1637"/>
                    </a:moveTo>
                    <a:cubicBezTo>
                      <a:pt x="68988" y="1637"/>
                      <a:pt x="70319" y="1785"/>
                      <a:pt x="72020" y="2007"/>
                    </a:cubicBezTo>
                    <a:cubicBezTo>
                      <a:pt x="75717" y="2598"/>
                      <a:pt x="81743" y="3448"/>
                      <a:pt x="86845" y="4484"/>
                    </a:cubicBezTo>
                    <a:cubicBezTo>
                      <a:pt x="89396" y="4964"/>
                      <a:pt x="91725" y="5519"/>
                      <a:pt x="93389" y="6073"/>
                    </a:cubicBezTo>
                    <a:cubicBezTo>
                      <a:pt x="94202" y="6332"/>
                      <a:pt x="94867" y="6591"/>
                      <a:pt x="95311" y="6887"/>
                    </a:cubicBezTo>
                    <a:cubicBezTo>
                      <a:pt x="95533" y="6998"/>
                      <a:pt x="95681" y="7109"/>
                      <a:pt x="95792" y="7219"/>
                    </a:cubicBezTo>
                    <a:cubicBezTo>
                      <a:pt x="95903" y="7330"/>
                      <a:pt x="95903" y="7404"/>
                      <a:pt x="95903" y="7441"/>
                    </a:cubicBezTo>
                    <a:cubicBezTo>
                      <a:pt x="95903" y="7552"/>
                      <a:pt x="95866" y="7811"/>
                      <a:pt x="95792" y="8144"/>
                    </a:cubicBezTo>
                    <a:cubicBezTo>
                      <a:pt x="95200" y="10806"/>
                      <a:pt x="92760" y="19198"/>
                      <a:pt x="90320" y="27849"/>
                    </a:cubicBezTo>
                    <a:cubicBezTo>
                      <a:pt x="87880" y="36537"/>
                      <a:pt x="85477" y="45484"/>
                      <a:pt x="84959" y="49440"/>
                    </a:cubicBezTo>
                    <a:cubicBezTo>
                      <a:pt x="84590" y="52028"/>
                      <a:pt x="84368" y="54135"/>
                      <a:pt x="84368" y="55762"/>
                    </a:cubicBezTo>
                    <a:cubicBezTo>
                      <a:pt x="84368" y="57056"/>
                      <a:pt x="84516" y="58054"/>
                      <a:pt x="84848" y="58794"/>
                    </a:cubicBezTo>
                    <a:cubicBezTo>
                      <a:pt x="85033" y="59163"/>
                      <a:pt x="85255" y="59459"/>
                      <a:pt x="85551" y="59644"/>
                    </a:cubicBezTo>
                    <a:cubicBezTo>
                      <a:pt x="85847" y="59829"/>
                      <a:pt x="86216" y="59940"/>
                      <a:pt x="86586" y="59940"/>
                    </a:cubicBezTo>
                    <a:cubicBezTo>
                      <a:pt x="87215" y="59940"/>
                      <a:pt x="87917" y="59718"/>
                      <a:pt x="88767" y="59311"/>
                    </a:cubicBezTo>
                    <a:cubicBezTo>
                      <a:pt x="92261" y="57533"/>
                      <a:pt x="96924" y="54816"/>
                      <a:pt x="98417" y="53938"/>
                    </a:cubicBezTo>
                    <a:lnTo>
                      <a:pt x="98417" y="53938"/>
                    </a:lnTo>
                    <a:lnTo>
                      <a:pt x="98417" y="59631"/>
                    </a:lnTo>
                    <a:lnTo>
                      <a:pt x="98417" y="59631"/>
                    </a:lnTo>
                    <a:cubicBezTo>
                      <a:pt x="98320" y="59757"/>
                      <a:pt x="98132" y="60003"/>
                      <a:pt x="97862" y="60346"/>
                    </a:cubicBezTo>
                    <a:cubicBezTo>
                      <a:pt x="96383" y="62195"/>
                      <a:pt x="92686" y="66853"/>
                      <a:pt x="88878" y="71364"/>
                    </a:cubicBezTo>
                    <a:cubicBezTo>
                      <a:pt x="86993" y="73619"/>
                      <a:pt x="85070" y="75874"/>
                      <a:pt x="83370" y="77686"/>
                    </a:cubicBezTo>
                    <a:cubicBezTo>
                      <a:pt x="81706" y="79497"/>
                      <a:pt x="80227" y="80902"/>
                      <a:pt x="79340" y="81531"/>
                    </a:cubicBezTo>
                    <a:cubicBezTo>
                      <a:pt x="78379" y="82159"/>
                      <a:pt x="77639" y="82640"/>
                      <a:pt x="77085" y="82935"/>
                    </a:cubicBezTo>
                    <a:cubicBezTo>
                      <a:pt x="76493" y="83268"/>
                      <a:pt x="76123" y="83379"/>
                      <a:pt x="75865" y="83379"/>
                    </a:cubicBezTo>
                    <a:cubicBezTo>
                      <a:pt x="75717" y="83379"/>
                      <a:pt x="75643" y="83342"/>
                      <a:pt x="75532" y="83268"/>
                    </a:cubicBezTo>
                    <a:cubicBezTo>
                      <a:pt x="75384" y="83157"/>
                      <a:pt x="75199" y="82862"/>
                      <a:pt x="75051" y="82418"/>
                    </a:cubicBezTo>
                    <a:cubicBezTo>
                      <a:pt x="74866" y="81974"/>
                      <a:pt x="74682" y="81420"/>
                      <a:pt x="74460" y="80680"/>
                    </a:cubicBezTo>
                    <a:cubicBezTo>
                      <a:pt x="74201" y="79904"/>
                      <a:pt x="73979" y="78536"/>
                      <a:pt x="73831" y="76983"/>
                    </a:cubicBezTo>
                    <a:cubicBezTo>
                      <a:pt x="73572" y="74654"/>
                      <a:pt x="73461" y="71844"/>
                      <a:pt x="73388" y="69626"/>
                    </a:cubicBezTo>
                    <a:cubicBezTo>
                      <a:pt x="73388" y="68517"/>
                      <a:pt x="73351" y="67556"/>
                      <a:pt x="73351" y="66853"/>
                    </a:cubicBezTo>
                    <a:cubicBezTo>
                      <a:pt x="73351" y="66151"/>
                      <a:pt x="73351" y="65744"/>
                      <a:pt x="73351" y="65744"/>
                    </a:cubicBezTo>
                    <a:cubicBezTo>
                      <a:pt x="73351" y="65596"/>
                      <a:pt x="73240" y="65485"/>
                      <a:pt x="73092" y="65448"/>
                    </a:cubicBezTo>
                    <a:cubicBezTo>
                      <a:pt x="72944" y="65448"/>
                      <a:pt x="72796" y="65522"/>
                      <a:pt x="72759" y="65670"/>
                    </a:cubicBezTo>
                    <a:cubicBezTo>
                      <a:pt x="72750" y="65695"/>
                      <a:pt x="72741" y="65719"/>
                      <a:pt x="72732" y="65744"/>
                    </a:cubicBezTo>
                    <a:lnTo>
                      <a:pt x="72722" y="65744"/>
                    </a:lnTo>
                    <a:cubicBezTo>
                      <a:pt x="72722" y="65746"/>
                      <a:pt x="72722" y="65755"/>
                      <a:pt x="72722" y="65771"/>
                    </a:cubicBezTo>
                    <a:lnTo>
                      <a:pt x="72722" y="65771"/>
                    </a:lnTo>
                    <a:cubicBezTo>
                      <a:pt x="69315" y="75070"/>
                      <a:pt x="68507" y="81545"/>
                      <a:pt x="68507" y="85671"/>
                    </a:cubicBezTo>
                    <a:cubicBezTo>
                      <a:pt x="68507" y="87058"/>
                      <a:pt x="68592" y="88163"/>
                      <a:pt x="68711" y="89036"/>
                    </a:cubicBezTo>
                    <a:lnTo>
                      <a:pt x="49802" y="89036"/>
                    </a:lnTo>
                    <a:cubicBezTo>
                      <a:pt x="49780" y="88832"/>
                      <a:pt x="49763" y="88618"/>
                      <a:pt x="49763" y="88370"/>
                    </a:cubicBezTo>
                    <a:lnTo>
                      <a:pt x="49431" y="88370"/>
                    </a:lnTo>
                    <a:lnTo>
                      <a:pt x="49763" y="88333"/>
                    </a:lnTo>
                    <a:cubicBezTo>
                      <a:pt x="49726" y="88000"/>
                      <a:pt x="49689" y="87483"/>
                      <a:pt x="49689" y="86817"/>
                    </a:cubicBezTo>
                    <a:cubicBezTo>
                      <a:pt x="49689" y="83786"/>
                      <a:pt x="50244" y="77649"/>
                      <a:pt x="53793" y="68554"/>
                    </a:cubicBezTo>
                    <a:cubicBezTo>
                      <a:pt x="58156" y="57389"/>
                      <a:pt x="61557" y="40826"/>
                      <a:pt x="62407" y="27147"/>
                    </a:cubicBezTo>
                    <a:cubicBezTo>
                      <a:pt x="62814" y="20344"/>
                      <a:pt x="63184" y="14725"/>
                      <a:pt x="63479" y="10806"/>
                    </a:cubicBezTo>
                    <a:cubicBezTo>
                      <a:pt x="63627" y="8846"/>
                      <a:pt x="63738" y="7330"/>
                      <a:pt x="63812" y="6295"/>
                    </a:cubicBezTo>
                    <a:cubicBezTo>
                      <a:pt x="63886" y="5260"/>
                      <a:pt x="63923" y="4705"/>
                      <a:pt x="63923" y="4705"/>
                    </a:cubicBezTo>
                    <a:lnTo>
                      <a:pt x="63923" y="4668"/>
                    </a:lnTo>
                    <a:cubicBezTo>
                      <a:pt x="63923" y="4188"/>
                      <a:pt x="63960" y="3781"/>
                      <a:pt x="64071" y="3411"/>
                    </a:cubicBezTo>
                    <a:cubicBezTo>
                      <a:pt x="64219" y="2857"/>
                      <a:pt x="64515" y="2450"/>
                      <a:pt x="65069" y="2154"/>
                    </a:cubicBezTo>
                    <a:cubicBezTo>
                      <a:pt x="65661" y="1859"/>
                      <a:pt x="66548" y="1637"/>
                      <a:pt x="67916" y="1637"/>
                    </a:cubicBezTo>
                    <a:close/>
                    <a:moveTo>
                      <a:pt x="46167" y="0"/>
                    </a:moveTo>
                    <a:cubicBezTo>
                      <a:pt x="46146" y="0"/>
                      <a:pt x="46124" y="3"/>
                      <a:pt x="46103" y="10"/>
                    </a:cubicBezTo>
                    <a:cubicBezTo>
                      <a:pt x="46090" y="10"/>
                      <a:pt x="46078" y="11"/>
                      <a:pt x="46066" y="12"/>
                    </a:cubicBezTo>
                    <a:lnTo>
                      <a:pt x="46066" y="12"/>
                    </a:lnTo>
                    <a:lnTo>
                      <a:pt x="46066" y="10"/>
                    </a:lnTo>
                    <a:cubicBezTo>
                      <a:pt x="46066" y="10"/>
                      <a:pt x="39338" y="121"/>
                      <a:pt x="32350" y="232"/>
                    </a:cubicBezTo>
                    <a:cubicBezTo>
                      <a:pt x="28838" y="306"/>
                      <a:pt x="25289" y="380"/>
                      <a:pt x="22479" y="417"/>
                    </a:cubicBezTo>
                    <a:cubicBezTo>
                      <a:pt x="19669" y="491"/>
                      <a:pt x="17636" y="528"/>
                      <a:pt x="17118" y="565"/>
                    </a:cubicBezTo>
                    <a:cubicBezTo>
                      <a:pt x="16896" y="602"/>
                      <a:pt x="16675" y="713"/>
                      <a:pt x="16564" y="897"/>
                    </a:cubicBezTo>
                    <a:cubicBezTo>
                      <a:pt x="16305" y="1193"/>
                      <a:pt x="16157" y="1637"/>
                      <a:pt x="16009" y="2228"/>
                    </a:cubicBezTo>
                    <a:cubicBezTo>
                      <a:pt x="15639" y="3966"/>
                      <a:pt x="15529" y="7182"/>
                      <a:pt x="15529" y="11545"/>
                    </a:cubicBezTo>
                    <a:cubicBezTo>
                      <a:pt x="15529" y="17202"/>
                      <a:pt x="15713" y="24854"/>
                      <a:pt x="15713" y="33727"/>
                    </a:cubicBezTo>
                    <a:cubicBezTo>
                      <a:pt x="15713" y="42490"/>
                      <a:pt x="12349" y="55097"/>
                      <a:pt x="8689" y="66114"/>
                    </a:cubicBezTo>
                    <a:cubicBezTo>
                      <a:pt x="5029" y="77168"/>
                      <a:pt x="1110" y="86633"/>
                      <a:pt x="38" y="89220"/>
                    </a:cubicBezTo>
                    <a:cubicBezTo>
                      <a:pt x="1" y="89331"/>
                      <a:pt x="1" y="89442"/>
                      <a:pt x="38" y="89516"/>
                    </a:cubicBezTo>
                    <a:cubicBezTo>
                      <a:pt x="112" y="89590"/>
                      <a:pt x="223" y="89664"/>
                      <a:pt x="297" y="89664"/>
                    </a:cubicBezTo>
                    <a:lnTo>
                      <a:pt x="25880" y="89664"/>
                    </a:lnTo>
                    <a:cubicBezTo>
                      <a:pt x="26028" y="89664"/>
                      <a:pt x="26139" y="89553"/>
                      <a:pt x="26176" y="89405"/>
                    </a:cubicBezTo>
                    <a:cubicBezTo>
                      <a:pt x="26989" y="85856"/>
                      <a:pt x="30871" y="69626"/>
                      <a:pt x="33718" y="60790"/>
                    </a:cubicBezTo>
                    <a:cubicBezTo>
                      <a:pt x="36972" y="50845"/>
                      <a:pt x="41186" y="38460"/>
                      <a:pt x="42036" y="30955"/>
                    </a:cubicBezTo>
                    <a:cubicBezTo>
                      <a:pt x="42443" y="27258"/>
                      <a:pt x="43515" y="20455"/>
                      <a:pt x="44514" y="14577"/>
                    </a:cubicBezTo>
                    <a:cubicBezTo>
                      <a:pt x="44994" y="11619"/>
                      <a:pt x="45475" y="8920"/>
                      <a:pt x="45807" y="6961"/>
                    </a:cubicBezTo>
                    <a:cubicBezTo>
                      <a:pt x="45992" y="5962"/>
                      <a:pt x="46140" y="5149"/>
                      <a:pt x="46214" y="4595"/>
                    </a:cubicBezTo>
                    <a:cubicBezTo>
                      <a:pt x="46325" y="4040"/>
                      <a:pt x="46362" y="3744"/>
                      <a:pt x="46362" y="3744"/>
                    </a:cubicBezTo>
                    <a:cubicBezTo>
                      <a:pt x="46584" y="2450"/>
                      <a:pt x="46621" y="1637"/>
                      <a:pt x="46621" y="1119"/>
                    </a:cubicBezTo>
                    <a:cubicBezTo>
                      <a:pt x="46621" y="750"/>
                      <a:pt x="46584" y="528"/>
                      <a:pt x="46547" y="343"/>
                    </a:cubicBezTo>
                    <a:cubicBezTo>
                      <a:pt x="46510" y="232"/>
                      <a:pt x="46473" y="158"/>
                      <a:pt x="46399" y="84"/>
                    </a:cubicBezTo>
                    <a:cubicBezTo>
                      <a:pt x="46339" y="54"/>
                      <a:pt x="46255" y="0"/>
                      <a:pt x="46167" y="0"/>
                    </a:cubicBezTo>
                    <a:close/>
                    <a:moveTo>
                      <a:pt x="67916" y="1045"/>
                    </a:moveTo>
                    <a:cubicBezTo>
                      <a:pt x="66030" y="1045"/>
                      <a:pt x="64884" y="1378"/>
                      <a:pt x="64182" y="2044"/>
                    </a:cubicBezTo>
                    <a:cubicBezTo>
                      <a:pt x="63812" y="2376"/>
                      <a:pt x="63590" y="2783"/>
                      <a:pt x="63479" y="3227"/>
                    </a:cubicBezTo>
                    <a:cubicBezTo>
                      <a:pt x="63371" y="3660"/>
                      <a:pt x="63333" y="4128"/>
                      <a:pt x="63332" y="4632"/>
                    </a:cubicBezTo>
                    <a:lnTo>
                      <a:pt x="63332" y="4632"/>
                    </a:lnTo>
                    <a:lnTo>
                      <a:pt x="63332" y="4631"/>
                    </a:lnTo>
                    <a:cubicBezTo>
                      <a:pt x="63332" y="4631"/>
                      <a:pt x="62629" y="13504"/>
                      <a:pt x="61779" y="27110"/>
                    </a:cubicBezTo>
                    <a:cubicBezTo>
                      <a:pt x="60928" y="40715"/>
                      <a:pt x="57564" y="57278"/>
                      <a:pt x="53239" y="68332"/>
                    </a:cubicBezTo>
                    <a:cubicBezTo>
                      <a:pt x="49615" y="77464"/>
                      <a:pt x="49098" y="83712"/>
                      <a:pt x="49098" y="86817"/>
                    </a:cubicBezTo>
                    <a:cubicBezTo>
                      <a:pt x="49098" y="87483"/>
                      <a:pt x="49098" y="88000"/>
                      <a:pt x="49135" y="88407"/>
                    </a:cubicBezTo>
                    <a:cubicBezTo>
                      <a:pt x="49172" y="88777"/>
                      <a:pt x="49172" y="89073"/>
                      <a:pt x="49209" y="89368"/>
                    </a:cubicBezTo>
                    <a:cubicBezTo>
                      <a:pt x="49209" y="89516"/>
                      <a:pt x="49357" y="89664"/>
                      <a:pt x="49505" y="89664"/>
                    </a:cubicBezTo>
                    <a:lnTo>
                      <a:pt x="69062" y="89664"/>
                    </a:lnTo>
                    <a:cubicBezTo>
                      <a:pt x="69173" y="89664"/>
                      <a:pt x="69247" y="89627"/>
                      <a:pt x="69321" y="89553"/>
                    </a:cubicBezTo>
                    <a:cubicBezTo>
                      <a:pt x="69358" y="89479"/>
                      <a:pt x="69395" y="89405"/>
                      <a:pt x="69395" y="89294"/>
                    </a:cubicBezTo>
                    <a:cubicBezTo>
                      <a:pt x="69247" y="88444"/>
                      <a:pt x="69099" y="87224"/>
                      <a:pt x="69099" y="85671"/>
                    </a:cubicBezTo>
                    <a:cubicBezTo>
                      <a:pt x="69099" y="81879"/>
                      <a:pt x="69819" y="75960"/>
                      <a:pt x="72738" y="67481"/>
                    </a:cubicBezTo>
                    <a:lnTo>
                      <a:pt x="72738" y="67481"/>
                    </a:lnTo>
                    <a:cubicBezTo>
                      <a:pt x="72756" y="68639"/>
                      <a:pt x="72793" y="70268"/>
                      <a:pt x="72870" y="72029"/>
                    </a:cubicBezTo>
                    <a:cubicBezTo>
                      <a:pt x="72944" y="73693"/>
                      <a:pt x="73055" y="75467"/>
                      <a:pt x="73203" y="77057"/>
                    </a:cubicBezTo>
                    <a:cubicBezTo>
                      <a:pt x="73351" y="78610"/>
                      <a:pt x="73572" y="79978"/>
                      <a:pt x="73868" y="80902"/>
                    </a:cubicBezTo>
                    <a:cubicBezTo>
                      <a:pt x="74201" y="81826"/>
                      <a:pt x="74386" y="82566"/>
                      <a:pt x="74645" y="83083"/>
                    </a:cubicBezTo>
                    <a:cubicBezTo>
                      <a:pt x="74792" y="83342"/>
                      <a:pt x="74940" y="83564"/>
                      <a:pt x="75125" y="83749"/>
                    </a:cubicBezTo>
                    <a:cubicBezTo>
                      <a:pt x="75347" y="83897"/>
                      <a:pt x="75606" y="84008"/>
                      <a:pt x="75865" y="84008"/>
                    </a:cubicBezTo>
                    <a:cubicBezTo>
                      <a:pt x="76308" y="83971"/>
                      <a:pt x="76752" y="83823"/>
                      <a:pt x="77380" y="83490"/>
                    </a:cubicBezTo>
                    <a:cubicBezTo>
                      <a:pt x="77972" y="83157"/>
                      <a:pt x="78711" y="82677"/>
                      <a:pt x="79673" y="82011"/>
                    </a:cubicBezTo>
                    <a:cubicBezTo>
                      <a:pt x="80819" y="81235"/>
                      <a:pt x="82556" y="79497"/>
                      <a:pt x="84553" y="77279"/>
                    </a:cubicBezTo>
                    <a:cubicBezTo>
                      <a:pt x="90616" y="70661"/>
                      <a:pt x="98971" y="59903"/>
                      <a:pt x="98971" y="59903"/>
                    </a:cubicBezTo>
                    <a:cubicBezTo>
                      <a:pt x="99008" y="59866"/>
                      <a:pt x="99045" y="59792"/>
                      <a:pt x="99045" y="59718"/>
                    </a:cubicBezTo>
                    <a:lnTo>
                      <a:pt x="99045" y="53396"/>
                    </a:lnTo>
                    <a:cubicBezTo>
                      <a:pt x="99045" y="53285"/>
                      <a:pt x="98971" y="53174"/>
                      <a:pt x="98897" y="53137"/>
                    </a:cubicBezTo>
                    <a:cubicBezTo>
                      <a:pt x="98842" y="53100"/>
                      <a:pt x="98786" y="53082"/>
                      <a:pt x="98731" y="53082"/>
                    </a:cubicBezTo>
                    <a:cubicBezTo>
                      <a:pt x="98675" y="53082"/>
                      <a:pt x="98620" y="53100"/>
                      <a:pt x="98565" y="53137"/>
                    </a:cubicBezTo>
                    <a:cubicBezTo>
                      <a:pt x="98565" y="53137"/>
                      <a:pt x="98232" y="53359"/>
                      <a:pt x="97603" y="53729"/>
                    </a:cubicBezTo>
                    <a:cubicBezTo>
                      <a:pt x="95755" y="54801"/>
                      <a:pt x="91651" y="57167"/>
                      <a:pt x="88472" y="58757"/>
                    </a:cubicBezTo>
                    <a:cubicBezTo>
                      <a:pt x="87695" y="59126"/>
                      <a:pt x="87067" y="59311"/>
                      <a:pt x="86586" y="59311"/>
                    </a:cubicBezTo>
                    <a:cubicBezTo>
                      <a:pt x="86290" y="59311"/>
                      <a:pt x="86068" y="59237"/>
                      <a:pt x="85884" y="59126"/>
                    </a:cubicBezTo>
                    <a:cubicBezTo>
                      <a:pt x="85625" y="58941"/>
                      <a:pt x="85403" y="58609"/>
                      <a:pt x="85218" y="58017"/>
                    </a:cubicBezTo>
                    <a:cubicBezTo>
                      <a:pt x="85070" y="57463"/>
                      <a:pt x="84996" y="56723"/>
                      <a:pt x="84996" y="55762"/>
                    </a:cubicBezTo>
                    <a:cubicBezTo>
                      <a:pt x="84996" y="54172"/>
                      <a:pt x="85218" y="52102"/>
                      <a:pt x="85551" y="49514"/>
                    </a:cubicBezTo>
                    <a:cubicBezTo>
                      <a:pt x="86105" y="45410"/>
                      <a:pt x="88804" y="35465"/>
                      <a:pt x="91392" y="26296"/>
                    </a:cubicBezTo>
                    <a:cubicBezTo>
                      <a:pt x="92686" y="21712"/>
                      <a:pt x="93943" y="17312"/>
                      <a:pt x="94904" y="13911"/>
                    </a:cubicBezTo>
                    <a:cubicBezTo>
                      <a:pt x="95385" y="12210"/>
                      <a:pt x="95755" y="10769"/>
                      <a:pt x="96051" y="9660"/>
                    </a:cubicBezTo>
                    <a:cubicBezTo>
                      <a:pt x="96198" y="9105"/>
                      <a:pt x="96309" y="8661"/>
                      <a:pt x="96383" y="8292"/>
                    </a:cubicBezTo>
                    <a:cubicBezTo>
                      <a:pt x="96457" y="7922"/>
                      <a:pt x="96494" y="7663"/>
                      <a:pt x="96531" y="7478"/>
                    </a:cubicBezTo>
                    <a:lnTo>
                      <a:pt x="96531" y="7441"/>
                    </a:lnTo>
                    <a:cubicBezTo>
                      <a:pt x="96531" y="7219"/>
                      <a:pt x="96420" y="6998"/>
                      <a:pt x="96235" y="6813"/>
                    </a:cubicBezTo>
                    <a:cubicBezTo>
                      <a:pt x="95977" y="6480"/>
                      <a:pt x="95496" y="6221"/>
                      <a:pt x="94867" y="5962"/>
                    </a:cubicBezTo>
                    <a:cubicBezTo>
                      <a:pt x="92686" y="5001"/>
                      <a:pt x="88545" y="4114"/>
                      <a:pt x="84146" y="3338"/>
                    </a:cubicBezTo>
                    <a:cubicBezTo>
                      <a:pt x="79746" y="2561"/>
                      <a:pt x="75125" y="1859"/>
                      <a:pt x="72094" y="1415"/>
                    </a:cubicBezTo>
                    <a:cubicBezTo>
                      <a:pt x="70393" y="1156"/>
                      <a:pt x="69025" y="1045"/>
                      <a:pt x="67916" y="10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917;p37">
                <a:extLst>
                  <a:ext uri="{FF2B5EF4-FFF2-40B4-BE49-F238E27FC236}">
                    <a16:creationId xmlns:a16="http://schemas.microsoft.com/office/drawing/2014/main" id="{EE288E70-FA67-0C34-1350-58620CED1F5C}"/>
                  </a:ext>
                </a:extLst>
              </p:cNvPr>
              <p:cNvSpPr/>
              <p:nvPr/>
            </p:nvSpPr>
            <p:spPr>
              <a:xfrm>
                <a:off x="4643200" y="2691125"/>
                <a:ext cx="389150" cy="176445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70578" extrusionOk="0">
                    <a:moveTo>
                      <a:pt x="15189" y="0"/>
                    </a:moveTo>
                    <a:cubicBezTo>
                      <a:pt x="15084" y="0"/>
                      <a:pt x="14986" y="50"/>
                      <a:pt x="14937" y="148"/>
                    </a:cubicBezTo>
                    <a:lnTo>
                      <a:pt x="3845" y="20112"/>
                    </a:lnTo>
                    <a:cubicBezTo>
                      <a:pt x="3771" y="20223"/>
                      <a:pt x="3771" y="20334"/>
                      <a:pt x="3845" y="20445"/>
                    </a:cubicBezTo>
                    <a:lnTo>
                      <a:pt x="8171" y="26360"/>
                    </a:lnTo>
                    <a:lnTo>
                      <a:pt x="3217" y="29836"/>
                    </a:lnTo>
                    <a:cubicBezTo>
                      <a:pt x="3143" y="29873"/>
                      <a:pt x="3106" y="29984"/>
                      <a:pt x="3106" y="30057"/>
                    </a:cubicBezTo>
                    <a:lnTo>
                      <a:pt x="0" y="70245"/>
                    </a:lnTo>
                    <a:cubicBezTo>
                      <a:pt x="0" y="70393"/>
                      <a:pt x="111" y="70540"/>
                      <a:pt x="296" y="70577"/>
                    </a:cubicBezTo>
                    <a:cubicBezTo>
                      <a:pt x="444" y="70577"/>
                      <a:pt x="592" y="70429"/>
                      <a:pt x="629" y="70282"/>
                    </a:cubicBezTo>
                    <a:lnTo>
                      <a:pt x="3698" y="30242"/>
                    </a:lnTo>
                    <a:lnTo>
                      <a:pt x="8763" y="26693"/>
                    </a:lnTo>
                    <a:cubicBezTo>
                      <a:pt x="8836" y="26656"/>
                      <a:pt x="8910" y="26582"/>
                      <a:pt x="8910" y="26471"/>
                    </a:cubicBezTo>
                    <a:cubicBezTo>
                      <a:pt x="8910" y="26397"/>
                      <a:pt x="8910" y="26323"/>
                      <a:pt x="8836" y="26249"/>
                    </a:cubicBezTo>
                    <a:lnTo>
                      <a:pt x="4474" y="20223"/>
                    </a:lnTo>
                    <a:lnTo>
                      <a:pt x="15454" y="444"/>
                    </a:lnTo>
                    <a:cubicBezTo>
                      <a:pt x="15565" y="296"/>
                      <a:pt x="15491" y="111"/>
                      <a:pt x="15343" y="37"/>
                    </a:cubicBezTo>
                    <a:cubicBezTo>
                      <a:pt x="15294" y="13"/>
                      <a:pt x="15241" y="0"/>
                      <a:pt x="15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918;p37">
                <a:extLst>
                  <a:ext uri="{FF2B5EF4-FFF2-40B4-BE49-F238E27FC236}">
                    <a16:creationId xmlns:a16="http://schemas.microsoft.com/office/drawing/2014/main" id="{FFFF58FB-2A8F-11D2-E967-543C40D01FAC}"/>
                  </a:ext>
                </a:extLst>
              </p:cNvPr>
              <p:cNvSpPr/>
              <p:nvPr/>
            </p:nvSpPr>
            <p:spPr>
              <a:xfrm>
                <a:off x="5353025" y="2758425"/>
                <a:ext cx="360500" cy="1559225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62369" extrusionOk="0">
                    <a:moveTo>
                      <a:pt x="9892" y="0"/>
                    </a:moveTo>
                    <a:cubicBezTo>
                      <a:pt x="9873" y="0"/>
                      <a:pt x="9854" y="2"/>
                      <a:pt x="9835" y="7"/>
                    </a:cubicBezTo>
                    <a:cubicBezTo>
                      <a:pt x="9650" y="7"/>
                      <a:pt x="9539" y="192"/>
                      <a:pt x="9576" y="340"/>
                    </a:cubicBezTo>
                    <a:lnTo>
                      <a:pt x="12941" y="20637"/>
                    </a:lnTo>
                    <a:lnTo>
                      <a:pt x="8393" y="24112"/>
                    </a:lnTo>
                    <a:cubicBezTo>
                      <a:pt x="8356" y="24186"/>
                      <a:pt x="8282" y="24260"/>
                      <a:pt x="8282" y="24334"/>
                    </a:cubicBezTo>
                    <a:cubicBezTo>
                      <a:pt x="8282" y="24445"/>
                      <a:pt x="8319" y="24519"/>
                      <a:pt x="8393" y="24593"/>
                    </a:cubicBezTo>
                    <a:lnTo>
                      <a:pt x="13717" y="29399"/>
                    </a:lnTo>
                    <a:lnTo>
                      <a:pt x="75" y="61933"/>
                    </a:lnTo>
                    <a:cubicBezTo>
                      <a:pt x="1" y="62081"/>
                      <a:pt x="75" y="62266"/>
                      <a:pt x="223" y="62340"/>
                    </a:cubicBezTo>
                    <a:cubicBezTo>
                      <a:pt x="262" y="62360"/>
                      <a:pt x="305" y="62369"/>
                      <a:pt x="347" y="62369"/>
                    </a:cubicBezTo>
                    <a:cubicBezTo>
                      <a:pt x="462" y="62369"/>
                      <a:pt x="575" y="62300"/>
                      <a:pt x="629" y="62192"/>
                    </a:cubicBezTo>
                    <a:lnTo>
                      <a:pt x="14382" y="29436"/>
                    </a:lnTo>
                    <a:cubicBezTo>
                      <a:pt x="14419" y="29325"/>
                      <a:pt x="14419" y="29177"/>
                      <a:pt x="14309" y="29103"/>
                    </a:cubicBezTo>
                    <a:lnTo>
                      <a:pt x="9096" y="24371"/>
                    </a:lnTo>
                    <a:lnTo>
                      <a:pt x="13458" y="21043"/>
                    </a:lnTo>
                    <a:cubicBezTo>
                      <a:pt x="13569" y="20970"/>
                      <a:pt x="13606" y="20859"/>
                      <a:pt x="13569" y="20748"/>
                    </a:cubicBezTo>
                    <a:lnTo>
                      <a:pt x="10168" y="266"/>
                    </a:lnTo>
                    <a:cubicBezTo>
                      <a:pt x="10136" y="105"/>
                      <a:pt x="10019" y="0"/>
                      <a:pt x="9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919;p37">
                <a:extLst>
                  <a:ext uri="{FF2B5EF4-FFF2-40B4-BE49-F238E27FC236}">
                    <a16:creationId xmlns:a16="http://schemas.microsoft.com/office/drawing/2014/main" id="{2AF49909-D59D-D1F4-6F2E-624DB411579A}"/>
                  </a:ext>
                </a:extLst>
              </p:cNvPr>
              <p:cNvSpPr/>
              <p:nvPr/>
            </p:nvSpPr>
            <p:spPr>
              <a:xfrm>
                <a:off x="4686650" y="3654175"/>
                <a:ext cx="1109125" cy="736700"/>
              </a:xfrm>
              <a:custGeom>
                <a:avLst/>
                <a:gdLst/>
                <a:ahLst/>
                <a:cxnLst/>
                <a:rect l="l" t="t" r="r" b="b"/>
                <a:pathLst>
                  <a:path w="44365" h="29468" extrusionOk="0">
                    <a:moveTo>
                      <a:pt x="25076" y="0"/>
                    </a:moveTo>
                    <a:cubicBezTo>
                      <a:pt x="23741" y="0"/>
                      <a:pt x="16385" y="10267"/>
                      <a:pt x="12200" y="13755"/>
                    </a:cubicBezTo>
                    <a:cubicBezTo>
                      <a:pt x="7986" y="17267"/>
                      <a:pt x="813" y="20225"/>
                      <a:pt x="813" y="20225"/>
                    </a:cubicBezTo>
                    <a:lnTo>
                      <a:pt x="0" y="29467"/>
                    </a:lnTo>
                    <a:lnTo>
                      <a:pt x="12053" y="19227"/>
                    </a:lnTo>
                    <a:lnTo>
                      <a:pt x="13605" y="19227"/>
                    </a:lnTo>
                    <a:cubicBezTo>
                      <a:pt x="15158" y="19227"/>
                      <a:pt x="18115" y="17120"/>
                      <a:pt x="18116" y="17119"/>
                    </a:cubicBezTo>
                    <a:lnTo>
                      <a:pt x="18116" y="17119"/>
                    </a:lnTo>
                    <a:cubicBezTo>
                      <a:pt x="18115" y="17119"/>
                      <a:pt x="17265" y="17970"/>
                      <a:pt x="16822" y="18376"/>
                    </a:cubicBezTo>
                    <a:cubicBezTo>
                      <a:pt x="16415" y="18820"/>
                      <a:pt x="16267" y="20225"/>
                      <a:pt x="16970" y="20336"/>
                    </a:cubicBezTo>
                    <a:cubicBezTo>
                      <a:pt x="17012" y="20345"/>
                      <a:pt x="17060" y="20349"/>
                      <a:pt x="17114" y="20349"/>
                    </a:cubicBezTo>
                    <a:cubicBezTo>
                      <a:pt x="17949" y="20349"/>
                      <a:pt x="20131" y="19298"/>
                      <a:pt x="23292" y="18117"/>
                    </a:cubicBezTo>
                    <a:cubicBezTo>
                      <a:pt x="26656" y="16860"/>
                      <a:pt x="31573" y="13459"/>
                      <a:pt x="32275" y="12757"/>
                    </a:cubicBezTo>
                    <a:cubicBezTo>
                      <a:pt x="32978" y="12054"/>
                      <a:pt x="28616" y="6435"/>
                      <a:pt x="28615" y="6435"/>
                    </a:cubicBezTo>
                    <a:lnTo>
                      <a:pt x="28615" y="6435"/>
                    </a:lnTo>
                    <a:cubicBezTo>
                      <a:pt x="28616" y="6435"/>
                      <a:pt x="36638" y="10649"/>
                      <a:pt x="39596" y="10649"/>
                    </a:cubicBezTo>
                    <a:cubicBezTo>
                      <a:pt x="42553" y="10649"/>
                      <a:pt x="44069" y="9836"/>
                      <a:pt x="44217" y="8986"/>
                    </a:cubicBezTo>
                    <a:cubicBezTo>
                      <a:pt x="44365" y="8135"/>
                      <a:pt x="41555" y="8135"/>
                      <a:pt x="37747" y="6878"/>
                    </a:cubicBezTo>
                    <a:cubicBezTo>
                      <a:pt x="33976" y="5621"/>
                      <a:pt x="26397" y="113"/>
                      <a:pt x="25103" y="2"/>
                    </a:cubicBezTo>
                    <a:cubicBezTo>
                      <a:pt x="25094" y="1"/>
                      <a:pt x="25085" y="0"/>
                      <a:pt x="25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920;p37">
                <a:extLst>
                  <a:ext uri="{FF2B5EF4-FFF2-40B4-BE49-F238E27FC236}">
                    <a16:creationId xmlns:a16="http://schemas.microsoft.com/office/drawing/2014/main" id="{9344F1FE-3268-8BD0-169A-68A1033E5438}"/>
                  </a:ext>
                </a:extLst>
              </p:cNvPr>
              <p:cNvSpPr/>
              <p:nvPr/>
            </p:nvSpPr>
            <p:spPr>
              <a:xfrm>
                <a:off x="5364125" y="3758650"/>
                <a:ext cx="397450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6471" extrusionOk="0">
                    <a:moveTo>
                      <a:pt x="1" y="0"/>
                    </a:moveTo>
                    <a:lnTo>
                      <a:pt x="1516" y="2256"/>
                    </a:lnTo>
                    <a:cubicBezTo>
                      <a:pt x="1516" y="2256"/>
                      <a:pt x="9539" y="6470"/>
                      <a:pt x="12497" y="6470"/>
                    </a:cubicBezTo>
                    <a:cubicBezTo>
                      <a:pt x="13975" y="6470"/>
                      <a:pt x="15122" y="6285"/>
                      <a:pt x="15898" y="5953"/>
                    </a:cubicBezTo>
                    <a:lnTo>
                      <a:pt x="15750" y="5916"/>
                    </a:lnTo>
                    <a:cubicBezTo>
                      <a:pt x="9133" y="547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1921;p37">
                <a:extLst>
                  <a:ext uri="{FF2B5EF4-FFF2-40B4-BE49-F238E27FC236}">
                    <a16:creationId xmlns:a16="http://schemas.microsoft.com/office/drawing/2014/main" id="{36DC9678-9ED0-BDF7-A207-8B8DDAD8C04D}"/>
                  </a:ext>
                </a:extLst>
              </p:cNvPr>
              <p:cNvSpPr/>
              <p:nvPr/>
            </p:nvSpPr>
            <p:spPr>
              <a:xfrm>
                <a:off x="4686650" y="3815025"/>
                <a:ext cx="824450" cy="575850"/>
              </a:xfrm>
              <a:custGeom>
                <a:avLst/>
                <a:gdLst/>
                <a:ahLst/>
                <a:cxnLst/>
                <a:rect l="l" t="t" r="r" b="b"/>
                <a:pathLst>
                  <a:path w="32978" h="23034" extrusionOk="0">
                    <a:moveTo>
                      <a:pt x="28615" y="1"/>
                    </a:moveTo>
                    <a:lnTo>
                      <a:pt x="28615" y="1"/>
                    </a:lnTo>
                    <a:cubicBezTo>
                      <a:pt x="28615" y="1"/>
                      <a:pt x="29613" y="4363"/>
                      <a:pt x="28467" y="5287"/>
                    </a:cubicBezTo>
                    <a:cubicBezTo>
                      <a:pt x="28269" y="5446"/>
                      <a:pt x="28046" y="5512"/>
                      <a:pt x="27815" y="5512"/>
                    </a:cubicBezTo>
                    <a:cubicBezTo>
                      <a:pt x="26756" y="5512"/>
                      <a:pt x="25510" y="4142"/>
                      <a:pt x="25510" y="4141"/>
                    </a:cubicBezTo>
                    <a:lnTo>
                      <a:pt x="25510" y="4141"/>
                    </a:lnTo>
                    <a:cubicBezTo>
                      <a:pt x="25510" y="4142"/>
                      <a:pt x="25990" y="8689"/>
                      <a:pt x="24623" y="8911"/>
                    </a:cubicBezTo>
                    <a:cubicBezTo>
                      <a:pt x="24504" y="8933"/>
                      <a:pt x="24382" y="8943"/>
                      <a:pt x="24259" y="8943"/>
                    </a:cubicBezTo>
                    <a:cubicBezTo>
                      <a:pt x="22949" y="8943"/>
                      <a:pt x="21406" y="7801"/>
                      <a:pt x="21406" y="7801"/>
                    </a:cubicBezTo>
                    <a:cubicBezTo>
                      <a:pt x="21406" y="7801"/>
                      <a:pt x="21406" y="10759"/>
                      <a:pt x="20038" y="10759"/>
                    </a:cubicBezTo>
                    <a:cubicBezTo>
                      <a:pt x="18670" y="10759"/>
                      <a:pt x="16637" y="6397"/>
                      <a:pt x="16637" y="6397"/>
                    </a:cubicBezTo>
                    <a:lnTo>
                      <a:pt x="16637" y="6397"/>
                    </a:lnTo>
                    <a:cubicBezTo>
                      <a:pt x="16637" y="6397"/>
                      <a:pt x="17117" y="8578"/>
                      <a:pt x="15713" y="10057"/>
                    </a:cubicBezTo>
                    <a:cubicBezTo>
                      <a:pt x="14744" y="11077"/>
                      <a:pt x="13159" y="11235"/>
                      <a:pt x="12269" y="11235"/>
                    </a:cubicBezTo>
                    <a:cubicBezTo>
                      <a:pt x="11869" y="11235"/>
                      <a:pt x="11609" y="11203"/>
                      <a:pt x="11609" y="11203"/>
                    </a:cubicBezTo>
                    <a:lnTo>
                      <a:pt x="887" y="18967"/>
                    </a:lnTo>
                    <a:lnTo>
                      <a:pt x="296" y="19669"/>
                    </a:lnTo>
                    <a:lnTo>
                      <a:pt x="0" y="23033"/>
                    </a:lnTo>
                    <a:lnTo>
                      <a:pt x="0" y="23033"/>
                    </a:lnTo>
                    <a:lnTo>
                      <a:pt x="12053" y="12793"/>
                    </a:lnTo>
                    <a:lnTo>
                      <a:pt x="13605" y="12793"/>
                    </a:lnTo>
                    <a:cubicBezTo>
                      <a:pt x="15158" y="12793"/>
                      <a:pt x="18115" y="10686"/>
                      <a:pt x="18116" y="10685"/>
                    </a:cubicBezTo>
                    <a:lnTo>
                      <a:pt x="18116" y="10685"/>
                    </a:lnTo>
                    <a:cubicBezTo>
                      <a:pt x="18115" y="10685"/>
                      <a:pt x="17265" y="11536"/>
                      <a:pt x="16822" y="11942"/>
                    </a:cubicBezTo>
                    <a:cubicBezTo>
                      <a:pt x="16415" y="12386"/>
                      <a:pt x="16267" y="13791"/>
                      <a:pt x="16970" y="13902"/>
                    </a:cubicBezTo>
                    <a:cubicBezTo>
                      <a:pt x="17012" y="13911"/>
                      <a:pt x="17060" y="13915"/>
                      <a:pt x="17114" y="13915"/>
                    </a:cubicBezTo>
                    <a:cubicBezTo>
                      <a:pt x="17949" y="13915"/>
                      <a:pt x="20131" y="12864"/>
                      <a:pt x="23292" y="11683"/>
                    </a:cubicBezTo>
                    <a:cubicBezTo>
                      <a:pt x="26656" y="10426"/>
                      <a:pt x="31573" y="7025"/>
                      <a:pt x="32275" y="6323"/>
                    </a:cubicBezTo>
                    <a:cubicBezTo>
                      <a:pt x="32978" y="5620"/>
                      <a:pt x="28616" y="1"/>
                      <a:pt x="28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1922;p37">
                <a:extLst>
                  <a:ext uri="{FF2B5EF4-FFF2-40B4-BE49-F238E27FC236}">
                    <a16:creationId xmlns:a16="http://schemas.microsoft.com/office/drawing/2014/main" id="{34A98FD8-5982-6876-28C2-49B75440314B}"/>
                  </a:ext>
                </a:extLst>
              </p:cNvPr>
              <p:cNvSpPr/>
              <p:nvPr/>
            </p:nvSpPr>
            <p:spPr>
              <a:xfrm>
                <a:off x="5364125" y="3758650"/>
                <a:ext cx="3290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13163" h="6175" extrusionOk="0">
                    <a:moveTo>
                      <a:pt x="1" y="0"/>
                    </a:moveTo>
                    <a:lnTo>
                      <a:pt x="1368" y="1997"/>
                    </a:lnTo>
                    <a:cubicBezTo>
                      <a:pt x="1405" y="1997"/>
                      <a:pt x="1479" y="1960"/>
                      <a:pt x="1516" y="1960"/>
                    </a:cubicBezTo>
                    <a:cubicBezTo>
                      <a:pt x="1590" y="1960"/>
                      <a:pt x="1627" y="1960"/>
                      <a:pt x="1664" y="1997"/>
                    </a:cubicBezTo>
                    <a:cubicBezTo>
                      <a:pt x="1664" y="1997"/>
                      <a:pt x="1960" y="2145"/>
                      <a:pt x="2441" y="2404"/>
                    </a:cubicBezTo>
                    <a:cubicBezTo>
                      <a:pt x="2921" y="2625"/>
                      <a:pt x="3587" y="2958"/>
                      <a:pt x="4363" y="3328"/>
                    </a:cubicBezTo>
                    <a:cubicBezTo>
                      <a:pt x="5916" y="4067"/>
                      <a:pt x="7912" y="4955"/>
                      <a:pt x="9613" y="5546"/>
                    </a:cubicBezTo>
                    <a:cubicBezTo>
                      <a:pt x="10759" y="5916"/>
                      <a:pt x="11794" y="6175"/>
                      <a:pt x="12497" y="6175"/>
                    </a:cubicBezTo>
                    <a:lnTo>
                      <a:pt x="12866" y="6175"/>
                    </a:lnTo>
                    <a:lnTo>
                      <a:pt x="13162" y="5546"/>
                    </a:lnTo>
                    <a:cubicBezTo>
                      <a:pt x="6988" y="4178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1923;p37">
                <a:extLst>
                  <a:ext uri="{FF2B5EF4-FFF2-40B4-BE49-F238E27FC236}">
                    <a16:creationId xmlns:a16="http://schemas.microsoft.com/office/drawing/2014/main" id="{3BE12D23-3FB0-77CA-A94C-B9D63E61E69B}"/>
                  </a:ext>
                </a:extLst>
              </p:cNvPr>
              <p:cNvSpPr/>
              <p:nvPr/>
            </p:nvSpPr>
            <p:spPr>
              <a:xfrm>
                <a:off x="4747650" y="3832600"/>
                <a:ext cx="740350" cy="496350"/>
              </a:xfrm>
              <a:custGeom>
                <a:avLst/>
                <a:gdLst/>
                <a:ahLst/>
                <a:cxnLst/>
                <a:rect l="l" t="t" r="r" b="b"/>
                <a:pathLst>
                  <a:path w="29614" h="19854" extrusionOk="0">
                    <a:moveTo>
                      <a:pt x="26323" y="0"/>
                    </a:moveTo>
                    <a:lnTo>
                      <a:pt x="26323" y="0"/>
                    </a:lnTo>
                    <a:cubicBezTo>
                      <a:pt x="26434" y="666"/>
                      <a:pt x="26582" y="1664"/>
                      <a:pt x="26582" y="2588"/>
                    </a:cubicBezTo>
                    <a:cubicBezTo>
                      <a:pt x="26582" y="3438"/>
                      <a:pt x="26471" y="4252"/>
                      <a:pt x="26027" y="4584"/>
                    </a:cubicBezTo>
                    <a:cubicBezTo>
                      <a:pt x="25843" y="4732"/>
                      <a:pt x="25621" y="4806"/>
                      <a:pt x="25362" y="4806"/>
                    </a:cubicBezTo>
                    <a:cubicBezTo>
                      <a:pt x="24290" y="4806"/>
                      <a:pt x="23070" y="3439"/>
                      <a:pt x="23070" y="3438"/>
                    </a:cubicBezTo>
                    <a:lnTo>
                      <a:pt x="23070" y="3438"/>
                    </a:lnTo>
                    <a:cubicBezTo>
                      <a:pt x="23070" y="3439"/>
                      <a:pt x="23144" y="4141"/>
                      <a:pt x="23144" y="5028"/>
                    </a:cubicBezTo>
                    <a:cubicBezTo>
                      <a:pt x="23144" y="6396"/>
                      <a:pt x="22996" y="8097"/>
                      <a:pt x="22183" y="8208"/>
                    </a:cubicBezTo>
                    <a:cubicBezTo>
                      <a:pt x="22072" y="8245"/>
                      <a:pt x="21961" y="8245"/>
                      <a:pt x="21850" y="8245"/>
                    </a:cubicBezTo>
                    <a:cubicBezTo>
                      <a:pt x="20519" y="8245"/>
                      <a:pt x="18966" y="7098"/>
                      <a:pt x="18966" y="7098"/>
                    </a:cubicBezTo>
                    <a:cubicBezTo>
                      <a:pt x="18966" y="7098"/>
                      <a:pt x="18966" y="10056"/>
                      <a:pt x="17598" y="10056"/>
                    </a:cubicBezTo>
                    <a:cubicBezTo>
                      <a:pt x="16230" y="10056"/>
                      <a:pt x="14197" y="5694"/>
                      <a:pt x="14197" y="5694"/>
                    </a:cubicBezTo>
                    <a:lnTo>
                      <a:pt x="14197" y="5694"/>
                    </a:lnTo>
                    <a:cubicBezTo>
                      <a:pt x="14197" y="5694"/>
                      <a:pt x="14271" y="6100"/>
                      <a:pt x="14271" y="6618"/>
                    </a:cubicBezTo>
                    <a:cubicBezTo>
                      <a:pt x="14271" y="7394"/>
                      <a:pt x="14086" y="8503"/>
                      <a:pt x="13273" y="9354"/>
                    </a:cubicBezTo>
                    <a:cubicBezTo>
                      <a:pt x="12311" y="10389"/>
                      <a:pt x="10722" y="10537"/>
                      <a:pt x="9834" y="10537"/>
                    </a:cubicBezTo>
                    <a:cubicBezTo>
                      <a:pt x="9428" y="10537"/>
                      <a:pt x="9169" y="10500"/>
                      <a:pt x="9169" y="10500"/>
                    </a:cubicBezTo>
                    <a:lnTo>
                      <a:pt x="370" y="16859"/>
                    </a:lnTo>
                    <a:lnTo>
                      <a:pt x="0" y="19853"/>
                    </a:lnTo>
                    <a:lnTo>
                      <a:pt x="9428" y="11868"/>
                    </a:lnTo>
                    <a:cubicBezTo>
                      <a:pt x="9465" y="11794"/>
                      <a:pt x="9539" y="11794"/>
                      <a:pt x="9613" y="11794"/>
                    </a:cubicBezTo>
                    <a:lnTo>
                      <a:pt x="11165" y="11794"/>
                    </a:lnTo>
                    <a:cubicBezTo>
                      <a:pt x="11461" y="11794"/>
                      <a:pt x="11831" y="11683"/>
                      <a:pt x="12237" y="11535"/>
                    </a:cubicBezTo>
                    <a:cubicBezTo>
                      <a:pt x="12644" y="11387"/>
                      <a:pt x="13088" y="11202"/>
                      <a:pt x="13494" y="10980"/>
                    </a:cubicBezTo>
                    <a:cubicBezTo>
                      <a:pt x="14308" y="10537"/>
                      <a:pt x="15084" y="10019"/>
                      <a:pt x="15343" y="9834"/>
                    </a:cubicBezTo>
                    <a:cubicBezTo>
                      <a:pt x="15454" y="9760"/>
                      <a:pt x="15491" y="9723"/>
                      <a:pt x="15491" y="9723"/>
                    </a:cubicBezTo>
                    <a:cubicBezTo>
                      <a:pt x="15528" y="9686"/>
                      <a:pt x="15602" y="9686"/>
                      <a:pt x="15676" y="9686"/>
                    </a:cubicBezTo>
                    <a:cubicBezTo>
                      <a:pt x="15750" y="9686"/>
                      <a:pt x="15824" y="9723"/>
                      <a:pt x="15898" y="9797"/>
                    </a:cubicBezTo>
                    <a:cubicBezTo>
                      <a:pt x="16008" y="9908"/>
                      <a:pt x="15971" y="10093"/>
                      <a:pt x="15861" y="10204"/>
                    </a:cubicBezTo>
                    <a:cubicBezTo>
                      <a:pt x="15861" y="10204"/>
                      <a:pt x="15047" y="11054"/>
                      <a:pt x="14604" y="11461"/>
                    </a:cubicBezTo>
                    <a:cubicBezTo>
                      <a:pt x="14567" y="11535"/>
                      <a:pt x="14493" y="11646"/>
                      <a:pt x="14419" y="11794"/>
                    </a:cubicBezTo>
                    <a:cubicBezTo>
                      <a:pt x="14382" y="11979"/>
                      <a:pt x="14345" y="12163"/>
                      <a:pt x="14345" y="12348"/>
                    </a:cubicBezTo>
                    <a:cubicBezTo>
                      <a:pt x="14345" y="12533"/>
                      <a:pt x="14382" y="12681"/>
                      <a:pt x="14419" y="12755"/>
                    </a:cubicBezTo>
                    <a:cubicBezTo>
                      <a:pt x="14493" y="12866"/>
                      <a:pt x="14530" y="12903"/>
                      <a:pt x="14604" y="12903"/>
                    </a:cubicBezTo>
                    <a:lnTo>
                      <a:pt x="14677" y="12903"/>
                    </a:lnTo>
                    <a:cubicBezTo>
                      <a:pt x="14825" y="12903"/>
                      <a:pt x="15084" y="12866"/>
                      <a:pt x="15454" y="12755"/>
                    </a:cubicBezTo>
                    <a:cubicBezTo>
                      <a:pt x="15787" y="12644"/>
                      <a:pt x="16230" y="12459"/>
                      <a:pt x="16785" y="12274"/>
                    </a:cubicBezTo>
                    <a:cubicBezTo>
                      <a:pt x="17820" y="11831"/>
                      <a:pt x="19151" y="11276"/>
                      <a:pt x="20741" y="10685"/>
                    </a:cubicBezTo>
                    <a:cubicBezTo>
                      <a:pt x="23218" y="9760"/>
                      <a:pt x="26619" y="7616"/>
                      <a:pt x="28431" y="6322"/>
                    </a:cubicBezTo>
                    <a:cubicBezTo>
                      <a:pt x="29022" y="5915"/>
                      <a:pt x="29466" y="5583"/>
                      <a:pt x="29614" y="5435"/>
                    </a:cubicBezTo>
                    <a:lnTo>
                      <a:pt x="29614" y="5398"/>
                    </a:lnTo>
                    <a:cubicBezTo>
                      <a:pt x="29614" y="5250"/>
                      <a:pt x="29503" y="4917"/>
                      <a:pt x="29318" y="4511"/>
                    </a:cubicBezTo>
                    <a:cubicBezTo>
                      <a:pt x="29096" y="4067"/>
                      <a:pt x="28800" y="3586"/>
                      <a:pt x="28468" y="3069"/>
                    </a:cubicBezTo>
                    <a:cubicBezTo>
                      <a:pt x="27839" y="2070"/>
                      <a:pt x="27063" y="961"/>
                      <a:pt x="26545" y="259"/>
                    </a:cubicBezTo>
                    <a:cubicBezTo>
                      <a:pt x="26471" y="185"/>
                      <a:pt x="26397" y="74"/>
                      <a:pt x="26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1924;p37">
                <a:extLst>
                  <a:ext uri="{FF2B5EF4-FFF2-40B4-BE49-F238E27FC236}">
                    <a16:creationId xmlns:a16="http://schemas.microsoft.com/office/drawing/2014/main" id="{B90FCC3C-6EC1-C6E4-7BEA-5B22121E5485}"/>
                  </a:ext>
                </a:extLst>
              </p:cNvPr>
              <p:cNvSpPr/>
              <p:nvPr/>
            </p:nvSpPr>
            <p:spPr>
              <a:xfrm>
                <a:off x="5105325" y="4022100"/>
                <a:ext cx="42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727" extrusionOk="0">
                    <a:moveTo>
                      <a:pt x="395" y="0"/>
                    </a:moveTo>
                    <a:cubicBezTo>
                      <a:pt x="340" y="0"/>
                      <a:pt x="281" y="13"/>
                      <a:pt x="223" y="36"/>
                    </a:cubicBezTo>
                    <a:cubicBezTo>
                      <a:pt x="75" y="110"/>
                      <a:pt x="1" y="258"/>
                      <a:pt x="75" y="443"/>
                    </a:cubicBezTo>
                    <a:lnTo>
                      <a:pt x="1073" y="2550"/>
                    </a:lnTo>
                    <a:cubicBezTo>
                      <a:pt x="1127" y="2658"/>
                      <a:pt x="1241" y="2727"/>
                      <a:pt x="1356" y="2727"/>
                    </a:cubicBezTo>
                    <a:cubicBezTo>
                      <a:pt x="1398" y="2727"/>
                      <a:pt x="1440" y="2718"/>
                      <a:pt x="1480" y="2698"/>
                    </a:cubicBezTo>
                    <a:cubicBezTo>
                      <a:pt x="1627" y="2624"/>
                      <a:pt x="1701" y="2439"/>
                      <a:pt x="1627" y="2291"/>
                    </a:cubicBezTo>
                    <a:lnTo>
                      <a:pt x="666" y="184"/>
                    </a:lnTo>
                    <a:cubicBezTo>
                      <a:pt x="616" y="58"/>
                      <a:pt x="513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925;p37">
                <a:extLst>
                  <a:ext uri="{FF2B5EF4-FFF2-40B4-BE49-F238E27FC236}">
                    <a16:creationId xmlns:a16="http://schemas.microsoft.com/office/drawing/2014/main" id="{202ADCF5-95CB-3D03-3155-8A39726603F9}"/>
                  </a:ext>
                </a:extLst>
              </p:cNvPr>
              <p:cNvSpPr/>
              <p:nvPr/>
            </p:nvSpPr>
            <p:spPr>
              <a:xfrm>
                <a:off x="5196825" y="3955100"/>
                <a:ext cx="80450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6375" extrusionOk="0">
                    <a:moveTo>
                      <a:pt x="377" y="1"/>
                    </a:moveTo>
                    <a:cubicBezTo>
                      <a:pt x="325" y="1"/>
                      <a:pt x="272" y="17"/>
                      <a:pt x="223" y="54"/>
                    </a:cubicBezTo>
                    <a:cubicBezTo>
                      <a:pt x="75" y="128"/>
                      <a:pt x="1" y="313"/>
                      <a:pt x="75" y="461"/>
                    </a:cubicBezTo>
                    <a:cubicBezTo>
                      <a:pt x="75" y="461"/>
                      <a:pt x="260" y="757"/>
                      <a:pt x="481" y="1200"/>
                    </a:cubicBezTo>
                    <a:cubicBezTo>
                      <a:pt x="851" y="1903"/>
                      <a:pt x="1369" y="2938"/>
                      <a:pt x="1812" y="3899"/>
                    </a:cubicBezTo>
                    <a:cubicBezTo>
                      <a:pt x="2034" y="4380"/>
                      <a:pt x="2256" y="4823"/>
                      <a:pt x="2367" y="5193"/>
                    </a:cubicBezTo>
                    <a:cubicBezTo>
                      <a:pt x="2441" y="5378"/>
                      <a:pt x="2515" y="5563"/>
                      <a:pt x="2552" y="5674"/>
                    </a:cubicBezTo>
                    <a:cubicBezTo>
                      <a:pt x="2589" y="5822"/>
                      <a:pt x="2589" y="5933"/>
                      <a:pt x="2589" y="5969"/>
                    </a:cubicBezTo>
                    <a:lnTo>
                      <a:pt x="2608" y="5974"/>
                    </a:lnTo>
                    <a:lnTo>
                      <a:pt x="2608" y="5974"/>
                    </a:lnTo>
                    <a:cubicBezTo>
                      <a:pt x="2560" y="6114"/>
                      <a:pt x="2602" y="6272"/>
                      <a:pt x="2737" y="6339"/>
                    </a:cubicBezTo>
                    <a:cubicBezTo>
                      <a:pt x="2795" y="6363"/>
                      <a:pt x="2854" y="6375"/>
                      <a:pt x="2909" y="6375"/>
                    </a:cubicBezTo>
                    <a:cubicBezTo>
                      <a:pt x="3027" y="6375"/>
                      <a:pt x="3130" y="6318"/>
                      <a:pt x="3180" y="6191"/>
                    </a:cubicBezTo>
                    <a:cubicBezTo>
                      <a:pt x="3217" y="6117"/>
                      <a:pt x="3217" y="6043"/>
                      <a:pt x="3217" y="5969"/>
                    </a:cubicBezTo>
                    <a:cubicBezTo>
                      <a:pt x="3217" y="5785"/>
                      <a:pt x="3180" y="5600"/>
                      <a:pt x="3106" y="5341"/>
                    </a:cubicBezTo>
                    <a:cubicBezTo>
                      <a:pt x="2848" y="4565"/>
                      <a:pt x="2219" y="3271"/>
                      <a:pt x="1665" y="2162"/>
                    </a:cubicBezTo>
                    <a:cubicBezTo>
                      <a:pt x="1110" y="1089"/>
                      <a:pt x="629" y="165"/>
                      <a:pt x="629" y="165"/>
                    </a:cubicBezTo>
                    <a:cubicBezTo>
                      <a:pt x="580" y="67"/>
                      <a:pt x="481" y="1"/>
                      <a:pt x="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926;p37">
                <a:extLst>
                  <a:ext uri="{FF2B5EF4-FFF2-40B4-BE49-F238E27FC236}">
                    <a16:creationId xmlns:a16="http://schemas.microsoft.com/office/drawing/2014/main" id="{81A19D93-3D07-5DB2-548D-622A21C940B9}"/>
                  </a:ext>
                </a:extLst>
              </p:cNvPr>
              <p:cNvSpPr/>
              <p:nvPr/>
            </p:nvSpPr>
            <p:spPr>
              <a:xfrm>
                <a:off x="5292025" y="3860550"/>
                <a:ext cx="109100" cy="19457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7783" extrusionOk="0">
                    <a:moveTo>
                      <a:pt x="342" y="1"/>
                    </a:moveTo>
                    <a:cubicBezTo>
                      <a:pt x="285" y="1"/>
                      <a:pt x="229" y="21"/>
                      <a:pt x="186" y="65"/>
                    </a:cubicBezTo>
                    <a:cubicBezTo>
                      <a:pt x="38" y="139"/>
                      <a:pt x="1" y="324"/>
                      <a:pt x="75" y="472"/>
                    </a:cubicBezTo>
                    <a:cubicBezTo>
                      <a:pt x="112" y="472"/>
                      <a:pt x="334" y="805"/>
                      <a:pt x="666" y="1322"/>
                    </a:cubicBezTo>
                    <a:cubicBezTo>
                      <a:pt x="1184" y="2099"/>
                      <a:pt x="1960" y="3319"/>
                      <a:pt x="2626" y="4465"/>
                    </a:cubicBezTo>
                    <a:cubicBezTo>
                      <a:pt x="2958" y="5019"/>
                      <a:pt x="3254" y="5574"/>
                      <a:pt x="3439" y="6054"/>
                    </a:cubicBezTo>
                    <a:cubicBezTo>
                      <a:pt x="3661" y="6535"/>
                      <a:pt x="3772" y="6942"/>
                      <a:pt x="3772" y="7164"/>
                    </a:cubicBezTo>
                    <a:cubicBezTo>
                      <a:pt x="3772" y="7237"/>
                      <a:pt x="3735" y="7274"/>
                      <a:pt x="3735" y="7274"/>
                    </a:cubicBezTo>
                    <a:cubicBezTo>
                      <a:pt x="3661" y="7422"/>
                      <a:pt x="3661" y="7607"/>
                      <a:pt x="3809" y="7718"/>
                    </a:cubicBezTo>
                    <a:cubicBezTo>
                      <a:pt x="3867" y="7762"/>
                      <a:pt x="3931" y="7783"/>
                      <a:pt x="3994" y="7783"/>
                    </a:cubicBezTo>
                    <a:cubicBezTo>
                      <a:pt x="4091" y="7783"/>
                      <a:pt x="4185" y="7734"/>
                      <a:pt x="4252" y="7644"/>
                    </a:cubicBezTo>
                    <a:cubicBezTo>
                      <a:pt x="4363" y="7496"/>
                      <a:pt x="4363" y="7311"/>
                      <a:pt x="4363" y="7164"/>
                    </a:cubicBezTo>
                    <a:cubicBezTo>
                      <a:pt x="4363" y="6905"/>
                      <a:pt x="4326" y="6646"/>
                      <a:pt x="4215" y="6313"/>
                    </a:cubicBezTo>
                    <a:cubicBezTo>
                      <a:pt x="3809" y="5241"/>
                      <a:pt x="2922" y="3688"/>
                      <a:pt x="2108" y="2431"/>
                    </a:cubicBezTo>
                    <a:cubicBezTo>
                      <a:pt x="1332" y="1137"/>
                      <a:pt x="592" y="139"/>
                      <a:pt x="592" y="139"/>
                    </a:cubicBezTo>
                    <a:cubicBezTo>
                      <a:pt x="525" y="50"/>
                      <a:pt x="431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1927;p37">
                <a:extLst>
                  <a:ext uri="{FF2B5EF4-FFF2-40B4-BE49-F238E27FC236}">
                    <a16:creationId xmlns:a16="http://schemas.microsoft.com/office/drawing/2014/main" id="{75231D01-5897-EA1E-E6A5-FDFBB62BEE2B}"/>
                  </a:ext>
                </a:extLst>
              </p:cNvPr>
              <p:cNvSpPr/>
              <p:nvPr/>
            </p:nvSpPr>
            <p:spPr>
              <a:xfrm>
                <a:off x="4678325" y="3645900"/>
                <a:ext cx="1122075" cy="752975"/>
              </a:xfrm>
              <a:custGeom>
                <a:avLst/>
                <a:gdLst/>
                <a:ahLst/>
                <a:cxnLst/>
                <a:rect l="l" t="t" r="r" b="b"/>
                <a:pathLst>
                  <a:path w="44883" h="30119" extrusionOk="0">
                    <a:moveTo>
                      <a:pt x="25436" y="629"/>
                    </a:moveTo>
                    <a:cubicBezTo>
                      <a:pt x="25510" y="629"/>
                      <a:pt x="25732" y="702"/>
                      <a:pt x="26065" y="887"/>
                    </a:cubicBezTo>
                    <a:cubicBezTo>
                      <a:pt x="27211" y="1442"/>
                      <a:pt x="29355" y="2810"/>
                      <a:pt x="31610" y="4178"/>
                    </a:cubicBezTo>
                    <a:cubicBezTo>
                      <a:pt x="33902" y="5546"/>
                      <a:pt x="36269" y="6914"/>
                      <a:pt x="38006" y="7505"/>
                    </a:cubicBezTo>
                    <a:cubicBezTo>
                      <a:pt x="39855" y="8134"/>
                      <a:pt x="41518" y="8429"/>
                      <a:pt x="42664" y="8688"/>
                    </a:cubicBezTo>
                    <a:cubicBezTo>
                      <a:pt x="43219" y="8836"/>
                      <a:pt x="43663" y="8947"/>
                      <a:pt x="43958" y="9058"/>
                    </a:cubicBezTo>
                    <a:cubicBezTo>
                      <a:pt x="44106" y="9132"/>
                      <a:pt x="44180" y="9169"/>
                      <a:pt x="44217" y="9206"/>
                    </a:cubicBezTo>
                    <a:lnTo>
                      <a:pt x="44254" y="9243"/>
                    </a:lnTo>
                    <a:cubicBezTo>
                      <a:pt x="44217" y="9391"/>
                      <a:pt x="44143" y="9538"/>
                      <a:pt x="43958" y="9686"/>
                    </a:cubicBezTo>
                    <a:cubicBezTo>
                      <a:pt x="43441" y="10204"/>
                      <a:pt x="42073" y="10685"/>
                      <a:pt x="39929" y="10685"/>
                    </a:cubicBezTo>
                    <a:cubicBezTo>
                      <a:pt x="39263" y="10685"/>
                      <a:pt x="38228" y="10426"/>
                      <a:pt x="37045" y="10056"/>
                    </a:cubicBezTo>
                    <a:cubicBezTo>
                      <a:pt x="35344" y="9465"/>
                      <a:pt x="33348" y="8577"/>
                      <a:pt x="31795" y="7838"/>
                    </a:cubicBezTo>
                    <a:cubicBezTo>
                      <a:pt x="31019" y="7468"/>
                      <a:pt x="30353" y="7135"/>
                      <a:pt x="29873" y="6914"/>
                    </a:cubicBezTo>
                    <a:cubicBezTo>
                      <a:pt x="29392" y="6655"/>
                      <a:pt x="29096" y="6507"/>
                      <a:pt x="29096" y="6507"/>
                    </a:cubicBezTo>
                    <a:cubicBezTo>
                      <a:pt x="29057" y="6481"/>
                      <a:pt x="29013" y="6468"/>
                      <a:pt x="28968" y="6468"/>
                    </a:cubicBezTo>
                    <a:cubicBezTo>
                      <a:pt x="28885" y="6468"/>
                      <a:pt x="28798" y="6509"/>
                      <a:pt x="28727" y="6581"/>
                    </a:cubicBezTo>
                    <a:cubicBezTo>
                      <a:pt x="28653" y="6692"/>
                      <a:pt x="28616" y="6840"/>
                      <a:pt x="28727" y="6987"/>
                    </a:cubicBezTo>
                    <a:cubicBezTo>
                      <a:pt x="28727" y="6987"/>
                      <a:pt x="28948" y="7283"/>
                      <a:pt x="29318" y="7727"/>
                    </a:cubicBezTo>
                    <a:cubicBezTo>
                      <a:pt x="29836" y="8429"/>
                      <a:pt x="30612" y="9538"/>
                      <a:pt x="31241" y="10537"/>
                    </a:cubicBezTo>
                    <a:cubicBezTo>
                      <a:pt x="31573" y="11054"/>
                      <a:pt x="31869" y="11535"/>
                      <a:pt x="32091" y="11979"/>
                    </a:cubicBezTo>
                    <a:cubicBezTo>
                      <a:pt x="32276" y="12385"/>
                      <a:pt x="32387" y="12718"/>
                      <a:pt x="32387" y="12866"/>
                    </a:cubicBezTo>
                    <a:cubicBezTo>
                      <a:pt x="32239" y="13014"/>
                      <a:pt x="31832" y="13383"/>
                      <a:pt x="31204" y="13790"/>
                    </a:cubicBezTo>
                    <a:cubicBezTo>
                      <a:pt x="29392" y="15084"/>
                      <a:pt x="25991" y="17228"/>
                      <a:pt x="23514" y="18153"/>
                    </a:cubicBezTo>
                    <a:cubicBezTo>
                      <a:pt x="21924" y="18744"/>
                      <a:pt x="20593" y="19299"/>
                      <a:pt x="19558" y="19742"/>
                    </a:cubicBezTo>
                    <a:cubicBezTo>
                      <a:pt x="19003" y="19927"/>
                      <a:pt x="18560" y="20112"/>
                      <a:pt x="18227" y="20223"/>
                    </a:cubicBezTo>
                    <a:cubicBezTo>
                      <a:pt x="17923" y="20314"/>
                      <a:pt x="17694" y="20381"/>
                      <a:pt x="17540" y="20381"/>
                    </a:cubicBezTo>
                    <a:cubicBezTo>
                      <a:pt x="17506" y="20381"/>
                      <a:pt x="17477" y="20377"/>
                      <a:pt x="17450" y="20371"/>
                    </a:cubicBezTo>
                    <a:lnTo>
                      <a:pt x="17377" y="20371"/>
                    </a:lnTo>
                    <a:cubicBezTo>
                      <a:pt x="17303" y="20371"/>
                      <a:pt x="17266" y="20334"/>
                      <a:pt x="17192" y="20223"/>
                    </a:cubicBezTo>
                    <a:cubicBezTo>
                      <a:pt x="17155" y="20149"/>
                      <a:pt x="17118" y="20001"/>
                      <a:pt x="17118" y="19816"/>
                    </a:cubicBezTo>
                    <a:cubicBezTo>
                      <a:pt x="17118" y="19631"/>
                      <a:pt x="17155" y="19447"/>
                      <a:pt x="17192" y="19262"/>
                    </a:cubicBezTo>
                    <a:cubicBezTo>
                      <a:pt x="17266" y="19114"/>
                      <a:pt x="17340" y="19003"/>
                      <a:pt x="17377" y="18929"/>
                    </a:cubicBezTo>
                    <a:cubicBezTo>
                      <a:pt x="17820" y="18522"/>
                      <a:pt x="18634" y="17672"/>
                      <a:pt x="18634" y="17672"/>
                    </a:cubicBezTo>
                    <a:cubicBezTo>
                      <a:pt x="18744" y="17561"/>
                      <a:pt x="18781" y="17376"/>
                      <a:pt x="18671" y="17265"/>
                    </a:cubicBezTo>
                    <a:cubicBezTo>
                      <a:pt x="18606" y="17179"/>
                      <a:pt x="18515" y="17143"/>
                      <a:pt x="18429" y="17143"/>
                    </a:cubicBezTo>
                    <a:cubicBezTo>
                      <a:pt x="18368" y="17143"/>
                      <a:pt x="18310" y="17161"/>
                      <a:pt x="18264" y="17191"/>
                    </a:cubicBezTo>
                    <a:cubicBezTo>
                      <a:pt x="18264" y="17191"/>
                      <a:pt x="18227" y="17228"/>
                      <a:pt x="18116" y="17302"/>
                    </a:cubicBezTo>
                    <a:cubicBezTo>
                      <a:pt x="17857" y="17487"/>
                      <a:pt x="17081" y="18005"/>
                      <a:pt x="16267" y="18448"/>
                    </a:cubicBezTo>
                    <a:cubicBezTo>
                      <a:pt x="15861" y="18670"/>
                      <a:pt x="15417" y="18855"/>
                      <a:pt x="15010" y="19003"/>
                    </a:cubicBezTo>
                    <a:cubicBezTo>
                      <a:pt x="14604" y="19151"/>
                      <a:pt x="14197" y="19262"/>
                      <a:pt x="13938" y="19262"/>
                    </a:cubicBezTo>
                    <a:lnTo>
                      <a:pt x="12386" y="19262"/>
                    </a:lnTo>
                    <a:cubicBezTo>
                      <a:pt x="12312" y="19262"/>
                      <a:pt x="12238" y="19262"/>
                      <a:pt x="12201" y="19336"/>
                    </a:cubicBezTo>
                    <a:lnTo>
                      <a:pt x="703" y="29096"/>
                    </a:lnTo>
                    <a:lnTo>
                      <a:pt x="1463" y="20733"/>
                    </a:lnTo>
                    <a:lnTo>
                      <a:pt x="1463" y="20733"/>
                    </a:lnTo>
                    <a:cubicBezTo>
                      <a:pt x="2668" y="20238"/>
                      <a:pt x="8882" y="17544"/>
                      <a:pt x="12718" y="14308"/>
                    </a:cubicBezTo>
                    <a:cubicBezTo>
                      <a:pt x="14863" y="12533"/>
                      <a:pt x="17746" y="9095"/>
                      <a:pt x="20297" y="6100"/>
                    </a:cubicBezTo>
                    <a:cubicBezTo>
                      <a:pt x="21554" y="4584"/>
                      <a:pt x="22737" y="3216"/>
                      <a:pt x="23662" y="2181"/>
                    </a:cubicBezTo>
                    <a:cubicBezTo>
                      <a:pt x="24142" y="1701"/>
                      <a:pt x="24549" y="1294"/>
                      <a:pt x="24845" y="998"/>
                    </a:cubicBezTo>
                    <a:cubicBezTo>
                      <a:pt x="25029" y="850"/>
                      <a:pt x="25177" y="776"/>
                      <a:pt x="25251" y="702"/>
                    </a:cubicBezTo>
                    <a:lnTo>
                      <a:pt x="25399" y="629"/>
                    </a:lnTo>
                    <a:close/>
                    <a:moveTo>
                      <a:pt x="25436" y="0"/>
                    </a:moveTo>
                    <a:cubicBezTo>
                      <a:pt x="25251" y="0"/>
                      <a:pt x="25103" y="74"/>
                      <a:pt x="24956" y="185"/>
                    </a:cubicBezTo>
                    <a:cubicBezTo>
                      <a:pt x="24660" y="333"/>
                      <a:pt x="24364" y="629"/>
                      <a:pt x="23957" y="998"/>
                    </a:cubicBezTo>
                    <a:cubicBezTo>
                      <a:pt x="22626" y="2292"/>
                      <a:pt x="20556" y="4806"/>
                      <a:pt x="18412" y="7357"/>
                    </a:cubicBezTo>
                    <a:cubicBezTo>
                      <a:pt x="16267" y="9871"/>
                      <a:pt x="14012" y="12459"/>
                      <a:pt x="12349" y="13864"/>
                    </a:cubicBezTo>
                    <a:cubicBezTo>
                      <a:pt x="10278" y="15565"/>
                      <a:pt x="7431" y="17191"/>
                      <a:pt x="5139" y="18374"/>
                    </a:cubicBezTo>
                    <a:cubicBezTo>
                      <a:pt x="3956" y="18929"/>
                      <a:pt x="2958" y="19410"/>
                      <a:pt x="2219" y="19742"/>
                    </a:cubicBezTo>
                    <a:cubicBezTo>
                      <a:pt x="1849" y="19927"/>
                      <a:pt x="1553" y="20038"/>
                      <a:pt x="1368" y="20112"/>
                    </a:cubicBezTo>
                    <a:cubicBezTo>
                      <a:pt x="1146" y="20223"/>
                      <a:pt x="1036" y="20260"/>
                      <a:pt x="1036" y="20260"/>
                    </a:cubicBezTo>
                    <a:cubicBezTo>
                      <a:pt x="925" y="20297"/>
                      <a:pt x="851" y="20408"/>
                      <a:pt x="851" y="20519"/>
                    </a:cubicBezTo>
                    <a:lnTo>
                      <a:pt x="0" y="29798"/>
                    </a:lnTo>
                    <a:cubicBezTo>
                      <a:pt x="0" y="29909"/>
                      <a:pt x="74" y="30020"/>
                      <a:pt x="185" y="30094"/>
                    </a:cubicBezTo>
                    <a:cubicBezTo>
                      <a:pt x="231" y="30109"/>
                      <a:pt x="277" y="30118"/>
                      <a:pt x="323" y="30118"/>
                    </a:cubicBezTo>
                    <a:cubicBezTo>
                      <a:pt x="388" y="30118"/>
                      <a:pt x="453" y="30101"/>
                      <a:pt x="518" y="30057"/>
                    </a:cubicBezTo>
                    <a:lnTo>
                      <a:pt x="12520" y="19853"/>
                    </a:lnTo>
                    <a:lnTo>
                      <a:pt x="13938" y="19853"/>
                    </a:lnTo>
                    <a:cubicBezTo>
                      <a:pt x="14382" y="19853"/>
                      <a:pt x="14900" y="19705"/>
                      <a:pt x="15417" y="19521"/>
                    </a:cubicBezTo>
                    <a:cubicBezTo>
                      <a:pt x="15848" y="19342"/>
                      <a:pt x="16291" y="19118"/>
                      <a:pt x="16704" y="18890"/>
                    </a:cubicBezTo>
                    <a:lnTo>
                      <a:pt x="16704" y="18890"/>
                    </a:lnTo>
                    <a:cubicBezTo>
                      <a:pt x="16681" y="18950"/>
                      <a:pt x="16659" y="19012"/>
                      <a:pt x="16637" y="19077"/>
                    </a:cubicBezTo>
                    <a:cubicBezTo>
                      <a:pt x="16563" y="19299"/>
                      <a:pt x="16526" y="19558"/>
                      <a:pt x="16526" y="19816"/>
                    </a:cubicBezTo>
                    <a:cubicBezTo>
                      <a:pt x="16526" y="20038"/>
                      <a:pt x="16563" y="20297"/>
                      <a:pt x="16637" y="20519"/>
                    </a:cubicBezTo>
                    <a:cubicBezTo>
                      <a:pt x="16748" y="20741"/>
                      <a:pt x="16970" y="20925"/>
                      <a:pt x="17266" y="20999"/>
                    </a:cubicBezTo>
                    <a:lnTo>
                      <a:pt x="17450" y="20999"/>
                    </a:lnTo>
                    <a:cubicBezTo>
                      <a:pt x="17709" y="20999"/>
                      <a:pt x="18005" y="20925"/>
                      <a:pt x="18412" y="20815"/>
                    </a:cubicBezTo>
                    <a:cubicBezTo>
                      <a:pt x="19558" y="20445"/>
                      <a:pt x="21369" y="19631"/>
                      <a:pt x="23735" y="18744"/>
                    </a:cubicBezTo>
                    <a:cubicBezTo>
                      <a:pt x="25473" y="18079"/>
                      <a:pt x="27543" y="16933"/>
                      <a:pt x="29281" y="15823"/>
                    </a:cubicBezTo>
                    <a:cubicBezTo>
                      <a:pt x="30168" y="15269"/>
                      <a:pt x="30945" y="14751"/>
                      <a:pt x="31573" y="14308"/>
                    </a:cubicBezTo>
                    <a:cubicBezTo>
                      <a:pt x="32202" y="13864"/>
                      <a:pt x="32608" y="13531"/>
                      <a:pt x="32830" y="13309"/>
                    </a:cubicBezTo>
                    <a:cubicBezTo>
                      <a:pt x="32978" y="13199"/>
                      <a:pt x="33015" y="13014"/>
                      <a:pt x="33015" y="12866"/>
                    </a:cubicBezTo>
                    <a:cubicBezTo>
                      <a:pt x="33015" y="12644"/>
                      <a:pt x="32941" y="12385"/>
                      <a:pt x="32830" y="12126"/>
                    </a:cubicBezTo>
                    <a:cubicBezTo>
                      <a:pt x="32424" y="11165"/>
                      <a:pt x="31536" y="9834"/>
                      <a:pt x="30723" y="8651"/>
                    </a:cubicBezTo>
                    <a:cubicBezTo>
                      <a:pt x="30464" y="8287"/>
                      <a:pt x="30217" y="7945"/>
                      <a:pt x="30000" y="7648"/>
                    </a:cubicBezTo>
                    <a:lnTo>
                      <a:pt x="30000" y="7648"/>
                    </a:lnTo>
                    <a:cubicBezTo>
                      <a:pt x="30804" y="8046"/>
                      <a:pt x="31950" y="8602"/>
                      <a:pt x="33200" y="9169"/>
                    </a:cubicBezTo>
                    <a:cubicBezTo>
                      <a:pt x="34420" y="9686"/>
                      <a:pt x="35677" y="10241"/>
                      <a:pt x="36860" y="10611"/>
                    </a:cubicBezTo>
                    <a:cubicBezTo>
                      <a:pt x="38043" y="11017"/>
                      <a:pt x="39115" y="11313"/>
                      <a:pt x="39929" y="11313"/>
                    </a:cubicBezTo>
                    <a:cubicBezTo>
                      <a:pt x="41407" y="11313"/>
                      <a:pt x="42590" y="11091"/>
                      <a:pt x="43404" y="10759"/>
                    </a:cubicBezTo>
                    <a:cubicBezTo>
                      <a:pt x="43811" y="10574"/>
                      <a:pt x="44143" y="10389"/>
                      <a:pt x="44402" y="10167"/>
                    </a:cubicBezTo>
                    <a:cubicBezTo>
                      <a:pt x="44661" y="9908"/>
                      <a:pt x="44809" y="9649"/>
                      <a:pt x="44846" y="9354"/>
                    </a:cubicBezTo>
                    <a:lnTo>
                      <a:pt x="44883" y="9243"/>
                    </a:lnTo>
                    <a:cubicBezTo>
                      <a:pt x="44883" y="9058"/>
                      <a:pt x="44772" y="8873"/>
                      <a:pt x="44661" y="8762"/>
                    </a:cubicBezTo>
                    <a:cubicBezTo>
                      <a:pt x="44439" y="8577"/>
                      <a:pt x="44143" y="8466"/>
                      <a:pt x="43737" y="8318"/>
                    </a:cubicBezTo>
                    <a:cubicBezTo>
                      <a:pt x="42590" y="7986"/>
                      <a:pt x="40594" y="7727"/>
                      <a:pt x="38191" y="6914"/>
                    </a:cubicBezTo>
                    <a:cubicBezTo>
                      <a:pt x="36342" y="6285"/>
                      <a:pt x="33496" y="4621"/>
                      <a:pt x="30982" y="3069"/>
                    </a:cubicBezTo>
                    <a:cubicBezTo>
                      <a:pt x="29725" y="2292"/>
                      <a:pt x="28542" y="1553"/>
                      <a:pt x="27580" y="998"/>
                    </a:cubicBezTo>
                    <a:cubicBezTo>
                      <a:pt x="27100" y="739"/>
                      <a:pt x="26693" y="518"/>
                      <a:pt x="26323" y="333"/>
                    </a:cubicBezTo>
                    <a:cubicBezTo>
                      <a:pt x="25991" y="148"/>
                      <a:pt x="25732" y="37"/>
                      <a:pt x="25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928;p37">
                <a:extLst>
                  <a:ext uri="{FF2B5EF4-FFF2-40B4-BE49-F238E27FC236}">
                    <a16:creationId xmlns:a16="http://schemas.microsoft.com/office/drawing/2014/main" id="{E85E9B10-923A-45B5-D785-5DB9D3F3814F}"/>
                  </a:ext>
                </a:extLst>
              </p:cNvPr>
              <p:cNvSpPr/>
              <p:nvPr/>
            </p:nvSpPr>
            <p:spPr>
              <a:xfrm>
                <a:off x="3709700" y="2698525"/>
                <a:ext cx="1055525" cy="2070975"/>
              </a:xfrm>
              <a:custGeom>
                <a:avLst/>
                <a:gdLst/>
                <a:ahLst/>
                <a:cxnLst/>
                <a:rect l="l" t="t" r="r" b="b"/>
                <a:pathLst>
                  <a:path w="42221" h="82839" extrusionOk="0">
                    <a:moveTo>
                      <a:pt x="21776" y="0"/>
                    </a:moveTo>
                    <a:cubicBezTo>
                      <a:pt x="20667" y="0"/>
                      <a:pt x="18966" y="850"/>
                      <a:pt x="18707" y="4658"/>
                    </a:cubicBezTo>
                    <a:cubicBezTo>
                      <a:pt x="18412" y="8429"/>
                      <a:pt x="0" y="79376"/>
                      <a:pt x="0" y="81188"/>
                    </a:cubicBezTo>
                    <a:cubicBezTo>
                      <a:pt x="0" y="82197"/>
                      <a:pt x="872" y="82839"/>
                      <a:pt x="3134" y="82839"/>
                    </a:cubicBezTo>
                    <a:cubicBezTo>
                      <a:pt x="4932" y="82839"/>
                      <a:pt x="7609" y="82433"/>
                      <a:pt x="11424" y="81483"/>
                    </a:cubicBezTo>
                    <a:cubicBezTo>
                      <a:pt x="18707" y="79672"/>
                      <a:pt x="40335" y="72352"/>
                      <a:pt x="40335" y="72352"/>
                    </a:cubicBezTo>
                    <a:lnTo>
                      <a:pt x="42221" y="57009"/>
                    </a:lnTo>
                    <a:lnTo>
                      <a:pt x="19669" y="61519"/>
                    </a:lnTo>
                    <a:lnTo>
                      <a:pt x="30649" y="29355"/>
                    </a:lnTo>
                    <a:lnTo>
                      <a:pt x="27543" y="444"/>
                    </a:lnTo>
                    <a:cubicBezTo>
                      <a:pt x="27543" y="444"/>
                      <a:pt x="22922" y="0"/>
                      <a:pt x="217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1929;p37">
                <a:extLst>
                  <a:ext uri="{FF2B5EF4-FFF2-40B4-BE49-F238E27FC236}">
                    <a16:creationId xmlns:a16="http://schemas.microsoft.com/office/drawing/2014/main" id="{55928329-AA51-C1F9-0379-A1A385B55C3B}"/>
                  </a:ext>
                </a:extLst>
              </p:cNvPr>
              <p:cNvSpPr/>
              <p:nvPr/>
            </p:nvSpPr>
            <p:spPr>
              <a:xfrm>
                <a:off x="3709700" y="3396325"/>
                <a:ext cx="1024100" cy="1373175"/>
              </a:xfrm>
              <a:custGeom>
                <a:avLst/>
                <a:gdLst/>
                <a:ahLst/>
                <a:cxnLst/>
                <a:rect l="l" t="t" r="r" b="b"/>
                <a:pathLst>
                  <a:path w="40964" h="54927" extrusionOk="0">
                    <a:moveTo>
                      <a:pt x="13199" y="1"/>
                    </a:moveTo>
                    <a:cubicBezTo>
                      <a:pt x="7690" y="22109"/>
                      <a:pt x="0" y="52093"/>
                      <a:pt x="0" y="53276"/>
                    </a:cubicBezTo>
                    <a:cubicBezTo>
                      <a:pt x="0" y="54285"/>
                      <a:pt x="872" y="54927"/>
                      <a:pt x="3134" y="54927"/>
                    </a:cubicBezTo>
                    <a:cubicBezTo>
                      <a:pt x="4932" y="54927"/>
                      <a:pt x="7609" y="54521"/>
                      <a:pt x="11424" y="53571"/>
                    </a:cubicBezTo>
                    <a:cubicBezTo>
                      <a:pt x="18707" y="51760"/>
                      <a:pt x="40335" y="44440"/>
                      <a:pt x="40335" y="44440"/>
                    </a:cubicBezTo>
                    <a:lnTo>
                      <a:pt x="40964" y="39301"/>
                    </a:lnTo>
                    <a:lnTo>
                      <a:pt x="40964" y="39301"/>
                    </a:lnTo>
                    <a:cubicBezTo>
                      <a:pt x="39374" y="39744"/>
                      <a:pt x="14197" y="46510"/>
                      <a:pt x="9391" y="48100"/>
                    </a:cubicBezTo>
                    <a:cubicBezTo>
                      <a:pt x="8943" y="48249"/>
                      <a:pt x="8622" y="48317"/>
                      <a:pt x="8405" y="48317"/>
                    </a:cubicBezTo>
                    <a:cubicBezTo>
                      <a:pt x="7334" y="48317"/>
                      <a:pt x="8820" y="46661"/>
                      <a:pt x="10204" y="45031"/>
                    </a:cubicBezTo>
                    <a:cubicBezTo>
                      <a:pt x="11587" y="43400"/>
                      <a:pt x="12868" y="41769"/>
                      <a:pt x="11502" y="41769"/>
                    </a:cubicBezTo>
                    <a:cubicBezTo>
                      <a:pt x="11444" y="41769"/>
                      <a:pt x="11381" y="41772"/>
                      <a:pt x="11313" y="41778"/>
                    </a:cubicBezTo>
                    <a:cubicBezTo>
                      <a:pt x="7764" y="42037"/>
                      <a:pt x="3623" y="46991"/>
                      <a:pt x="3623" y="46991"/>
                    </a:cubicBez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930;p37">
                <a:extLst>
                  <a:ext uri="{FF2B5EF4-FFF2-40B4-BE49-F238E27FC236}">
                    <a16:creationId xmlns:a16="http://schemas.microsoft.com/office/drawing/2014/main" id="{DF312504-1B14-4B4D-3AAB-8240D34467C9}"/>
                  </a:ext>
                </a:extLst>
              </p:cNvPr>
              <p:cNvSpPr/>
              <p:nvPr/>
            </p:nvSpPr>
            <p:spPr>
              <a:xfrm>
                <a:off x="3718000" y="3645900"/>
                <a:ext cx="1007475" cy="1115600"/>
              </a:xfrm>
              <a:custGeom>
                <a:avLst/>
                <a:gdLst/>
                <a:ahLst/>
                <a:cxnLst/>
                <a:rect l="l" t="t" r="r" b="b"/>
                <a:pathLst>
                  <a:path w="40299" h="44624" extrusionOk="0">
                    <a:moveTo>
                      <a:pt x="10685" y="0"/>
                    </a:moveTo>
                    <a:cubicBezTo>
                      <a:pt x="8134" y="10241"/>
                      <a:pt x="5399" y="20925"/>
                      <a:pt x="3365" y="29170"/>
                    </a:cubicBezTo>
                    <a:cubicBezTo>
                      <a:pt x="1591" y="36268"/>
                      <a:pt x="297" y="41555"/>
                      <a:pt x="38" y="42997"/>
                    </a:cubicBezTo>
                    <a:cubicBezTo>
                      <a:pt x="1" y="43145"/>
                      <a:pt x="1" y="43293"/>
                      <a:pt x="1" y="43293"/>
                    </a:cubicBezTo>
                    <a:cubicBezTo>
                      <a:pt x="1" y="43515"/>
                      <a:pt x="38" y="43662"/>
                      <a:pt x="112" y="43847"/>
                    </a:cubicBezTo>
                    <a:cubicBezTo>
                      <a:pt x="223" y="43995"/>
                      <a:pt x="334" y="44106"/>
                      <a:pt x="555" y="44217"/>
                    </a:cubicBezTo>
                    <a:cubicBezTo>
                      <a:pt x="962" y="44476"/>
                      <a:pt x="1702" y="44624"/>
                      <a:pt x="2774" y="44624"/>
                    </a:cubicBezTo>
                    <a:cubicBezTo>
                      <a:pt x="4548" y="44624"/>
                      <a:pt x="7210" y="44217"/>
                      <a:pt x="11018" y="43293"/>
                    </a:cubicBezTo>
                    <a:cubicBezTo>
                      <a:pt x="17377" y="41703"/>
                      <a:pt x="34716" y="35899"/>
                      <a:pt x="38968" y="34457"/>
                    </a:cubicBezTo>
                    <a:cubicBezTo>
                      <a:pt x="39301" y="34346"/>
                      <a:pt x="39559" y="34272"/>
                      <a:pt x="39707" y="34235"/>
                    </a:cubicBezTo>
                    <a:lnTo>
                      <a:pt x="40299" y="29429"/>
                    </a:lnTo>
                    <a:lnTo>
                      <a:pt x="40299" y="29429"/>
                    </a:lnTo>
                    <a:cubicBezTo>
                      <a:pt x="36972" y="30316"/>
                      <a:pt x="13680" y="36564"/>
                      <a:pt x="9059" y="38117"/>
                    </a:cubicBezTo>
                    <a:cubicBezTo>
                      <a:pt x="8615" y="38265"/>
                      <a:pt x="8282" y="38339"/>
                      <a:pt x="8061" y="38339"/>
                    </a:cubicBezTo>
                    <a:cubicBezTo>
                      <a:pt x="7839" y="38339"/>
                      <a:pt x="7728" y="38228"/>
                      <a:pt x="7728" y="38080"/>
                    </a:cubicBezTo>
                    <a:cubicBezTo>
                      <a:pt x="7728" y="37525"/>
                      <a:pt x="8800" y="36305"/>
                      <a:pt x="9872" y="35048"/>
                    </a:cubicBezTo>
                    <a:cubicBezTo>
                      <a:pt x="10833" y="33902"/>
                      <a:pt x="11758" y="32756"/>
                      <a:pt x="11758" y="32165"/>
                    </a:cubicBezTo>
                    <a:cubicBezTo>
                      <a:pt x="11758" y="31943"/>
                      <a:pt x="11573" y="31795"/>
                      <a:pt x="11166" y="31795"/>
                    </a:cubicBezTo>
                    <a:lnTo>
                      <a:pt x="10981" y="31795"/>
                    </a:lnTo>
                    <a:cubicBezTo>
                      <a:pt x="7432" y="32054"/>
                      <a:pt x="3291" y="37008"/>
                      <a:pt x="3291" y="37008"/>
                    </a:cubicBezTo>
                    <a:lnTo>
                      <a:pt x="10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1931;p37">
                <a:extLst>
                  <a:ext uri="{FF2B5EF4-FFF2-40B4-BE49-F238E27FC236}">
                    <a16:creationId xmlns:a16="http://schemas.microsoft.com/office/drawing/2014/main" id="{26FC7C85-CD9F-764D-098B-88AC66F78ED8}"/>
                  </a:ext>
                </a:extLst>
              </p:cNvPr>
              <p:cNvSpPr/>
              <p:nvPr/>
            </p:nvSpPr>
            <p:spPr>
              <a:xfrm>
                <a:off x="3702300" y="2691125"/>
                <a:ext cx="1071250" cy="2086100"/>
              </a:xfrm>
              <a:custGeom>
                <a:avLst/>
                <a:gdLst/>
                <a:ahLst/>
                <a:cxnLst/>
                <a:rect l="l" t="t" r="r" b="b"/>
                <a:pathLst>
                  <a:path w="42850" h="83444" extrusionOk="0">
                    <a:moveTo>
                      <a:pt x="22072" y="0"/>
                    </a:moveTo>
                    <a:cubicBezTo>
                      <a:pt x="21443" y="0"/>
                      <a:pt x="20630" y="259"/>
                      <a:pt x="20002" y="998"/>
                    </a:cubicBezTo>
                    <a:cubicBezTo>
                      <a:pt x="19336" y="1775"/>
                      <a:pt x="18818" y="2995"/>
                      <a:pt x="18671" y="4917"/>
                    </a:cubicBezTo>
                    <a:cubicBezTo>
                      <a:pt x="18671" y="5139"/>
                      <a:pt x="18597" y="5620"/>
                      <a:pt x="18449" y="6359"/>
                    </a:cubicBezTo>
                    <a:cubicBezTo>
                      <a:pt x="17303" y="11794"/>
                      <a:pt x="12718" y="30131"/>
                      <a:pt x="8393" y="47323"/>
                    </a:cubicBezTo>
                    <a:cubicBezTo>
                      <a:pt x="6211" y="55937"/>
                      <a:pt x="4141" y="64218"/>
                      <a:pt x="2588" y="70503"/>
                    </a:cubicBezTo>
                    <a:cubicBezTo>
                      <a:pt x="1812" y="73646"/>
                      <a:pt x="1147" y="76271"/>
                      <a:pt x="703" y="78156"/>
                    </a:cubicBezTo>
                    <a:cubicBezTo>
                      <a:pt x="481" y="79081"/>
                      <a:pt x="296" y="79857"/>
                      <a:pt x="185" y="80412"/>
                    </a:cubicBezTo>
                    <a:cubicBezTo>
                      <a:pt x="148" y="80707"/>
                      <a:pt x="74" y="80929"/>
                      <a:pt x="74" y="81114"/>
                    </a:cubicBezTo>
                    <a:cubicBezTo>
                      <a:pt x="37" y="81262"/>
                      <a:pt x="0" y="81373"/>
                      <a:pt x="0" y="81484"/>
                    </a:cubicBezTo>
                    <a:cubicBezTo>
                      <a:pt x="0" y="81779"/>
                      <a:pt x="74" y="82075"/>
                      <a:pt x="222" y="82334"/>
                    </a:cubicBezTo>
                    <a:cubicBezTo>
                      <a:pt x="444" y="82704"/>
                      <a:pt x="814" y="83000"/>
                      <a:pt x="1331" y="83184"/>
                    </a:cubicBezTo>
                    <a:cubicBezTo>
                      <a:pt x="1886" y="83369"/>
                      <a:pt x="2551" y="83443"/>
                      <a:pt x="3402" y="83443"/>
                    </a:cubicBezTo>
                    <a:cubicBezTo>
                      <a:pt x="5250" y="83443"/>
                      <a:pt x="7949" y="83037"/>
                      <a:pt x="11794" y="82075"/>
                    </a:cubicBezTo>
                    <a:cubicBezTo>
                      <a:pt x="19114" y="80227"/>
                      <a:pt x="40705" y="72943"/>
                      <a:pt x="40705" y="72943"/>
                    </a:cubicBezTo>
                    <a:cubicBezTo>
                      <a:pt x="40816" y="72907"/>
                      <a:pt x="40927" y="72796"/>
                      <a:pt x="40927" y="72685"/>
                    </a:cubicBezTo>
                    <a:lnTo>
                      <a:pt x="42849" y="57342"/>
                    </a:lnTo>
                    <a:cubicBezTo>
                      <a:pt x="42849" y="57231"/>
                      <a:pt x="42812" y="57157"/>
                      <a:pt x="42738" y="57083"/>
                    </a:cubicBezTo>
                    <a:cubicBezTo>
                      <a:pt x="42684" y="57029"/>
                      <a:pt x="42610" y="56995"/>
                      <a:pt x="42546" y="56995"/>
                    </a:cubicBezTo>
                    <a:cubicBezTo>
                      <a:pt x="42522" y="56995"/>
                      <a:pt x="42499" y="56999"/>
                      <a:pt x="42480" y="57009"/>
                    </a:cubicBezTo>
                    <a:lnTo>
                      <a:pt x="20445" y="61409"/>
                    </a:lnTo>
                    <a:lnTo>
                      <a:pt x="31204" y="29762"/>
                    </a:lnTo>
                    <a:cubicBezTo>
                      <a:pt x="31278" y="29614"/>
                      <a:pt x="31204" y="29429"/>
                      <a:pt x="31019" y="29355"/>
                    </a:cubicBezTo>
                    <a:cubicBezTo>
                      <a:pt x="30994" y="29349"/>
                      <a:pt x="30968" y="29346"/>
                      <a:pt x="30943" y="29346"/>
                    </a:cubicBezTo>
                    <a:cubicBezTo>
                      <a:pt x="30813" y="29346"/>
                      <a:pt x="30680" y="29423"/>
                      <a:pt x="30649" y="29577"/>
                    </a:cubicBezTo>
                    <a:lnTo>
                      <a:pt x="19669" y="61741"/>
                    </a:lnTo>
                    <a:cubicBezTo>
                      <a:pt x="19632" y="61815"/>
                      <a:pt x="19669" y="61963"/>
                      <a:pt x="19743" y="62037"/>
                    </a:cubicBezTo>
                    <a:cubicBezTo>
                      <a:pt x="19797" y="62091"/>
                      <a:pt x="19871" y="62126"/>
                      <a:pt x="19950" y="62126"/>
                    </a:cubicBezTo>
                    <a:cubicBezTo>
                      <a:pt x="19979" y="62126"/>
                      <a:pt x="20009" y="62121"/>
                      <a:pt x="20038" y="62111"/>
                    </a:cubicBezTo>
                    <a:lnTo>
                      <a:pt x="42184" y="57675"/>
                    </a:lnTo>
                    <a:lnTo>
                      <a:pt x="40323" y="72417"/>
                    </a:lnTo>
                    <a:lnTo>
                      <a:pt x="40323" y="72417"/>
                    </a:lnTo>
                    <a:cubicBezTo>
                      <a:pt x="40166" y="72467"/>
                      <a:pt x="39920" y="72546"/>
                      <a:pt x="39596" y="72648"/>
                    </a:cubicBezTo>
                    <a:cubicBezTo>
                      <a:pt x="35344" y="74090"/>
                      <a:pt x="18005" y="79894"/>
                      <a:pt x="11646" y="81484"/>
                    </a:cubicBezTo>
                    <a:cubicBezTo>
                      <a:pt x="7838" y="82408"/>
                      <a:pt x="5176" y="82815"/>
                      <a:pt x="3402" y="82815"/>
                    </a:cubicBezTo>
                    <a:cubicBezTo>
                      <a:pt x="2330" y="82815"/>
                      <a:pt x="1590" y="82667"/>
                      <a:pt x="1183" y="82408"/>
                    </a:cubicBezTo>
                    <a:cubicBezTo>
                      <a:pt x="962" y="82297"/>
                      <a:pt x="851" y="82186"/>
                      <a:pt x="740" y="82038"/>
                    </a:cubicBezTo>
                    <a:cubicBezTo>
                      <a:pt x="666" y="81853"/>
                      <a:pt x="629" y="81706"/>
                      <a:pt x="629" y="81484"/>
                    </a:cubicBezTo>
                    <a:cubicBezTo>
                      <a:pt x="629" y="81484"/>
                      <a:pt x="629" y="81336"/>
                      <a:pt x="666" y="81188"/>
                    </a:cubicBezTo>
                    <a:cubicBezTo>
                      <a:pt x="925" y="79746"/>
                      <a:pt x="2219" y="74459"/>
                      <a:pt x="3993" y="67361"/>
                    </a:cubicBezTo>
                    <a:cubicBezTo>
                      <a:pt x="6655" y="56676"/>
                      <a:pt x="10426" y="41777"/>
                      <a:pt x="13569" y="29207"/>
                    </a:cubicBezTo>
                    <a:cubicBezTo>
                      <a:pt x="15121" y="22922"/>
                      <a:pt x="16526" y="17229"/>
                      <a:pt x="17561" y="12903"/>
                    </a:cubicBezTo>
                    <a:cubicBezTo>
                      <a:pt x="18079" y="10759"/>
                      <a:pt x="18486" y="8947"/>
                      <a:pt x="18781" y="7616"/>
                    </a:cubicBezTo>
                    <a:cubicBezTo>
                      <a:pt x="19077" y="6248"/>
                      <a:pt x="19262" y="5361"/>
                      <a:pt x="19299" y="4954"/>
                    </a:cubicBezTo>
                    <a:cubicBezTo>
                      <a:pt x="19447" y="3106"/>
                      <a:pt x="19928" y="2034"/>
                      <a:pt x="20445" y="1405"/>
                    </a:cubicBezTo>
                    <a:cubicBezTo>
                      <a:pt x="21000" y="777"/>
                      <a:pt x="21591" y="629"/>
                      <a:pt x="22072" y="629"/>
                    </a:cubicBezTo>
                    <a:cubicBezTo>
                      <a:pt x="22626" y="629"/>
                      <a:pt x="24068" y="740"/>
                      <a:pt x="25362" y="814"/>
                    </a:cubicBezTo>
                    <a:cubicBezTo>
                      <a:pt x="26656" y="925"/>
                      <a:pt x="27802" y="1035"/>
                      <a:pt x="27802" y="1035"/>
                    </a:cubicBezTo>
                    <a:cubicBezTo>
                      <a:pt x="27822" y="1039"/>
                      <a:pt x="27841" y="1041"/>
                      <a:pt x="27859" y="1041"/>
                    </a:cubicBezTo>
                    <a:cubicBezTo>
                      <a:pt x="28017" y="1041"/>
                      <a:pt x="28135" y="909"/>
                      <a:pt x="28135" y="777"/>
                    </a:cubicBezTo>
                    <a:cubicBezTo>
                      <a:pt x="28172" y="592"/>
                      <a:pt x="28024" y="444"/>
                      <a:pt x="27876" y="444"/>
                    </a:cubicBezTo>
                    <a:cubicBezTo>
                      <a:pt x="27876" y="444"/>
                      <a:pt x="26693" y="333"/>
                      <a:pt x="25399" y="222"/>
                    </a:cubicBezTo>
                    <a:cubicBezTo>
                      <a:pt x="24105" y="111"/>
                      <a:pt x="22663" y="0"/>
                      <a:pt x="22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1932;p37">
                <a:extLst>
                  <a:ext uri="{FF2B5EF4-FFF2-40B4-BE49-F238E27FC236}">
                    <a16:creationId xmlns:a16="http://schemas.microsoft.com/office/drawing/2014/main" id="{43D80993-E0F9-33C8-5C3C-ADB356E964E9}"/>
                  </a:ext>
                </a:extLst>
              </p:cNvPr>
              <p:cNvSpPr/>
              <p:nvPr/>
            </p:nvSpPr>
            <p:spPr>
              <a:xfrm>
                <a:off x="4389950" y="3681000"/>
                <a:ext cx="277300" cy="403025"/>
              </a:xfrm>
              <a:custGeom>
                <a:avLst/>
                <a:gdLst/>
                <a:ahLst/>
                <a:cxnLst/>
                <a:rect l="l" t="t" r="r" b="b"/>
                <a:pathLst>
                  <a:path w="11092" h="16121" extrusionOk="0">
                    <a:moveTo>
                      <a:pt x="1258" y="1"/>
                    </a:moveTo>
                    <a:lnTo>
                      <a:pt x="1" y="15713"/>
                    </a:lnTo>
                    <a:lnTo>
                      <a:pt x="10130" y="16120"/>
                    </a:lnTo>
                    <a:lnTo>
                      <a:pt x="11092" y="85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1933;p37">
                <a:extLst>
                  <a:ext uri="{FF2B5EF4-FFF2-40B4-BE49-F238E27FC236}">
                    <a16:creationId xmlns:a16="http://schemas.microsoft.com/office/drawing/2014/main" id="{D4E2DDBA-B164-9A56-5F5A-037E986B815C}"/>
                  </a:ext>
                </a:extLst>
              </p:cNvPr>
              <p:cNvSpPr/>
              <p:nvPr/>
            </p:nvSpPr>
            <p:spPr>
              <a:xfrm>
                <a:off x="4381625" y="3673250"/>
                <a:ext cx="293950" cy="419075"/>
              </a:xfrm>
              <a:custGeom>
                <a:avLst/>
                <a:gdLst/>
                <a:ahLst/>
                <a:cxnLst/>
                <a:rect l="l" t="t" r="r" b="b"/>
                <a:pathLst>
                  <a:path w="11758" h="16763" extrusionOk="0">
                    <a:moveTo>
                      <a:pt x="1864" y="633"/>
                    </a:moveTo>
                    <a:lnTo>
                      <a:pt x="11092" y="1420"/>
                    </a:lnTo>
                    <a:lnTo>
                      <a:pt x="10205" y="16134"/>
                    </a:lnTo>
                    <a:lnTo>
                      <a:pt x="666" y="15728"/>
                    </a:lnTo>
                    <a:lnTo>
                      <a:pt x="1864" y="633"/>
                    </a:lnTo>
                    <a:close/>
                    <a:moveTo>
                      <a:pt x="1562" y="1"/>
                    </a:moveTo>
                    <a:cubicBezTo>
                      <a:pt x="1499" y="1"/>
                      <a:pt x="1433" y="35"/>
                      <a:pt x="1406" y="89"/>
                    </a:cubicBezTo>
                    <a:cubicBezTo>
                      <a:pt x="1332" y="126"/>
                      <a:pt x="1295" y="200"/>
                      <a:pt x="1295" y="274"/>
                    </a:cubicBezTo>
                    <a:lnTo>
                      <a:pt x="38" y="16023"/>
                    </a:lnTo>
                    <a:cubicBezTo>
                      <a:pt x="1" y="16097"/>
                      <a:pt x="38" y="16171"/>
                      <a:pt x="112" y="16245"/>
                    </a:cubicBezTo>
                    <a:cubicBezTo>
                      <a:pt x="149" y="16319"/>
                      <a:pt x="223" y="16356"/>
                      <a:pt x="334" y="16356"/>
                    </a:cubicBezTo>
                    <a:lnTo>
                      <a:pt x="10463" y="16763"/>
                    </a:lnTo>
                    <a:cubicBezTo>
                      <a:pt x="10648" y="16763"/>
                      <a:pt x="10759" y="16615"/>
                      <a:pt x="10796" y="16467"/>
                    </a:cubicBezTo>
                    <a:lnTo>
                      <a:pt x="11720" y="1161"/>
                    </a:lnTo>
                    <a:cubicBezTo>
                      <a:pt x="11757" y="1013"/>
                      <a:pt x="11610" y="865"/>
                      <a:pt x="11462" y="829"/>
                    </a:cubicBezTo>
                    <a:lnTo>
                      <a:pt x="1628" y="15"/>
                    </a:lnTo>
                    <a:cubicBezTo>
                      <a:pt x="1608" y="5"/>
                      <a:pt x="1585" y="1"/>
                      <a:pt x="15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1934;p37">
                <a:extLst>
                  <a:ext uri="{FF2B5EF4-FFF2-40B4-BE49-F238E27FC236}">
                    <a16:creationId xmlns:a16="http://schemas.microsoft.com/office/drawing/2014/main" id="{9D40A828-CD32-13B0-0164-C8A257F679B5}"/>
                  </a:ext>
                </a:extLst>
              </p:cNvPr>
              <p:cNvSpPr/>
              <p:nvPr/>
            </p:nvSpPr>
            <p:spPr>
              <a:xfrm>
                <a:off x="4512875" y="3582125"/>
                <a:ext cx="7027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6323" extrusionOk="0">
                    <a:moveTo>
                      <a:pt x="149" y="0"/>
                    </a:moveTo>
                    <a:lnTo>
                      <a:pt x="1" y="6174"/>
                    </a:lnTo>
                    <a:lnTo>
                      <a:pt x="2663" y="6322"/>
                    </a:lnTo>
                    <a:lnTo>
                      <a:pt x="2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1935;p37">
                <a:extLst>
                  <a:ext uri="{FF2B5EF4-FFF2-40B4-BE49-F238E27FC236}">
                    <a16:creationId xmlns:a16="http://schemas.microsoft.com/office/drawing/2014/main" id="{1E4F2D64-3A0A-13F0-554F-2FBC55CF82A4}"/>
                  </a:ext>
                </a:extLst>
              </p:cNvPr>
              <p:cNvSpPr/>
              <p:nvPr/>
            </p:nvSpPr>
            <p:spPr>
              <a:xfrm>
                <a:off x="4505475" y="3574725"/>
                <a:ext cx="85075" cy="1728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6914" extrusionOk="0">
                    <a:moveTo>
                      <a:pt x="2774" y="592"/>
                    </a:moveTo>
                    <a:lnTo>
                      <a:pt x="2663" y="6285"/>
                    </a:lnTo>
                    <a:lnTo>
                      <a:pt x="629" y="6174"/>
                    </a:lnTo>
                    <a:lnTo>
                      <a:pt x="735" y="592"/>
                    </a:lnTo>
                    <a:close/>
                    <a:moveTo>
                      <a:pt x="445" y="0"/>
                    </a:moveTo>
                    <a:cubicBezTo>
                      <a:pt x="260" y="0"/>
                      <a:pt x="149" y="111"/>
                      <a:pt x="149" y="296"/>
                    </a:cubicBezTo>
                    <a:lnTo>
                      <a:pt x="1" y="6470"/>
                    </a:lnTo>
                    <a:cubicBezTo>
                      <a:pt x="1" y="6618"/>
                      <a:pt x="112" y="6766"/>
                      <a:pt x="297" y="6766"/>
                    </a:cubicBezTo>
                    <a:lnTo>
                      <a:pt x="2959" y="6914"/>
                    </a:lnTo>
                    <a:cubicBezTo>
                      <a:pt x="3032" y="6914"/>
                      <a:pt x="3106" y="6877"/>
                      <a:pt x="3180" y="6840"/>
                    </a:cubicBezTo>
                    <a:cubicBezTo>
                      <a:pt x="3254" y="6766"/>
                      <a:pt x="3254" y="6692"/>
                      <a:pt x="3291" y="6618"/>
                    </a:cubicBezTo>
                    <a:lnTo>
                      <a:pt x="3402" y="296"/>
                    </a:lnTo>
                    <a:cubicBezTo>
                      <a:pt x="3402" y="222"/>
                      <a:pt x="3402" y="148"/>
                      <a:pt x="3328" y="74"/>
                    </a:cubicBezTo>
                    <a:cubicBezTo>
                      <a:pt x="3254" y="0"/>
                      <a:pt x="3180" y="0"/>
                      <a:pt x="3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936;p37">
                <a:extLst>
                  <a:ext uri="{FF2B5EF4-FFF2-40B4-BE49-F238E27FC236}">
                    <a16:creationId xmlns:a16="http://schemas.microsoft.com/office/drawing/2014/main" id="{C260F2F0-5CD7-0937-AB62-010707C69B01}"/>
                  </a:ext>
                </a:extLst>
              </p:cNvPr>
              <p:cNvSpPr/>
              <p:nvPr/>
            </p:nvSpPr>
            <p:spPr>
              <a:xfrm>
                <a:off x="5426975" y="3461900"/>
                <a:ext cx="1298625" cy="1073150"/>
              </a:xfrm>
              <a:custGeom>
                <a:avLst/>
                <a:gdLst/>
                <a:ahLst/>
                <a:cxnLst/>
                <a:rect l="l" t="t" r="r" b="b"/>
                <a:pathLst>
                  <a:path w="51945" h="42926" extrusionOk="0">
                    <a:moveTo>
                      <a:pt x="19915" y="0"/>
                    </a:moveTo>
                    <a:cubicBezTo>
                      <a:pt x="19319" y="0"/>
                      <a:pt x="18770" y="363"/>
                      <a:pt x="18523" y="927"/>
                    </a:cubicBezTo>
                    <a:lnTo>
                      <a:pt x="481" y="40412"/>
                    </a:lnTo>
                    <a:cubicBezTo>
                      <a:pt x="1" y="41447"/>
                      <a:pt x="740" y="42667"/>
                      <a:pt x="1886" y="42667"/>
                    </a:cubicBezTo>
                    <a:lnTo>
                      <a:pt x="31167" y="42926"/>
                    </a:lnTo>
                    <a:cubicBezTo>
                      <a:pt x="31758" y="42926"/>
                      <a:pt x="32350" y="42593"/>
                      <a:pt x="32609" y="42039"/>
                    </a:cubicBezTo>
                    <a:lnTo>
                      <a:pt x="51464" y="3145"/>
                    </a:lnTo>
                    <a:cubicBezTo>
                      <a:pt x="51944" y="2110"/>
                      <a:pt x="51205" y="890"/>
                      <a:pt x="50059" y="853"/>
                    </a:cubicBezTo>
                    <a:lnTo>
                      <a:pt x="20002" y="3"/>
                    </a:lnTo>
                    <a:cubicBezTo>
                      <a:pt x="19973" y="1"/>
                      <a:pt x="19944" y="0"/>
                      <a:pt x="199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937;p37">
                <a:extLst>
                  <a:ext uri="{FF2B5EF4-FFF2-40B4-BE49-F238E27FC236}">
                    <a16:creationId xmlns:a16="http://schemas.microsoft.com/office/drawing/2014/main" id="{B9859600-ADD1-69BD-1D73-51CEE050D050}"/>
                  </a:ext>
                </a:extLst>
              </p:cNvPr>
              <p:cNvSpPr/>
              <p:nvPr/>
            </p:nvSpPr>
            <p:spPr>
              <a:xfrm>
                <a:off x="5426975" y="3453650"/>
                <a:ext cx="1297700" cy="1088800"/>
              </a:xfrm>
              <a:custGeom>
                <a:avLst/>
                <a:gdLst/>
                <a:ahLst/>
                <a:cxnLst/>
                <a:rect l="l" t="t" r="r" b="b"/>
                <a:pathLst>
                  <a:path w="51908" h="43552" extrusionOk="0">
                    <a:moveTo>
                      <a:pt x="20002" y="629"/>
                    </a:moveTo>
                    <a:lnTo>
                      <a:pt x="50059" y="1516"/>
                    </a:lnTo>
                    <a:cubicBezTo>
                      <a:pt x="50798" y="1516"/>
                      <a:pt x="51316" y="2144"/>
                      <a:pt x="51316" y="2810"/>
                    </a:cubicBezTo>
                    <a:cubicBezTo>
                      <a:pt x="51316" y="2995"/>
                      <a:pt x="51279" y="3180"/>
                      <a:pt x="51168" y="3364"/>
                    </a:cubicBezTo>
                    <a:lnTo>
                      <a:pt x="32313" y="42221"/>
                    </a:lnTo>
                    <a:cubicBezTo>
                      <a:pt x="32128" y="42664"/>
                      <a:pt x="31647" y="42960"/>
                      <a:pt x="31167" y="42960"/>
                    </a:cubicBezTo>
                    <a:lnTo>
                      <a:pt x="1886" y="42701"/>
                    </a:lnTo>
                    <a:cubicBezTo>
                      <a:pt x="1147" y="42701"/>
                      <a:pt x="629" y="42073"/>
                      <a:pt x="629" y="41407"/>
                    </a:cubicBezTo>
                    <a:cubicBezTo>
                      <a:pt x="629" y="41222"/>
                      <a:pt x="666" y="41038"/>
                      <a:pt x="740" y="40890"/>
                    </a:cubicBezTo>
                    <a:lnTo>
                      <a:pt x="18819" y="1368"/>
                    </a:lnTo>
                    <a:cubicBezTo>
                      <a:pt x="19003" y="924"/>
                      <a:pt x="19484" y="629"/>
                      <a:pt x="19965" y="629"/>
                    </a:cubicBezTo>
                    <a:close/>
                    <a:moveTo>
                      <a:pt x="19965" y="0"/>
                    </a:moveTo>
                    <a:cubicBezTo>
                      <a:pt x="19225" y="0"/>
                      <a:pt x="18560" y="444"/>
                      <a:pt x="18227" y="1109"/>
                    </a:cubicBezTo>
                    <a:lnTo>
                      <a:pt x="185" y="40631"/>
                    </a:lnTo>
                    <a:cubicBezTo>
                      <a:pt x="74" y="40890"/>
                      <a:pt x="1" y="41149"/>
                      <a:pt x="1" y="41407"/>
                    </a:cubicBezTo>
                    <a:cubicBezTo>
                      <a:pt x="1" y="42406"/>
                      <a:pt x="814" y="43293"/>
                      <a:pt x="1886" y="43293"/>
                    </a:cubicBezTo>
                    <a:lnTo>
                      <a:pt x="31167" y="43552"/>
                    </a:lnTo>
                    <a:cubicBezTo>
                      <a:pt x="31906" y="43552"/>
                      <a:pt x="32572" y="43145"/>
                      <a:pt x="32867" y="42479"/>
                    </a:cubicBezTo>
                    <a:lnTo>
                      <a:pt x="51722" y="3623"/>
                    </a:lnTo>
                    <a:cubicBezTo>
                      <a:pt x="51870" y="3364"/>
                      <a:pt x="51907" y="3069"/>
                      <a:pt x="51907" y="2810"/>
                    </a:cubicBezTo>
                    <a:cubicBezTo>
                      <a:pt x="51907" y="1812"/>
                      <a:pt x="51168" y="924"/>
                      <a:pt x="50059" y="887"/>
                    </a:cubicBezTo>
                    <a:lnTo>
                      <a:pt x="200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1938;p37">
                <a:extLst>
                  <a:ext uri="{FF2B5EF4-FFF2-40B4-BE49-F238E27FC236}">
                    <a16:creationId xmlns:a16="http://schemas.microsoft.com/office/drawing/2014/main" id="{A422D861-9475-8C9D-890E-4993CCA70F4A}"/>
                  </a:ext>
                </a:extLst>
              </p:cNvPr>
              <p:cNvSpPr/>
              <p:nvPr/>
            </p:nvSpPr>
            <p:spPr>
              <a:xfrm>
                <a:off x="5548050" y="4175700"/>
                <a:ext cx="53625" cy="9482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793" extrusionOk="0">
                    <a:moveTo>
                      <a:pt x="1777" y="0"/>
                    </a:moveTo>
                    <a:cubicBezTo>
                      <a:pt x="1650" y="0"/>
                      <a:pt x="1544" y="69"/>
                      <a:pt x="1516" y="177"/>
                    </a:cubicBezTo>
                    <a:lnTo>
                      <a:pt x="38" y="3357"/>
                    </a:lnTo>
                    <a:cubicBezTo>
                      <a:pt x="1" y="3504"/>
                      <a:pt x="38" y="3689"/>
                      <a:pt x="223" y="3763"/>
                    </a:cubicBezTo>
                    <a:cubicBezTo>
                      <a:pt x="262" y="3783"/>
                      <a:pt x="304" y="3792"/>
                      <a:pt x="347" y="3792"/>
                    </a:cubicBezTo>
                    <a:cubicBezTo>
                      <a:pt x="461" y="3792"/>
                      <a:pt x="575" y="3724"/>
                      <a:pt x="629" y="3615"/>
                    </a:cubicBezTo>
                    <a:lnTo>
                      <a:pt x="2071" y="436"/>
                    </a:lnTo>
                    <a:cubicBezTo>
                      <a:pt x="2145" y="288"/>
                      <a:pt x="2071" y="103"/>
                      <a:pt x="1923" y="29"/>
                    </a:cubicBezTo>
                    <a:cubicBezTo>
                      <a:pt x="1874" y="9"/>
                      <a:pt x="1824" y="0"/>
                      <a:pt x="1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1939;p37">
                <a:extLst>
                  <a:ext uri="{FF2B5EF4-FFF2-40B4-BE49-F238E27FC236}">
                    <a16:creationId xmlns:a16="http://schemas.microsoft.com/office/drawing/2014/main" id="{77DCB63E-6EC2-98D2-1DD9-0275CDFE67DF}"/>
                  </a:ext>
                </a:extLst>
              </p:cNvPr>
              <p:cNvSpPr/>
              <p:nvPr/>
            </p:nvSpPr>
            <p:spPr>
              <a:xfrm>
                <a:off x="5610900" y="3469350"/>
                <a:ext cx="451075" cy="661600"/>
              </a:xfrm>
              <a:custGeom>
                <a:avLst/>
                <a:gdLst/>
                <a:ahLst/>
                <a:cxnLst/>
                <a:rect l="l" t="t" r="r" b="b"/>
                <a:pathLst>
                  <a:path w="18043" h="26464" extrusionOk="0">
                    <a:moveTo>
                      <a:pt x="13236" y="1"/>
                    </a:moveTo>
                    <a:cubicBezTo>
                      <a:pt x="12460" y="1"/>
                      <a:pt x="11794" y="407"/>
                      <a:pt x="11499" y="1110"/>
                    </a:cubicBezTo>
                    <a:lnTo>
                      <a:pt x="75" y="26028"/>
                    </a:lnTo>
                    <a:cubicBezTo>
                      <a:pt x="1" y="26176"/>
                      <a:pt x="75" y="26361"/>
                      <a:pt x="223" y="26435"/>
                    </a:cubicBezTo>
                    <a:cubicBezTo>
                      <a:pt x="272" y="26454"/>
                      <a:pt x="322" y="26464"/>
                      <a:pt x="368" y="26464"/>
                    </a:cubicBezTo>
                    <a:cubicBezTo>
                      <a:pt x="496" y="26464"/>
                      <a:pt x="602" y="26395"/>
                      <a:pt x="629" y="26287"/>
                    </a:cubicBezTo>
                    <a:lnTo>
                      <a:pt x="12053" y="1369"/>
                    </a:lnTo>
                    <a:cubicBezTo>
                      <a:pt x="12275" y="888"/>
                      <a:pt x="12719" y="592"/>
                      <a:pt x="13236" y="592"/>
                    </a:cubicBezTo>
                    <a:lnTo>
                      <a:pt x="13273" y="592"/>
                    </a:lnTo>
                    <a:lnTo>
                      <a:pt x="17710" y="740"/>
                    </a:lnTo>
                    <a:cubicBezTo>
                      <a:pt x="17894" y="740"/>
                      <a:pt x="18042" y="592"/>
                      <a:pt x="18042" y="444"/>
                    </a:cubicBezTo>
                    <a:cubicBezTo>
                      <a:pt x="18042" y="259"/>
                      <a:pt x="17931" y="112"/>
                      <a:pt x="17747" y="112"/>
                    </a:cubicBezTo>
                    <a:lnTo>
                      <a:pt x="13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1940;p37">
                <a:extLst>
                  <a:ext uri="{FF2B5EF4-FFF2-40B4-BE49-F238E27FC236}">
                    <a16:creationId xmlns:a16="http://schemas.microsoft.com/office/drawing/2014/main" id="{C7AC2B18-2FE7-E8B1-2BA9-710961A7D9AA}"/>
                  </a:ext>
                </a:extLst>
              </p:cNvPr>
              <p:cNvSpPr/>
              <p:nvPr/>
            </p:nvSpPr>
            <p:spPr>
              <a:xfrm>
                <a:off x="6081350" y="3473050"/>
                <a:ext cx="74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703" extrusionOk="0">
                    <a:moveTo>
                      <a:pt x="333" y="1"/>
                    </a:moveTo>
                    <a:cubicBezTo>
                      <a:pt x="149" y="1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296" y="629"/>
                    </a:cubicBezTo>
                    <a:lnTo>
                      <a:pt x="2663" y="703"/>
                    </a:lnTo>
                    <a:cubicBezTo>
                      <a:pt x="2847" y="703"/>
                      <a:pt x="2995" y="555"/>
                      <a:pt x="2995" y="407"/>
                    </a:cubicBezTo>
                    <a:cubicBezTo>
                      <a:pt x="2995" y="222"/>
                      <a:pt x="2847" y="74"/>
                      <a:pt x="2700" y="7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941;p37">
                <a:extLst>
                  <a:ext uri="{FF2B5EF4-FFF2-40B4-BE49-F238E27FC236}">
                    <a16:creationId xmlns:a16="http://schemas.microsoft.com/office/drawing/2014/main" id="{0A3039B3-1281-9DBB-D831-A24385C647AF}"/>
                  </a:ext>
                </a:extLst>
              </p:cNvPr>
              <p:cNvSpPr/>
              <p:nvPr/>
            </p:nvSpPr>
            <p:spPr>
              <a:xfrm>
                <a:off x="6350325" y="4060025"/>
                <a:ext cx="26322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4546" extrusionOk="0">
                    <a:moveTo>
                      <a:pt x="9134" y="1"/>
                    </a:moveTo>
                    <a:cubicBezTo>
                      <a:pt x="9019" y="1"/>
                      <a:pt x="8895" y="12"/>
                      <a:pt x="8762" y="35"/>
                    </a:cubicBezTo>
                    <a:cubicBezTo>
                      <a:pt x="8762" y="35"/>
                      <a:pt x="5287" y="1551"/>
                      <a:pt x="2625" y="2586"/>
                    </a:cubicBezTo>
                    <a:cubicBezTo>
                      <a:pt x="0" y="3621"/>
                      <a:pt x="1479" y="4545"/>
                      <a:pt x="2551" y="4545"/>
                    </a:cubicBezTo>
                    <a:cubicBezTo>
                      <a:pt x="3586" y="4545"/>
                      <a:pt x="7616" y="3325"/>
                      <a:pt x="9132" y="2364"/>
                    </a:cubicBezTo>
                    <a:cubicBezTo>
                      <a:pt x="10529" y="1512"/>
                      <a:pt x="10481" y="1"/>
                      <a:pt x="9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1942;p37">
                <a:extLst>
                  <a:ext uri="{FF2B5EF4-FFF2-40B4-BE49-F238E27FC236}">
                    <a16:creationId xmlns:a16="http://schemas.microsoft.com/office/drawing/2014/main" id="{180AA109-588A-7C9B-F60D-0D2D6238C9F6}"/>
                  </a:ext>
                </a:extLst>
              </p:cNvPr>
              <p:cNvSpPr/>
              <p:nvPr/>
            </p:nvSpPr>
            <p:spPr>
              <a:xfrm>
                <a:off x="6386375" y="4075675"/>
                <a:ext cx="210750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8430" h="3624" extrusionOk="0">
                    <a:moveTo>
                      <a:pt x="8355" y="0"/>
                    </a:moveTo>
                    <a:cubicBezTo>
                      <a:pt x="7801" y="222"/>
                      <a:pt x="7135" y="481"/>
                      <a:pt x="6507" y="703"/>
                    </a:cubicBezTo>
                    <a:cubicBezTo>
                      <a:pt x="5139" y="1220"/>
                      <a:pt x="3697" y="1627"/>
                      <a:pt x="2551" y="1886"/>
                    </a:cubicBezTo>
                    <a:cubicBezTo>
                      <a:pt x="2218" y="1997"/>
                      <a:pt x="1922" y="2034"/>
                      <a:pt x="1627" y="2108"/>
                    </a:cubicBezTo>
                    <a:cubicBezTo>
                      <a:pt x="1516" y="2145"/>
                      <a:pt x="1405" y="2182"/>
                      <a:pt x="1294" y="2219"/>
                    </a:cubicBezTo>
                    <a:cubicBezTo>
                      <a:pt x="776" y="2440"/>
                      <a:pt x="444" y="2625"/>
                      <a:pt x="222" y="2810"/>
                    </a:cubicBezTo>
                    <a:cubicBezTo>
                      <a:pt x="37" y="2958"/>
                      <a:pt x="0" y="3069"/>
                      <a:pt x="37" y="3106"/>
                    </a:cubicBezTo>
                    <a:cubicBezTo>
                      <a:pt x="37" y="3143"/>
                      <a:pt x="37" y="3180"/>
                      <a:pt x="74" y="3254"/>
                    </a:cubicBezTo>
                    <a:cubicBezTo>
                      <a:pt x="111" y="3328"/>
                      <a:pt x="222" y="3365"/>
                      <a:pt x="333" y="3439"/>
                    </a:cubicBezTo>
                    <a:cubicBezTo>
                      <a:pt x="518" y="3550"/>
                      <a:pt x="850" y="3624"/>
                      <a:pt x="1072" y="3624"/>
                    </a:cubicBezTo>
                    <a:lnTo>
                      <a:pt x="1109" y="3624"/>
                    </a:lnTo>
                    <a:cubicBezTo>
                      <a:pt x="1294" y="3624"/>
                      <a:pt x="1738" y="3550"/>
                      <a:pt x="2292" y="3439"/>
                    </a:cubicBezTo>
                    <a:cubicBezTo>
                      <a:pt x="2810" y="3291"/>
                      <a:pt x="3475" y="3106"/>
                      <a:pt x="4141" y="2921"/>
                    </a:cubicBezTo>
                    <a:cubicBezTo>
                      <a:pt x="5435" y="2477"/>
                      <a:pt x="6840" y="1923"/>
                      <a:pt x="7542" y="1479"/>
                    </a:cubicBezTo>
                    <a:cubicBezTo>
                      <a:pt x="8171" y="1110"/>
                      <a:pt x="8429" y="592"/>
                      <a:pt x="8429" y="259"/>
                    </a:cubicBezTo>
                    <a:cubicBezTo>
                      <a:pt x="8429" y="148"/>
                      <a:pt x="8392" y="74"/>
                      <a:pt x="83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1943;p37">
                <a:extLst>
                  <a:ext uri="{FF2B5EF4-FFF2-40B4-BE49-F238E27FC236}">
                    <a16:creationId xmlns:a16="http://schemas.microsoft.com/office/drawing/2014/main" id="{D24187BC-D6EF-F5DB-8744-E57E771BA43E}"/>
                  </a:ext>
                </a:extLst>
              </p:cNvPr>
              <p:cNvSpPr/>
              <p:nvPr/>
            </p:nvSpPr>
            <p:spPr>
              <a:xfrm>
                <a:off x="6371575" y="4051650"/>
                <a:ext cx="240325" cy="130350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5214" extrusionOk="0">
                    <a:moveTo>
                      <a:pt x="8282" y="629"/>
                    </a:moveTo>
                    <a:cubicBezTo>
                      <a:pt x="8578" y="629"/>
                      <a:pt x="8726" y="703"/>
                      <a:pt x="8836" y="814"/>
                    </a:cubicBezTo>
                    <a:cubicBezTo>
                      <a:pt x="8947" y="924"/>
                      <a:pt x="9021" y="1035"/>
                      <a:pt x="9021" y="1220"/>
                    </a:cubicBezTo>
                    <a:cubicBezTo>
                      <a:pt x="9021" y="1553"/>
                      <a:pt x="8763" y="2071"/>
                      <a:pt x="8134" y="2440"/>
                    </a:cubicBezTo>
                    <a:cubicBezTo>
                      <a:pt x="7432" y="2884"/>
                      <a:pt x="6027" y="3438"/>
                      <a:pt x="4733" y="3882"/>
                    </a:cubicBezTo>
                    <a:cubicBezTo>
                      <a:pt x="4067" y="4067"/>
                      <a:pt x="3402" y="4252"/>
                      <a:pt x="2884" y="4400"/>
                    </a:cubicBezTo>
                    <a:cubicBezTo>
                      <a:pt x="2330" y="4511"/>
                      <a:pt x="1886" y="4585"/>
                      <a:pt x="1701" y="4585"/>
                    </a:cubicBezTo>
                    <a:cubicBezTo>
                      <a:pt x="1442" y="4585"/>
                      <a:pt x="1110" y="4511"/>
                      <a:pt x="925" y="4400"/>
                    </a:cubicBezTo>
                    <a:cubicBezTo>
                      <a:pt x="814" y="4326"/>
                      <a:pt x="703" y="4289"/>
                      <a:pt x="666" y="4215"/>
                    </a:cubicBezTo>
                    <a:cubicBezTo>
                      <a:pt x="629" y="4141"/>
                      <a:pt x="629" y="4104"/>
                      <a:pt x="629" y="4067"/>
                    </a:cubicBezTo>
                    <a:cubicBezTo>
                      <a:pt x="592" y="4030"/>
                      <a:pt x="629" y="3919"/>
                      <a:pt x="814" y="3771"/>
                    </a:cubicBezTo>
                    <a:cubicBezTo>
                      <a:pt x="1036" y="3586"/>
                      <a:pt x="1368" y="3401"/>
                      <a:pt x="1886" y="3180"/>
                    </a:cubicBezTo>
                    <a:cubicBezTo>
                      <a:pt x="4319" y="2234"/>
                      <a:pt x="7431" y="886"/>
                      <a:pt x="7949" y="661"/>
                    </a:cubicBezTo>
                    <a:lnTo>
                      <a:pt x="7949" y="661"/>
                    </a:lnTo>
                    <a:lnTo>
                      <a:pt x="7949" y="666"/>
                    </a:lnTo>
                    <a:cubicBezTo>
                      <a:pt x="8060" y="629"/>
                      <a:pt x="8171" y="629"/>
                      <a:pt x="8282" y="629"/>
                    </a:cubicBezTo>
                    <a:close/>
                    <a:moveTo>
                      <a:pt x="8282" y="0"/>
                    </a:moveTo>
                    <a:cubicBezTo>
                      <a:pt x="8134" y="0"/>
                      <a:pt x="8023" y="37"/>
                      <a:pt x="7875" y="37"/>
                    </a:cubicBezTo>
                    <a:lnTo>
                      <a:pt x="7801" y="74"/>
                    </a:lnTo>
                    <a:cubicBezTo>
                      <a:pt x="7801" y="74"/>
                      <a:pt x="6914" y="444"/>
                      <a:pt x="5731" y="961"/>
                    </a:cubicBezTo>
                    <a:cubicBezTo>
                      <a:pt x="4511" y="1479"/>
                      <a:pt x="2995" y="2107"/>
                      <a:pt x="1664" y="2625"/>
                    </a:cubicBezTo>
                    <a:cubicBezTo>
                      <a:pt x="1110" y="2847"/>
                      <a:pt x="703" y="3069"/>
                      <a:pt x="444" y="3291"/>
                    </a:cubicBezTo>
                    <a:cubicBezTo>
                      <a:pt x="148" y="3512"/>
                      <a:pt x="0" y="3808"/>
                      <a:pt x="0" y="4067"/>
                    </a:cubicBezTo>
                    <a:cubicBezTo>
                      <a:pt x="0" y="4289"/>
                      <a:pt x="74" y="4474"/>
                      <a:pt x="185" y="4622"/>
                    </a:cubicBezTo>
                    <a:cubicBezTo>
                      <a:pt x="370" y="4806"/>
                      <a:pt x="629" y="4954"/>
                      <a:pt x="888" y="5065"/>
                    </a:cubicBezTo>
                    <a:cubicBezTo>
                      <a:pt x="1147" y="5139"/>
                      <a:pt x="1405" y="5213"/>
                      <a:pt x="1701" y="5213"/>
                    </a:cubicBezTo>
                    <a:cubicBezTo>
                      <a:pt x="1997" y="5176"/>
                      <a:pt x="2441" y="5102"/>
                      <a:pt x="2995" y="4991"/>
                    </a:cubicBezTo>
                    <a:cubicBezTo>
                      <a:pt x="3845" y="4769"/>
                      <a:pt x="4918" y="4474"/>
                      <a:pt x="5916" y="4104"/>
                    </a:cubicBezTo>
                    <a:cubicBezTo>
                      <a:pt x="6914" y="3734"/>
                      <a:pt x="7838" y="3365"/>
                      <a:pt x="8467" y="2995"/>
                    </a:cubicBezTo>
                    <a:cubicBezTo>
                      <a:pt x="9206" y="2514"/>
                      <a:pt x="9613" y="1849"/>
                      <a:pt x="9613" y="1220"/>
                    </a:cubicBezTo>
                    <a:cubicBezTo>
                      <a:pt x="9613" y="887"/>
                      <a:pt x="9502" y="592"/>
                      <a:pt x="9243" y="370"/>
                    </a:cubicBezTo>
                    <a:cubicBezTo>
                      <a:pt x="9021" y="148"/>
                      <a:pt x="8689" y="0"/>
                      <a:pt x="8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1944;p37">
                <a:extLst>
                  <a:ext uri="{FF2B5EF4-FFF2-40B4-BE49-F238E27FC236}">
                    <a16:creationId xmlns:a16="http://schemas.microsoft.com/office/drawing/2014/main" id="{A7BD1C9B-E1F2-F355-895D-83746E19EFC2}"/>
                  </a:ext>
                </a:extLst>
              </p:cNvPr>
              <p:cNvSpPr/>
              <p:nvPr/>
            </p:nvSpPr>
            <p:spPr>
              <a:xfrm>
                <a:off x="6319825" y="3967450"/>
                <a:ext cx="35855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14342" h="6215" extrusionOk="0">
                    <a:moveTo>
                      <a:pt x="12382" y="1"/>
                    </a:moveTo>
                    <a:cubicBezTo>
                      <a:pt x="12234" y="1"/>
                      <a:pt x="12075" y="14"/>
                      <a:pt x="11905" y="41"/>
                    </a:cubicBezTo>
                    <a:cubicBezTo>
                      <a:pt x="11905" y="41"/>
                      <a:pt x="7172" y="2111"/>
                      <a:pt x="3586" y="3516"/>
                    </a:cubicBezTo>
                    <a:cubicBezTo>
                      <a:pt x="0" y="4921"/>
                      <a:pt x="2034" y="6215"/>
                      <a:pt x="3438" y="6215"/>
                    </a:cubicBezTo>
                    <a:cubicBezTo>
                      <a:pt x="4880" y="6215"/>
                      <a:pt x="10389" y="4551"/>
                      <a:pt x="12422" y="3257"/>
                    </a:cubicBezTo>
                    <a:cubicBezTo>
                      <a:pt x="14341" y="2058"/>
                      <a:pt x="14259" y="1"/>
                      <a:pt x="1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945;p37">
                <a:extLst>
                  <a:ext uri="{FF2B5EF4-FFF2-40B4-BE49-F238E27FC236}">
                    <a16:creationId xmlns:a16="http://schemas.microsoft.com/office/drawing/2014/main" id="{94435E84-3B83-C1BC-F361-CA7C8EFB9BD4}"/>
                  </a:ext>
                </a:extLst>
              </p:cNvPr>
              <p:cNvSpPr/>
              <p:nvPr/>
            </p:nvSpPr>
            <p:spPr>
              <a:xfrm>
                <a:off x="6366950" y="3975850"/>
                <a:ext cx="29117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1647" h="5584" extrusionOk="0">
                    <a:moveTo>
                      <a:pt x="10722" y="1"/>
                    </a:moveTo>
                    <a:cubicBezTo>
                      <a:pt x="10685" y="38"/>
                      <a:pt x="10648" y="38"/>
                      <a:pt x="10611" y="75"/>
                    </a:cubicBezTo>
                    <a:cubicBezTo>
                      <a:pt x="9724" y="629"/>
                      <a:pt x="8356" y="1221"/>
                      <a:pt x="6877" y="1738"/>
                    </a:cubicBezTo>
                    <a:cubicBezTo>
                      <a:pt x="5731" y="2145"/>
                      <a:pt x="4548" y="2515"/>
                      <a:pt x="3513" y="2773"/>
                    </a:cubicBezTo>
                    <a:cubicBezTo>
                      <a:pt x="2921" y="3032"/>
                      <a:pt x="2367" y="3254"/>
                      <a:pt x="1812" y="3476"/>
                    </a:cubicBezTo>
                    <a:cubicBezTo>
                      <a:pt x="1073" y="3772"/>
                      <a:pt x="629" y="4030"/>
                      <a:pt x="333" y="4252"/>
                    </a:cubicBezTo>
                    <a:cubicBezTo>
                      <a:pt x="75" y="4511"/>
                      <a:pt x="1" y="4696"/>
                      <a:pt x="1" y="4770"/>
                    </a:cubicBezTo>
                    <a:cubicBezTo>
                      <a:pt x="1" y="4881"/>
                      <a:pt x="38" y="4955"/>
                      <a:pt x="112" y="5029"/>
                    </a:cubicBezTo>
                    <a:cubicBezTo>
                      <a:pt x="185" y="5139"/>
                      <a:pt x="296" y="5213"/>
                      <a:pt x="444" y="5287"/>
                    </a:cubicBezTo>
                    <a:cubicBezTo>
                      <a:pt x="777" y="5472"/>
                      <a:pt x="1184" y="5583"/>
                      <a:pt x="1553" y="5583"/>
                    </a:cubicBezTo>
                    <a:lnTo>
                      <a:pt x="1590" y="5583"/>
                    </a:lnTo>
                    <a:cubicBezTo>
                      <a:pt x="1886" y="5583"/>
                      <a:pt x="2478" y="5472"/>
                      <a:pt x="3217" y="5287"/>
                    </a:cubicBezTo>
                    <a:cubicBezTo>
                      <a:pt x="3956" y="5139"/>
                      <a:pt x="4807" y="4881"/>
                      <a:pt x="5731" y="4585"/>
                    </a:cubicBezTo>
                    <a:cubicBezTo>
                      <a:pt x="7506" y="4030"/>
                      <a:pt x="9391" y="3291"/>
                      <a:pt x="10389" y="2662"/>
                    </a:cubicBezTo>
                    <a:cubicBezTo>
                      <a:pt x="11240" y="2108"/>
                      <a:pt x="11646" y="1405"/>
                      <a:pt x="11609" y="888"/>
                    </a:cubicBezTo>
                    <a:cubicBezTo>
                      <a:pt x="11609" y="629"/>
                      <a:pt x="11535" y="407"/>
                      <a:pt x="11351" y="259"/>
                    </a:cubicBezTo>
                    <a:cubicBezTo>
                      <a:pt x="11240" y="111"/>
                      <a:pt x="11018" y="38"/>
                      <a:pt x="107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1946;p37">
                <a:extLst>
                  <a:ext uri="{FF2B5EF4-FFF2-40B4-BE49-F238E27FC236}">
                    <a16:creationId xmlns:a16="http://schemas.microsoft.com/office/drawing/2014/main" id="{65F93224-1734-C740-80E0-016A4D1FCB71}"/>
                  </a:ext>
                </a:extLst>
              </p:cNvPr>
              <p:cNvSpPr/>
              <p:nvPr/>
            </p:nvSpPr>
            <p:spPr>
              <a:xfrm>
                <a:off x="6351250" y="3960150"/>
                <a:ext cx="32165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6803" extrusionOk="0">
                    <a:moveTo>
                      <a:pt x="11128" y="629"/>
                    </a:moveTo>
                    <a:cubicBezTo>
                      <a:pt x="11572" y="629"/>
                      <a:pt x="11831" y="739"/>
                      <a:pt x="11979" y="887"/>
                    </a:cubicBezTo>
                    <a:cubicBezTo>
                      <a:pt x="12163" y="1035"/>
                      <a:pt x="12237" y="1257"/>
                      <a:pt x="12237" y="1516"/>
                    </a:cubicBezTo>
                    <a:cubicBezTo>
                      <a:pt x="12274" y="2033"/>
                      <a:pt x="11868" y="2736"/>
                      <a:pt x="11017" y="3290"/>
                    </a:cubicBezTo>
                    <a:cubicBezTo>
                      <a:pt x="10019" y="3919"/>
                      <a:pt x="8134" y="4658"/>
                      <a:pt x="6359" y="5213"/>
                    </a:cubicBezTo>
                    <a:cubicBezTo>
                      <a:pt x="5435" y="5509"/>
                      <a:pt x="4584" y="5767"/>
                      <a:pt x="3845" y="5915"/>
                    </a:cubicBezTo>
                    <a:cubicBezTo>
                      <a:pt x="3106" y="6100"/>
                      <a:pt x="2477" y="6211"/>
                      <a:pt x="2181" y="6211"/>
                    </a:cubicBezTo>
                    <a:cubicBezTo>
                      <a:pt x="1849" y="6211"/>
                      <a:pt x="1405" y="6100"/>
                      <a:pt x="1072" y="5915"/>
                    </a:cubicBezTo>
                    <a:cubicBezTo>
                      <a:pt x="924" y="5841"/>
                      <a:pt x="813" y="5767"/>
                      <a:pt x="740" y="5657"/>
                    </a:cubicBezTo>
                    <a:cubicBezTo>
                      <a:pt x="666" y="5583"/>
                      <a:pt x="629" y="5509"/>
                      <a:pt x="629" y="5398"/>
                    </a:cubicBezTo>
                    <a:cubicBezTo>
                      <a:pt x="629" y="5324"/>
                      <a:pt x="703" y="5139"/>
                      <a:pt x="961" y="4880"/>
                    </a:cubicBezTo>
                    <a:cubicBezTo>
                      <a:pt x="1257" y="4658"/>
                      <a:pt x="1701" y="4400"/>
                      <a:pt x="2440" y="4104"/>
                    </a:cubicBezTo>
                    <a:cubicBezTo>
                      <a:pt x="5763" y="2802"/>
                      <a:pt x="10101" y="929"/>
                      <a:pt x="10721" y="661"/>
                    </a:cubicBezTo>
                    <a:lnTo>
                      <a:pt x="10721" y="661"/>
                    </a:lnTo>
                    <a:lnTo>
                      <a:pt x="10722" y="666"/>
                    </a:lnTo>
                    <a:cubicBezTo>
                      <a:pt x="10869" y="629"/>
                      <a:pt x="11017" y="629"/>
                      <a:pt x="11128" y="629"/>
                    </a:cubicBezTo>
                    <a:close/>
                    <a:moveTo>
                      <a:pt x="11128" y="0"/>
                    </a:moveTo>
                    <a:cubicBezTo>
                      <a:pt x="10980" y="0"/>
                      <a:pt x="10796" y="0"/>
                      <a:pt x="10611" y="37"/>
                    </a:cubicBezTo>
                    <a:lnTo>
                      <a:pt x="10537" y="74"/>
                    </a:lnTo>
                    <a:cubicBezTo>
                      <a:pt x="10537" y="74"/>
                      <a:pt x="10241" y="185"/>
                      <a:pt x="9723" y="407"/>
                    </a:cubicBezTo>
                    <a:cubicBezTo>
                      <a:pt x="8245" y="1035"/>
                      <a:pt x="4880" y="2477"/>
                      <a:pt x="2218" y="3512"/>
                    </a:cubicBezTo>
                    <a:cubicBezTo>
                      <a:pt x="1442" y="3808"/>
                      <a:pt x="924" y="4104"/>
                      <a:pt x="555" y="4437"/>
                    </a:cubicBezTo>
                    <a:cubicBezTo>
                      <a:pt x="222" y="4732"/>
                      <a:pt x="0" y="5065"/>
                      <a:pt x="0" y="5398"/>
                    </a:cubicBezTo>
                    <a:cubicBezTo>
                      <a:pt x="0" y="5657"/>
                      <a:pt x="111" y="5878"/>
                      <a:pt x="259" y="6063"/>
                    </a:cubicBezTo>
                    <a:cubicBezTo>
                      <a:pt x="481" y="6322"/>
                      <a:pt x="777" y="6507"/>
                      <a:pt x="1146" y="6618"/>
                    </a:cubicBezTo>
                    <a:cubicBezTo>
                      <a:pt x="1479" y="6729"/>
                      <a:pt x="1849" y="6803"/>
                      <a:pt x="2181" y="6803"/>
                    </a:cubicBezTo>
                    <a:cubicBezTo>
                      <a:pt x="2588" y="6803"/>
                      <a:pt x="3217" y="6692"/>
                      <a:pt x="3956" y="6507"/>
                    </a:cubicBezTo>
                    <a:cubicBezTo>
                      <a:pt x="5102" y="6248"/>
                      <a:pt x="6544" y="5841"/>
                      <a:pt x="7912" y="5324"/>
                    </a:cubicBezTo>
                    <a:cubicBezTo>
                      <a:pt x="9243" y="4843"/>
                      <a:pt x="10537" y="4326"/>
                      <a:pt x="11350" y="3808"/>
                    </a:cubicBezTo>
                    <a:cubicBezTo>
                      <a:pt x="12348" y="3180"/>
                      <a:pt x="12866" y="2329"/>
                      <a:pt x="12866" y="1516"/>
                    </a:cubicBezTo>
                    <a:cubicBezTo>
                      <a:pt x="12866" y="1109"/>
                      <a:pt x="12718" y="703"/>
                      <a:pt x="12422" y="444"/>
                    </a:cubicBezTo>
                    <a:cubicBezTo>
                      <a:pt x="12090" y="148"/>
                      <a:pt x="11683" y="0"/>
                      <a:pt x="11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1947;p37">
                <a:extLst>
                  <a:ext uri="{FF2B5EF4-FFF2-40B4-BE49-F238E27FC236}">
                    <a16:creationId xmlns:a16="http://schemas.microsoft.com/office/drawing/2014/main" id="{723A146C-0378-FD1C-949A-218656C4ECDA}"/>
                  </a:ext>
                </a:extLst>
              </p:cNvPr>
              <p:cNvSpPr/>
              <p:nvPr/>
            </p:nvSpPr>
            <p:spPr>
              <a:xfrm>
                <a:off x="6287475" y="3882150"/>
                <a:ext cx="392175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15687" h="6781" extrusionOk="0">
                    <a:moveTo>
                      <a:pt x="13608" y="0"/>
                    </a:moveTo>
                    <a:cubicBezTo>
                      <a:pt x="13436" y="0"/>
                      <a:pt x="13251" y="17"/>
                      <a:pt x="13051" y="51"/>
                    </a:cubicBezTo>
                    <a:cubicBezTo>
                      <a:pt x="13051" y="51"/>
                      <a:pt x="7875" y="2307"/>
                      <a:pt x="3919" y="3823"/>
                    </a:cubicBezTo>
                    <a:cubicBezTo>
                      <a:pt x="0" y="5375"/>
                      <a:pt x="2255" y="6780"/>
                      <a:pt x="3808" y="6780"/>
                    </a:cubicBezTo>
                    <a:cubicBezTo>
                      <a:pt x="5324" y="6780"/>
                      <a:pt x="11387" y="4969"/>
                      <a:pt x="13642" y="3564"/>
                    </a:cubicBezTo>
                    <a:cubicBezTo>
                      <a:pt x="15687" y="2269"/>
                      <a:pt x="15627" y="0"/>
                      <a:pt x="136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1948;p37">
                <a:extLst>
                  <a:ext uri="{FF2B5EF4-FFF2-40B4-BE49-F238E27FC236}">
                    <a16:creationId xmlns:a16="http://schemas.microsoft.com/office/drawing/2014/main" id="{0234EF22-B145-D98F-0435-4E83C7BC2D8A}"/>
                  </a:ext>
                </a:extLst>
              </p:cNvPr>
              <p:cNvSpPr/>
              <p:nvPr/>
            </p:nvSpPr>
            <p:spPr>
              <a:xfrm>
                <a:off x="6338300" y="3891750"/>
                <a:ext cx="320750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6101" extrusionOk="0">
                    <a:moveTo>
                      <a:pt x="12090" y="0"/>
                    </a:moveTo>
                    <a:cubicBezTo>
                      <a:pt x="12053" y="0"/>
                      <a:pt x="12016" y="37"/>
                      <a:pt x="12016" y="37"/>
                    </a:cubicBezTo>
                    <a:cubicBezTo>
                      <a:pt x="10278" y="1109"/>
                      <a:pt x="6286" y="2440"/>
                      <a:pt x="3845" y="2995"/>
                    </a:cubicBezTo>
                    <a:cubicBezTo>
                      <a:pt x="3217" y="3254"/>
                      <a:pt x="2625" y="3512"/>
                      <a:pt x="2034" y="3734"/>
                    </a:cubicBezTo>
                    <a:cubicBezTo>
                      <a:pt x="1221" y="4067"/>
                      <a:pt x="703" y="4363"/>
                      <a:pt x="407" y="4622"/>
                    </a:cubicBezTo>
                    <a:cubicBezTo>
                      <a:pt x="74" y="4880"/>
                      <a:pt x="1" y="5065"/>
                      <a:pt x="1" y="5213"/>
                    </a:cubicBezTo>
                    <a:cubicBezTo>
                      <a:pt x="1" y="5287"/>
                      <a:pt x="38" y="5398"/>
                      <a:pt x="148" y="5509"/>
                    </a:cubicBezTo>
                    <a:cubicBezTo>
                      <a:pt x="222" y="5583"/>
                      <a:pt x="370" y="5694"/>
                      <a:pt x="555" y="5805"/>
                    </a:cubicBezTo>
                    <a:cubicBezTo>
                      <a:pt x="888" y="5989"/>
                      <a:pt x="1368" y="6100"/>
                      <a:pt x="1738" y="6100"/>
                    </a:cubicBezTo>
                    <a:lnTo>
                      <a:pt x="1775" y="6100"/>
                    </a:lnTo>
                    <a:cubicBezTo>
                      <a:pt x="2108" y="6100"/>
                      <a:pt x="2773" y="5989"/>
                      <a:pt x="3550" y="5805"/>
                    </a:cubicBezTo>
                    <a:cubicBezTo>
                      <a:pt x="4363" y="5620"/>
                      <a:pt x="5324" y="5324"/>
                      <a:pt x="6323" y="5028"/>
                    </a:cubicBezTo>
                    <a:cubicBezTo>
                      <a:pt x="8282" y="4400"/>
                      <a:pt x="10352" y="3586"/>
                      <a:pt x="11424" y="2921"/>
                    </a:cubicBezTo>
                    <a:cubicBezTo>
                      <a:pt x="12386" y="2329"/>
                      <a:pt x="12829" y="1516"/>
                      <a:pt x="12792" y="925"/>
                    </a:cubicBezTo>
                    <a:cubicBezTo>
                      <a:pt x="12792" y="629"/>
                      <a:pt x="12718" y="407"/>
                      <a:pt x="12534" y="222"/>
                    </a:cubicBezTo>
                    <a:cubicBezTo>
                      <a:pt x="12423" y="111"/>
                      <a:pt x="12275" y="37"/>
                      <a:pt x="12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1949;p37">
                <a:extLst>
                  <a:ext uri="{FF2B5EF4-FFF2-40B4-BE49-F238E27FC236}">
                    <a16:creationId xmlns:a16="http://schemas.microsoft.com/office/drawing/2014/main" id="{F3207074-7921-F3AC-31C7-A20FA2FD8EF7}"/>
                  </a:ext>
                </a:extLst>
              </p:cNvPr>
              <p:cNvSpPr/>
              <p:nvPr/>
            </p:nvSpPr>
            <p:spPr>
              <a:xfrm>
                <a:off x="6323525" y="3874175"/>
                <a:ext cx="350300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14012" h="7395" extrusionOk="0">
                    <a:moveTo>
                      <a:pt x="12163" y="629"/>
                    </a:moveTo>
                    <a:cubicBezTo>
                      <a:pt x="12607" y="629"/>
                      <a:pt x="12903" y="740"/>
                      <a:pt x="13125" y="925"/>
                    </a:cubicBezTo>
                    <a:cubicBezTo>
                      <a:pt x="13309" y="1110"/>
                      <a:pt x="13383" y="1332"/>
                      <a:pt x="13383" y="1628"/>
                    </a:cubicBezTo>
                    <a:cubicBezTo>
                      <a:pt x="13420" y="2219"/>
                      <a:pt x="12977" y="3032"/>
                      <a:pt x="12015" y="3624"/>
                    </a:cubicBezTo>
                    <a:cubicBezTo>
                      <a:pt x="10943" y="4289"/>
                      <a:pt x="8873" y="5103"/>
                      <a:pt x="6914" y="5731"/>
                    </a:cubicBezTo>
                    <a:cubicBezTo>
                      <a:pt x="5915" y="6027"/>
                      <a:pt x="4954" y="6323"/>
                      <a:pt x="4141" y="6508"/>
                    </a:cubicBezTo>
                    <a:cubicBezTo>
                      <a:pt x="3364" y="6692"/>
                      <a:pt x="2699" y="6803"/>
                      <a:pt x="2366" y="6803"/>
                    </a:cubicBezTo>
                    <a:cubicBezTo>
                      <a:pt x="1959" y="6803"/>
                      <a:pt x="1479" y="6692"/>
                      <a:pt x="1146" y="6508"/>
                    </a:cubicBezTo>
                    <a:cubicBezTo>
                      <a:pt x="961" y="6397"/>
                      <a:pt x="813" y="6286"/>
                      <a:pt x="739" y="6212"/>
                    </a:cubicBezTo>
                    <a:cubicBezTo>
                      <a:pt x="629" y="6101"/>
                      <a:pt x="592" y="5990"/>
                      <a:pt x="592" y="5916"/>
                    </a:cubicBezTo>
                    <a:cubicBezTo>
                      <a:pt x="592" y="5768"/>
                      <a:pt x="665" y="5583"/>
                      <a:pt x="998" y="5325"/>
                    </a:cubicBezTo>
                    <a:cubicBezTo>
                      <a:pt x="1294" y="5066"/>
                      <a:pt x="1812" y="4770"/>
                      <a:pt x="2625" y="4437"/>
                    </a:cubicBezTo>
                    <a:cubicBezTo>
                      <a:pt x="6268" y="2994"/>
                      <a:pt x="11030" y="943"/>
                      <a:pt x="11682" y="662"/>
                    </a:cubicBezTo>
                    <a:lnTo>
                      <a:pt x="11682" y="662"/>
                    </a:lnTo>
                    <a:lnTo>
                      <a:pt x="11683" y="666"/>
                    </a:lnTo>
                    <a:cubicBezTo>
                      <a:pt x="11831" y="629"/>
                      <a:pt x="12015" y="629"/>
                      <a:pt x="12163" y="629"/>
                    </a:cubicBezTo>
                    <a:close/>
                    <a:moveTo>
                      <a:pt x="12163" y="1"/>
                    </a:moveTo>
                    <a:cubicBezTo>
                      <a:pt x="11978" y="1"/>
                      <a:pt x="11794" y="38"/>
                      <a:pt x="11572" y="75"/>
                    </a:cubicBezTo>
                    <a:lnTo>
                      <a:pt x="11498" y="75"/>
                    </a:lnTo>
                    <a:cubicBezTo>
                      <a:pt x="11498" y="75"/>
                      <a:pt x="11165" y="223"/>
                      <a:pt x="10611" y="444"/>
                    </a:cubicBezTo>
                    <a:cubicBezTo>
                      <a:pt x="8984" y="1147"/>
                      <a:pt x="5324" y="2700"/>
                      <a:pt x="2366" y="3883"/>
                    </a:cubicBezTo>
                    <a:cubicBezTo>
                      <a:pt x="1553" y="4178"/>
                      <a:pt x="961" y="4511"/>
                      <a:pt x="592" y="4844"/>
                    </a:cubicBezTo>
                    <a:cubicBezTo>
                      <a:pt x="222" y="5177"/>
                      <a:pt x="0" y="5546"/>
                      <a:pt x="0" y="5916"/>
                    </a:cubicBezTo>
                    <a:cubicBezTo>
                      <a:pt x="0" y="6175"/>
                      <a:pt x="111" y="6397"/>
                      <a:pt x="259" y="6582"/>
                    </a:cubicBezTo>
                    <a:cubicBezTo>
                      <a:pt x="481" y="6877"/>
                      <a:pt x="813" y="7062"/>
                      <a:pt x="1183" y="7210"/>
                    </a:cubicBezTo>
                    <a:cubicBezTo>
                      <a:pt x="1553" y="7321"/>
                      <a:pt x="1959" y="7395"/>
                      <a:pt x="2366" y="7395"/>
                    </a:cubicBezTo>
                    <a:cubicBezTo>
                      <a:pt x="2810" y="7395"/>
                      <a:pt x="3475" y="7284"/>
                      <a:pt x="4289" y="7099"/>
                    </a:cubicBezTo>
                    <a:cubicBezTo>
                      <a:pt x="5546" y="6803"/>
                      <a:pt x="7098" y="6323"/>
                      <a:pt x="8614" y="5805"/>
                    </a:cubicBezTo>
                    <a:cubicBezTo>
                      <a:pt x="10093" y="5288"/>
                      <a:pt x="11461" y="4696"/>
                      <a:pt x="12348" y="4142"/>
                    </a:cubicBezTo>
                    <a:cubicBezTo>
                      <a:pt x="13420" y="3439"/>
                      <a:pt x="14012" y="2515"/>
                      <a:pt x="14012" y="1628"/>
                    </a:cubicBezTo>
                    <a:cubicBezTo>
                      <a:pt x="14012" y="1184"/>
                      <a:pt x="13864" y="777"/>
                      <a:pt x="13531" y="481"/>
                    </a:cubicBezTo>
                    <a:cubicBezTo>
                      <a:pt x="13199" y="186"/>
                      <a:pt x="12718" y="1"/>
                      <a:pt x="12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1950;p37">
                <a:extLst>
                  <a:ext uri="{FF2B5EF4-FFF2-40B4-BE49-F238E27FC236}">
                    <a16:creationId xmlns:a16="http://schemas.microsoft.com/office/drawing/2014/main" id="{2247CD8F-5B42-59EC-7B37-928DDAA445C7}"/>
                  </a:ext>
                </a:extLst>
              </p:cNvPr>
              <p:cNvSpPr/>
              <p:nvPr/>
            </p:nvSpPr>
            <p:spPr>
              <a:xfrm>
                <a:off x="6297625" y="3803775"/>
                <a:ext cx="39247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15699" h="6773" extrusionOk="0">
                    <a:moveTo>
                      <a:pt x="13576" y="0"/>
                    </a:moveTo>
                    <a:cubicBezTo>
                      <a:pt x="13413" y="0"/>
                      <a:pt x="13239" y="14"/>
                      <a:pt x="13051" y="44"/>
                    </a:cubicBezTo>
                    <a:cubicBezTo>
                      <a:pt x="13051" y="44"/>
                      <a:pt x="7876" y="2299"/>
                      <a:pt x="3957" y="3852"/>
                    </a:cubicBezTo>
                    <a:cubicBezTo>
                      <a:pt x="1" y="5368"/>
                      <a:pt x="2256" y="6773"/>
                      <a:pt x="3809" y="6773"/>
                    </a:cubicBezTo>
                    <a:cubicBezTo>
                      <a:pt x="5362" y="6773"/>
                      <a:pt x="11388" y="4961"/>
                      <a:pt x="13643" y="3556"/>
                    </a:cubicBezTo>
                    <a:cubicBezTo>
                      <a:pt x="15699" y="2254"/>
                      <a:pt x="15627" y="0"/>
                      <a:pt x="13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1951;p37">
                <a:extLst>
                  <a:ext uri="{FF2B5EF4-FFF2-40B4-BE49-F238E27FC236}">
                    <a16:creationId xmlns:a16="http://schemas.microsoft.com/office/drawing/2014/main" id="{8489EE92-F24B-3DC3-0FE1-E476026F59BC}"/>
                  </a:ext>
                </a:extLst>
              </p:cNvPr>
              <p:cNvSpPr/>
              <p:nvPr/>
            </p:nvSpPr>
            <p:spPr>
              <a:xfrm>
                <a:off x="6341075" y="3803950"/>
                <a:ext cx="335525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6766" extrusionOk="0">
                    <a:moveTo>
                      <a:pt x="11868" y="0"/>
                    </a:moveTo>
                    <a:cubicBezTo>
                      <a:pt x="11683" y="0"/>
                      <a:pt x="11535" y="0"/>
                      <a:pt x="11313" y="37"/>
                    </a:cubicBezTo>
                    <a:cubicBezTo>
                      <a:pt x="11313" y="37"/>
                      <a:pt x="6138" y="2292"/>
                      <a:pt x="2219" y="3845"/>
                    </a:cubicBezTo>
                    <a:cubicBezTo>
                      <a:pt x="592" y="4473"/>
                      <a:pt x="0" y="5065"/>
                      <a:pt x="0" y="5583"/>
                    </a:cubicBezTo>
                    <a:cubicBezTo>
                      <a:pt x="0" y="6285"/>
                      <a:pt x="1147" y="6766"/>
                      <a:pt x="2071" y="6766"/>
                    </a:cubicBezTo>
                    <a:cubicBezTo>
                      <a:pt x="3624" y="6766"/>
                      <a:pt x="9650" y="4954"/>
                      <a:pt x="11905" y="3549"/>
                    </a:cubicBezTo>
                    <a:cubicBezTo>
                      <a:pt x="11905" y="3549"/>
                      <a:pt x="11942" y="3512"/>
                      <a:pt x="11979" y="3512"/>
                    </a:cubicBezTo>
                    <a:cubicBezTo>
                      <a:pt x="12164" y="3364"/>
                      <a:pt x="12349" y="3216"/>
                      <a:pt x="12533" y="3069"/>
                    </a:cubicBezTo>
                    <a:cubicBezTo>
                      <a:pt x="13125" y="2514"/>
                      <a:pt x="13421" y="1886"/>
                      <a:pt x="13421" y="1331"/>
                    </a:cubicBezTo>
                    <a:cubicBezTo>
                      <a:pt x="13421" y="592"/>
                      <a:pt x="12903" y="0"/>
                      <a:pt x="11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1952;p37">
                <a:extLst>
                  <a:ext uri="{FF2B5EF4-FFF2-40B4-BE49-F238E27FC236}">
                    <a16:creationId xmlns:a16="http://schemas.microsoft.com/office/drawing/2014/main" id="{098AD56F-4B25-76E0-5C6B-1AB0027DFA7E}"/>
                  </a:ext>
                </a:extLst>
              </p:cNvPr>
              <p:cNvSpPr/>
              <p:nvPr/>
            </p:nvSpPr>
            <p:spPr>
              <a:xfrm>
                <a:off x="6333675" y="3795625"/>
                <a:ext cx="350325" cy="185800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7432" extrusionOk="0">
                    <a:moveTo>
                      <a:pt x="12164" y="629"/>
                    </a:moveTo>
                    <a:cubicBezTo>
                      <a:pt x="12608" y="629"/>
                      <a:pt x="12903" y="777"/>
                      <a:pt x="13125" y="925"/>
                    </a:cubicBezTo>
                    <a:cubicBezTo>
                      <a:pt x="13310" y="1109"/>
                      <a:pt x="13384" y="1331"/>
                      <a:pt x="13421" y="1664"/>
                    </a:cubicBezTo>
                    <a:cubicBezTo>
                      <a:pt x="13421" y="2219"/>
                      <a:pt x="12977" y="3032"/>
                      <a:pt x="12016" y="3623"/>
                    </a:cubicBezTo>
                    <a:cubicBezTo>
                      <a:pt x="10944" y="4289"/>
                      <a:pt x="8874" y="5102"/>
                      <a:pt x="6914" y="5731"/>
                    </a:cubicBezTo>
                    <a:cubicBezTo>
                      <a:pt x="5916" y="6027"/>
                      <a:pt x="4955" y="6322"/>
                      <a:pt x="4141" y="6507"/>
                    </a:cubicBezTo>
                    <a:cubicBezTo>
                      <a:pt x="3365" y="6692"/>
                      <a:pt x="2700" y="6803"/>
                      <a:pt x="2367" y="6803"/>
                    </a:cubicBezTo>
                    <a:cubicBezTo>
                      <a:pt x="1960" y="6803"/>
                      <a:pt x="1480" y="6692"/>
                      <a:pt x="1147" y="6507"/>
                    </a:cubicBezTo>
                    <a:cubicBezTo>
                      <a:pt x="962" y="6433"/>
                      <a:pt x="814" y="6322"/>
                      <a:pt x="740" y="6211"/>
                    </a:cubicBezTo>
                    <a:cubicBezTo>
                      <a:pt x="629" y="6100"/>
                      <a:pt x="592" y="6027"/>
                      <a:pt x="592" y="5916"/>
                    </a:cubicBezTo>
                    <a:cubicBezTo>
                      <a:pt x="592" y="5805"/>
                      <a:pt x="666" y="5583"/>
                      <a:pt x="999" y="5324"/>
                    </a:cubicBezTo>
                    <a:cubicBezTo>
                      <a:pt x="1295" y="5065"/>
                      <a:pt x="1812" y="4770"/>
                      <a:pt x="2626" y="4437"/>
                    </a:cubicBezTo>
                    <a:cubicBezTo>
                      <a:pt x="6544" y="2884"/>
                      <a:pt x="11757" y="666"/>
                      <a:pt x="11757" y="666"/>
                    </a:cubicBezTo>
                    <a:lnTo>
                      <a:pt x="11751" y="654"/>
                    </a:lnTo>
                    <a:lnTo>
                      <a:pt x="11751" y="654"/>
                    </a:lnTo>
                    <a:cubicBezTo>
                      <a:pt x="11905" y="629"/>
                      <a:pt x="12035" y="629"/>
                      <a:pt x="12164" y="629"/>
                    </a:cubicBezTo>
                    <a:close/>
                    <a:moveTo>
                      <a:pt x="12164" y="0"/>
                    </a:moveTo>
                    <a:cubicBezTo>
                      <a:pt x="11979" y="0"/>
                      <a:pt x="11794" y="37"/>
                      <a:pt x="11572" y="74"/>
                    </a:cubicBezTo>
                    <a:lnTo>
                      <a:pt x="11499" y="74"/>
                    </a:lnTo>
                    <a:cubicBezTo>
                      <a:pt x="11499" y="74"/>
                      <a:pt x="11166" y="222"/>
                      <a:pt x="10648" y="481"/>
                    </a:cubicBezTo>
                    <a:cubicBezTo>
                      <a:pt x="8985" y="1183"/>
                      <a:pt x="5324" y="2736"/>
                      <a:pt x="2367" y="3882"/>
                    </a:cubicBezTo>
                    <a:cubicBezTo>
                      <a:pt x="1553" y="4215"/>
                      <a:pt x="962" y="4511"/>
                      <a:pt x="592" y="4843"/>
                    </a:cubicBezTo>
                    <a:cubicBezTo>
                      <a:pt x="223" y="5176"/>
                      <a:pt x="1" y="5546"/>
                      <a:pt x="1" y="5916"/>
                    </a:cubicBezTo>
                    <a:cubicBezTo>
                      <a:pt x="1" y="6174"/>
                      <a:pt x="112" y="6433"/>
                      <a:pt x="259" y="6618"/>
                    </a:cubicBezTo>
                    <a:cubicBezTo>
                      <a:pt x="481" y="6877"/>
                      <a:pt x="851" y="7062"/>
                      <a:pt x="1184" y="7210"/>
                    </a:cubicBezTo>
                    <a:cubicBezTo>
                      <a:pt x="1553" y="7357"/>
                      <a:pt x="1960" y="7431"/>
                      <a:pt x="2367" y="7431"/>
                    </a:cubicBezTo>
                    <a:cubicBezTo>
                      <a:pt x="2810" y="7431"/>
                      <a:pt x="3476" y="7284"/>
                      <a:pt x="4289" y="7099"/>
                    </a:cubicBezTo>
                    <a:cubicBezTo>
                      <a:pt x="5546" y="6803"/>
                      <a:pt x="7099" y="6359"/>
                      <a:pt x="8615" y="5805"/>
                    </a:cubicBezTo>
                    <a:cubicBezTo>
                      <a:pt x="10094" y="5287"/>
                      <a:pt x="11462" y="4696"/>
                      <a:pt x="12349" y="4141"/>
                    </a:cubicBezTo>
                    <a:cubicBezTo>
                      <a:pt x="13458" y="3476"/>
                      <a:pt x="14013" y="2514"/>
                      <a:pt x="14013" y="1664"/>
                    </a:cubicBezTo>
                    <a:cubicBezTo>
                      <a:pt x="14013" y="1220"/>
                      <a:pt x="13865" y="777"/>
                      <a:pt x="13532" y="481"/>
                    </a:cubicBezTo>
                    <a:cubicBezTo>
                      <a:pt x="13199" y="185"/>
                      <a:pt x="12719" y="0"/>
                      <a:pt x="12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1953;p37">
                <a:extLst>
                  <a:ext uri="{FF2B5EF4-FFF2-40B4-BE49-F238E27FC236}">
                    <a16:creationId xmlns:a16="http://schemas.microsoft.com/office/drawing/2014/main" id="{CD622332-C7D9-DDD3-37D4-50AADC36C2D8}"/>
                  </a:ext>
                </a:extLst>
              </p:cNvPr>
              <p:cNvSpPr/>
              <p:nvPr/>
            </p:nvSpPr>
            <p:spPr>
              <a:xfrm>
                <a:off x="4942650" y="1866675"/>
                <a:ext cx="849425" cy="1047800"/>
              </a:xfrm>
              <a:custGeom>
                <a:avLst/>
                <a:gdLst/>
                <a:ahLst/>
                <a:cxnLst/>
                <a:rect l="l" t="t" r="r" b="b"/>
                <a:pathLst>
                  <a:path w="33977" h="41912" extrusionOk="0">
                    <a:moveTo>
                      <a:pt x="14309" y="0"/>
                    </a:moveTo>
                    <a:cubicBezTo>
                      <a:pt x="14309" y="0"/>
                      <a:pt x="4216" y="6470"/>
                      <a:pt x="2108" y="8984"/>
                    </a:cubicBezTo>
                    <a:cubicBezTo>
                      <a:pt x="1" y="11535"/>
                      <a:pt x="962" y="16859"/>
                      <a:pt x="1110" y="18560"/>
                    </a:cubicBezTo>
                    <a:cubicBezTo>
                      <a:pt x="1258" y="20223"/>
                      <a:pt x="1406" y="31462"/>
                      <a:pt x="2367" y="33274"/>
                    </a:cubicBezTo>
                    <a:cubicBezTo>
                      <a:pt x="3333" y="35063"/>
                      <a:pt x="6205" y="41911"/>
                      <a:pt x="15275" y="41911"/>
                    </a:cubicBezTo>
                    <a:cubicBezTo>
                      <a:pt x="15575" y="41911"/>
                      <a:pt x="15881" y="41904"/>
                      <a:pt x="16194" y="41888"/>
                    </a:cubicBezTo>
                    <a:cubicBezTo>
                      <a:pt x="23255" y="41592"/>
                      <a:pt x="26805" y="35825"/>
                      <a:pt x="28210" y="32165"/>
                    </a:cubicBezTo>
                    <a:cubicBezTo>
                      <a:pt x="29614" y="28505"/>
                      <a:pt x="29910" y="24290"/>
                      <a:pt x="29910" y="24290"/>
                    </a:cubicBezTo>
                    <a:cubicBezTo>
                      <a:pt x="29910" y="24290"/>
                      <a:pt x="33977" y="23588"/>
                      <a:pt x="33977" y="20223"/>
                    </a:cubicBezTo>
                    <a:cubicBezTo>
                      <a:pt x="33977" y="17022"/>
                      <a:pt x="33173" y="13318"/>
                      <a:pt x="31439" y="13318"/>
                    </a:cubicBezTo>
                    <a:cubicBezTo>
                      <a:pt x="31351" y="13318"/>
                      <a:pt x="31260" y="13327"/>
                      <a:pt x="31167" y="13347"/>
                    </a:cubicBezTo>
                    <a:cubicBezTo>
                      <a:pt x="30206" y="13569"/>
                      <a:pt x="28912" y="15750"/>
                      <a:pt x="28912" y="15750"/>
                    </a:cubicBezTo>
                    <a:cubicBezTo>
                      <a:pt x="28912" y="15750"/>
                      <a:pt x="23588" y="12238"/>
                      <a:pt x="19078" y="7025"/>
                    </a:cubicBezTo>
                    <a:cubicBezTo>
                      <a:pt x="14604" y="1812"/>
                      <a:pt x="14309" y="0"/>
                      <a:pt x="14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1954;p37">
                <a:extLst>
                  <a:ext uri="{FF2B5EF4-FFF2-40B4-BE49-F238E27FC236}">
                    <a16:creationId xmlns:a16="http://schemas.microsoft.com/office/drawing/2014/main" id="{DD50F48D-BC40-93CE-6688-EC1421D2DA28}"/>
                  </a:ext>
                </a:extLst>
              </p:cNvPr>
              <p:cNvSpPr/>
              <p:nvPr/>
            </p:nvSpPr>
            <p:spPr>
              <a:xfrm>
                <a:off x="4970400" y="1866675"/>
                <a:ext cx="695050" cy="401125"/>
              </a:xfrm>
              <a:custGeom>
                <a:avLst/>
                <a:gdLst/>
                <a:ahLst/>
                <a:cxnLst/>
                <a:rect l="l" t="t" r="r" b="b"/>
                <a:pathLst>
                  <a:path w="27802" h="16045" extrusionOk="0">
                    <a:moveTo>
                      <a:pt x="13199" y="0"/>
                    </a:moveTo>
                    <a:cubicBezTo>
                      <a:pt x="13199" y="0"/>
                      <a:pt x="3106" y="6470"/>
                      <a:pt x="998" y="8984"/>
                    </a:cubicBezTo>
                    <a:cubicBezTo>
                      <a:pt x="518" y="9576"/>
                      <a:pt x="185" y="10278"/>
                      <a:pt x="0" y="11055"/>
                    </a:cubicBezTo>
                    <a:lnTo>
                      <a:pt x="12570" y="5842"/>
                    </a:lnTo>
                    <a:cubicBezTo>
                      <a:pt x="12570" y="5842"/>
                      <a:pt x="20307" y="16045"/>
                      <a:pt x="26183" y="16045"/>
                    </a:cubicBezTo>
                    <a:cubicBezTo>
                      <a:pt x="26742" y="16045"/>
                      <a:pt x="27285" y="15952"/>
                      <a:pt x="27802" y="15750"/>
                    </a:cubicBezTo>
                    <a:cubicBezTo>
                      <a:pt x="27802" y="15750"/>
                      <a:pt x="22478" y="12238"/>
                      <a:pt x="17968" y="7025"/>
                    </a:cubicBezTo>
                    <a:cubicBezTo>
                      <a:pt x="13494" y="1812"/>
                      <a:pt x="13199" y="0"/>
                      <a:pt x="13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1955;p37">
                <a:extLst>
                  <a:ext uri="{FF2B5EF4-FFF2-40B4-BE49-F238E27FC236}">
                    <a16:creationId xmlns:a16="http://schemas.microsoft.com/office/drawing/2014/main" id="{A71F6146-37BE-CC82-F51F-B718AA79D717}"/>
                  </a:ext>
                </a:extLst>
              </p:cNvPr>
              <p:cNvSpPr/>
              <p:nvPr/>
            </p:nvSpPr>
            <p:spPr>
              <a:xfrm>
                <a:off x="4968550" y="2285850"/>
                <a:ext cx="823525" cy="628625"/>
              </a:xfrm>
              <a:custGeom>
                <a:avLst/>
                <a:gdLst/>
                <a:ahLst/>
                <a:cxnLst/>
                <a:rect l="l" t="t" r="r" b="b"/>
                <a:pathLst>
                  <a:path w="32941" h="25145" extrusionOk="0">
                    <a:moveTo>
                      <a:pt x="3235" y="0"/>
                    </a:moveTo>
                    <a:cubicBezTo>
                      <a:pt x="3026" y="0"/>
                      <a:pt x="2810" y="6"/>
                      <a:pt x="2588" y="18"/>
                    </a:cubicBezTo>
                    <a:cubicBezTo>
                      <a:pt x="1479" y="92"/>
                      <a:pt x="666" y="536"/>
                      <a:pt x="0" y="1090"/>
                    </a:cubicBezTo>
                    <a:cubicBezTo>
                      <a:pt x="37" y="1349"/>
                      <a:pt x="74" y="1608"/>
                      <a:pt x="74" y="1793"/>
                    </a:cubicBezTo>
                    <a:cubicBezTo>
                      <a:pt x="222" y="3456"/>
                      <a:pt x="370" y="14695"/>
                      <a:pt x="1331" y="16507"/>
                    </a:cubicBezTo>
                    <a:cubicBezTo>
                      <a:pt x="2297" y="18296"/>
                      <a:pt x="5169" y="25144"/>
                      <a:pt x="14239" y="25144"/>
                    </a:cubicBezTo>
                    <a:cubicBezTo>
                      <a:pt x="14539" y="25144"/>
                      <a:pt x="14845" y="25137"/>
                      <a:pt x="15158" y="25121"/>
                    </a:cubicBezTo>
                    <a:cubicBezTo>
                      <a:pt x="22219" y="24825"/>
                      <a:pt x="25769" y="19058"/>
                      <a:pt x="27174" y="15398"/>
                    </a:cubicBezTo>
                    <a:cubicBezTo>
                      <a:pt x="28578" y="11738"/>
                      <a:pt x="28874" y="7523"/>
                      <a:pt x="28874" y="7523"/>
                    </a:cubicBezTo>
                    <a:cubicBezTo>
                      <a:pt x="28874" y="7523"/>
                      <a:pt x="32941" y="6821"/>
                      <a:pt x="32941" y="3456"/>
                    </a:cubicBezTo>
                    <a:cubicBezTo>
                      <a:pt x="32941" y="2791"/>
                      <a:pt x="32904" y="2088"/>
                      <a:pt x="32830" y="1386"/>
                    </a:cubicBezTo>
                    <a:cubicBezTo>
                      <a:pt x="32719" y="2458"/>
                      <a:pt x="32497" y="3641"/>
                      <a:pt x="32054" y="4602"/>
                    </a:cubicBezTo>
                    <a:cubicBezTo>
                      <a:pt x="31225" y="6421"/>
                      <a:pt x="29447" y="6673"/>
                      <a:pt x="28528" y="6673"/>
                    </a:cubicBezTo>
                    <a:cubicBezTo>
                      <a:pt x="28176" y="6673"/>
                      <a:pt x="27950" y="6636"/>
                      <a:pt x="27950" y="6636"/>
                    </a:cubicBezTo>
                    <a:cubicBezTo>
                      <a:pt x="27950" y="6636"/>
                      <a:pt x="26101" y="16248"/>
                      <a:pt x="23587" y="19206"/>
                    </a:cubicBezTo>
                    <a:cubicBezTo>
                      <a:pt x="21937" y="21148"/>
                      <a:pt x="18421" y="22899"/>
                      <a:pt x="14265" y="22899"/>
                    </a:cubicBezTo>
                    <a:cubicBezTo>
                      <a:pt x="12091" y="22899"/>
                      <a:pt x="9743" y="22420"/>
                      <a:pt x="7394" y="21239"/>
                    </a:cubicBezTo>
                    <a:cubicBezTo>
                      <a:pt x="555" y="17838"/>
                      <a:pt x="1479" y="9409"/>
                      <a:pt x="1479" y="9409"/>
                    </a:cubicBezTo>
                    <a:cubicBezTo>
                      <a:pt x="1479" y="9409"/>
                      <a:pt x="5583" y="9409"/>
                      <a:pt x="7172" y="5527"/>
                    </a:cubicBezTo>
                    <a:cubicBezTo>
                      <a:pt x="8677" y="1853"/>
                      <a:pt x="6936" y="0"/>
                      <a:pt x="3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1956;p37">
                <a:extLst>
                  <a:ext uri="{FF2B5EF4-FFF2-40B4-BE49-F238E27FC236}">
                    <a16:creationId xmlns:a16="http://schemas.microsoft.com/office/drawing/2014/main" id="{8A7D88E6-82DD-5DFE-C44E-CAE7039607CB}"/>
                  </a:ext>
                </a:extLst>
              </p:cNvPr>
              <p:cNvSpPr/>
              <p:nvPr/>
            </p:nvSpPr>
            <p:spPr>
              <a:xfrm>
                <a:off x="4968550" y="2286300"/>
                <a:ext cx="823525" cy="628525"/>
              </a:xfrm>
              <a:custGeom>
                <a:avLst/>
                <a:gdLst/>
                <a:ahLst/>
                <a:cxnLst/>
                <a:rect l="l" t="t" r="r" b="b"/>
                <a:pathLst>
                  <a:path w="32941" h="25141" extrusionOk="0">
                    <a:moveTo>
                      <a:pt x="2588" y="0"/>
                    </a:moveTo>
                    <a:cubicBezTo>
                      <a:pt x="1479" y="74"/>
                      <a:pt x="666" y="518"/>
                      <a:pt x="0" y="1072"/>
                    </a:cubicBezTo>
                    <a:cubicBezTo>
                      <a:pt x="37" y="1331"/>
                      <a:pt x="74" y="1553"/>
                      <a:pt x="74" y="1775"/>
                    </a:cubicBezTo>
                    <a:cubicBezTo>
                      <a:pt x="222" y="3401"/>
                      <a:pt x="370" y="14197"/>
                      <a:pt x="1294" y="16378"/>
                    </a:cubicBezTo>
                    <a:cubicBezTo>
                      <a:pt x="1294" y="16415"/>
                      <a:pt x="1331" y="16452"/>
                      <a:pt x="1331" y="16489"/>
                    </a:cubicBezTo>
                    <a:cubicBezTo>
                      <a:pt x="1405" y="16637"/>
                      <a:pt x="1479" y="16785"/>
                      <a:pt x="1590" y="16970"/>
                    </a:cubicBezTo>
                    <a:cubicBezTo>
                      <a:pt x="1664" y="17155"/>
                      <a:pt x="1812" y="17376"/>
                      <a:pt x="1923" y="17598"/>
                    </a:cubicBezTo>
                    <a:cubicBezTo>
                      <a:pt x="2255" y="18227"/>
                      <a:pt x="2699" y="19003"/>
                      <a:pt x="3327" y="19816"/>
                    </a:cubicBezTo>
                    <a:cubicBezTo>
                      <a:pt x="3475" y="20038"/>
                      <a:pt x="3623" y="20260"/>
                      <a:pt x="3808" y="20482"/>
                    </a:cubicBezTo>
                    <a:cubicBezTo>
                      <a:pt x="3919" y="20593"/>
                      <a:pt x="3993" y="20667"/>
                      <a:pt x="4067" y="20778"/>
                    </a:cubicBezTo>
                    <a:cubicBezTo>
                      <a:pt x="6026" y="22996"/>
                      <a:pt x="9169" y="25140"/>
                      <a:pt x="14271" y="25140"/>
                    </a:cubicBezTo>
                    <a:cubicBezTo>
                      <a:pt x="14567" y="25140"/>
                      <a:pt x="14862" y="25140"/>
                      <a:pt x="15158" y="25103"/>
                    </a:cubicBezTo>
                    <a:cubicBezTo>
                      <a:pt x="16748" y="25029"/>
                      <a:pt x="18190" y="24697"/>
                      <a:pt x="19447" y="24142"/>
                    </a:cubicBezTo>
                    <a:cubicBezTo>
                      <a:pt x="19853" y="23957"/>
                      <a:pt x="20223" y="23772"/>
                      <a:pt x="20593" y="23587"/>
                    </a:cubicBezTo>
                    <a:lnTo>
                      <a:pt x="20630" y="23550"/>
                    </a:lnTo>
                    <a:cubicBezTo>
                      <a:pt x="20852" y="23403"/>
                      <a:pt x="21073" y="23292"/>
                      <a:pt x="21295" y="23144"/>
                    </a:cubicBezTo>
                    <a:cubicBezTo>
                      <a:pt x="22811" y="22109"/>
                      <a:pt x="24031" y="20815"/>
                      <a:pt x="24992" y="19484"/>
                    </a:cubicBezTo>
                    <a:cubicBezTo>
                      <a:pt x="25140" y="19299"/>
                      <a:pt x="25251" y="19114"/>
                      <a:pt x="25399" y="18892"/>
                    </a:cubicBezTo>
                    <a:cubicBezTo>
                      <a:pt x="25584" y="18596"/>
                      <a:pt x="25769" y="18301"/>
                      <a:pt x="25953" y="18005"/>
                    </a:cubicBezTo>
                    <a:cubicBezTo>
                      <a:pt x="26064" y="17783"/>
                      <a:pt x="26175" y="17598"/>
                      <a:pt x="26286" y="17376"/>
                    </a:cubicBezTo>
                    <a:cubicBezTo>
                      <a:pt x="26656" y="16674"/>
                      <a:pt x="26952" y="16008"/>
                      <a:pt x="27174" y="15380"/>
                    </a:cubicBezTo>
                    <a:cubicBezTo>
                      <a:pt x="28578" y="11720"/>
                      <a:pt x="28874" y="7505"/>
                      <a:pt x="28874" y="7505"/>
                    </a:cubicBezTo>
                    <a:cubicBezTo>
                      <a:pt x="28874" y="7505"/>
                      <a:pt x="32941" y="6803"/>
                      <a:pt x="32941" y="3438"/>
                    </a:cubicBezTo>
                    <a:cubicBezTo>
                      <a:pt x="32941" y="2773"/>
                      <a:pt x="32904" y="2070"/>
                      <a:pt x="32830" y="1368"/>
                    </a:cubicBezTo>
                    <a:cubicBezTo>
                      <a:pt x="32719" y="2440"/>
                      <a:pt x="32497" y="3623"/>
                      <a:pt x="32054" y="4584"/>
                    </a:cubicBezTo>
                    <a:cubicBezTo>
                      <a:pt x="31203" y="6433"/>
                      <a:pt x="29392" y="6655"/>
                      <a:pt x="28467" y="6655"/>
                    </a:cubicBezTo>
                    <a:cubicBezTo>
                      <a:pt x="28135" y="6655"/>
                      <a:pt x="27950" y="6618"/>
                      <a:pt x="27950" y="6618"/>
                    </a:cubicBezTo>
                    <a:cubicBezTo>
                      <a:pt x="27950" y="6618"/>
                      <a:pt x="26101" y="16230"/>
                      <a:pt x="23587" y="19188"/>
                    </a:cubicBezTo>
                    <a:cubicBezTo>
                      <a:pt x="21961" y="21147"/>
                      <a:pt x="18411" y="22885"/>
                      <a:pt x="14271" y="22885"/>
                    </a:cubicBezTo>
                    <a:cubicBezTo>
                      <a:pt x="12090" y="22885"/>
                      <a:pt x="9760" y="22404"/>
                      <a:pt x="7394" y="21221"/>
                    </a:cubicBezTo>
                    <a:cubicBezTo>
                      <a:pt x="1997" y="18522"/>
                      <a:pt x="1442" y="12718"/>
                      <a:pt x="1405" y="10389"/>
                    </a:cubicBezTo>
                    <a:cubicBezTo>
                      <a:pt x="1405" y="9760"/>
                      <a:pt x="1479" y="9391"/>
                      <a:pt x="1479" y="9391"/>
                    </a:cubicBezTo>
                    <a:cubicBezTo>
                      <a:pt x="1479" y="9391"/>
                      <a:pt x="5583" y="9391"/>
                      <a:pt x="7172" y="5509"/>
                    </a:cubicBezTo>
                    <a:cubicBezTo>
                      <a:pt x="7542" y="4584"/>
                      <a:pt x="7727" y="3808"/>
                      <a:pt x="7727" y="3143"/>
                    </a:cubicBezTo>
                    <a:cubicBezTo>
                      <a:pt x="7727" y="1035"/>
                      <a:pt x="6026" y="0"/>
                      <a:pt x="32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1957;p37">
                <a:extLst>
                  <a:ext uri="{FF2B5EF4-FFF2-40B4-BE49-F238E27FC236}">
                    <a16:creationId xmlns:a16="http://schemas.microsoft.com/office/drawing/2014/main" id="{6A0E7479-8E1F-1E4A-A4D4-09C133A61676}"/>
                  </a:ext>
                </a:extLst>
              </p:cNvPr>
              <p:cNvSpPr/>
              <p:nvPr/>
            </p:nvSpPr>
            <p:spPr>
              <a:xfrm>
                <a:off x="5305900" y="2213275"/>
                <a:ext cx="281000" cy="281000"/>
              </a:xfrm>
              <a:custGeom>
                <a:avLst/>
                <a:gdLst/>
                <a:ahLst/>
                <a:cxnLst/>
                <a:rect l="l" t="t" r="r" b="b"/>
                <a:pathLst>
                  <a:path w="11240" h="11240" extrusionOk="0">
                    <a:moveTo>
                      <a:pt x="5620" y="0"/>
                    </a:moveTo>
                    <a:cubicBezTo>
                      <a:pt x="2514" y="0"/>
                      <a:pt x="0" y="2514"/>
                      <a:pt x="0" y="5620"/>
                    </a:cubicBezTo>
                    <a:cubicBezTo>
                      <a:pt x="0" y="8726"/>
                      <a:pt x="2514" y="11240"/>
                      <a:pt x="5620" y="11240"/>
                    </a:cubicBezTo>
                    <a:cubicBezTo>
                      <a:pt x="8725" y="11240"/>
                      <a:pt x="11239" y="8726"/>
                      <a:pt x="11239" y="5620"/>
                    </a:cubicBezTo>
                    <a:cubicBezTo>
                      <a:pt x="11239" y="2514"/>
                      <a:pt x="8725" y="0"/>
                      <a:pt x="5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1958;p37">
                <a:extLst>
                  <a:ext uri="{FF2B5EF4-FFF2-40B4-BE49-F238E27FC236}">
                    <a16:creationId xmlns:a16="http://schemas.microsoft.com/office/drawing/2014/main" id="{972E5387-EAF4-4D15-B787-1537AEDF01EB}"/>
                  </a:ext>
                </a:extLst>
              </p:cNvPr>
              <p:cNvSpPr/>
              <p:nvPr/>
            </p:nvSpPr>
            <p:spPr>
              <a:xfrm>
                <a:off x="5305900" y="2213275"/>
                <a:ext cx="281000" cy="281000"/>
              </a:xfrm>
              <a:custGeom>
                <a:avLst/>
                <a:gdLst/>
                <a:ahLst/>
                <a:cxnLst/>
                <a:rect l="l" t="t" r="r" b="b"/>
                <a:pathLst>
                  <a:path w="11240" h="11240" extrusionOk="0">
                    <a:moveTo>
                      <a:pt x="5620" y="0"/>
                    </a:moveTo>
                    <a:cubicBezTo>
                      <a:pt x="2514" y="0"/>
                      <a:pt x="0" y="2514"/>
                      <a:pt x="0" y="5620"/>
                    </a:cubicBezTo>
                    <a:cubicBezTo>
                      <a:pt x="0" y="8726"/>
                      <a:pt x="2514" y="11240"/>
                      <a:pt x="5620" y="11240"/>
                    </a:cubicBezTo>
                    <a:cubicBezTo>
                      <a:pt x="8725" y="11240"/>
                      <a:pt x="11239" y="8726"/>
                      <a:pt x="11239" y="5620"/>
                    </a:cubicBezTo>
                    <a:cubicBezTo>
                      <a:pt x="11239" y="3624"/>
                      <a:pt x="10204" y="1886"/>
                      <a:pt x="8652" y="888"/>
                    </a:cubicBezTo>
                    <a:cubicBezTo>
                      <a:pt x="8504" y="814"/>
                      <a:pt x="8393" y="740"/>
                      <a:pt x="8282" y="666"/>
                    </a:cubicBezTo>
                    <a:cubicBezTo>
                      <a:pt x="7468" y="222"/>
                      <a:pt x="6581" y="0"/>
                      <a:pt x="56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1959;p37">
                <a:extLst>
                  <a:ext uri="{FF2B5EF4-FFF2-40B4-BE49-F238E27FC236}">
                    <a16:creationId xmlns:a16="http://schemas.microsoft.com/office/drawing/2014/main" id="{98F4A3F9-AFC6-23E1-E24E-93050089BEC5}"/>
                  </a:ext>
                </a:extLst>
              </p:cNvPr>
              <p:cNvSpPr/>
              <p:nvPr/>
            </p:nvSpPr>
            <p:spPr>
              <a:xfrm>
                <a:off x="4970400" y="1866675"/>
                <a:ext cx="695050" cy="401150"/>
              </a:xfrm>
              <a:custGeom>
                <a:avLst/>
                <a:gdLst/>
                <a:ahLst/>
                <a:cxnLst/>
                <a:rect l="l" t="t" r="r" b="b"/>
                <a:pathLst>
                  <a:path w="27802" h="16046" extrusionOk="0">
                    <a:moveTo>
                      <a:pt x="13199" y="0"/>
                    </a:moveTo>
                    <a:cubicBezTo>
                      <a:pt x="13199" y="0"/>
                      <a:pt x="3106" y="6470"/>
                      <a:pt x="998" y="8984"/>
                    </a:cubicBezTo>
                    <a:cubicBezTo>
                      <a:pt x="518" y="9576"/>
                      <a:pt x="185" y="10278"/>
                      <a:pt x="0" y="11055"/>
                    </a:cubicBezTo>
                    <a:lnTo>
                      <a:pt x="12570" y="5842"/>
                    </a:lnTo>
                    <a:cubicBezTo>
                      <a:pt x="12570" y="5842"/>
                      <a:pt x="16970" y="11683"/>
                      <a:pt x="21702" y="14530"/>
                    </a:cubicBezTo>
                    <a:cubicBezTo>
                      <a:pt x="21813" y="14604"/>
                      <a:pt x="21924" y="14678"/>
                      <a:pt x="22072" y="14752"/>
                    </a:cubicBezTo>
                    <a:cubicBezTo>
                      <a:pt x="23439" y="15528"/>
                      <a:pt x="24844" y="16046"/>
                      <a:pt x="26175" y="16046"/>
                    </a:cubicBezTo>
                    <a:cubicBezTo>
                      <a:pt x="26730" y="16046"/>
                      <a:pt x="27284" y="15935"/>
                      <a:pt x="27802" y="15750"/>
                    </a:cubicBezTo>
                    <a:cubicBezTo>
                      <a:pt x="27802" y="15750"/>
                      <a:pt x="22478" y="12238"/>
                      <a:pt x="17968" y="7025"/>
                    </a:cubicBezTo>
                    <a:cubicBezTo>
                      <a:pt x="13494" y="1812"/>
                      <a:pt x="13199" y="0"/>
                      <a:pt x="13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1960;p37">
                <a:extLst>
                  <a:ext uri="{FF2B5EF4-FFF2-40B4-BE49-F238E27FC236}">
                    <a16:creationId xmlns:a16="http://schemas.microsoft.com/office/drawing/2014/main" id="{0C463A1C-C526-82F1-0CCA-920A5B3D2205}"/>
                  </a:ext>
                </a:extLst>
              </p:cNvPr>
              <p:cNvSpPr/>
              <p:nvPr/>
            </p:nvSpPr>
            <p:spPr>
              <a:xfrm>
                <a:off x="5512925" y="2229900"/>
                <a:ext cx="927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23" extrusionOk="0">
                    <a:moveTo>
                      <a:pt x="371" y="223"/>
                    </a:moveTo>
                    <a:cubicBezTo>
                      <a:pt x="223" y="149"/>
                      <a:pt x="112" y="75"/>
                      <a:pt x="1" y="1"/>
                    </a:cubicBezTo>
                    <a:cubicBezTo>
                      <a:pt x="112" y="75"/>
                      <a:pt x="223" y="149"/>
                      <a:pt x="371" y="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1961;p37">
                <a:extLst>
                  <a:ext uri="{FF2B5EF4-FFF2-40B4-BE49-F238E27FC236}">
                    <a16:creationId xmlns:a16="http://schemas.microsoft.com/office/drawing/2014/main" id="{06C62C9F-FABF-2CBF-3CC5-D868FB470901}"/>
                  </a:ext>
                </a:extLst>
              </p:cNvPr>
              <p:cNvSpPr/>
              <p:nvPr/>
            </p:nvSpPr>
            <p:spPr>
              <a:xfrm>
                <a:off x="4953750" y="1859125"/>
                <a:ext cx="846650" cy="1063075"/>
              </a:xfrm>
              <a:custGeom>
                <a:avLst/>
                <a:gdLst/>
                <a:ahLst/>
                <a:cxnLst/>
                <a:rect l="l" t="t" r="r" b="b"/>
                <a:pathLst>
                  <a:path w="33866" h="42523" extrusionOk="0">
                    <a:moveTo>
                      <a:pt x="13708" y="776"/>
                    </a:moveTo>
                    <a:cubicBezTo>
                      <a:pt x="14019" y="1589"/>
                      <a:pt x="15032" y="3606"/>
                      <a:pt x="18412" y="7512"/>
                    </a:cubicBezTo>
                    <a:cubicBezTo>
                      <a:pt x="22959" y="12762"/>
                      <a:pt x="28283" y="16274"/>
                      <a:pt x="28320" y="16311"/>
                    </a:cubicBezTo>
                    <a:cubicBezTo>
                      <a:pt x="28394" y="16348"/>
                      <a:pt x="28468" y="16348"/>
                      <a:pt x="28542" y="16348"/>
                    </a:cubicBezTo>
                    <a:cubicBezTo>
                      <a:pt x="28616" y="16311"/>
                      <a:pt x="28690" y="16274"/>
                      <a:pt x="28764" y="16200"/>
                    </a:cubicBezTo>
                    <a:cubicBezTo>
                      <a:pt x="28764" y="16200"/>
                      <a:pt x="28764" y="16163"/>
                      <a:pt x="28801" y="16089"/>
                    </a:cubicBezTo>
                    <a:cubicBezTo>
                      <a:pt x="28912" y="15904"/>
                      <a:pt x="29244" y="15386"/>
                      <a:pt x="29651" y="14906"/>
                    </a:cubicBezTo>
                    <a:cubicBezTo>
                      <a:pt x="29836" y="14647"/>
                      <a:pt x="30058" y="14425"/>
                      <a:pt x="30280" y="14277"/>
                    </a:cubicBezTo>
                    <a:cubicBezTo>
                      <a:pt x="30464" y="14092"/>
                      <a:pt x="30649" y="13982"/>
                      <a:pt x="30797" y="13945"/>
                    </a:cubicBezTo>
                    <a:cubicBezTo>
                      <a:pt x="30871" y="13945"/>
                      <a:pt x="30945" y="13908"/>
                      <a:pt x="31019" y="13908"/>
                    </a:cubicBezTo>
                    <a:cubicBezTo>
                      <a:pt x="31315" y="13908"/>
                      <a:pt x="31610" y="14092"/>
                      <a:pt x="31869" y="14425"/>
                    </a:cubicBezTo>
                    <a:cubicBezTo>
                      <a:pt x="32313" y="14980"/>
                      <a:pt x="32683" y="15904"/>
                      <a:pt x="32904" y="17013"/>
                    </a:cubicBezTo>
                    <a:cubicBezTo>
                      <a:pt x="33126" y="18085"/>
                      <a:pt x="33237" y="19342"/>
                      <a:pt x="33237" y="20525"/>
                    </a:cubicBezTo>
                    <a:cubicBezTo>
                      <a:pt x="33237" y="21302"/>
                      <a:pt x="33015" y="21930"/>
                      <a:pt x="32646" y="22411"/>
                    </a:cubicBezTo>
                    <a:cubicBezTo>
                      <a:pt x="32128" y="23150"/>
                      <a:pt x="31315" y="23631"/>
                      <a:pt x="30649" y="23927"/>
                    </a:cubicBezTo>
                    <a:cubicBezTo>
                      <a:pt x="30280" y="24075"/>
                      <a:pt x="29984" y="24149"/>
                      <a:pt x="29762" y="24222"/>
                    </a:cubicBezTo>
                    <a:cubicBezTo>
                      <a:pt x="29651" y="24259"/>
                      <a:pt x="29577" y="24259"/>
                      <a:pt x="29503" y="24296"/>
                    </a:cubicBezTo>
                    <a:lnTo>
                      <a:pt x="29429" y="24296"/>
                    </a:lnTo>
                    <a:cubicBezTo>
                      <a:pt x="29281" y="24333"/>
                      <a:pt x="29170" y="24444"/>
                      <a:pt x="29170" y="24592"/>
                    </a:cubicBezTo>
                    <a:cubicBezTo>
                      <a:pt x="29170" y="24592"/>
                      <a:pt x="29170" y="24629"/>
                      <a:pt x="29133" y="24777"/>
                    </a:cubicBezTo>
                    <a:cubicBezTo>
                      <a:pt x="29059" y="25590"/>
                      <a:pt x="28690" y="29213"/>
                      <a:pt x="27507" y="32356"/>
                    </a:cubicBezTo>
                    <a:cubicBezTo>
                      <a:pt x="26804" y="34168"/>
                      <a:pt x="25584" y="36460"/>
                      <a:pt x="23662" y="38382"/>
                    </a:cubicBezTo>
                    <a:cubicBezTo>
                      <a:pt x="21776" y="40268"/>
                      <a:pt x="19188" y="41747"/>
                      <a:pt x="15750" y="41894"/>
                    </a:cubicBezTo>
                    <a:cubicBezTo>
                      <a:pt x="15454" y="41894"/>
                      <a:pt x="15159" y="41931"/>
                      <a:pt x="14863" y="41931"/>
                    </a:cubicBezTo>
                    <a:cubicBezTo>
                      <a:pt x="10389" y="41931"/>
                      <a:pt x="7506" y="40231"/>
                      <a:pt x="5546" y="38345"/>
                    </a:cubicBezTo>
                    <a:cubicBezTo>
                      <a:pt x="4585" y="37421"/>
                      <a:pt x="3883" y="36386"/>
                      <a:pt x="3328" y="35535"/>
                    </a:cubicBezTo>
                    <a:cubicBezTo>
                      <a:pt x="2810" y="34648"/>
                      <a:pt x="2441" y="33909"/>
                      <a:pt x="2219" y="33428"/>
                    </a:cubicBezTo>
                    <a:cubicBezTo>
                      <a:pt x="2108" y="33280"/>
                      <a:pt x="1997" y="32911"/>
                      <a:pt x="1923" y="32430"/>
                    </a:cubicBezTo>
                    <a:cubicBezTo>
                      <a:pt x="1590" y="30766"/>
                      <a:pt x="1369" y="27735"/>
                      <a:pt x="1221" y="24925"/>
                    </a:cubicBezTo>
                    <a:cubicBezTo>
                      <a:pt x="1110" y="22115"/>
                      <a:pt x="1036" y="19564"/>
                      <a:pt x="999" y="18825"/>
                    </a:cubicBezTo>
                    <a:cubicBezTo>
                      <a:pt x="925" y="17937"/>
                      <a:pt x="629" y="16237"/>
                      <a:pt x="629" y="14388"/>
                    </a:cubicBezTo>
                    <a:cubicBezTo>
                      <a:pt x="629" y="12540"/>
                      <a:pt x="925" y="10654"/>
                      <a:pt x="1886" y="9508"/>
                    </a:cubicBezTo>
                    <a:cubicBezTo>
                      <a:pt x="2404" y="8917"/>
                      <a:pt x="3402" y="8029"/>
                      <a:pt x="4659" y="7068"/>
                    </a:cubicBezTo>
                    <a:cubicBezTo>
                      <a:pt x="6507" y="5626"/>
                      <a:pt x="8837" y="3999"/>
                      <a:pt x="10722" y="2742"/>
                    </a:cubicBezTo>
                    <a:cubicBezTo>
                      <a:pt x="11683" y="2114"/>
                      <a:pt x="12497" y="1559"/>
                      <a:pt x="13088" y="1190"/>
                    </a:cubicBezTo>
                    <a:cubicBezTo>
                      <a:pt x="13338" y="1018"/>
                      <a:pt x="13548" y="879"/>
                      <a:pt x="13708" y="776"/>
                    </a:cubicBezTo>
                    <a:close/>
                    <a:moveTo>
                      <a:pt x="13875" y="1"/>
                    </a:moveTo>
                    <a:cubicBezTo>
                      <a:pt x="13814" y="1"/>
                      <a:pt x="13759" y="22"/>
                      <a:pt x="13717" y="44"/>
                    </a:cubicBezTo>
                    <a:cubicBezTo>
                      <a:pt x="13717" y="44"/>
                      <a:pt x="11166" y="1670"/>
                      <a:pt x="8393" y="3593"/>
                    </a:cubicBezTo>
                    <a:cubicBezTo>
                      <a:pt x="6988" y="4554"/>
                      <a:pt x="5509" y="5626"/>
                      <a:pt x="4252" y="6587"/>
                    </a:cubicBezTo>
                    <a:cubicBezTo>
                      <a:pt x="3032" y="7549"/>
                      <a:pt x="1997" y="8436"/>
                      <a:pt x="1405" y="9101"/>
                    </a:cubicBezTo>
                    <a:cubicBezTo>
                      <a:pt x="296" y="10469"/>
                      <a:pt x="1" y="12503"/>
                      <a:pt x="1" y="14388"/>
                    </a:cubicBezTo>
                    <a:cubicBezTo>
                      <a:pt x="1" y="16274"/>
                      <a:pt x="296" y="18048"/>
                      <a:pt x="370" y="18862"/>
                    </a:cubicBezTo>
                    <a:cubicBezTo>
                      <a:pt x="444" y="19675"/>
                      <a:pt x="518" y="22928"/>
                      <a:pt x="666" y="26182"/>
                    </a:cubicBezTo>
                    <a:cubicBezTo>
                      <a:pt x="777" y="27809"/>
                      <a:pt x="888" y="29435"/>
                      <a:pt x="1036" y="30803"/>
                    </a:cubicBezTo>
                    <a:cubicBezTo>
                      <a:pt x="1110" y="31469"/>
                      <a:pt x="1221" y="32060"/>
                      <a:pt x="1295" y="32578"/>
                    </a:cubicBezTo>
                    <a:cubicBezTo>
                      <a:pt x="1405" y="33058"/>
                      <a:pt x="1516" y="33465"/>
                      <a:pt x="1664" y="33724"/>
                    </a:cubicBezTo>
                    <a:cubicBezTo>
                      <a:pt x="1886" y="34168"/>
                      <a:pt x="2256" y="34944"/>
                      <a:pt x="2810" y="35831"/>
                    </a:cubicBezTo>
                    <a:cubicBezTo>
                      <a:pt x="3661" y="37199"/>
                      <a:pt x="4918" y="38900"/>
                      <a:pt x="6840" y="40231"/>
                    </a:cubicBezTo>
                    <a:cubicBezTo>
                      <a:pt x="8800" y="41562"/>
                      <a:pt x="11388" y="42523"/>
                      <a:pt x="14863" y="42523"/>
                    </a:cubicBezTo>
                    <a:lnTo>
                      <a:pt x="15750" y="42523"/>
                    </a:lnTo>
                    <a:cubicBezTo>
                      <a:pt x="19373" y="42338"/>
                      <a:pt x="22109" y="40785"/>
                      <a:pt x="24105" y="38789"/>
                    </a:cubicBezTo>
                    <a:cubicBezTo>
                      <a:pt x="26102" y="36829"/>
                      <a:pt x="27359" y="34426"/>
                      <a:pt x="28061" y="32578"/>
                    </a:cubicBezTo>
                    <a:cubicBezTo>
                      <a:pt x="29304" y="29392"/>
                      <a:pt x="29668" y="25795"/>
                      <a:pt x="29745" y="24860"/>
                    </a:cubicBezTo>
                    <a:lnTo>
                      <a:pt x="29745" y="24860"/>
                    </a:lnTo>
                    <a:cubicBezTo>
                      <a:pt x="30118" y="24769"/>
                      <a:pt x="30873" y="24565"/>
                      <a:pt x="31647" y="24112"/>
                    </a:cubicBezTo>
                    <a:cubicBezTo>
                      <a:pt x="32202" y="23779"/>
                      <a:pt x="32757" y="23335"/>
                      <a:pt x="33163" y="22781"/>
                    </a:cubicBezTo>
                    <a:cubicBezTo>
                      <a:pt x="33570" y="22189"/>
                      <a:pt x="33866" y="21450"/>
                      <a:pt x="33866" y="20525"/>
                    </a:cubicBezTo>
                    <a:cubicBezTo>
                      <a:pt x="33866" y="18899"/>
                      <a:pt x="33644" y="17161"/>
                      <a:pt x="33200" y="15793"/>
                    </a:cubicBezTo>
                    <a:cubicBezTo>
                      <a:pt x="32978" y="15091"/>
                      <a:pt x="32720" y="14499"/>
                      <a:pt x="32387" y="14056"/>
                    </a:cubicBezTo>
                    <a:cubicBezTo>
                      <a:pt x="32017" y="13612"/>
                      <a:pt x="31537" y="13316"/>
                      <a:pt x="31019" y="13316"/>
                    </a:cubicBezTo>
                    <a:cubicBezTo>
                      <a:pt x="30908" y="13316"/>
                      <a:pt x="30760" y="13316"/>
                      <a:pt x="30649" y="13353"/>
                    </a:cubicBezTo>
                    <a:cubicBezTo>
                      <a:pt x="30316" y="13427"/>
                      <a:pt x="30021" y="13649"/>
                      <a:pt x="29762" y="13871"/>
                    </a:cubicBezTo>
                    <a:cubicBezTo>
                      <a:pt x="29193" y="14414"/>
                      <a:pt x="28661" y="15173"/>
                      <a:pt x="28392" y="15581"/>
                    </a:cubicBezTo>
                    <a:lnTo>
                      <a:pt x="28392" y="15581"/>
                    </a:lnTo>
                    <a:cubicBezTo>
                      <a:pt x="27251" y="14793"/>
                      <a:pt x="22729" y="11599"/>
                      <a:pt x="18893" y="7142"/>
                    </a:cubicBezTo>
                    <a:cubicBezTo>
                      <a:pt x="16637" y="4554"/>
                      <a:pt x="15454" y="2816"/>
                      <a:pt x="14863" y="1707"/>
                    </a:cubicBezTo>
                    <a:cubicBezTo>
                      <a:pt x="14530" y="1190"/>
                      <a:pt x="14382" y="783"/>
                      <a:pt x="14271" y="561"/>
                    </a:cubicBezTo>
                    <a:cubicBezTo>
                      <a:pt x="14234" y="450"/>
                      <a:pt x="14197" y="376"/>
                      <a:pt x="14197" y="302"/>
                    </a:cubicBezTo>
                    <a:lnTo>
                      <a:pt x="14197" y="265"/>
                    </a:lnTo>
                    <a:cubicBezTo>
                      <a:pt x="14160" y="155"/>
                      <a:pt x="14086" y="81"/>
                      <a:pt x="14012" y="44"/>
                    </a:cubicBezTo>
                    <a:cubicBezTo>
                      <a:pt x="13966" y="12"/>
                      <a:pt x="13919" y="1"/>
                      <a:pt x="13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1962;p37">
                <a:extLst>
                  <a:ext uri="{FF2B5EF4-FFF2-40B4-BE49-F238E27FC236}">
                    <a16:creationId xmlns:a16="http://schemas.microsoft.com/office/drawing/2014/main" id="{3154F014-4D0F-88F2-950E-B10739D97BEF}"/>
                  </a:ext>
                </a:extLst>
              </p:cNvPr>
              <p:cNvSpPr/>
              <p:nvPr/>
            </p:nvSpPr>
            <p:spPr>
              <a:xfrm>
                <a:off x="4911225" y="2165200"/>
                <a:ext cx="287475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11536" extrusionOk="0">
                    <a:moveTo>
                      <a:pt x="5731" y="1"/>
                    </a:moveTo>
                    <a:cubicBezTo>
                      <a:pt x="2552" y="1"/>
                      <a:pt x="1" y="2589"/>
                      <a:pt x="1" y="5768"/>
                    </a:cubicBezTo>
                    <a:cubicBezTo>
                      <a:pt x="1" y="8948"/>
                      <a:pt x="2552" y="11536"/>
                      <a:pt x="5731" y="11536"/>
                    </a:cubicBezTo>
                    <a:cubicBezTo>
                      <a:pt x="8911" y="11536"/>
                      <a:pt x="11499" y="8948"/>
                      <a:pt x="11499" y="5768"/>
                    </a:cubicBezTo>
                    <a:cubicBezTo>
                      <a:pt x="11499" y="2589"/>
                      <a:pt x="8911" y="1"/>
                      <a:pt x="57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1963;p37">
                <a:extLst>
                  <a:ext uri="{FF2B5EF4-FFF2-40B4-BE49-F238E27FC236}">
                    <a16:creationId xmlns:a16="http://schemas.microsoft.com/office/drawing/2014/main" id="{A116AE15-C3D4-AAF2-D0BA-8C06D2BEB357}"/>
                  </a:ext>
                </a:extLst>
              </p:cNvPr>
              <p:cNvSpPr/>
              <p:nvPr/>
            </p:nvSpPr>
            <p:spPr>
              <a:xfrm>
                <a:off x="4936200" y="2265950"/>
                <a:ext cx="2625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10500" h="7506" extrusionOk="0">
                    <a:moveTo>
                      <a:pt x="10241" y="1"/>
                    </a:moveTo>
                    <a:cubicBezTo>
                      <a:pt x="9760" y="1036"/>
                      <a:pt x="9169" y="1849"/>
                      <a:pt x="8577" y="1886"/>
                    </a:cubicBezTo>
                    <a:cubicBezTo>
                      <a:pt x="8232" y="1919"/>
                      <a:pt x="7936" y="1932"/>
                      <a:pt x="7674" y="1932"/>
                    </a:cubicBezTo>
                    <a:cubicBezTo>
                      <a:pt x="6621" y="1932"/>
                      <a:pt x="6125" y="1720"/>
                      <a:pt x="5209" y="1720"/>
                    </a:cubicBezTo>
                    <a:cubicBezTo>
                      <a:pt x="5063" y="1720"/>
                      <a:pt x="4905" y="1726"/>
                      <a:pt x="4732" y="1738"/>
                    </a:cubicBezTo>
                    <a:cubicBezTo>
                      <a:pt x="3771" y="1775"/>
                      <a:pt x="1479" y="3661"/>
                      <a:pt x="0" y="4955"/>
                    </a:cubicBezTo>
                    <a:cubicBezTo>
                      <a:pt x="1035" y="6471"/>
                      <a:pt x="2773" y="7506"/>
                      <a:pt x="4732" y="7506"/>
                    </a:cubicBezTo>
                    <a:cubicBezTo>
                      <a:pt x="7912" y="7506"/>
                      <a:pt x="10500" y="4918"/>
                      <a:pt x="10500" y="1738"/>
                    </a:cubicBezTo>
                    <a:cubicBezTo>
                      <a:pt x="10500" y="1110"/>
                      <a:pt x="10426" y="555"/>
                      <a:pt x="10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1964;p37">
                <a:extLst>
                  <a:ext uri="{FF2B5EF4-FFF2-40B4-BE49-F238E27FC236}">
                    <a16:creationId xmlns:a16="http://schemas.microsoft.com/office/drawing/2014/main" id="{2D0C2074-88D9-74FB-B8DB-6E0F939A8525}"/>
                  </a:ext>
                </a:extLst>
              </p:cNvPr>
              <p:cNvSpPr/>
              <p:nvPr/>
            </p:nvSpPr>
            <p:spPr>
              <a:xfrm>
                <a:off x="4902925" y="2157825"/>
                <a:ext cx="303175" cy="303175"/>
              </a:xfrm>
              <a:custGeom>
                <a:avLst/>
                <a:gdLst/>
                <a:ahLst/>
                <a:cxnLst/>
                <a:rect l="l" t="t" r="r" b="b"/>
                <a:pathLst>
                  <a:path w="12127" h="12127" extrusionOk="0">
                    <a:moveTo>
                      <a:pt x="6063" y="592"/>
                    </a:moveTo>
                    <a:cubicBezTo>
                      <a:pt x="7579" y="592"/>
                      <a:pt x="8947" y="1220"/>
                      <a:pt x="9945" y="2218"/>
                    </a:cubicBezTo>
                    <a:cubicBezTo>
                      <a:pt x="10907" y="3180"/>
                      <a:pt x="11535" y="4548"/>
                      <a:pt x="11535" y="6063"/>
                    </a:cubicBezTo>
                    <a:cubicBezTo>
                      <a:pt x="11535" y="7542"/>
                      <a:pt x="10907" y="8910"/>
                      <a:pt x="9945" y="9908"/>
                    </a:cubicBezTo>
                    <a:cubicBezTo>
                      <a:pt x="8947" y="10907"/>
                      <a:pt x="7579" y="11498"/>
                      <a:pt x="6063" y="11498"/>
                    </a:cubicBezTo>
                    <a:cubicBezTo>
                      <a:pt x="4585" y="11498"/>
                      <a:pt x="3217" y="10907"/>
                      <a:pt x="2218" y="9908"/>
                    </a:cubicBezTo>
                    <a:cubicBezTo>
                      <a:pt x="1220" y="8910"/>
                      <a:pt x="629" y="7542"/>
                      <a:pt x="629" y="6063"/>
                    </a:cubicBezTo>
                    <a:cubicBezTo>
                      <a:pt x="629" y="4548"/>
                      <a:pt x="1220" y="3180"/>
                      <a:pt x="2218" y="2218"/>
                    </a:cubicBezTo>
                    <a:cubicBezTo>
                      <a:pt x="3217" y="1220"/>
                      <a:pt x="4585" y="592"/>
                      <a:pt x="6063" y="592"/>
                    </a:cubicBezTo>
                    <a:close/>
                    <a:moveTo>
                      <a:pt x="6063" y="0"/>
                    </a:moveTo>
                    <a:cubicBezTo>
                      <a:pt x="2736" y="0"/>
                      <a:pt x="0" y="2699"/>
                      <a:pt x="0" y="6063"/>
                    </a:cubicBezTo>
                    <a:cubicBezTo>
                      <a:pt x="0" y="9391"/>
                      <a:pt x="2736" y="12127"/>
                      <a:pt x="6063" y="12127"/>
                    </a:cubicBezTo>
                    <a:cubicBezTo>
                      <a:pt x="9428" y="12127"/>
                      <a:pt x="12127" y="9391"/>
                      <a:pt x="12127" y="6063"/>
                    </a:cubicBezTo>
                    <a:cubicBezTo>
                      <a:pt x="12127" y="2699"/>
                      <a:pt x="9428" y="0"/>
                      <a:pt x="60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1965;p37">
                <a:extLst>
                  <a:ext uri="{FF2B5EF4-FFF2-40B4-BE49-F238E27FC236}">
                    <a16:creationId xmlns:a16="http://schemas.microsoft.com/office/drawing/2014/main" id="{8CACCF1E-3C2C-49A3-5CD8-BC0A02C50CEA}"/>
                  </a:ext>
                </a:extLst>
              </p:cNvPr>
              <p:cNvSpPr/>
              <p:nvPr/>
            </p:nvSpPr>
            <p:spPr>
              <a:xfrm>
                <a:off x="5304050" y="2165200"/>
                <a:ext cx="288400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1536" h="11536" extrusionOk="0">
                    <a:moveTo>
                      <a:pt x="5768" y="1"/>
                    </a:moveTo>
                    <a:cubicBezTo>
                      <a:pt x="2588" y="1"/>
                      <a:pt x="0" y="2589"/>
                      <a:pt x="0" y="5768"/>
                    </a:cubicBezTo>
                    <a:cubicBezTo>
                      <a:pt x="0" y="8948"/>
                      <a:pt x="2588" y="11536"/>
                      <a:pt x="5768" y="11536"/>
                    </a:cubicBezTo>
                    <a:cubicBezTo>
                      <a:pt x="8947" y="11536"/>
                      <a:pt x="11535" y="8948"/>
                      <a:pt x="11535" y="5768"/>
                    </a:cubicBezTo>
                    <a:cubicBezTo>
                      <a:pt x="11535" y="2589"/>
                      <a:pt x="8947" y="1"/>
                      <a:pt x="5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1966;p37">
                <a:extLst>
                  <a:ext uri="{FF2B5EF4-FFF2-40B4-BE49-F238E27FC236}">
                    <a16:creationId xmlns:a16="http://schemas.microsoft.com/office/drawing/2014/main" id="{5E0E6242-7C16-699E-6F94-49FEB7C07A5C}"/>
                  </a:ext>
                </a:extLst>
              </p:cNvPr>
              <p:cNvSpPr/>
              <p:nvPr/>
            </p:nvSpPr>
            <p:spPr>
              <a:xfrm>
                <a:off x="5318825" y="2264100"/>
                <a:ext cx="27362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10945" h="7580" extrusionOk="0">
                    <a:moveTo>
                      <a:pt x="10649" y="1"/>
                    </a:moveTo>
                    <a:cubicBezTo>
                      <a:pt x="9701" y="1685"/>
                      <a:pt x="8654" y="2154"/>
                      <a:pt x="7554" y="2154"/>
                    </a:cubicBezTo>
                    <a:cubicBezTo>
                      <a:pt x="6337" y="2154"/>
                      <a:pt x="5054" y="1579"/>
                      <a:pt x="3772" y="1443"/>
                    </a:cubicBezTo>
                    <a:cubicBezTo>
                      <a:pt x="3709" y="1436"/>
                      <a:pt x="3646" y="1433"/>
                      <a:pt x="3583" y="1433"/>
                    </a:cubicBezTo>
                    <a:cubicBezTo>
                      <a:pt x="2177" y="1433"/>
                      <a:pt x="886" y="2981"/>
                      <a:pt x="1" y="4326"/>
                    </a:cubicBezTo>
                    <a:cubicBezTo>
                      <a:pt x="925" y="6249"/>
                      <a:pt x="2885" y="7580"/>
                      <a:pt x="5177" y="7580"/>
                    </a:cubicBezTo>
                    <a:cubicBezTo>
                      <a:pt x="8356" y="7580"/>
                      <a:pt x="10944" y="4992"/>
                      <a:pt x="10944" y="1812"/>
                    </a:cubicBezTo>
                    <a:cubicBezTo>
                      <a:pt x="10944" y="1184"/>
                      <a:pt x="10833" y="555"/>
                      <a:pt x="10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1967;p37">
                <a:extLst>
                  <a:ext uri="{FF2B5EF4-FFF2-40B4-BE49-F238E27FC236}">
                    <a16:creationId xmlns:a16="http://schemas.microsoft.com/office/drawing/2014/main" id="{929589BA-7F7C-808D-4D3D-7686760A1B8D}"/>
                  </a:ext>
                </a:extLst>
              </p:cNvPr>
              <p:cNvSpPr/>
              <p:nvPr/>
            </p:nvSpPr>
            <p:spPr>
              <a:xfrm>
                <a:off x="5296650" y="2157825"/>
                <a:ext cx="303200" cy="303175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12127" extrusionOk="0">
                    <a:moveTo>
                      <a:pt x="6064" y="592"/>
                    </a:moveTo>
                    <a:cubicBezTo>
                      <a:pt x="7580" y="592"/>
                      <a:pt x="8911" y="1220"/>
                      <a:pt x="9909" y="2218"/>
                    </a:cubicBezTo>
                    <a:cubicBezTo>
                      <a:pt x="10907" y="3180"/>
                      <a:pt x="11499" y="4548"/>
                      <a:pt x="11499" y="6063"/>
                    </a:cubicBezTo>
                    <a:cubicBezTo>
                      <a:pt x="11499" y="7542"/>
                      <a:pt x="10907" y="8910"/>
                      <a:pt x="9909" y="9908"/>
                    </a:cubicBezTo>
                    <a:cubicBezTo>
                      <a:pt x="8911" y="10907"/>
                      <a:pt x="7580" y="11498"/>
                      <a:pt x="6064" y="11498"/>
                    </a:cubicBezTo>
                    <a:cubicBezTo>
                      <a:pt x="4548" y="11498"/>
                      <a:pt x="3180" y="10907"/>
                      <a:pt x="2219" y="9908"/>
                    </a:cubicBezTo>
                    <a:cubicBezTo>
                      <a:pt x="1221" y="8910"/>
                      <a:pt x="592" y="7542"/>
                      <a:pt x="592" y="6063"/>
                    </a:cubicBezTo>
                    <a:cubicBezTo>
                      <a:pt x="592" y="4548"/>
                      <a:pt x="1221" y="3180"/>
                      <a:pt x="2219" y="2218"/>
                    </a:cubicBezTo>
                    <a:cubicBezTo>
                      <a:pt x="3180" y="1220"/>
                      <a:pt x="4548" y="592"/>
                      <a:pt x="6064" y="592"/>
                    </a:cubicBezTo>
                    <a:close/>
                    <a:moveTo>
                      <a:pt x="6064" y="0"/>
                    </a:moveTo>
                    <a:cubicBezTo>
                      <a:pt x="2700" y="0"/>
                      <a:pt x="1" y="2699"/>
                      <a:pt x="1" y="6063"/>
                    </a:cubicBezTo>
                    <a:cubicBezTo>
                      <a:pt x="1" y="9391"/>
                      <a:pt x="2700" y="12127"/>
                      <a:pt x="6064" y="12127"/>
                    </a:cubicBezTo>
                    <a:cubicBezTo>
                      <a:pt x="9391" y="12127"/>
                      <a:pt x="12127" y="9391"/>
                      <a:pt x="12127" y="6063"/>
                    </a:cubicBezTo>
                    <a:cubicBezTo>
                      <a:pt x="12127" y="2699"/>
                      <a:pt x="9391" y="0"/>
                      <a:pt x="60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1968;p37">
                <a:extLst>
                  <a:ext uri="{FF2B5EF4-FFF2-40B4-BE49-F238E27FC236}">
                    <a16:creationId xmlns:a16="http://schemas.microsoft.com/office/drawing/2014/main" id="{9AF53302-0D83-0DBA-01C8-7E9BB28BD41F}"/>
                  </a:ext>
                </a:extLst>
              </p:cNvPr>
              <p:cNvSpPr/>
              <p:nvPr/>
            </p:nvSpPr>
            <p:spPr>
              <a:xfrm>
                <a:off x="5190375" y="2221600"/>
                <a:ext cx="129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1563" extrusionOk="0">
                    <a:moveTo>
                      <a:pt x="2736" y="0"/>
                    </a:moveTo>
                    <a:cubicBezTo>
                      <a:pt x="1257" y="37"/>
                      <a:pt x="148" y="998"/>
                      <a:pt x="148" y="1035"/>
                    </a:cubicBezTo>
                    <a:cubicBezTo>
                      <a:pt x="0" y="1146"/>
                      <a:pt x="0" y="1331"/>
                      <a:pt x="111" y="1442"/>
                    </a:cubicBezTo>
                    <a:cubicBezTo>
                      <a:pt x="170" y="1521"/>
                      <a:pt x="251" y="1558"/>
                      <a:pt x="336" y="1558"/>
                    </a:cubicBezTo>
                    <a:cubicBezTo>
                      <a:pt x="409" y="1558"/>
                      <a:pt x="486" y="1530"/>
                      <a:pt x="555" y="1479"/>
                    </a:cubicBezTo>
                    <a:cubicBezTo>
                      <a:pt x="629" y="1405"/>
                      <a:pt x="1627" y="629"/>
                      <a:pt x="2736" y="629"/>
                    </a:cubicBezTo>
                    <a:cubicBezTo>
                      <a:pt x="3327" y="629"/>
                      <a:pt x="3956" y="814"/>
                      <a:pt x="4621" y="1479"/>
                    </a:cubicBezTo>
                    <a:cubicBezTo>
                      <a:pt x="4677" y="1534"/>
                      <a:pt x="4751" y="1562"/>
                      <a:pt x="4829" y="1562"/>
                    </a:cubicBezTo>
                    <a:cubicBezTo>
                      <a:pt x="4908" y="1562"/>
                      <a:pt x="4991" y="1534"/>
                      <a:pt x="5065" y="1479"/>
                    </a:cubicBezTo>
                    <a:cubicBezTo>
                      <a:pt x="5176" y="1368"/>
                      <a:pt x="5176" y="1146"/>
                      <a:pt x="5065" y="1035"/>
                    </a:cubicBezTo>
                    <a:cubicBezTo>
                      <a:pt x="4289" y="296"/>
                      <a:pt x="3475" y="0"/>
                      <a:pt x="2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1969;p37">
                <a:extLst>
                  <a:ext uri="{FF2B5EF4-FFF2-40B4-BE49-F238E27FC236}">
                    <a16:creationId xmlns:a16="http://schemas.microsoft.com/office/drawing/2014/main" id="{D369A919-5677-4AC4-AEEF-3BAA8C9F5A11}"/>
                  </a:ext>
                </a:extLst>
              </p:cNvPr>
              <p:cNvSpPr/>
              <p:nvPr/>
            </p:nvSpPr>
            <p:spPr>
              <a:xfrm>
                <a:off x="4993500" y="2059850"/>
                <a:ext cx="1543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2986" extrusionOk="0">
                    <a:moveTo>
                      <a:pt x="4807" y="0"/>
                    </a:moveTo>
                    <a:cubicBezTo>
                      <a:pt x="3328" y="0"/>
                      <a:pt x="2145" y="629"/>
                      <a:pt x="1331" y="1257"/>
                    </a:cubicBezTo>
                    <a:cubicBezTo>
                      <a:pt x="555" y="1849"/>
                      <a:pt x="111" y="2477"/>
                      <a:pt x="111" y="2477"/>
                    </a:cubicBezTo>
                    <a:cubicBezTo>
                      <a:pt x="0" y="2625"/>
                      <a:pt x="37" y="2810"/>
                      <a:pt x="185" y="2921"/>
                    </a:cubicBezTo>
                    <a:cubicBezTo>
                      <a:pt x="229" y="2965"/>
                      <a:pt x="290" y="2985"/>
                      <a:pt x="352" y="2985"/>
                    </a:cubicBezTo>
                    <a:cubicBezTo>
                      <a:pt x="448" y="2985"/>
                      <a:pt x="547" y="2937"/>
                      <a:pt x="592" y="2847"/>
                    </a:cubicBezTo>
                    <a:lnTo>
                      <a:pt x="629" y="2847"/>
                    </a:lnTo>
                    <a:cubicBezTo>
                      <a:pt x="703" y="2699"/>
                      <a:pt x="1146" y="2145"/>
                      <a:pt x="1849" y="1627"/>
                    </a:cubicBezTo>
                    <a:cubicBezTo>
                      <a:pt x="2588" y="1109"/>
                      <a:pt x="3586" y="629"/>
                      <a:pt x="4807" y="629"/>
                    </a:cubicBezTo>
                    <a:cubicBezTo>
                      <a:pt x="5102" y="629"/>
                      <a:pt x="5435" y="666"/>
                      <a:pt x="5768" y="740"/>
                    </a:cubicBezTo>
                    <a:cubicBezTo>
                      <a:pt x="5787" y="744"/>
                      <a:pt x="5807" y="747"/>
                      <a:pt x="5827" y="747"/>
                    </a:cubicBezTo>
                    <a:cubicBezTo>
                      <a:pt x="5961" y="747"/>
                      <a:pt x="6105" y="642"/>
                      <a:pt x="6137" y="481"/>
                    </a:cubicBezTo>
                    <a:cubicBezTo>
                      <a:pt x="6174" y="333"/>
                      <a:pt x="6064" y="148"/>
                      <a:pt x="5879" y="111"/>
                    </a:cubicBezTo>
                    <a:cubicBezTo>
                      <a:pt x="5509" y="37"/>
                      <a:pt x="5139" y="0"/>
                      <a:pt x="4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1970;p37">
                <a:extLst>
                  <a:ext uri="{FF2B5EF4-FFF2-40B4-BE49-F238E27FC236}">
                    <a16:creationId xmlns:a16="http://schemas.microsoft.com/office/drawing/2014/main" id="{88712BAB-1683-E69D-63C3-90CCB881001D}"/>
                  </a:ext>
                </a:extLst>
              </p:cNvPr>
              <p:cNvSpPr/>
              <p:nvPr/>
            </p:nvSpPr>
            <p:spPr>
              <a:xfrm>
                <a:off x="5316075" y="2049675"/>
                <a:ext cx="183025" cy="81200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3248" extrusionOk="0">
                    <a:moveTo>
                      <a:pt x="1923" y="1"/>
                    </a:moveTo>
                    <a:cubicBezTo>
                      <a:pt x="924" y="1"/>
                      <a:pt x="259" y="259"/>
                      <a:pt x="259" y="259"/>
                    </a:cubicBezTo>
                    <a:cubicBezTo>
                      <a:pt x="74" y="333"/>
                      <a:pt x="0" y="518"/>
                      <a:pt x="74" y="666"/>
                    </a:cubicBezTo>
                    <a:cubicBezTo>
                      <a:pt x="135" y="789"/>
                      <a:pt x="273" y="860"/>
                      <a:pt x="402" y="860"/>
                    </a:cubicBezTo>
                    <a:cubicBezTo>
                      <a:pt x="429" y="860"/>
                      <a:pt x="455" y="857"/>
                      <a:pt x="481" y="851"/>
                    </a:cubicBezTo>
                    <a:cubicBezTo>
                      <a:pt x="518" y="814"/>
                      <a:pt x="1072" y="592"/>
                      <a:pt x="1923" y="592"/>
                    </a:cubicBezTo>
                    <a:cubicBezTo>
                      <a:pt x="3143" y="592"/>
                      <a:pt x="4917" y="1036"/>
                      <a:pt x="6729" y="3143"/>
                    </a:cubicBezTo>
                    <a:cubicBezTo>
                      <a:pt x="6793" y="3208"/>
                      <a:pt x="6883" y="3247"/>
                      <a:pt x="6975" y="3247"/>
                    </a:cubicBezTo>
                    <a:cubicBezTo>
                      <a:pt x="7042" y="3247"/>
                      <a:pt x="7110" y="3227"/>
                      <a:pt x="7172" y="3180"/>
                    </a:cubicBezTo>
                    <a:cubicBezTo>
                      <a:pt x="7283" y="3069"/>
                      <a:pt x="7320" y="2884"/>
                      <a:pt x="7209" y="2736"/>
                    </a:cubicBezTo>
                    <a:cubicBezTo>
                      <a:pt x="5287" y="481"/>
                      <a:pt x="3290" y="1"/>
                      <a:pt x="19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1971;p37">
                <a:extLst>
                  <a:ext uri="{FF2B5EF4-FFF2-40B4-BE49-F238E27FC236}">
                    <a16:creationId xmlns:a16="http://schemas.microsoft.com/office/drawing/2014/main" id="{EA44F650-9B17-B71A-E310-5F3D0BDA5B08}"/>
                  </a:ext>
                </a:extLst>
              </p:cNvPr>
              <p:cNvSpPr/>
              <p:nvPr/>
            </p:nvSpPr>
            <p:spPr>
              <a:xfrm>
                <a:off x="5148775" y="2298125"/>
                <a:ext cx="97075" cy="2684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0737" extrusionOk="0">
                    <a:moveTo>
                      <a:pt x="2869" y="1"/>
                    </a:moveTo>
                    <a:cubicBezTo>
                      <a:pt x="2849" y="1"/>
                      <a:pt x="2829" y="3"/>
                      <a:pt x="2810" y="8"/>
                    </a:cubicBezTo>
                    <a:cubicBezTo>
                      <a:pt x="2625" y="8"/>
                      <a:pt x="2514" y="156"/>
                      <a:pt x="2551" y="340"/>
                    </a:cubicBezTo>
                    <a:cubicBezTo>
                      <a:pt x="2551" y="340"/>
                      <a:pt x="2551" y="377"/>
                      <a:pt x="2551" y="488"/>
                    </a:cubicBezTo>
                    <a:cubicBezTo>
                      <a:pt x="2588" y="747"/>
                      <a:pt x="2625" y="1413"/>
                      <a:pt x="2625" y="2189"/>
                    </a:cubicBezTo>
                    <a:cubicBezTo>
                      <a:pt x="2662" y="3187"/>
                      <a:pt x="2514" y="4407"/>
                      <a:pt x="2145" y="5073"/>
                    </a:cubicBezTo>
                    <a:cubicBezTo>
                      <a:pt x="1812" y="5664"/>
                      <a:pt x="1331" y="6182"/>
                      <a:pt x="851" y="6662"/>
                    </a:cubicBezTo>
                    <a:cubicBezTo>
                      <a:pt x="629" y="6921"/>
                      <a:pt x="444" y="7143"/>
                      <a:pt x="259" y="7402"/>
                    </a:cubicBezTo>
                    <a:cubicBezTo>
                      <a:pt x="111" y="7624"/>
                      <a:pt x="0" y="7919"/>
                      <a:pt x="0" y="8215"/>
                    </a:cubicBezTo>
                    <a:cubicBezTo>
                      <a:pt x="0" y="8437"/>
                      <a:pt x="74" y="8659"/>
                      <a:pt x="185" y="8881"/>
                    </a:cubicBezTo>
                    <a:cubicBezTo>
                      <a:pt x="629" y="9546"/>
                      <a:pt x="1442" y="9990"/>
                      <a:pt x="2145" y="10286"/>
                    </a:cubicBezTo>
                    <a:cubicBezTo>
                      <a:pt x="2847" y="10581"/>
                      <a:pt x="3476" y="10729"/>
                      <a:pt x="3476" y="10729"/>
                    </a:cubicBezTo>
                    <a:cubicBezTo>
                      <a:pt x="3495" y="10734"/>
                      <a:pt x="3514" y="10736"/>
                      <a:pt x="3534" y="10736"/>
                    </a:cubicBezTo>
                    <a:cubicBezTo>
                      <a:pt x="3669" y="10736"/>
                      <a:pt x="3813" y="10631"/>
                      <a:pt x="3845" y="10470"/>
                    </a:cubicBezTo>
                    <a:cubicBezTo>
                      <a:pt x="3882" y="10323"/>
                      <a:pt x="3771" y="10138"/>
                      <a:pt x="3624" y="10101"/>
                    </a:cubicBezTo>
                    <a:lnTo>
                      <a:pt x="3513" y="10101"/>
                    </a:lnTo>
                    <a:cubicBezTo>
                      <a:pt x="3291" y="10027"/>
                      <a:pt x="2736" y="9879"/>
                      <a:pt x="2145" y="9583"/>
                    </a:cubicBezTo>
                    <a:cubicBezTo>
                      <a:pt x="1553" y="9324"/>
                      <a:pt x="962" y="8955"/>
                      <a:pt x="703" y="8548"/>
                    </a:cubicBezTo>
                    <a:cubicBezTo>
                      <a:pt x="629" y="8437"/>
                      <a:pt x="592" y="8326"/>
                      <a:pt x="592" y="8215"/>
                    </a:cubicBezTo>
                    <a:cubicBezTo>
                      <a:pt x="592" y="8067"/>
                      <a:pt x="666" y="7919"/>
                      <a:pt x="777" y="7735"/>
                    </a:cubicBezTo>
                    <a:cubicBezTo>
                      <a:pt x="962" y="7439"/>
                      <a:pt x="1294" y="7106"/>
                      <a:pt x="1664" y="6699"/>
                    </a:cubicBezTo>
                    <a:cubicBezTo>
                      <a:pt x="2034" y="6330"/>
                      <a:pt x="2403" y="5886"/>
                      <a:pt x="2699" y="5368"/>
                    </a:cubicBezTo>
                    <a:cubicBezTo>
                      <a:pt x="3180" y="4481"/>
                      <a:pt x="3254" y="3224"/>
                      <a:pt x="3254" y="2189"/>
                    </a:cubicBezTo>
                    <a:cubicBezTo>
                      <a:pt x="3254" y="1117"/>
                      <a:pt x="3143" y="267"/>
                      <a:pt x="3143" y="267"/>
                    </a:cubicBezTo>
                    <a:cubicBezTo>
                      <a:pt x="3143" y="106"/>
                      <a:pt x="3003" y="1"/>
                      <a:pt x="2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1972;p37">
                <a:extLst>
                  <a:ext uri="{FF2B5EF4-FFF2-40B4-BE49-F238E27FC236}">
                    <a16:creationId xmlns:a16="http://schemas.microsoft.com/office/drawing/2014/main" id="{DCDAAE06-F639-D4BA-D9B1-05B853906D74}"/>
                  </a:ext>
                </a:extLst>
              </p:cNvPr>
              <p:cNvSpPr/>
              <p:nvPr/>
            </p:nvSpPr>
            <p:spPr>
              <a:xfrm>
                <a:off x="5215325" y="2589325"/>
                <a:ext cx="1636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2446" extrusionOk="0">
                    <a:moveTo>
                      <a:pt x="6229" y="0"/>
                    </a:moveTo>
                    <a:cubicBezTo>
                      <a:pt x="6140" y="0"/>
                      <a:pt x="6049" y="37"/>
                      <a:pt x="5990" y="116"/>
                    </a:cubicBezTo>
                    <a:cubicBezTo>
                      <a:pt x="4659" y="1521"/>
                      <a:pt x="2921" y="1817"/>
                      <a:pt x="1701" y="1817"/>
                    </a:cubicBezTo>
                    <a:cubicBezTo>
                      <a:pt x="1331" y="1817"/>
                      <a:pt x="998" y="1780"/>
                      <a:pt x="740" y="1743"/>
                    </a:cubicBezTo>
                    <a:cubicBezTo>
                      <a:pt x="629" y="1743"/>
                      <a:pt x="555" y="1743"/>
                      <a:pt x="481" y="1706"/>
                    </a:cubicBezTo>
                    <a:lnTo>
                      <a:pt x="407" y="1706"/>
                    </a:lnTo>
                    <a:cubicBezTo>
                      <a:pt x="376" y="1700"/>
                      <a:pt x="346" y="1697"/>
                      <a:pt x="318" y="1697"/>
                    </a:cubicBezTo>
                    <a:cubicBezTo>
                      <a:pt x="176" y="1697"/>
                      <a:pt x="68" y="1774"/>
                      <a:pt x="37" y="1928"/>
                    </a:cubicBezTo>
                    <a:cubicBezTo>
                      <a:pt x="0" y="2076"/>
                      <a:pt x="74" y="2261"/>
                      <a:pt x="259" y="2298"/>
                    </a:cubicBezTo>
                    <a:cubicBezTo>
                      <a:pt x="259" y="2298"/>
                      <a:pt x="851" y="2446"/>
                      <a:pt x="1701" y="2446"/>
                    </a:cubicBezTo>
                    <a:cubicBezTo>
                      <a:pt x="2995" y="2446"/>
                      <a:pt x="4917" y="2113"/>
                      <a:pt x="6433" y="523"/>
                    </a:cubicBezTo>
                    <a:cubicBezTo>
                      <a:pt x="6544" y="412"/>
                      <a:pt x="6544" y="190"/>
                      <a:pt x="6433" y="79"/>
                    </a:cubicBezTo>
                    <a:cubicBezTo>
                      <a:pt x="6382" y="28"/>
                      <a:pt x="6306" y="0"/>
                      <a:pt x="62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1973;p37">
                <a:extLst>
                  <a:ext uri="{FF2B5EF4-FFF2-40B4-BE49-F238E27FC236}">
                    <a16:creationId xmlns:a16="http://schemas.microsoft.com/office/drawing/2014/main" id="{E1AA5B7E-74D9-93E4-6139-BF8F532883A2}"/>
                  </a:ext>
                </a:extLst>
              </p:cNvPr>
              <p:cNvSpPr/>
              <p:nvPr/>
            </p:nvSpPr>
            <p:spPr>
              <a:xfrm>
                <a:off x="862950" y="4920450"/>
                <a:ext cx="11886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47545" h="630" extrusionOk="0">
                    <a:moveTo>
                      <a:pt x="334" y="1"/>
                    </a:moveTo>
                    <a:cubicBezTo>
                      <a:pt x="149" y="1"/>
                      <a:pt x="1" y="149"/>
                      <a:pt x="1" y="296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47249" y="629"/>
                    </a:lnTo>
                    <a:cubicBezTo>
                      <a:pt x="47397" y="629"/>
                      <a:pt x="47545" y="481"/>
                      <a:pt x="47545" y="296"/>
                    </a:cubicBezTo>
                    <a:cubicBezTo>
                      <a:pt x="47545" y="149"/>
                      <a:pt x="47397" y="1"/>
                      <a:pt x="47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1974;p37">
                <a:extLst>
                  <a:ext uri="{FF2B5EF4-FFF2-40B4-BE49-F238E27FC236}">
                    <a16:creationId xmlns:a16="http://schemas.microsoft.com/office/drawing/2014/main" id="{6DE54BC4-1A6B-F901-8B08-0315750A2923}"/>
                  </a:ext>
                </a:extLst>
              </p:cNvPr>
              <p:cNvSpPr/>
              <p:nvPr/>
            </p:nvSpPr>
            <p:spPr>
              <a:xfrm>
                <a:off x="2173575" y="4920450"/>
                <a:ext cx="40436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1747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6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1451" y="629"/>
                    </a:lnTo>
                    <a:cubicBezTo>
                      <a:pt x="161599" y="629"/>
                      <a:pt x="161746" y="481"/>
                      <a:pt x="161746" y="296"/>
                    </a:cubicBezTo>
                    <a:cubicBezTo>
                      <a:pt x="161746" y="149"/>
                      <a:pt x="161599" y="1"/>
                      <a:pt x="161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1975;p37">
                <a:extLst>
                  <a:ext uri="{FF2B5EF4-FFF2-40B4-BE49-F238E27FC236}">
                    <a16:creationId xmlns:a16="http://schemas.microsoft.com/office/drawing/2014/main" id="{F5322BFD-50D7-B81B-CA25-BD10785F9C00}"/>
                  </a:ext>
                </a:extLst>
              </p:cNvPr>
              <p:cNvSpPr/>
              <p:nvPr/>
            </p:nvSpPr>
            <p:spPr>
              <a:xfrm>
                <a:off x="6316125" y="4920450"/>
                <a:ext cx="1590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296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6026" y="629"/>
                    </a:lnTo>
                    <a:cubicBezTo>
                      <a:pt x="6211" y="629"/>
                      <a:pt x="6359" y="481"/>
                      <a:pt x="6359" y="296"/>
                    </a:cubicBezTo>
                    <a:cubicBezTo>
                      <a:pt x="6359" y="149"/>
                      <a:pt x="6211" y="1"/>
                      <a:pt x="6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1976;p37">
                <a:extLst>
                  <a:ext uri="{FF2B5EF4-FFF2-40B4-BE49-F238E27FC236}">
                    <a16:creationId xmlns:a16="http://schemas.microsoft.com/office/drawing/2014/main" id="{426A08A8-1434-6232-31B6-F389962223AC}"/>
                  </a:ext>
                </a:extLst>
              </p:cNvPr>
              <p:cNvSpPr/>
              <p:nvPr/>
            </p:nvSpPr>
            <p:spPr>
              <a:xfrm>
                <a:off x="4014700" y="2706825"/>
                <a:ext cx="350325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32794" extrusionOk="0">
                    <a:moveTo>
                      <a:pt x="0" y="1"/>
                    </a:moveTo>
                    <a:lnTo>
                      <a:pt x="0" y="32794"/>
                    </a:lnTo>
                    <a:lnTo>
                      <a:pt x="14012" y="32794"/>
                    </a:lnTo>
                    <a:lnTo>
                      <a:pt x="14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1977;p37">
                <a:extLst>
                  <a:ext uri="{FF2B5EF4-FFF2-40B4-BE49-F238E27FC236}">
                    <a16:creationId xmlns:a16="http://schemas.microsoft.com/office/drawing/2014/main" id="{D18E4E9F-59ED-7BB8-48E5-EFDCD08E5157}"/>
                  </a:ext>
                </a:extLst>
              </p:cNvPr>
              <p:cNvSpPr/>
              <p:nvPr/>
            </p:nvSpPr>
            <p:spPr>
              <a:xfrm>
                <a:off x="1582025" y="1799200"/>
                <a:ext cx="1080500" cy="1727475"/>
              </a:xfrm>
              <a:custGeom>
                <a:avLst/>
                <a:gdLst/>
                <a:ahLst/>
                <a:cxnLst/>
                <a:rect l="l" t="t" r="r" b="b"/>
                <a:pathLst>
                  <a:path w="43220" h="69099" extrusionOk="0">
                    <a:moveTo>
                      <a:pt x="1" y="1"/>
                    </a:moveTo>
                    <a:lnTo>
                      <a:pt x="1" y="67768"/>
                    </a:lnTo>
                    <a:cubicBezTo>
                      <a:pt x="1073" y="68175"/>
                      <a:pt x="2145" y="68618"/>
                      <a:pt x="3217" y="69099"/>
                    </a:cubicBezTo>
                    <a:lnTo>
                      <a:pt x="22738" y="69099"/>
                    </a:lnTo>
                    <a:cubicBezTo>
                      <a:pt x="30686" y="58747"/>
                      <a:pt x="31537" y="19188"/>
                      <a:pt x="432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1978;p37">
                <a:extLst>
                  <a:ext uri="{FF2B5EF4-FFF2-40B4-BE49-F238E27FC236}">
                    <a16:creationId xmlns:a16="http://schemas.microsoft.com/office/drawing/2014/main" id="{C0A9738F-FC7B-5540-07A2-854C73096591}"/>
                  </a:ext>
                </a:extLst>
              </p:cNvPr>
              <p:cNvSpPr/>
              <p:nvPr/>
            </p:nvSpPr>
            <p:spPr>
              <a:xfrm>
                <a:off x="1582025" y="1799200"/>
                <a:ext cx="2783000" cy="1727475"/>
              </a:xfrm>
              <a:custGeom>
                <a:avLst/>
                <a:gdLst/>
                <a:ahLst/>
                <a:cxnLst/>
                <a:rect l="l" t="t" r="r" b="b"/>
                <a:pathLst>
                  <a:path w="111320" h="69099" extrusionOk="0">
                    <a:moveTo>
                      <a:pt x="1" y="67768"/>
                    </a:moveTo>
                    <a:lnTo>
                      <a:pt x="1" y="69099"/>
                    </a:lnTo>
                    <a:lnTo>
                      <a:pt x="3217" y="69099"/>
                    </a:lnTo>
                    <a:cubicBezTo>
                      <a:pt x="2145" y="68618"/>
                      <a:pt x="1073" y="68175"/>
                      <a:pt x="1" y="67768"/>
                    </a:cubicBezTo>
                    <a:close/>
                    <a:moveTo>
                      <a:pt x="43220" y="1"/>
                    </a:moveTo>
                    <a:cubicBezTo>
                      <a:pt x="31537" y="19188"/>
                      <a:pt x="30686" y="58747"/>
                      <a:pt x="22738" y="69099"/>
                    </a:cubicBezTo>
                    <a:lnTo>
                      <a:pt x="94904" y="69099"/>
                    </a:lnTo>
                    <a:cubicBezTo>
                      <a:pt x="95644" y="68433"/>
                      <a:pt x="96383" y="67768"/>
                      <a:pt x="97197" y="67102"/>
                    </a:cubicBezTo>
                    <a:cubicBezTo>
                      <a:pt x="100043" y="55678"/>
                      <a:pt x="102483" y="45770"/>
                      <a:pt x="103260" y="42036"/>
                    </a:cubicBezTo>
                    <a:cubicBezTo>
                      <a:pt x="103408" y="41297"/>
                      <a:pt x="103482" y="40816"/>
                      <a:pt x="103482" y="40594"/>
                    </a:cubicBezTo>
                    <a:cubicBezTo>
                      <a:pt x="103629" y="38672"/>
                      <a:pt x="104147" y="37452"/>
                      <a:pt x="104813" y="36675"/>
                    </a:cubicBezTo>
                    <a:cubicBezTo>
                      <a:pt x="105441" y="35936"/>
                      <a:pt x="106254" y="35677"/>
                      <a:pt x="106883" y="35677"/>
                    </a:cubicBezTo>
                    <a:cubicBezTo>
                      <a:pt x="107474" y="35677"/>
                      <a:pt x="108916" y="35788"/>
                      <a:pt x="110210" y="35899"/>
                    </a:cubicBezTo>
                    <a:cubicBezTo>
                      <a:pt x="110617" y="35936"/>
                      <a:pt x="110987" y="35973"/>
                      <a:pt x="111319" y="35973"/>
                    </a:cubicBezTo>
                    <a:lnTo>
                      <a:pt x="111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1979;p37">
                <a:extLst>
                  <a:ext uri="{FF2B5EF4-FFF2-40B4-BE49-F238E27FC236}">
                    <a16:creationId xmlns:a16="http://schemas.microsoft.com/office/drawing/2014/main" id="{D2B3EA8C-0B69-3ABB-17F6-B256762743CE}"/>
                  </a:ext>
                </a:extLst>
              </p:cNvPr>
              <p:cNvSpPr/>
              <p:nvPr/>
            </p:nvSpPr>
            <p:spPr>
              <a:xfrm>
                <a:off x="3977725" y="3502625"/>
                <a:ext cx="2775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962" extrusionOk="0">
                    <a:moveTo>
                      <a:pt x="1110" y="1"/>
                    </a:moveTo>
                    <a:cubicBezTo>
                      <a:pt x="740" y="333"/>
                      <a:pt x="370" y="629"/>
                      <a:pt x="1" y="962"/>
                    </a:cubicBezTo>
                    <a:lnTo>
                      <a:pt x="851" y="962"/>
                    </a:lnTo>
                    <a:cubicBezTo>
                      <a:pt x="925" y="629"/>
                      <a:pt x="999" y="333"/>
                      <a:pt x="1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1980;p37">
                <a:extLst>
                  <a:ext uri="{FF2B5EF4-FFF2-40B4-BE49-F238E27FC236}">
                    <a16:creationId xmlns:a16="http://schemas.microsoft.com/office/drawing/2014/main" id="{A8ED932A-D52C-C858-E117-2952DD185AF7}"/>
                  </a:ext>
                </a:extLst>
              </p:cNvPr>
              <p:cNvSpPr/>
              <p:nvPr/>
            </p:nvSpPr>
            <p:spPr>
              <a:xfrm>
                <a:off x="3954625" y="3476750"/>
                <a:ext cx="57325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997" extrusionOk="0">
                    <a:moveTo>
                      <a:pt x="2293" y="0"/>
                    </a:moveTo>
                    <a:lnTo>
                      <a:pt x="2293" y="0"/>
                    </a:lnTo>
                    <a:cubicBezTo>
                      <a:pt x="1479" y="666"/>
                      <a:pt x="740" y="1331"/>
                      <a:pt x="0" y="1997"/>
                    </a:cubicBezTo>
                    <a:lnTo>
                      <a:pt x="925" y="1997"/>
                    </a:lnTo>
                    <a:cubicBezTo>
                      <a:pt x="1294" y="1664"/>
                      <a:pt x="1664" y="1368"/>
                      <a:pt x="2034" y="1036"/>
                    </a:cubicBezTo>
                    <a:cubicBezTo>
                      <a:pt x="2108" y="703"/>
                      <a:pt x="2182" y="333"/>
                      <a:pt x="2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1981;p37">
                <a:extLst>
                  <a:ext uri="{FF2B5EF4-FFF2-40B4-BE49-F238E27FC236}">
                    <a16:creationId xmlns:a16="http://schemas.microsoft.com/office/drawing/2014/main" id="{A15741B1-1B45-1567-86A3-EE3EF367C223}"/>
                  </a:ext>
                </a:extLst>
              </p:cNvPr>
              <p:cNvSpPr/>
              <p:nvPr/>
            </p:nvSpPr>
            <p:spPr>
              <a:xfrm>
                <a:off x="3998975" y="2691125"/>
                <a:ext cx="366050" cy="835550"/>
              </a:xfrm>
              <a:custGeom>
                <a:avLst/>
                <a:gdLst/>
                <a:ahLst/>
                <a:cxnLst/>
                <a:rect l="l" t="t" r="r" b="b"/>
                <a:pathLst>
                  <a:path w="14642" h="33422" extrusionOk="0">
                    <a:moveTo>
                      <a:pt x="10205" y="0"/>
                    </a:moveTo>
                    <a:cubicBezTo>
                      <a:pt x="9576" y="0"/>
                      <a:pt x="8763" y="259"/>
                      <a:pt x="8135" y="998"/>
                    </a:cubicBezTo>
                    <a:cubicBezTo>
                      <a:pt x="7469" y="1775"/>
                      <a:pt x="6951" y="2995"/>
                      <a:pt x="6804" y="4917"/>
                    </a:cubicBezTo>
                    <a:cubicBezTo>
                      <a:pt x="6804" y="5139"/>
                      <a:pt x="6730" y="5620"/>
                      <a:pt x="6582" y="6359"/>
                    </a:cubicBezTo>
                    <a:cubicBezTo>
                      <a:pt x="5805" y="10093"/>
                      <a:pt x="3365" y="20001"/>
                      <a:pt x="519" y="31425"/>
                    </a:cubicBezTo>
                    <a:cubicBezTo>
                      <a:pt x="408" y="31758"/>
                      <a:pt x="334" y="32128"/>
                      <a:pt x="260" y="32461"/>
                    </a:cubicBezTo>
                    <a:cubicBezTo>
                      <a:pt x="149" y="32793"/>
                      <a:pt x="75" y="33089"/>
                      <a:pt x="1" y="33422"/>
                    </a:cubicBezTo>
                    <a:lnTo>
                      <a:pt x="629" y="33422"/>
                    </a:lnTo>
                    <a:cubicBezTo>
                      <a:pt x="999" y="31980"/>
                      <a:pt x="1369" y="30575"/>
                      <a:pt x="1702" y="29207"/>
                    </a:cubicBezTo>
                    <a:cubicBezTo>
                      <a:pt x="3254" y="22922"/>
                      <a:pt x="4659" y="17229"/>
                      <a:pt x="5694" y="12903"/>
                    </a:cubicBezTo>
                    <a:cubicBezTo>
                      <a:pt x="6212" y="10759"/>
                      <a:pt x="6619" y="8947"/>
                      <a:pt x="6914" y="7616"/>
                    </a:cubicBezTo>
                    <a:cubicBezTo>
                      <a:pt x="7210" y="6248"/>
                      <a:pt x="7395" y="5361"/>
                      <a:pt x="7432" y="4954"/>
                    </a:cubicBezTo>
                    <a:cubicBezTo>
                      <a:pt x="7580" y="3106"/>
                      <a:pt x="8061" y="2034"/>
                      <a:pt x="8578" y="1405"/>
                    </a:cubicBezTo>
                    <a:cubicBezTo>
                      <a:pt x="9133" y="777"/>
                      <a:pt x="9724" y="629"/>
                      <a:pt x="10205" y="629"/>
                    </a:cubicBezTo>
                    <a:cubicBezTo>
                      <a:pt x="10759" y="629"/>
                      <a:pt x="12201" y="740"/>
                      <a:pt x="13495" y="814"/>
                    </a:cubicBezTo>
                    <a:cubicBezTo>
                      <a:pt x="13902" y="851"/>
                      <a:pt x="14309" y="888"/>
                      <a:pt x="14641" y="925"/>
                    </a:cubicBezTo>
                    <a:lnTo>
                      <a:pt x="14641" y="296"/>
                    </a:lnTo>
                    <a:cubicBezTo>
                      <a:pt x="14309" y="296"/>
                      <a:pt x="13939" y="259"/>
                      <a:pt x="13532" y="222"/>
                    </a:cubicBezTo>
                    <a:cubicBezTo>
                      <a:pt x="12238" y="111"/>
                      <a:pt x="10796" y="0"/>
                      <a:pt x="10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1982;p37">
                <a:extLst>
                  <a:ext uri="{FF2B5EF4-FFF2-40B4-BE49-F238E27FC236}">
                    <a16:creationId xmlns:a16="http://schemas.microsoft.com/office/drawing/2014/main" id="{43A588D1-CE22-3C37-BB60-9A2F694B2086}"/>
                  </a:ext>
                </a:extLst>
              </p:cNvPr>
              <p:cNvSpPr/>
              <p:nvPr/>
            </p:nvSpPr>
            <p:spPr>
              <a:xfrm>
                <a:off x="1529350" y="1687375"/>
                <a:ext cx="2889275" cy="1951150"/>
              </a:xfrm>
              <a:custGeom>
                <a:avLst/>
                <a:gdLst/>
                <a:ahLst/>
                <a:cxnLst/>
                <a:rect l="l" t="t" r="r" b="b"/>
                <a:pathLst>
                  <a:path w="115571" h="78046" extrusionOk="0">
                    <a:moveTo>
                      <a:pt x="113759" y="4178"/>
                    </a:moveTo>
                    <a:lnTo>
                      <a:pt x="113759" y="73868"/>
                    </a:lnTo>
                    <a:lnTo>
                      <a:pt x="1812" y="73868"/>
                    </a:lnTo>
                    <a:lnTo>
                      <a:pt x="1812" y="4178"/>
                    </a:lnTo>
                    <a:close/>
                    <a:moveTo>
                      <a:pt x="1" y="0"/>
                    </a:moveTo>
                    <a:lnTo>
                      <a:pt x="1" y="78045"/>
                    </a:lnTo>
                    <a:lnTo>
                      <a:pt x="115571" y="78045"/>
                    </a:lnTo>
                    <a:lnTo>
                      <a:pt x="115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1983;p37">
                <a:extLst>
                  <a:ext uri="{FF2B5EF4-FFF2-40B4-BE49-F238E27FC236}">
                    <a16:creationId xmlns:a16="http://schemas.microsoft.com/office/drawing/2014/main" id="{83FAB6BA-D187-24EA-C20C-147759053D61}"/>
                  </a:ext>
                </a:extLst>
              </p:cNvPr>
              <p:cNvSpPr/>
              <p:nvPr/>
            </p:nvSpPr>
            <p:spPr>
              <a:xfrm>
                <a:off x="1521025" y="1679050"/>
                <a:ext cx="2905000" cy="1966875"/>
              </a:xfrm>
              <a:custGeom>
                <a:avLst/>
                <a:gdLst/>
                <a:ahLst/>
                <a:cxnLst/>
                <a:rect l="l" t="t" r="r" b="b"/>
                <a:pathLst>
                  <a:path w="116200" h="78675" extrusionOk="0">
                    <a:moveTo>
                      <a:pt x="113759" y="4807"/>
                    </a:moveTo>
                    <a:lnTo>
                      <a:pt x="113759" y="73905"/>
                    </a:lnTo>
                    <a:lnTo>
                      <a:pt x="2441" y="73905"/>
                    </a:lnTo>
                    <a:lnTo>
                      <a:pt x="2441" y="4807"/>
                    </a:lnTo>
                    <a:close/>
                    <a:moveTo>
                      <a:pt x="2145" y="4178"/>
                    </a:moveTo>
                    <a:cubicBezTo>
                      <a:pt x="2071" y="4178"/>
                      <a:pt x="1997" y="4215"/>
                      <a:pt x="1923" y="4289"/>
                    </a:cubicBezTo>
                    <a:cubicBezTo>
                      <a:pt x="1849" y="4326"/>
                      <a:pt x="1849" y="4400"/>
                      <a:pt x="1849" y="4511"/>
                    </a:cubicBezTo>
                    <a:lnTo>
                      <a:pt x="1849" y="74201"/>
                    </a:lnTo>
                    <a:cubicBezTo>
                      <a:pt x="1849" y="74275"/>
                      <a:pt x="1849" y="74385"/>
                      <a:pt x="1923" y="74422"/>
                    </a:cubicBezTo>
                    <a:cubicBezTo>
                      <a:pt x="1997" y="74496"/>
                      <a:pt x="2071" y="74533"/>
                      <a:pt x="2145" y="74533"/>
                    </a:cubicBezTo>
                    <a:lnTo>
                      <a:pt x="114092" y="74533"/>
                    </a:lnTo>
                    <a:cubicBezTo>
                      <a:pt x="114166" y="74533"/>
                      <a:pt x="114240" y="74496"/>
                      <a:pt x="114314" y="74422"/>
                    </a:cubicBezTo>
                    <a:cubicBezTo>
                      <a:pt x="114351" y="74385"/>
                      <a:pt x="114388" y="74275"/>
                      <a:pt x="114388" y="74201"/>
                    </a:cubicBezTo>
                    <a:lnTo>
                      <a:pt x="114388" y="4511"/>
                    </a:lnTo>
                    <a:cubicBezTo>
                      <a:pt x="114388" y="4400"/>
                      <a:pt x="114351" y="4326"/>
                      <a:pt x="114314" y="4289"/>
                    </a:cubicBezTo>
                    <a:cubicBezTo>
                      <a:pt x="114240" y="4215"/>
                      <a:pt x="114166" y="4178"/>
                      <a:pt x="114092" y="4178"/>
                    </a:cubicBezTo>
                    <a:close/>
                    <a:moveTo>
                      <a:pt x="115608" y="629"/>
                    </a:moveTo>
                    <a:lnTo>
                      <a:pt x="115608" y="78082"/>
                    </a:lnTo>
                    <a:lnTo>
                      <a:pt x="629" y="78082"/>
                    </a:lnTo>
                    <a:lnTo>
                      <a:pt x="629" y="629"/>
                    </a:lnTo>
                    <a:close/>
                    <a:moveTo>
                      <a:pt x="334" y="0"/>
                    </a:moveTo>
                    <a:cubicBezTo>
                      <a:pt x="223" y="0"/>
                      <a:pt x="149" y="37"/>
                      <a:pt x="112" y="111"/>
                    </a:cubicBezTo>
                    <a:cubicBezTo>
                      <a:pt x="38" y="148"/>
                      <a:pt x="1" y="259"/>
                      <a:pt x="1" y="333"/>
                    </a:cubicBezTo>
                    <a:lnTo>
                      <a:pt x="1" y="78378"/>
                    </a:lnTo>
                    <a:cubicBezTo>
                      <a:pt x="1" y="78452"/>
                      <a:pt x="38" y="78526"/>
                      <a:pt x="112" y="78600"/>
                    </a:cubicBezTo>
                    <a:cubicBezTo>
                      <a:pt x="149" y="78637"/>
                      <a:pt x="223" y="78674"/>
                      <a:pt x="334" y="78674"/>
                    </a:cubicBezTo>
                    <a:lnTo>
                      <a:pt x="115904" y="78674"/>
                    </a:lnTo>
                    <a:cubicBezTo>
                      <a:pt x="115978" y="78674"/>
                      <a:pt x="116052" y="78637"/>
                      <a:pt x="116125" y="78600"/>
                    </a:cubicBezTo>
                    <a:cubicBezTo>
                      <a:pt x="116162" y="78526"/>
                      <a:pt x="116199" y="78452"/>
                      <a:pt x="116199" y="78378"/>
                    </a:cubicBezTo>
                    <a:lnTo>
                      <a:pt x="116199" y="333"/>
                    </a:lnTo>
                    <a:cubicBezTo>
                      <a:pt x="116199" y="259"/>
                      <a:pt x="116162" y="185"/>
                      <a:pt x="116125" y="111"/>
                    </a:cubicBezTo>
                    <a:cubicBezTo>
                      <a:pt x="116052" y="37"/>
                      <a:pt x="115978" y="0"/>
                      <a:pt x="11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1984;p37">
                <a:extLst>
                  <a:ext uri="{FF2B5EF4-FFF2-40B4-BE49-F238E27FC236}">
                    <a16:creationId xmlns:a16="http://schemas.microsoft.com/office/drawing/2014/main" id="{FF1367E2-340E-DC7A-0702-911B454A0299}"/>
                  </a:ext>
                </a:extLst>
              </p:cNvPr>
              <p:cNvSpPr/>
              <p:nvPr/>
            </p:nvSpPr>
            <p:spPr>
              <a:xfrm>
                <a:off x="1634725" y="1846350"/>
                <a:ext cx="1974250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78970" h="6175" extrusionOk="0">
                    <a:moveTo>
                      <a:pt x="2071" y="0"/>
                    </a:moveTo>
                    <a:cubicBezTo>
                      <a:pt x="924" y="0"/>
                      <a:pt x="0" y="924"/>
                      <a:pt x="0" y="2070"/>
                    </a:cubicBezTo>
                    <a:lnTo>
                      <a:pt x="0" y="4104"/>
                    </a:lnTo>
                    <a:cubicBezTo>
                      <a:pt x="0" y="5250"/>
                      <a:pt x="924" y="6174"/>
                      <a:pt x="2071" y="6174"/>
                    </a:cubicBezTo>
                    <a:lnTo>
                      <a:pt x="76862" y="6174"/>
                    </a:lnTo>
                    <a:cubicBezTo>
                      <a:pt x="78008" y="6174"/>
                      <a:pt x="78969" y="5250"/>
                      <a:pt x="78969" y="4104"/>
                    </a:cubicBezTo>
                    <a:lnTo>
                      <a:pt x="78969" y="2070"/>
                    </a:lnTo>
                    <a:cubicBezTo>
                      <a:pt x="78969" y="924"/>
                      <a:pt x="78008" y="0"/>
                      <a:pt x="76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1985;p37">
                <a:extLst>
                  <a:ext uri="{FF2B5EF4-FFF2-40B4-BE49-F238E27FC236}">
                    <a16:creationId xmlns:a16="http://schemas.microsoft.com/office/drawing/2014/main" id="{3E4ED84E-1742-ECDA-0BC3-C824E41259DA}"/>
                  </a:ext>
                </a:extLst>
              </p:cNvPr>
              <p:cNvSpPr/>
              <p:nvPr/>
            </p:nvSpPr>
            <p:spPr>
              <a:xfrm>
                <a:off x="1626400" y="1838950"/>
                <a:ext cx="1989975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79599" h="6803" extrusionOk="0">
                    <a:moveTo>
                      <a:pt x="77195" y="629"/>
                    </a:moveTo>
                    <a:cubicBezTo>
                      <a:pt x="78193" y="629"/>
                      <a:pt x="78970" y="1405"/>
                      <a:pt x="78970" y="2366"/>
                    </a:cubicBezTo>
                    <a:lnTo>
                      <a:pt x="78970" y="4400"/>
                    </a:lnTo>
                    <a:cubicBezTo>
                      <a:pt x="78970" y="5398"/>
                      <a:pt x="78193" y="6174"/>
                      <a:pt x="77195" y="6174"/>
                    </a:cubicBezTo>
                    <a:lnTo>
                      <a:pt x="2404" y="6174"/>
                    </a:lnTo>
                    <a:cubicBezTo>
                      <a:pt x="1442" y="6174"/>
                      <a:pt x="629" y="5398"/>
                      <a:pt x="629" y="4400"/>
                    </a:cubicBezTo>
                    <a:lnTo>
                      <a:pt x="629" y="2366"/>
                    </a:lnTo>
                    <a:cubicBezTo>
                      <a:pt x="629" y="1405"/>
                      <a:pt x="1442" y="629"/>
                      <a:pt x="2404" y="629"/>
                    </a:cubicBezTo>
                    <a:close/>
                    <a:moveTo>
                      <a:pt x="2404" y="0"/>
                    </a:moveTo>
                    <a:cubicBezTo>
                      <a:pt x="1073" y="0"/>
                      <a:pt x="0" y="1072"/>
                      <a:pt x="0" y="2366"/>
                    </a:cubicBezTo>
                    <a:lnTo>
                      <a:pt x="0" y="4400"/>
                    </a:lnTo>
                    <a:cubicBezTo>
                      <a:pt x="0" y="5731"/>
                      <a:pt x="1073" y="6803"/>
                      <a:pt x="2404" y="6803"/>
                    </a:cubicBezTo>
                    <a:lnTo>
                      <a:pt x="77195" y="6803"/>
                    </a:lnTo>
                    <a:cubicBezTo>
                      <a:pt x="78526" y="6803"/>
                      <a:pt x="79598" y="5731"/>
                      <a:pt x="79598" y="4400"/>
                    </a:cubicBezTo>
                    <a:lnTo>
                      <a:pt x="79598" y="2366"/>
                    </a:lnTo>
                    <a:cubicBezTo>
                      <a:pt x="79598" y="1072"/>
                      <a:pt x="78526" y="0"/>
                      <a:pt x="77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1986;p37">
                <a:extLst>
                  <a:ext uri="{FF2B5EF4-FFF2-40B4-BE49-F238E27FC236}">
                    <a16:creationId xmlns:a16="http://schemas.microsoft.com/office/drawing/2014/main" id="{AC121602-38E5-A01F-D729-6A776CF49BE3}"/>
                  </a:ext>
                </a:extLst>
              </p:cNvPr>
              <p:cNvSpPr/>
              <p:nvPr/>
            </p:nvSpPr>
            <p:spPr>
              <a:xfrm>
                <a:off x="1658750" y="216797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297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1987;p37">
                <a:extLst>
                  <a:ext uri="{FF2B5EF4-FFF2-40B4-BE49-F238E27FC236}">
                    <a16:creationId xmlns:a16="http://schemas.microsoft.com/office/drawing/2014/main" id="{B0DD8041-1432-0417-5BCA-200FF454BBFB}"/>
                  </a:ext>
                </a:extLst>
              </p:cNvPr>
              <p:cNvSpPr/>
              <p:nvPr/>
            </p:nvSpPr>
            <p:spPr>
              <a:xfrm>
                <a:off x="1658750" y="225947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1988;p37">
                <a:extLst>
                  <a:ext uri="{FF2B5EF4-FFF2-40B4-BE49-F238E27FC236}">
                    <a16:creationId xmlns:a16="http://schemas.microsoft.com/office/drawing/2014/main" id="{9F841DE5-60FB-8599-D4E5-0408D11B5D66}"/>
                  </a:ext>
                </a:extLst>
              </p:cNvPr>
              <p:cNvSpPr/>
              <p:nvPr/>
            </p:nvSpPr>
            <p:spPr>
              <a:xfrm>
                <a:off x="1658750" y="2351000"/>
                <a:ext cx="4215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333"/>
                    </a:cubicBezTo>
                    <a:cubicBezTo>
                      <a:pt x="16859" y="148"/>
                      <a:pt x="16748" y="0"/>
                      <a:pt x="16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1989;p37">
                <a:extLst>
                  <a:ext uri="{FF2B5EF4-FFF2-40B4-BE49-F238E27FC236}">
                    <a16:creationId xmlns:a16="http://schemas.microsoft.com/office/drawing/2014/main" id="{2EA47669-74F1-7AAD-DF6C-7096A80F2B94}"/>
                  </a:ext>
                </a:extLst>
              </p:cNvPr>
              <p:cNvSpPr/>
              <p:nvPr/>
            </p:nvSpPr>
            <p:spPr>
              <a:xfrm>
                <a:off x="1658750" y="244802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1990;p37">
                <a:extLst>
                  <a:ext uri="{FF2B5EF4-FFF2-40B4-BE49-F238E27FC236}">
                    <a16:creationId xmlns:a16="http://schemas.microsoft.com/office/drawing/2014/main" id="{CBEDA9BC-4DEC-F0AE-A931-39B337DD097B}"/>
                  </a:ext>
                </a:extLst>
              </p:cNvPr>
              <p:cNvSpPr/>
              <p:nvPr/>
            </p:nvSpPr>
            <p:spPr>
              <a:xfrm>
                <a:off x="2144000" y="216797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297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1991;p37">
                <a:extLst>
                  <a:ext uri="{FF2B5EF4-FFF2-40B4-BE49-F238E27FC236}">
                    <a16:creationId xmlns:a16="http://schemas.microsoft.com/office/drawing/2014/main" id="{CA601B9A-A678-D13E-E823-CF7760965C65}"/>
                  </a:ext>
                </a:extLst>
              </p:cNvPr>
              <p:cNvSpPr/>
              <p:nvPr/>
            </p:nvSpPr>
            <p:spPr>
              <a:xfrm>
                <a:off x="2144000" y="225947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1992;p37">
                <a:extLst>
                  <a:ext uri="{FF2B5EF4-FFF2-40B4-BE49-F238E27FC236}">
                    <a16:creationId xmlns:a16="http://schemas.microsoft.com/office/drawing/2014/main" id="{E8939F59-A347-8E86-A28A-99038D8D2AF3}"/>
                  </a:ext>
                </a:extLst>
              </p:cNvPr>
              <p:cNvSpPr/>
              <p:nvPr/>
            </p:nvSpPr>
            <p:spPr>
              <a:xfrm>
                <a:off x="2144000" y="2351000"/>
                <a:ext cx="4214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333"/>
                    </a:cubicBezTo>
                    <a:cubicBezTo>
                      <a:pt x="16859" y="148"/>
                      <a:pt x="16748" y="0"/>
                      <a:pt x="16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1993;p37">
                <a:extLst>
                  <a:ext uri="{FF2B5EF4-FFF2-40B4-BE49-F238E27FC236}">
                    <a16:creationId xmlns:a16="http://schemas.microsoft.com/office/drawing/2014/main" id="{692A7580-CC95-E0AA-49F9-405B114ECA60}"/>
                  </a:ext>
                </a:extLst>
              </p:cNvPr>
              <p:cNvSpPr/>
              <p:nvPr/>
            </p:nvSpPr>
            <p:spPr>
              <a:xfrm>
                <a:off x="2144000" y="244802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994;p37">
                <a:extLst>
                  <a:ext uri="{FF2B5EF4-FFF2-40B4-BE49-F238E27FC236}">
                    <a16:creationId xmlns:a16="http://schemas.microsoft.com/office/drawing/2014/main" id="{571C69F2-2B39-CE60-FE8C-B0505C35C721}"/>
                  </a:ext>
                </a:extLst>
              </p:cNvPr>
              <p:cNvSpPr/>
              <p:nvPr/>
            </p:nvSpPr>
            <p:spPr>
              <a:xfrm>
                <a:off x="2629225" y="216797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297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297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995;p37">
                <a:extLst>
                  <a:ext uri="{FF2B5EF4-FFF2-40B4-BE49-F238E27FC236}">
                    <a16:creationId xmlns:a16="http://schemas.microsoft.com/office/drawing/2014/main" id="{28E0BC20-03C5-EA0B-6D90-5F3ADF03F463}"/>
                  </a:ext>
                </a:extLst>
              </p:cNvPr>
              <p:cNvSpPr/>
              <p:nvPr/>
            </p:nvSpPr>
            <p:spPr>
              <a:xfrm>
                <a:off x="2629225" y="225947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334"/>
                    </a:cubicBezTo>
                    <a:cubicBezTo>
                      <a:pt x="1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996;p37">
                <a:extLst>
                  <a:ext uri="{FF2B5EF4-FFF2-40B4-BE49-F238E27FC236}">
                    <a16:creationId xmlns:a16="http://schemas.microsoft.com/office/drawing/2014/main" id="{7B28ED5D-6668-F3C5-56F4-F6E85D0BB96F}"/>
                  </a:ext>
                </a:extLst>
              </p:cNvPr>
              <p:cNvSpPr/>
              <p:nvPr/>
            </p:nvSpPr>
            <p:spPr>
              <a:xfrm>
                <a:off x="2629225" y="2351000"/>
                <a:ext cx="4215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29" extrusionOk="0">
                    <a:moveTo>
                      <a:pt x="296" y="0"/>
                    </a:moveTo>
                    <a:cubicBezTo>
                      <a:pt x="148" y="0"/>
                      <a:pt x="1" y="148"/>
                      <a:pt x="1" y="333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333"/>
                    </a:cubicBezTo>
                    <a:cubicBezTo>
                      <a:pt x="16859" y="148"/>
                      <a:pt x="16748" y="0"/>
                      <a:pt x="16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997;p37">
                <a:extLst>
                  <a:ext uri="{FF2B5EF4-FFF2-40B4-BE49-F238E27FC236}">
                    <a16:creationId xmlns:a16="http://schemas.microsoft.com/office/drawing/2014/main" id="{7354DB67-7495-C223-CFE4-828B13E020E8}"/>
                  </a:ext>
                </a:extLst>
              </p:cNvPr>
              <p:cNvSpPr/>
              <p:nvPr/>
            </p:nvSpPr>
            <p:spPr>
              <a:xfrm>
                <a:off x="2629225" y="2448025"/>
                <a:ext cx="42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334"/>
                    </a:cubicBezTo>
                    <a:cubicBezTo>
                      <a:pt x="1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1998;p37">
                <a:extLst>
                  <a:ext uri="{FF2B5EF4-FFF2-40B4-BE49-F238E27FC236}">
                    <a16:creationId xmlns:a16="http://schemas.microsoft.com/office/drawing/2014/main" id="{8C590272-DE56-D718-BBFD-C9965E8F14D5}"/>
                  </a:ext>
                </a:extLst>
              </p:cNvPr>
              <p:cNvSpPr/>
              <p:nvPr/>
            </p:nvSpPr>
            <p:spPr>
              <a:xfrm>
                <a:off x="3114475" y="216797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297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1999;p37">
                <a:extLst>
                  <a:ext uri="{FF2B5EF4-FFF2-40B4-BE49-F238E27FC236}">
                    <a16:creationId xmlns:a16="http://schemas.microsoft.com/office/drawing/2014/main" id="{762FB09F-1CEE-762F-4BCD-B2885F8A322D}"/>
                  </a:ext>
                </a:extLst>
              </p:cNvPr>
              <p:cNvSpPr/>
              <p:nvPr/>
            </p:nvSpPr>
            <p:spPr>
              <a:xfrm>
                <a:off x="3114475" y="225947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2000;p37">
                <a:extLst>
                  <a:ext uri="{FF2B5EF4-FFF2-40B4-BE49-F238E27FC236}">
                    <a16:creationId xmlns:a16="http://schemas.microsoft.com/office/drawing/2014/main" id="{F7F67E95-07AA-116F-7F53-FEEFBF829057}"/>
                  </a:ext>
                </a:extLst>
              </p:cNvPr>
              <p:cNvSpPr/>
              <p:nvPr/>
            </p:nvSpPr>
            <p:spPr>
              <a:xfrm>
                <a:off x="3114475" y="2351000"/>
                <a:ext cx="4214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1"/>
                      <a:pt x="16859" y="333"/>
                    </a:cubicBezTo>
                    <a:cubicBezTo>
                      <a:pt x="16859" y="148"/>
                      <a:pt x="16748" y="0"/>
                      <a:pt x="16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2001;p37">
                <a:extLst>
                  <a:ext uri="{FF2B5EF4-FFF2-40B4-BE49-F238E27FC236}">
                    <a16:creationId xmlns:a16="http://schemas.microsoft.com/office/drawing/2014/main" id="{04F26C5F-E15A-9D4E-11DC-73E1F28867A4}"/>
                  </a:ext>
                </a:extLst>
              </p:cNvPr>
              <p:cNvSpPr/>
              <p:nvPr/>
            </p:nvSpPr>
            <p:spPr>
              <a:xfrm>
                <a:off x="3114475" y="2448025"/>
                <a:ext cx="4214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2"/>
                      <a:pt x="148" y="629"/>
                      <a:pt x="296" y="629"/>
                    </a:cubicBezTo>
                    <a:lnTo>
                      <a:pt x="16563" y="629"/>
                    </a:lnTo>
                    <a:cubicBezTo>
                      <a:pt x="16748" y="629"/>
                      <a:pt x="16859" y="482"/>
                      <a:pt x="16859" y="334"/>
                    </a:cubicBezTo>
                    <a:cubicBezTo>
                      <a:pt x="16859" y="149"/>
                      <a:pt x="16748" y="1"/>
                      <a:pt x="16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2002;p37">
                <a:extLst>
                  <a:ext uri="{FF2B5EF4-FFF2-40B4-BE49-F238E27FC236}">
                    <a16:creationId xmlns:a16="http://schemas.microsoft.com/office/drawing/2014/main" id="{6E4D7E20-9D34-2AED-CEDE-85B90BBC01C7}"/>
                  </a:ext>
                </a:extLst>
              </p:cNvPr>
              <p:cNvSpPr/>
              <p:nvPr/>
            </p:nvSpPr>
            <p:spPr>
              <a:xfrm>
                <a:off x="1902750" y="2663150"/>
                <a:ext cx="1494575" cy="451550"/>
              </a:xfrm>
              <a:custGeom>
                <a:avLst/>
                <a:gdLst/>
                <a:ahLst/>
                <a:cxnLst/>
                <a:rect l="l" t="t" r="r" b="b"/>
                <a:pathLst>
                  <a:path w="59783" h="18062" extrusionOk="0">
                    <a:moveTo>
                      <a:pt x="59431" y="1"/>
                    </a:moveTo>
                    <a:cubicBezTo>
                      <a:pt x="59357" y="1"/>
                      <a:pt x="59283" y="29"/>
                      <a:pt x="59228" y="84"/>
                    </a:cubicBezTo>
                    <a:lnTo>
                      <a:pt x="45585" y="14466"/>
                    </a:lnTo>
                    <a:lnTo>
                      <a:pt x="33052" y="5001"/>
                    </a:lnTo>
                    <a:cubicBezTo>
                      <a:pt x="33003" y="4968"/>
                      <a:pt x="32945" y="4950"/>
                      <a:pt x="32887" y="4950"/>
                    </a:cubicBezTo>
                    <a:cubicBezTo>
                      <a:pt x="32816" y="4950"/>
                      <a:pt x="32744" y="4977"/>
                      <a:pt x="32683" y="5038"/>
                    </a:cubicBezTo>
                    <a:lnTo>
                      <a:pt x="24290" y="12654"/>
                    </a:lnTo>
                    <a:lnTo>
                      <a:pt x="14345" y="3707"/>
                    </a:lnTo>
                    <a:cubicBezTo>
                      <a:pt x="14294" y="3656"/>
                      <a:pt x="14226" y="3628"/>
                      <a:pt x="14154" y="3628"/>
                    </a:cubicBezTo>
                    <a:cubicBezTo>
                      <a:pt x="14071" y="3628"/>
                      <a:pt x="13981" y="3665"/>
                      <a:pt x="13902" y="3744"/>
                    </a:cubicBezTo>
                    <a:lnTo>
                      <a:pt x="112" y="17534"/>
                    </a:lnTo>
                    <a:cubicBezTo>
                      <a:pt x="1" y="17645"/>
                      <a:pt x="1" y="17830"/>
                      <a:pt x="112" y="17978"/>
                    </a:cubicBezTo>
                    <a:cubicBezTo>
                      <a:pt x="167" y="18033"/>
                      <a:pt x="250" y="18061"/>
                      <a:pt x="333" y="18061"/>
                    </a:cubicBezTo>
                    <a:cubicBezTo>
                      <a:pt x="417" y="18061"/>
                      <a:pt x="500" y="18033"/>
                      <a:pt x="555" y="17978"/>
                    </a:cubicBezTo>
                    <a:lnTo>
                      <a:pt x="14160" y="4373"/>
                    </a:lnTo>
                    <a:lnTo>
                      <a:pt x="24069" y="13283"/>
                    </a:lnTo>
                    <a:cubicBezTo>
                      <a:pt x="24142" y="13338"/>
                      <a:pt x="24216" y="13366"/>
                      <a:pt x="24290" y="13366"/>
                    </a:cubicBezTo>
                    <a:cubicBezTo>
                      <a:pt x="24364" y="13366"/>
                      <a:pt x="24438" y="13338"/>
                      <a:pt x="24512" y="13283"/>
                    </a:cubicBezTo>
                    <a:lnTo>
                      <a:pt x="32905" y="5667"/>
                    </a:lnTo>
                    <a:lnTo>
                      <a:pt x="45438" y="15131"/>
                    </a:lnTo>
                    <a:cubicBezTo>
                      <a:pt x="45504" y="15164"/>
                      <a:pt x="45578" y="15183"/>
                      <a:pt x="45646" y="15183"/>
                    </a:cubicBezTo>
                    <a:cubicBezTo>
                      <a:pt x="45729" y="15183"/>
                      <a:pt x="45804" y="15155"/>
                      <a:pt x="45844" y="15094"/>
                    </a:cubicBezTo>
                    <a:lnTo>
                      <a:pt x="59671" y="528"/>
                    </a:lnTo>
                    <a:cubicBezTo>
                      <a:pt x="59782" y="380"/>
                      <a:pt x="59782" y="195"/>
                      <a:pt x="59634" y="84"/>
                    </a:cubicBezTo>
                    <a:cubicBezTo>
                      <a:pt x="59579" y="29"/>
                      <a:pt x="59505" y="1"/>
                      <a:pt x="59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2003;p37">
                <a:extLst>
                  <a:ext uri="{FF2B5EF4-FFF2-40B4-BE49-F238E27FC236}">
                    <a16:creationId xmlns:a16="http://schemas.microsoft.com/office/drawing/2014/main" id="{8B5C4EA0-646E-C40A-5416-EFA5F278D9BB}"/>
                  </a:ext>
                </a:extLst>
              </p:cNvPr>
              <p:cNvSpPr/>
              <p:nvPr/>
            </p:nvSpPr>
            <p:spPr>
              <a:xfrm>
                <a:off x="2210525" y="2716075"/>
                <a:ext cx="91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3661" extrusionOk="0">
                    <a:moveTo>
                      <a:pt x="1812" y="0"/>
                    </a:moveTo>
                    <a:cubicBezTo>
                      <a:pt x="814" y="0"/>
                      <a:pt x="1" y="814"/>
                      <a:pt x="1" y="1812"/>
                    </a:cubicBezTo>
                    <a:cubicBezTo>
                      <a:pt x="1" y="2847"/>
                      <a:pt x="814" y="3661"/>
                      <a:pt x="1812" y="3661"/>
                    </a:cubicBezTo>
                    <a:cubicBezTo>
                      <a:pt x="2848" y="3661"/>
                      <a:pt x="3661" y="2847"/>
                      <a:pt x="3661" y="1812"/>
                    </a:cubicBezTo>
                    <a:cubicBezTo>
                      <a:pt x="3661" y="814"/>
                      <a:pt x="2848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2004;p37">
                <a:extLst>
                  <a:ext uri="{FF2B5EF4-FFF2-40B4-BE49-F238E27FC236}">
                    <a16:creationId xmlns:a16="http://schemas.microsoft.com/office/drawing/2014/main" id="{B8847CAD-70A2-711C-4891-8AFB1F9B8657}"/>
                  </a:ext>
                </a:extLst>
              </p:cNvPr>
              <p:cNvSpPr/>
              <p:nvPr/>
            </p:nvSpPr>
            <p:spPr>
              <a:xfrm>
                <a:off x="2203150" y="2708675"/>
                <a:ext cx="106300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3" extrusionOk="0">
                    <a:moveTo>
                      <a:pt x="2107" y="629"/>
                    </a:moveTo>
                    <a:cubicBezTo>
                      <a:pt x="2958" y="629"/>
                      <a:pt x="3623" y="1295"/>
                      <a:pt x="3623" y="2108"/>
                    </a:cubicBezTo>
                    <a:cubicBezTo>
                      <a:pt x="3623" y="2958"/>
                      <a:pt x="2958" y="3624"/>
                      <a:pt x="2107" y="3624"/>
                    </a:cubicBezTo>
                    <a:cubicBezTo>
                      <a:pt x="1294" y="3624"/>
                      <a:pt x="592" y="2958"/>
                      <a:pt x="592" y="2108"/>
                    </a:cubicBezTo>
                    <a:cubicBezTo>
                      <a:pt x="592" y="1295"/>
                      <a:pt x="1294" y="629"/>
                      <a:pt x="2107" y="629"/>
                    </a:cubicBezTo>
                    <a:close/>
                    <a:moveTo>
                      <a:pt x="2107" y="1"/>
                    </a:moveTo>
                    <a:cubicBezTo>
                      <a:pt x="924" y="1"/>
                      <a:pt x="0" y="962"/>
                      <a:pt x="0" y="2108"/>
                    </a:cubicBezTo>
                    <a:cubicBezTo>
                      <a:pt x="0" y="3291"/>
                      <a:pt x="924" y="4252"/>
                      <a:pt x="2107" y="4252"/>
                    </a:cubicBezTo>
                    <a:cubicBezTo>
                      <a:pt x="3291" y="4252"/>
                      <a:pt x="4252" y="3291"/>
                      <a:pt x="4252" y="2108"/>
                    </a:cubicBezTo>
                    <a:cubicBezTo>
                      <a:pt x="4252" y="962"/>
                      <a:pt x="3291" y="1"/>
                      <a:pt x="2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2005;p37">
                <a:extLst>
                  <a:ext uri="{FF2B5EF4-FFF2-40B4-BE49-F238E27FC236}">
                    <a16:creationId xmlns:a16="http://schemas.microsoft.com/office/drawing/2014/main" id="{EBF291D8-EC3C-1977-6B4B-5832471CEAED}"/>
                  </a:ext>
                </a:extLst>
              </p:cNvPr>
              <p:cNvSpPr/>
              <p:nvPr/>
            </p:nvSpPr>
            <p:spPr>
              <a:xfrm>
                <a:off x="2679125" y="2748425"/>
                <a:ext cx="9155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661" extrusionOk="0">
                    <a:moveTo>
                      <a:pt x="1813" y="0"/>
                    </a:moveTo>
                    <a:cubicBezTo>
                      <a:pt x="814" y="0"/>
                      <a:pt x="1" y="814"/>
                      <a:pt x="1" y="1849"/>
                    </a:cubicBezTo>
                    <a:cubicBezTo>
                      <a:pt x="1" y="2847"/>
                      <a:pt x="814" y="3661"/>
                      <a:pt x="1813" y="3661"/>
                    </a:cubicBezTo>
                    <a:cubicBezTo>
                      <a:pt x="2848" y="3661"/>
                      <a:pt x="3661" y="2847"/>
                      <a:pt x="3661" y="1849"/>
                    </a:cubicBezTo>
                    <a:cubicBezTo>
                      <a:pt x="3661" y="814"/>
                      <a:pt x="2848" y="0"/>
                      <a:pt x="1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2006;p37">
                <a:extLst>
                  <a:ext uri="{FF2B5EF4-FFF2-40B4-BE49-F238E27FC236}">
                    <a16:creationId xmlns:a16="http://schemas.microsoft.com/office/drawing/2014/main" id="{636EE431-1CB0-AFDF-562A-F903F5B37291}"/>
                  </a:ext>
                </a:extLst>
              </p:cNvPr>
              <p:cNvSpPr/>
              <p:nvPr/>
            </p:nvSpPr>
            <p:spPr>
              <a:xfrm>
                <a:off x="2671750" y="2741025"/>
                <a:ext cx="106300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3" extrusionOk="0">
                    <a:moveTo>
                      <a:pt x="2108" y="629"/>
                    </a:moveTo>
                    <a:cubicBezTo>
                      <a:pt x="2958" y="629"/>
                      <a:pt x="3623" y="1295"/>
                      <a:pt x="3623" y="2145"/>
                    </a:cubicBezTo>
                    <a:cubicBezTo>
                      <a:pt x="3623" y="2958"/>
                      <a:pt x="2958" y="3661"/>
                      <a:pt x="2108" y="3661"/>
                    </a:cubicBezTo>
                    <a:cubicBezTo>
                      <a:pt x="1294" y="3661"/>
                      <a:pt x="592" y="2958"/>
                      <a:pt x="592" y="2145"/>
                    </a:cubicBezTo>
                    <a:cubicBezTo>
                      <a:pt x="592" y="1295"/>
                      <a:pt x="1294" y="629"/>
                      <a:pt x="2108" y="629"/>
                    </a:cubicBezTo>
                    <a:close/>
                    <a:moveTo>
                      <a:pt x="2108" y="1"/>
                    </a:moveTo>
                    <a:cubicBezTo>
                      <a:pt x="961" y="1"/>
                      <a:pt x="0" y="962"/>
                      <a:pt x="0" y="2145"/>
                    </a:cubicBezTo>
                    <a:cubicBezTo>
                      <a:pt x="0" y="3328"/>
                      <a:pt x="961" y="4252"/>
                      <a:pt x="2108" y="4252"/>
                    </a:cubicBezTo>
                    <a:cubicBezTo>
                      <a:pt x="3291" y="4252"/>
                      <a:pt x="4252" y="3328"/>
                      <a:pt x="4252" y="2145"/>
                    </a:cubicBezTo>
                    <a:cubicBezTo>
                      <a:pt x="4252" y="962"/>
                      <a:pt x="3291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2007;p37">
                <a:extLst>
                  <a:ext uri="{FF2B5EF4-FFF2-40B4-BE49-F238E27FC236}">
                    <a16:creationId xmlns:a16="http://schemas.microsoft.com/office/drawing/2014/main" id="{1DB3EE91-0F1C-BB82-ABBF-7E701CA30262}"/>
                  </a:ext>
                </a:extLst>
              </p:cNvPr>
              <p:cNvSpPr/>
              <p:nvPr/>
            </p:nvSpPr>
            <p:spPr>
              <a:xfrm>
                <a:off x="2998000" y="2989650"/>
                <a:ext cx="91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3661" extrusionOk="0">
                    <a:moveTo>
                      <a:pt x="1812" y="1"/>
                    </a:moveTo>
                    <a:cubicBezTo>
                      <a:pt x="814" y="1"/>
                      <a:pt x="1" y="814"/>
                      <a:pt x="1" y="1812"/>
                    </a:cubicBezTo>
                    <a:cubicBezTo>
                      <a:pt x="1" y="2811"/>
                      <a:pt x="814" y="3661"/>
                      <a:pt x="1812" y="3661"/>
                    </a:cubicBezTo>
                    <a:cubicBezTo>
                      <a:pt x="2848" y="3661"/>
                      <a:pt x="3661" y="2811"/>
                      <a:pt x="3661" y="1812"/>
                    </a:cubicBezTo>
                    <a:cubicBezTo>
                      <a:pt x="3661" y="814"/>
                      <a:pt x="2848" y="1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2008;p37">
                <a:extLst>
                  <a:ext uri="{FF2B5EF4-FFF2-40B4-BE49-F238E27FC236}">
                    <a16:creationId xmlns:a16="http://schemas.microsoft.com/office/drawing/2014/main" id="{E586537D-E4EC-A909-7EF0-9FB76555C28C}"/>
                  </a:ext>
                </a:extLst>
              </p:cNvPr>
              <p:cNvSpPr/>
              <p:nvPr/>
            </p:nvSpPr>
            <p:spPr>
              <a:xfrm>
                <a:off x="2990625" y="298227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07" y="592"/>
                    </a:moveTo>
                    <a:cubicBezTo>
                      <a:pt x="2958" y="592"/>
                      <a:pt x="3623" y="1294"/>
                      <a:pt x="3623" y="2107"/>
                    </a:cubicBezTo>
                    <a:cubicBezTo>
                      <a:pt x="3623" y="2958"/>
                      <a:pt x="2958" y="3623"/>
                      <a:pt x="2107" y="3623"/>
                    </a:cubicBezTo>
                    <a:cubicBezTo>
                      <a:pt x="1294" y="3623"/>
                      <a:pt x="592" y="2958"/>
                      <a:pt x="592" y="2107"/>
                    </a:cubicBezTo>
                    <a:cubicBezTo>
                      <a:pt x="592" y="1294"/>
                      <a:pt x="1294" y="592"/>
                      <a:pt x="2107" y="592"/>
                    </a:cubicBezTo>
                    <a:close/>
                    <a:moveTo>
                      <a:pt x="2107" y="0"/>
                    </a:moveTo>
                    <a:cubicBezTo>
                      <a:pt x="961" y="0"/>
                      <a:pt x="0" y="924"/>
                      <a:pt x="0" y="2107"/>
                    </a:cubicBezTo>
                    <a:cubicBezTo>
                      <a:pt x="0" y="3290"/>
                      <a:pt x="961" y="4252"/>
                      <a:pt x="2107" y="4252"/>
                    </a:cubicBezTo>
                    <a:cubicBezTo>
                      <a:pt x="3290" y="4252"/>
                      <a:pt x="4252" y="3290"/>
                      <a:pt x="4252" y="2107"/>
                    </a:cubicBezTo>
                    <a:cubicBezTo>
                      <a:pt x="4252" y="924"/>
                      <a:pt x="3290" y="0"/>
                      <a:pt x="2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2009;p37">
                <a:extLst>
                  <a:ext uri="{FF2B5EF4-FFF2-40B4-BE49-F238E27FC236}">
                    <a16:creationId xmlns:a16="http://schemas.microsoft.com/office/drawing/2014/main" id="{54D11491-2D21-4ED6-B65F-486A118EAE93}"/>
                  </a:ext>
                </a:extLst>
              </p:cNvPr>
              <p:cNvSpPr/>
              <p:nvPr/>
            </p:nvSpPr>
            <p:spPr>
              <a:xfrm>
                <a:off x="3336300" y="2625500"/>
                <a:ext cx="9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3624" extrusionOk="0">
                    <a:moveTo>
                      <a:pt x="1849" y="0"/>
                    </a:moveTo>
                    <a:cubicBezTo>
                      <a:pt x="813" y="0"/>
                      <a:pt x="0" y="814"/>
                      <a:pt x="0" y="1812"/>
                    </a:cubicBezTo>
                    <a:cubicBezTo>
                      <a:pt x="0" y="2810"/>
                      <a:pt x="813" y="3623"/>
                      <a:pt x="1849" y="3623"/>
                    </a:cubicBezTo>
                    <a:cubicBezTo>
                      <a:pt x="2847" y="3623"/>
                      <a:pt x="3660" y="2810"/>
                      <a:pt x="3660" y="1812"/>
                    </a:cubicBezTo>
                    <a:cubicBezTo>
                      <a:pt x="3660" y="814"/>
                      <a:pt x="2847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2010;p37">
                <a:extLst>
                  <a:ext uri="{FF2B5EF4-FFF2-40B4-BE49-F238E27FC236}">
                    <a16:creationId xmlns:a16="http://schemas.microsoft.com/office/drawing/2014/main" id="{E4BB6EA2-E565-B788-3399-5684BFEDD144}"/>
                  </a:ext>
                </a:extLst>
              </p:cNvPr>
              <p:cNvSpPr/>
              <p:nvPr/>
            </p:nvSpPr>
            <p:spPr>
              <a:xfrm>
                <a:off x="3328900" y="2617175"/>
                <a:ext cx="1063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90" extrusionOk="0">
                    <a:moveTo>
                      <a:pt x="2145" y="629"/>
                    </a:moveTo>
                    <a:cubicBezTo>
                      <a:pt x="2958" y="629"/>
                      <a:pt x="3660" y="1295"/>
                      <a:pt x="3660" y="2145"/>
                    </a:cubicBezTo>
                    <a:cubicBezTo>
                      <a:pt x="3660" y="2995"/>
                      <a:pt x="2958" y="3661"/>
                      <a:pt x="2145" y="3661"/>
                    </a:cubicBezTo>
                    <a:cubicBezTo>
                      <a:pt x="1294" y="3661"/>
                      <a:pt x="629" y="2995"/>
                      <a:pt x="629" y="2145"/>
                    </a:cubicBezTo>
                    <a:cubicBezTo>
                      <a:pt x="629" y="1295"/>
                      <a:pt x="1294" y="629"/>
                      <a:pt x="2145" y="629"/>
                    </a:cubicBezTo>
                    <a:close/>
                    <a:moveTo>
                      <a:pt x="2145" y="1"/>
                    </a:moveTo>
                    <a:cubicBezTo>
                      <a:pt x="962" y="1"/>
                      <a:pt x="0" y="962"/>
                      <a:pt x="0" y="2145"/>
                    </a:cubicBezTo>
                    <a:cubicBezTo>
                      <a:pt x="0" y="3328"/>
                      <a:pt x="962" y="4289"/>
                      <a:pt x="2145" y="4289"/>
                    </a:cubicBezTo>
                    <a:cubicBezTo>
                      <a:pt x="3291" y="4289"/>
                      <a:pt x="4252" y="3328"/>
                      <a:pt x="4252" y="2145"/>
                    </a:cubicBezTo>
                    <a:cubicBezTo>
                      <a:pt x="4252" y="962"/>
                      <a:pt x="3291" y="1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2011;p37">
                <a:extLst>
                  <a:ext uri="{FF2B5EF4-FFF2-40B4-BE49-F238E27FC236}">
                    <a16:creationId xmlns:a16="http://schemas.microsoft.com/office/drawing/2014/main" id="{6C19F5A2-A2E0-1569-FC1D-763204303569}"/>
                  </a:ext>
                </a:extLst>
              </p:cNvPr>
              <p:cNvSpPr/>
              <p:nvPr/>
            </p:nvSpPr>
            <p:spPr>
              <a:xfrm>
                <a:off x="1865775" y="3060825"/>
                <a:ext cx="9060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661" extrusionOk="0">
                    <a:moveTo>
                      <a:pt x="1812" y="1"/>
                    </a:moveTo>
                    <a:cubicBezTo>
                      <a:pt x="814" y="1"/>
                      <a:pt x="1" y="814"/>
                      <a:pt x="1" y="1849"/>
                    </a:cubicBezTo>
                    <a:cubicBezTo>
                      <a:pt x="1" y="2847"/>
                      <a:pt x="814" y="3661"/>
                      <a:pt x="1812" y="3661"/>
                    </a:cubicBezTo>
                    <a:cubicBezTo>
                      <a:pt x="2811" y="3661"/>
                      <a:pt x="3624" y="2847"/>
                      <a:pt x="3624" y="1849"/>
                    </a:cubicBezTo>
                    <a:cubicBezTo>
                      <a:pt x="3624" y="814"/>
                      <a:pt x="2811" y="1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2012;p37">
                <a:extLst>
                  <a:ext uri="{FF2B5EF4-FFF2-40B4-BE49-F238E27FC236}">
                    <a16:creationId xmlns:a16="http://schemas.microsoft.com/office/drawing/2014/main" id="{F329592E-DD05-8020-1E53-EF2EA08E8560}"/>
                  </a:ext>
                </a:extLst>
              </p:cNvPr>
              <p:cNvSpPr/>
              <p:nvPr/>
            </p:nvSpPr>
            <p:spPr>
              <a:xfrm>
                <a:off x="1857475" y="3053425"/>
                <a:ext cx="107225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253" extrusionOk="0">
                    <a:moveTo>
                      <a:pt x="2144" y="629"/>
                    </a:moveTo>
                    <a:cubicBezTo>
                      <a:pt x="2995" y="629"/>
                      <a:pt x="3660" y="1295"/>
                      <a:pt x="3660" y="2145"/>
                    </a:cubicBezTo>
                    <a:cubicBezTo>
                      <a:pt x="3660" y="2958"/>
                      <a:pt x="2995" y="3661"/>
                      <a:pt x="2144" y="3661"/>
                    </a:cubicBezTo>
                    <a:cubicBezTo>
                      <a:pt x="1294" y="3661"/>
                      <a:pt x="629" y="2958"/>
                      <a:pt x="629" y="2145"/>
                    </a:cubicBezTo>
                    <a:cubicBezTo>
                      <a:pt x="629" y="1295"/>
                      <a:pt x="1294" y="629"/>
                      <a:pt x="2144" y="629"/>
                    </a:cubicBezTo>
                    <a:close/>
                    <a:moveTo>
                      <a:pt x="2144" y="1"/>
                    </a:moveTo>
                    <a:cubicBezTo>
                      <a:pt x="961" y="1"/>
                      <a:pt x="0" y="962"/>
                      <a:pt x="0" y="2145"/>
                    </a:cubicBezTo>
                    <a:cubicBezTo>
                      <a:pt x="0" y="3328"/>
                      <a:pt x="961" y="4252"/>
                      <a:pt x="2144" y="4252"/>
                    </a:cubicBezTo>
                    <a:cubicBezTo>
                      <a:pt x="3327" y="4252"/>
                      <a:pt x="4289" y="3328"/>
                      <a:pt x="4289" y="2145"/>
                    </a:cubicBezTo>
                    <a:cubicBezTo>
                      <a:pt x="4289" y="962"/>
                      <a:pt x="3327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2013;p37">
                <a:extLst>
                  <a:ext uri="{FF2B5EF4-FFF2-40B4-BE49-F238E27FC236}">
                    <a16:creationId xmlns:a16="http://schemas.microsoft.com/office/drawing/2014/main" id="{87A103A0-D2CE-4AFC-E8CC-B1CE540A5E87}"/>
                  </a:ext>
                </a:extLst>
              </p:cNvPr>
              <p:cNvSpPr/>
              <p:nvPr/>
            </p:nvSpPr>
            <p:spPr>
              <a:xfrm>
                <a:off x="2464700" y="2931425"/>
                <a:ext cx="90600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624" extrusionOk="0">
                    <a:moveTo>
                      <a:pt x="1812" y="1"/>
                    </a:moveTo>
                    <a:cubicBezTo>
                      <a:pt x="814" y="1"/>
                      <a:pt x="1" y="814"/>
                      <a:pt x="1" y="1812"/>
                    </a:cubicBezTo>
                    <a:cubicBezTo>
                      <a:pt x="1" y="2810"/>
                      <a:pt x="814" y="3624"/>
                      <a:pt x="1812" y="3624"/>
                    </a:cubicBezTo>
                    <a:cubicBezTo>
                      <a:pt x="2811" y="3624"/>
                      <a:pt x="3624" y="2810"/>
                      <a:pt x="3624" y="1812"/>
                    </a:cubicBezTo>
                    <a:cubicBezTo>
                      <a:pt x="3624" y="814"/>
                      <a:pt x="2811" y="1"/>
                      <a:pt x="1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2014;p37">
                <a:extLst>
                  <a:ext uri="{FF2B5EF4-FFF2-40B4-BE49-F238E27FC236}">
                    <a16:creationId xmlns:a16="http://schemas.microsoft.com/office/drawing/2014/main" id="{C6F4481A-5142-DDFD-08D7-55E248480B7B}"/>
                  </a:ext>
                </a:extLst>
              </p:cNvPr>
              <p:cNvSpPr/>
              <p:nvPr/>
            </p:nvSpPr>
            <p:spPr>
              <a:xfrm>
                <a:off x="2456400" y="2923100"/>
                <a:ext cx="107225" cy="10632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4253" extrusionOk="0">
                    <a:moveTo>
                      <a:pt x="2144" y="629"/>
                    </a:moveTo>
                    <a:cubicBezTo>
                      <a:pt x="2995" y="629"/>
                      <a:pt x="3660" y="1295"/>
                      <a:pt x="3660" y="2145"/>
                    </a:cubicBezTo>
                    <a:cubicBezTo>
                      <a:pt x="3660" y="2959"/>
                      <a:pt x="2995" y="3661"/>
                      <a:pt x="2144" y="3661"/>
                    </a:cubicBezTo>
                    <a:cubicBezTo>
                      <a:pt x="1294" y="3661"/>
                      <a:pt x="629" y="2959"/>
                      <a:pt x="629" y="2145"/>
                    </a:cubicBezTo>
                    <a:cubicBezTo>
                      <a:pt x="629" y="1295"/>
                      <a:pt x="1294" y="629"/>
                      <a:pt x="2144" y="629"/>
                    </a:cubicBezTo>
                    <a:close/>
                    <a:moveTo>
                      <a:pt x="2144" y="1"/>
                    </a:moveTo>
                    <a:cubicBezTo>
                      <a:pt x="961" y="1"/>
                      <a:pt x="0" y="962"/>
                      <a:pt x="0" y="2145"/>
                    </a:cubicBezTo>
                    <a:cubicBezTo>
                      <a:pt x="0" y="3328"/>
                      <a:pt x="961" y="4253"/>
                      <a:pt x="2144" y="4253"/>
                    </a:cubicBezTo>
                    <a:cubicBezTo>
                      <a:pt x="3327" y="4253"/>
                      <a:pt x="4289" y="3328"/>
                      <a:pt x="4289" y="2145"/>
                    </a:cubicBezTo>
                    <a:cubicBezTo>
                      <a:pt x="4289" y="962"/>
                      <a:pt x="3327" y="1"/>
                      <a:pt x="2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2015;p37">
                <a:extLst>
                  <a:ext uri="{FF2B5EF4-FFF2-40B4-BE49-F238E27FC236}">
                    <a16:creationId xmlns:a16="http://schemas.microsoft.com/office/drawing/2014/main" id="{D063F202-8943-5AF1-7B53-D7BA8DE71571}"/>
                  </a:ext>
                </a:extLst>
              </p:cNvPr>
              <p:cNvSpPr/>
              <p:nvPr/>
            </p:nvSpPr>
            <p:spPr>
              <a:xfrm>
                <a:off x="3707850" y="1843575"/>
                <a:ext cx="52700" cy="165167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66067" extrusionOk="0">
                    <a:moveTo>
                      <a:pt x="1035" y="0"/>
                    </a:moveTo>
                    <a:cubicBezTo>
                      <a:pt x="481" y="0"/>
                      <a:pt x="0" y="481"/>
                      <a:pt x="0" y="1072"/>
                    </a:cubicBezTo>
                    <a:lnTo>
                      <a:pt x="0" y="65032"/>
                    </a:lnTo>
                    <a:cubicBezTo>
                      <a:pt x="0" y="65586"/>
                      <a:pt x="481" y="66067"/>
                      <a:pt x="1035" y="66067"/>
                    </a:cubicBezTo>
                    <a:cubicBezTo>
                      <a:pt x="1627" y="66067"/>
                      <a:pt x="2108" y="65586"/>
                      <a:pt x="2108" y="65032"/>
                    </a:cubicBezTo>
                    <a:lnTo>
                      <a:pt x="2108" y="1072"/>
                    </a:lnTo>
                    <a:cubicBezTo>
                      <a:pt x="2108" y="481"/>
                      <a:pt x="1627" y="0"/>
                      <a:pt x="1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2016;p37">
                <a:extLst>
                  <a:ext uri="{FF2B5EF4-FFF2-40B4-BE49-F238E27FC236}">
                    <a16:creationId xmlns:a16="http://schemas.microsoft.com/office/drawing/2014/main" id="{ADFC1953-B932-181C-7529-19275B040E59}"/>
                  </a:ext>
                </a:extLst>
              </p:cNvPr>
              <p:cNvSpPr/>
              <p:nvPr/>
            </p:nvSpPr>
            <p:spPr>
              <a:xfrm>
                <a:off x="3700450" y="1836175"/>
                <a:ext cx="67500" cy="166647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6659" extrusionOk="0">
                    <a:moveTo>
                      <a:pt x="1331" y="629"/>
                    </a:moveTo>
                    <a:cubicBezTo>
                      <a:pt x="1738" y="629"/>
                      <a:pt x="2071" y="962"/>
                      <a:pt x="2071" y="1368"/>
                    </a:cubicBezTo>
                    <a:lnTo>
                      <a:pt x="2071" y="65328"/>
                    </a:lnTo>
                    <a:cubicBezTo>
                      <a:pt x="2071" y="65734"/>
                      <a:pt x="1738" y="66067"/>
                      <a:pt x="1331" y="66067"/>
                    </a:cubicBezTo>
                    <a:cubicBezTo>
                      <a:pt x="925" y="66067"/>
                      <a:pt x="592" y="65734"/>
                      <a:pt x="592" y="65328"/>
                    </a:cubicBezTo>
                    <a:lnTo>
                      <a:pt x="592" y="1368"/>
                    </a:lnTo>
                    <a:cubicBezTo>
                      <a:pt x="592" y="962"/>
                      <a:pt x="925" y="629"/>
                      <a:pt x="1331" y="629"/>
                    </a:cubicBezTo>
                    <a:close/>
                    <a:moveTo>
                      <a:pt x="1331" y="0"/>
                    </a:moveTo>
                    <a:cubicBezTo>
                      <a:pt x="592" y="0"/>
                      <a:pt x="0" y="592"/>
                      <a:pt x="0" y="1368"/>
                    </a:cubicBezTo>
                    <a:lnTo>
                      <a:pt x="0" y="65328"/>
                    </a:lnTo>
                    <a:cubicBezTo>
                      <a:pt x="0" y="66067"/>
                      <a:pt x="592" y="66659"/>
                      <a:pt x="1331" y="66659"/>
                    </a:cubicBezTo>
                    <a:cubicBezTo>
                      <a:pt x="2108" y="66659"/>
                      <a:pt x="2699" y="66067"/>
                      <a:pt x="2699" y="65328"/>
                    </a:cubicBezTo>
                    <a:lnTo>
                      <a:pt x="2699" y="1368"/>
                    </a:lnTo>
                    <a:cubicBezTo>
                      <a:pt x="2699" y="592"/>
                      <a:pt x="2108" y="0"/>
                      <a:pt x="13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2017;p37">
                <a:extLst>
                  <a:ext uri="{FF2B5EF4-FFF2-40B4-BE49-F238E27FC236}">
                    <a16:creationId xmlns:a16="http://schemas.microsoft.com/office/drawing/2014/main" id="{2EA0A8AA-1EDF-A07F-E575-7005A1336189}"/>
                  </a:ext>
                </a:extLst>
              </p:cNvPr>
              <p:cNvSpPr/>
              <p:nvPr/>
            </p:nvSpPr>
            <p:spPr>
              <a:xfrm>
                <a:off x="4015625" y="2157825"/>
                <a:ext cx="3078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592" extrusionOk="0">
                    <a:moveTo>
                      <a:pt x="296" y="0"/>
                    </a:moveTo>
                    <a:cubicBezTo>
                      <a:pt x="111" y="0"/>
                      <a:pt x="0" y="111"/>
                      <a:pt x="0" y="296"/>
                    </a:cubicBezTo>
                    <a:cubicBezTo>
                      <a:pt x="0" y="481"/>
                      <a:pt x="111" y="592"/>
                      <a:pt x="296" y="592"/>
                    </a:cubicBezTo>
                    <a:lnTo>
                      <a:pt x="12016" y="592"/>
                    </a:lnTo>
                    <a:cubicBezTo>
                      <a:pt x="12201" y="592"/>
                      <a:pt x="12312" y="481"/>
                      <a:pt x="12312" y="296"/>
                    </a:cubicBezTo>
                    <a:cubicBezTo>
                      <a:pt x="12312" y="111"/>
                      <a:pt x="12201" y="0"/>
                      <a:pt x="12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2018;p37">
                <a:extLst>
                  <a:ext uri="{FF2B5EF4-FFF2-40B4-BE49-F238E27FC236}">
                    <a16:creationId xmlns:a16="http://schemas.microsoft.com/office/drawing/2014/main" id="{C4B77FAA-6D8B-48F8-D106-BF407D1C38D0}"/>
                  </a:ext>
                </a:extLst>
              </p:cNvPr>
              <p:cNvSpPr/>
              <p:nvPr/>
            </p:nvSpPr>
            <p:spPr>
              <a:xfrm>
                <a:off x="3805825" y="2157825"/>
                <a:ext cx="1183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92" extrusionOk="0">
                    <a:moveTo>
                      <a:pt x="333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4400" y="592"/>
                    </a:lnTo>
                    <a:cubicBezTo>
                      <a:pt x="4584" y="592"/>
                      <a:pt x="4732" y="481"/>
                      <a:pt x="4732" y="296"/>
                    </a:cubicBezTo>
                    <a:cubicBezTo>
                      <a:pt x="4732" y="111"/>
                      <a:pt x="4584" y="0"/>
                      <a:pt x="4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2019;p37">
                <a:extLst>
                  <a:ext uri="{FF2B5EF4-FFF2-40B4-BE49-F238E27FC236}">
                    <a16:creationId xmlns:a16="http://schemas.microsoft.com/office/drawing/2014/main" id="{958E9571-0253-8EAE-8F6D-2F1C05E7DC16}"/>
                  </a:ext>
                </a:extLst>
              </p:cNvPr>
              <p:cNvSpPr/>
              <p:nvPr/>
            </p:nvSpPr>
            <p:spPr>
              <a:xfrm>
                <a:off x="4256850" y="2234525"/>
                <a:ext cx="665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630" extrusionOk="0">
                    <a:moveTo>
                      <a:pt x="334" y="1"/>
                    </a:moveTo>
                    <a:cubicBezTo>
                      <a:pt x="149" y="1"/>
                      <a:pt x="1" y="149"/>
                      <a:pt x="1" y="333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2367" y="629"/>
                    </a:lnTo>
                    <a:cubicBezTo>
                      <a:pt x="2552" y="629"/>
                      <a:pt x="2663" y="481"/>
                      <a:pt x="2663" y="333"/>
                    </a:cubicBezTo>
                    <a:cubicBezTo>
                      <a:pt x="2663" y="149"/>
                      <a:pt x="2552" y="1"/>
                      <a:pt x="2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2020;p37">
                <a:extLst>
                  <a:ext uri="{FF2B5EF4-FFF2-40B4-BE49-F238E27FC236}">
                    <a16:creationId xmlns:a16="http://schemas.microsoft.com/office/drawing/2014/main" id="{DDCDB646-B140-1885-6F20-D4A9E80A2B45}"/>
                  </a:ext>
                </a:extLst>
              </p:cNvPr>
              <p:cNvSpPr/>
              <p:nvPr/>
            </p:nvSpPr>
            <p:spPr>
              <a:xfrm>
                <a:off x="4112675" y="2234525"/>
                <a:ext cx="1183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4400" y="629"/>
                    </a:lnTo>
                    <a:cubicBezTo>
                      <a:pt x="4585" y="629"/>
                      <a:pt x="4733" y="481"/>
                      <a:pt x="4733" y="333"/>
                    </a:cubicBezTo>
                    <a:cubicBezTo>
                      <a:pt x="4733" y="149"/>
                      <a:pt x="4585" y="1"/>
                      <a:pt x="44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2021;p37">
                <a:extLst>
                  <a:ext uri="{FF2B5EF4-FFF2-40B4-BE49-F238E27FC236}">
                    <a16:creationId xmlns:a16="http://schemas.microsoft.com/office/drawing/2014/main" id="{D56066CA-2CDD-DC65-7EB0-5B67C8BE45AA}"/>
                  </a:ext>
                </a:extLst>
              </p:cNvPr>
              <p:cNvSpPr/>
              <p:nvPr/>
            </p:nvSpPr>
            <p:spPr>
              <a:xfrm>
                <a:off x="3805825" y="2234525"/>
                <a:ext cx="2532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0131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9797" y="629"/>
                    </a:lnTo>
                    <a:cubicBezTo>
                      <a:pt x="9982" y="629"/>
                      <a:pt x="10130" y="481"/>
                      <a:pt x="10130" y="333"/>
                    </a:cubicBezTo>
                    <a:cubicBezTo>
                      <a:pt x="10130" y="149"/>
                      <a:pt x="9982" y="1"/>
                      <a:pt x="97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2022;p37">
                <a:extLst>
                  <a:ext uri="{FF2B5EF4-FFF2-40B4-BE49-F238E27FC236}">
                    <a16:creationId xmlns:a16="http://schemas.microsoft.com/office/drawing/2014/main" id="{11C8DB22-9529-CB19-9F53-AACE5022A8F5}"/>
                  </a:ext>
                </a:extLst>
              </p:cNvPr>
              <p:cNvSpPr/>
              <p:nvPr/>
            </p:nvSpPr>
            <p:spPr>
              <a:xfrm>
                <a:off x="4047975" y="2312175"/>
                <a:ext cx="2754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0722" y="629"/>
                    </a:lnTo>
                    <a:cubicBezTo>
                      <a:pt x="10907" y="629"/>
                      <a:pt x="11018" y="481"/>
                      <a:pt x="11018" y="296"/>
                    </a:cubicBezTo>
                    <a:cubicBezTo>
                      <a:pt x="11018" y="148"/>
                      <a:pt x="10907" y="0"/>
                      <a:pt x="10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2023;p37">
                <a:extLst>
                  <a:ext uri="{FF2B5EF4-FFF2-40B4-BE49-F238E27FC236}">
                    <a16:creationId xmlns:a16="http://schemas.microsoft.com/office/drawing/2014/main" id="{FFBA8DFB-9630-04BF-B39A-807501AF11C5}"/>
                  </a:ext>
                </a:extLst>
              </p:cNvPr>
              <p:cNvSpPr/>
              <p:nvPr/>
            </p:nvSpPr>
            <p:spPr>
              <a:xfrm>
                <a:off x="3805825" y="2312175"/>
                <a:ext cx="2015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7764" y="629"/>
                    </a:lnTo>
                    <a:cubicBezTo>
                      <a:pt x="7949" y="629"/>
                      <a:pt x="8060" y="481"/>
                      <a:pt x="8060" y="296"/>
                    </a:cubicBezTo>
                    <a:cubicBezTo>
                      <a:pt x="8060" y="148"/>
                      <a:pt x="7949" y="0"/>
                      <a:pt x="7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2024;p37">
                <a:extLst>
                  <a:ext uri="{FF2B5EF4-FFF2-40B4-BE49-F238E27FC236}">
                    <a16:creationId xmlns:a16="http://schemas.microsoft.com/office/drawing/2014/main" id="{A633B667-69BA-389E-C222-253415EE1A50}"/>
                  </a:ext>
                </a:extLst>
              </p:cNvPr>
              <p:cNvSpPr/>
              <p:nvPr/>
            </p:nvSpPr>
            <p:spPr>
              <a:xfrm>
                <a:off x="4196775" y="2389800"/>
                <a:ext cx="1266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93" extrusionOk="0">
                    <a:moveTo>
                      <a:pt x="296" y="1"/>
                    </a:moveTo>
                    <a:cubicBezTo>
                      <a:pt x="149" y="1"/>
                      <a:pt x="1" y="112"/>
                      <a:pt x="1" y="297"/>
                    </a:cubicBezTo>
                    <a:cubicBezTo>
                      <a:pt x="1" y="444"/>
                      <a:pt x="149" y="592"/>
                      <a:pt x="296" y="592"/>
                    </a:cubicBezTo>
                    <a:lnTo>
                      <a:pt x="4770" y="592"/>
                    </a:lnTo>
                    <a:cubicBezTo>
                      <a:pt x="4955" y="592"/>
                      <a:pt x="5066" y="444"/>
                      <a:pt x="5066" y="297"/>
                    </a:cubicBezTo>
                    <a:cubicBezTo>
                      <a:pt x="5066" y="112"/>
                      <a:pt x="4955" y="1"/>
                      <a:pt x="4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2025;p37">
                <a:extLst>
                  <a:ext uri="{FF2B5EF4-FFF2-40B4-BE49-F238E27FC236}">
                    <a16:creationId xmlns:a16="http://schemas.microsoft.com/office/drawing/2014/main" id="{C312CAA4-9D52-9BBB-F40C-BF2EA58CF12C}"/>
                  </a:ext>
                </a:extLst>
              </p:cNvPr>
              <p:cNvSpPr/>
              <p:nvPr/>
            </p:nvSpPr>
            <p:spPr>
              <a:xfrm>
                <a:off x="3917650" y="2389800"/>
                <a:ext cx="2477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593" extrusionOk="0">
                    <a:moveTo>
                      <a:pt x="296" y="1"/>
                    </a:moveTo>
                    <a:cubicBezTo>
                      <a:pt x="148" y="1"/>
                      <a:pt x="1" y="112"/>
                      <a:pt x="1" y="297"/>
                    </a:cubicBezTo>
                    <a:cubicBezTo>
                      <a:pt x="1" y="444"/>
                      <a:pt x="148" y="592"/>
                      <a:pt x="296" y="592"/>
                    </a:cubicBezTo>
                    <a:lnTo>
                      <a:pt x="9613" y="592"/>
                    </a:lnTo>
                    <a:cubicBezTo>
                      <a:pt x="9798" y="592"/>
                      <a:pt x="9909" y="444"/>
                      <a:pt x="9909" y="297"/>
                    </a:cubicBezTo>
                    <a:cubicBezTo>
                      <a:pt x="9909" y="112"/>
                      <a:pt x="9798" y="1"/>
                      <a:pt x="9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2026;p37">
                <a:extLst>
                  <a:ext uri="{FF2B5EF4-FFF2-40B4-BE49-F238E27FC236}">
                    <a16:creationId xmlns:a16="http://schemas.microsoft.com/office/drawing/2014/main" id="{BB837BB9-C5A0-470A-9BDC-FFAEB7B5C324}"/>
                  </a:ext>
                </a:extLst>
              </p:cNvPr>
              <p:cNvSpPr/>
              <p:nvPr/>
            </p:nvSpPr>
            <p:spPr>
              <a:xfrm>
                <a:off x="3805825" y="2389800"/>
                <a:ext cx="758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593" extrusionOk="0">
                    <a:moveTo>
                      <a:pt x="333" y="1"/>
                    </a:moveTo>
                    <a:cubicBezTo>
                      <a:pt x="148" y="1"/>
                      <a:pt x="0" y="112"/>
                      <a:pt x="0" y="297"/>
                    </a:cubicBezTo>
                    <a:cubicBezTo>
                      <a:pt x="0" y="444"/>
                      <a:pt x="148" y="592"/>
                      <a:pt x="333" y="592"/>
                    </a:cubicBezTo>
                    <a:lnTo>
                      <a:pt x="2736" y="592"/>
                    </a:lnTo>
                    <a:cubicBezTo>
                      <a:pt x="2921" y="592"/>
                      <a:pt x="3032" y="444"/>
                      <a:pt x="3032" y="297"/>
                    </a:cubicBezTo>
                    <a:cubicBezTo>
                      <a:pt x="3032" y="112"/>
                      <a:pt x="2921" y="1"/>
                      <a:pt x="2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2027;p37">
                <a:extLst>
                  <a:ext uri="{FF2B5EF4-FFF2-40B4-BE49-F238E27FC236}">
                    <a16:creationId xmlns:a16="http://schemas.microsoft.com/office/drawing/2014/main" id="{05841EB2-C746-46DD-BFD3-805BE47B9240}"/>
                  </a:ext>
                </a:extLst>
              </p:cNvPr>
              <p:cNvSpPr/>
              <p:nvPr/>
            </p:nvSpPr>
            <p:spPr>
              <a:xfrm>
                <a:off x="4015625" y="2457275"/>
                <a:ext cx="3078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593" extrusionOk="0">
                    <a:moveTo>
                      <a:pt x="296" y="1"/>
                    </a:moveTo>
                    <a:cubicBezTo>
                      <a:pt x="111" y="1"/>
                      <a:pt x="0" y="112"/>
                      <a:pt x="0" y="296"/>
                    </a:cubicBezTo>
                    <a:cubicBezTo>
                      <a:pt x="0" y="481"/>
                      <a:pt x="111" y="592"/>
                      <a:pt x="296" y="592"/>
                    </a:cubicBezTo>
                    <a:lnTo>
                      <a:pt x="12016" y="592"/>
                    </a:lnTo>
                    <a:cubicBezTo>
                      <a:pt x="12201" y="592"/>
                      <a:pt x="12312" y="481"/>
                      <a:pt x="12312" y="296"/>
                    </a:cubicBezTo>
                    <a:cubicBezTo>
                      <a:pt x="12312" y="112"/>
                      <a:pt x="12201" y="1"/>
                      <a:pt x="12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2028;p37">
                <a:extLst>
                  <a:ext uri="{FF2B5EF4-FFF2-40B4-BE49-F238E27FC236}">
                    <a16:creationId xmlns:a16="http://schemas.microsoft.com/office/drawing/2014/main" id="{291F01A4-7B73-FB3C-8064-9CF6586773BB}"/>
                  </a:ext>
                </a:extLst>
              </p:cNvPr>
              <p:cNvSpPr/>
              <p:nvPr/>
            </p:nvSpPr>
            <p:spPr>
              <a:xfrm>
                <a:off x="3805825" y="2457275"/>
                <a:ext cx="1183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93" extrusionOk="0">
                    <a:moveTo>
                      <a:pt x="333" y="1"/>
                    </a:moveTo>
                    <a:cubicBezTo>
                      <a:pt x="148" y="1"/>
                      <a:pt x="0" y="112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4400" y="592"/>
                    </a:lnTo>
                    <a:cubicBezTo>
                      <a:pt x="4584" y="592"/>
                      <a:pt x="4732" y="481"/>
                      <a:pt x="4732" y="296"/>
                    </a:cubicBezTo>
                    <a:cubicBezTo>
                      <a:pt x="4732" y="112"/>
                      <a:pt x="4584" y="1"/>
                      <a:pt x="44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2029;p37">
                <a:extLst>
                  <a:ext uri="{FF2B5EF4-FFF2-40B4-BE49-F238E27FC236}">
                    <a16:creationId xmlns:a16="http://schemas.microsoft.com/office/drawing/2014/main" id="{C342E205-1721-C582-E48B-B68039E43457}"/>
                  </a:ext>
                </a:extLst>
              </p:cNvPr>
              <p:cNvSpPr/>
              <p:nvPr/>
            </p:nvSpPr>
            <p:spPr>
              <a:xfrm>
                <a:off x="4256850" y="2534000"/>
                <a:ext cx="6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2367" y="629"/>
                    </a:lnTo>
                    <a:cubicBezTo>
                      <a:pt x="2552" y="629"/>
                      <a:pt x="2663" y="481"/>
                      <a:pt x="2663" y="333"/>
                    </a:cubicBezTo>
                    <a:cubicBezTo>
                      <a:pt x="2663" y="148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2030;p37">
                <a:extLst>
                  <a:ext uri="{FF2B5EF4-FFF2-40B4-BE49-F238E27FC236}">
                    <a16:creationId xmlns:a16="http://schemas.microsoft.com/office/drawing/2014/main" id="{DE2AE819-21CE-2033-900D-1106565D465B}"/>
                  </a:ext>
                </a:extLst>
              </p:cNvPr>
              <p:cNvSpPr/>
              <p:nvPr/>
            </p:nvSpPr>
            <p:spPr>
              <a:xfrm>
                <a:off x="4112675" y="2534000"/>
                <a:ext cx="1183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4400" y="629"/>
                    </a:lnTo>
                    <a:cubicBezTo>
                      <a:pt x="4585" y="629"/>
                      <a:pt x="4733" y="481"/>
                      <a:pt x="4733" y="333"/>
                    </a:cubicBezTo>
                    <a:cubicBezTo>
                      <a:pt x="4733" y="148"/>
                      <a:pt x="4585" y="0"/>
                      <a:pt x="4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2031;p37">
                <a:extLst>
                  <a:ext uri="{FF2B5EF4-FFF2-40B4-BE49-F238E27FC236}">
                    <a16:creationId xmlns:a16="http://schemas.microsoft.com/office/drawing/2014/main" id="{6C7B85EE-E9DD-72F6-322A-F27F74163BF9}"/>
                  </a:ext>
                </a:extLst>
              </p:cNvPr>
              <p:cNvSpPr/>
              <p:nvPr/>
            </p:nvSpPr>
            <p:spPr>
              <a:xfrm>
                <a:off x="3805825" y="2534000"/>
                <a:ext cx="2532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0131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9797" y="629"/>
                    </a:lnTo>
                    <a:cubicBezTo>
                      <a:pt x="9982" y="629"/>
                      <a:pt x="10130" y="481"/>
                      <a:pt x="10130" y="333"/>
                    </a:cubicBezTo>
                    <a:cubicBezTo>
                      <a:pt x="10130" y="148"/>
                      <a:pt x="9982" y="0"/>
                      <a:pt x="97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2032;p37">
                <a:extLst>
                  <a:ext uri="{FF2B5EF4-FFF2-40B4-BE49-F238E27FC236}">
                    <a16:creationId xmlns:a16="http://schemas.microsoft.com/office/drawing/2014/main" id="{040DB3EE-5CD7-5D35-31DB-E55FEED45503}"/>
                  </a:ext>
                </a:extLst>
              </p:cNvPr>
              <p:cNvSpPr/>
              <p:nvPr/>
            </p:nvSpPr>
            <p:spPr>
              <a:xfrm>
                <a:off x="4047975" y="2611625"/>
                <a:ext cx="2754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0722" y="629"/>
                    </a:lnTo>
                    <a:cubicBezTo>
                      <a:pt x="10907" y="629"/>
                      <a:pt x="11018" y="481"/>
                      <a:pt x="11018" y="297"/>
                    </a:cubicBezTo>
                    <a:cubicBezTo>
                      <a:pt x="11018" y="149"/>
                      <a:pt x="10907" y="1"/>
                      <a:pt x="107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2033;p37">
                <a:extLst>
                  <a:ext uri="{FF2B5EF4-FFF2-40B4-BE49-F238E27FC236}">
                    <a16:creationId xmlns:a16="http://schemas.microsoft.com/office/drawing/2014/main" id="{858F6774-5EBD-5223-DCA8-62A7D8119BF4}"/>
                  </a:ext>
                </a:extLst>
              </p:cNvPr>
              <p:cNvSpPr/>
              <p:nvPr/>
            </p:nvSpPr>
            <p:spPr>
              <a:xfrm>
                <a:off x="3805825" y="2611625"/>
                <a:ext cx="2015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7764" y="629"/>
                    </a:lnTo>
                    <a:cubicBezTo>
                      <a:pt x="7949" y="629"/>
                      <a:pt x="8060" y="481"/>
                      <a:pt x="8060" y="297"/>
                    </a:cubicBezTo>
                    <a:cubicBezTo>
                      <a:pt x="8060" y="149"/>
                      <a:pt x="7949" y="1"/>
                      <a:pt x="7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2034;p37">
                <a:extLst>
                  <a:ext uri="{FF2B5EF4-FFF2-40B4-BE49-F238E27FC236}">
                    <a16:creationId xmlns:a16="http://schemas.microsoft.com/office/drawing/2014/main" id="{5B5089E8-D27E-27D3-CF90-FE52D647092C}"/>
                  </a:ext>
                </a:extLst>
              </p:cNvPr>
              <p:cNvSpPr/>
              <p:nvPr/>
            </p:nvSpPr>
            <p:spPr>
              <a:xfrm>
                <a:off x="4196775" y="2688350"/>
                <a:ext cx="1266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29" extrusionOk="0">
                    <a:moveTo>
                      <a:pt x="296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296" y="629"/>
                    </a:cubicBezTo>
                    <a:lnTo>
                      <a:pt x="4770" y="629"/>
                    </a:lnTo>
                    <a:cubicBezTo>
                      <a:pt x="4955" y="629"/>
                      <a:pt x="5066" y="481"/>
                      <a:pt x="5066" y="333"/>
                    </a:cubicBezTo>
                    <a:cubicBezTo>
                      <a:pt x="5066" y="148"/>
                      <a:pt x="4955" y="0"/>
                      <a:pt x="4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2035;p37">
                <a:extLst>
                  <a:ext uri="{FF2B5EF4-FFF2-40B4-BE49-F238E27FC236}">
                    <a16:creationId xmlns:a16="http://schemas.microsoft.com/office/drawing/2014/main" id="{9A077BA4-92AB-3F82-B5E6-7E5D2264EA13}"/>
                  </a:ext>
                </a:extLst>
              </p:cNvPr>
              <p:cNvSpPr/>
              <p:nvPr/>
            </p:nvSpPr>
            <p:spPr>
              <a:xfrm>
                <a:off x="3917650" y="2688350"/>
                <a:ext cx="2477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629" extrusionOk="0">
                    <a:moveTo>
                      <a:pt x="296" y="0"/>
                    </a:moveTo>
                    <a:cubicBezTo>
                      <a:pt x="148" y="0"/>
                      <a:pt x="1" y="148"/>
                      <a:pt x="1" y="333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9613" y="629"/>
                    </a:lnTo>
                    <a:cubicBezTo>
                      <a:pt x="9798" y="629"/>
                      <a:pt x="9909" y="481"/>
                      <a:pt x="9909" y="333"/>
                    </a:cubicBezTo>
                    <a:cubicBezTo>
                      <a:pt x="9909" y="148"/>
                      <a:pt x="9798" y="0"/>
                      <a:pt x="9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2036;p37">
                <a:extLst>
                  <a:ext uri="{FF2B5EF4-FFF2-40B4-BE49-F238E27FC236}">
                    <a16:creationId xmlns:a16="http://schemas.microsoft.com/office/drawing/2014/main" id="{FAB0F4B2-4A4E-87C2-6B2C-0E8FE8904A31}"/>
                  </a:ext>
                </a:extLst>
              </p:cNvPr>
              <p:cNvSpPr/>
              <p:nvPr/>
            </p:nvSpPr>
            <p:spPr>
              <a:xfrm>
                <a:off x="3805825" y="2688350"/>
                <a:ext cx="758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2736" y="629"/>
                    </a:lnTo>
                    <a:cubicBezTo>
                      <a:pt x="2921" y="629"/>
                      <a:pt x="3032" y="481"/>
                      <a:pt x="3032" y="333"/>
                    </a:cubicBezTo>
                    <a:cubicBezTo>
                      <a:pt x="3032" y="148"/>
                      <a:pt x="2921" y="0"/>
                      <a:pt x="2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2037;p37">
                <a:extLst>
                  <a:ext uri="{FF2B5EF4-FFF2-40B4-BE49-F238E27FC236}">
                    <a16:creationId xmlns:a16="http://schemas.microsoft.com/office/drawing/2014/main" id="{1BAEEBA8-3DD7-A6D7-FFD4-750BC5FC8A44}"/>
                  </a:ext>
                </a:extLst>
              </p:cNvPr>
              <p:cNvSpPr/>
              <p:nvPr/>
            </p:nvSpPr>
            <p:spPr>
              <a:xfrm>
                <a:off x="4015625" y="2756750"/>
                <a:ext cx="3078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592" extrusionOk="0">
                    <a:moveTo>
                      <a:pt x="296" y="0"/>
                    </a:moveTo>
                    <a:cubicBezTo>
                      <a:pt x="111" y="0"/>
                      <a:pt x="0" y="111"/>
                      <a:pt x="0" y="296"/>
                    </a:cubicBezTo>
                    <a:cubicBezTo>
                      <a:pt x="0" y="481"/>
                      <a:pt x="111" y="592"/>
                      <a:pt x="296" y="592"/>
                    </a:cubicBezTo>
                    <a:lnTo>
                      <a:pt x="12016" y="592"/>
                    </a:lnTo>
                    <a:cubicBezTo>
                      <a:pt x="12201" y="592"/>
                      <a:pt x="12312" y="481"/>
                      <a:pt x="12312" y="296"/>
                    </a:cubicBezTo>
                    <a:cubicBezTo>
                      <a:pt x="12312" y="111"/>
                      <a:pt x="12201" y="0"/>
                      <a:pt x="12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2038;p37">
                <a:extLst>
                  <a:ext uri="{FF2B5EF4-FFF2-40B4-BE49-F238E27FC236}">
                    <a16:creationId xmlns:a16="http://schemas.microsoft.com/office/drawing/2014/main" id="{5257F7B3-3770-6358-2012-7812548C9423}"/>
                  </a:ext>
                </a:extLst>
              </p:cNvPr>
              <p:cNvSpPr/>
              <p:nvPr/>
            </p:nvSpPr>
            <p:spPr>
              <a:xfrm>
                <a:off x="3805825" y="2756750"/>
                <a:ext cx="1183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92" extrusionOk="0">
                    <a:moveTo>
                      <a:pt x="333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4400" y="592"/>
                    </a:lnTo>
                    <a:cubicBezTo>
                      <a:pt x="4584" y="592"/>
                      <a:pt x="4732" y="481"/>
                      <a:pt x="4732" y="296"/>
                    </a:cubicBezTo>
                    <a:cubicBezTo>
                      <a:pt x="4732" y="111"/>
                      <a:pt x="4584" y="0"/>
                      <a:pt x="4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2039;p37">
                <a:extLst>
                  <a:ext uri="{FF2B5EF4-FFF2-40B4-BE49-F238E27FC236}">
                    <a16:creationId xmlns:a16="http://schemas.microsoft.com/office/drawing/2014/main" id="{86C92A15-8897-74F4-DAFD-093626FED9D0}"/>
                  </a:ext>
                </a:extLst>
              </p:cNvPr>
              <p:cNvSpPr/>
              <p:nvPr/>
            </p:nvSpPr>
            <p:spPr>
              <a:xfrm>
                <a:off x="4256850" y="2833450"/>
                <a:ext cx="665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630" extrusionOk="0">
                    <a:moveTo>
                      <a:pt x="334" y="1"/>
                    </a:moveTo>
                    <a:cubicBezTo>
                      <a:pt x="149" y="1"/>
                      <a:pt x="1" y="149"/>
                      <a:pt x="1" y="334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2367" y="629"/>
                    </a:lnTo>
                    <a:cubicBezTo>
                      <a:pt x="2552" y="629"/>
                      <a:pt x="2663" y="481"/>
                      <a:pt x="2663" y="334"/>
                    </a:cubicBezTo>
                    <a:cubicBezTo>
                      <a:pt x="2663" y="149"/>
                      <a:pt x="2552" y="1"/>
                      <a:pt x="23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2040;p37">
                <a:extLst>
                  <a:ext uri="{FF2B5EF4-FFF2-40B4-BE49-F238E27FC236}">
                    <a16:creationId xmlns:a16="http://schemas.microsoft.com/office/drawing/2014/main" id="{652EC137-6290-CF4F-BAE1-24880663EA4C}"/>
                  </a:ext>
                </a:extLst>
              </p:cNvPr>
              <p:cNvSpPr/>
              <p:nvPr/>
            </p:nvSpPr>
            <p:spPr>
              <a:xfrm>
                <a:off x="4112675" y="2833450"/>
                <a:ext cx="1183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4400" y="629"/>
                    </a:lnTo>
                    <a:cubicBezTo>
                      <a:pt x="4585" y="629"/>
                      <a:pt x="4733" y="481"/>
                      <a:pt x="4733" y="334"/>
                    </a:cubicBezTo>
                    <a:cubicBezTo>
                      <a:pt x="4733" y="149"/>
                      <a:pt x="4585" y="1"/>
                      <a:pt x="44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2041;p37">
                <a:extLst>
                  <a:ext uri="{FF2B5EF4-FFF2-40B4-BE49-F238E27FC236}">
                    <a16:creationId xmlns:a16="http://schemas.microsoft.com/office/drawing/2014/main" id="{4BCCB9A7-99DF-5E62-6206-D9D21016D1F0}"/>
                  </a:ext>
                </a:extLst>
              </p:cNvPr>
              <p:cNvSpPr/>
              <p:nvPr/>
            </p:nvSpPr>
            <p:spPr>
              <a:xfrm>
                <a:off x="3805825" y="2833450"/>
                <a:ext cx="2532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0131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9797" y="629"/>
                    </a:lnTo>
                    <a:cubicBezTo>
                      <a:pt x="9982" y="629"/>
                      <a:pt x="10130" y="481"/>
                      <a:pt x="10130" y="334"/>
                    </a:cubicBezTo>
                    <a:cubicBezTo>
                      <a:pt x="10130" y="149"/>
                      <a:pt x="9982" y="1"/>
                      <a:pt x="97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2042;p37">
                <a:extLst>
                  <a:ext uri="{FF2B5EF4-FFF2-40B4-BE49-F238E27FC236}">
                    <a16:creationId xmlns:a16="http://schemas.microsoft.com/office/drawing/2014/main" id="{7E69F578-1FEC-D8AD-211E-A30BEED631ED}"/>
                  </a:ext>
                </a:extLst>
              </p:cNvPr>
              <p:cNvSpPr/>
              <p:nvPr/>
            </p:nvSpPr>
            <p:spPr>
              <a:xfrm>
                <a:off x="4047975" y="2911100"/>
                <a:ext cx="2754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0722" y="629"/>
                    </a:lnTo>
                    <a:cubicBezTo>
                      <a:pt x="10907" y="629"/>
                      <a:pt x="11018" y="481"/>
                      <a:pt x="11018" y="296"/>
                    </a:cubicBezTo>
                    <a:cubicBezTo>
                      <a:pt x="11018" y="148"/>
                      <a:pt x="10907" y="0"/>
                      <a:pt x="10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2043;p37">
                <a:extLst>
                  <a:ext uri="{FF2B5EF4-FFF2-40B4-BE49-F238E27FC236}">
                    <a16:creationId xmlns:a16="http://schemas.microsoft.com/office/drawing/2014/main" id="{25D06884-6F64-5C81-A0FA-D7B13BF6F02B}"/>
                  </a:ext>
                </a:extLst>
              </p:cNvPr>
              <p:cNvSpPr/>
              <p:nvPr/>
            </p:nvSpPr>
            <p:spPr>
              <a:xfrm>
                <a:off x="3805825" y="2911100"/>
                <a:ext cx="2015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7764" y="629"/>
                    </a:lnTo>
                    <a:cubicBezTo>
                      <a:pt x="7949" y="629"/>
                      <a:pt x="8060" y="481"/>
                      <a:pt x="8060" y="296"/>
                    </a:cubicBezTo>
                    <a:cubicBezTo>
                      <a:pt x="8060" y="148"/>
                      <a:pt x="7949" y="0"/>
                      <a:pt x="77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2044;p37">
                <a:extLst>
                  <a:ext uri="{FF2B5EF4-FFF2-40B4-BE49-F238E27FC236}">
                    <a16:creationId xmlns:a16="http://schemas.microsoft.com/office/drawing/2014/main" id="{92053F96-6E71-35B9-4E11-17EAF1247587}"/>
                  </a:ext>
                </a:extLst>
              </p:cNvPr>
              <p:cNvSpPr/>
              <p:nvPr/>
            </p:nvSpPr>
            <p:spPr>
              <a:xfrm>
                <a:off x="4196775" y="2987800"/>
                <a:ext cx="1266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30" extrusionOk="0">
                    <a:moveTo>
                      <a:pt x="296" y="1"/>
                    </a:moveTo>
                    <a:cubicBezTo>
                      <a:pt x="149" y="1"/>
                      <a:pt x="1" y="149"/>
                      <a:pt x="1" y="334"/>
                    </a:cubicBezTo>
                    <a:cubicBezTo>
                      <a:pt x="1" y="481"/>
                      <a:pt x="149" y="629"/>
                      <a:pt x="296" y="629"/>
                    </a:cubicBezTo>
                    <a:lnTo>
                      <a:pt x="4770" y="629"/>
                    </a:lnTo>
                    <a:cubicBezTo>
                      <a:pt x="4955" y="629"/>
                      <a:pt x="5066" y="481"/>
                      <a:pt x="5066" y="334"/>
                    </a:cubicBezTo>
                    <a:cubicBezTo>
                      <a:pt x="5066" y="149"/>
                      <a:pt x="4955" y="1"/>
                      <a:pt x="4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2045;p37">
                <a:extLst>
                  <a:ext uri="{FF2B5EF4-FFF2-40B4-BE49-F238E27FC236}">
                    <a16:creationId xmlns:a16="http://schemas.microsoft.com/office/drawing/2014/main" id="{24382B57-90C4-1CDD-F567-FE1574D7DB9A}"/>
                  </a:ext>
                </a:extLst>
              </p:cNvPr>
              <p:cNvSpPr/>
              <p:nvPr/>
            </p:nvSpPr>
            <p:spPr>
              <a:xfrm>
                <a:off x="3917650" y="2987800"/>
                <a:ext cx="2477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334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9613" y="629"/>
                    </a:lnTo>
                    <a:cubicBezTo>
                      <a:pt x="9798" y="629"/>
                      <a:pt x="9909" y="481"/>
                      <a:pt x="9909" y="334"/>
                    </a:cubicBezTo>
                    <a:cubicBezTo>
                      <a:pt x="9909" y="149"/>
                      <a:pt x="9798" y="1"/>
                      <a:pt x="9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2046;p37">
                <a:extLst>
                  <a:ext uri="{FF2B5EF4-FFF2-40B4-BE49-F238E27FC236}">
                    <a16:creationId xmlns:a16="http://schemas.microsoft.com/office/drawing/2014/main" id="{16810832-6A17-F262-3255-DE2FC0B129CC}"/>
                  </a:ext>
                </a:extLst>
              </p:cNvPr>
              <p:cNvSpPr/>
              <p:nvPr/>
            </p:nvSpPr>
            <p:spPr>
              <a:xfrm>
                <a:off x="3805825" y="2987800"/>
                <a:ext cx="758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334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2736" y="629"/>
                    </a:lnTo>
                    <a:cubicBezTo>
                      <a:pt x="2921" y="629"/>
                      <a:pt x="3032" y="481"/>
                      <a:pt x="3032" y="334"/>
                    </a:cubicBezTo>
                    <a:cubicBezTo>
                      <a:pt x="3032" y="149"/>
                      <a:pt x="2921" y="1"/>
                      <a:pt x="2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2047;p37">
                <a:extLst>
                  <a:ext uri="{FF2B5EF4-FFF2-40B4-BE49-F238E27FC236}">
                    <a16:creationId xmlns:a16="http://schemas.microsoft.com/office/drawing/2014/main" id="{E1ED5BC6-1C61-69C7-3B23-EED0C1F365D3}"/>
                  </a:ext>
                </a:extLst>
              </p:cNvPr>
              <p:cNvSpPr/>
              <p:nvPr/>
            </p:nvSpPr>
            <p:spPr>
              <a:xfrm>
                <a:off x="4015625" y="3056200"/>
                <a:ext cx="3078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593" extrusionOk="0">
                    <a:moveTo>
                      <a:pt x="296" y="1"/>
                    </a:moveTo>
                    <a:cubicBezTo>
                      <a:pt x="111" y="1"/>
                      <a:pt x="0" y="112"/>
                      <a:pt x="0" y="296"/>
                    </a:cubicBezTo>
                    <a:cubicBezTo>
                      <a:pt x="0" y="481"/>
                      <a:pt x="111" y="592"/>
                      <a:pt x="296" y="592"/>
                    </a:cubicBezTo>
                    <a:lnTo>
                      <a:pt x="12016" y="592"/>
                    </a:lnTo>
                    <a:cubicBezTo>
                      <a:pt x="12201" y="592"/>
                      <a:pt x="12312" y="481"/>
                      <a:pt x="12312" y="296"/>
                    </a:cubicBezTo>
                    <a:cubicBezTo>
                      <a:pt x="12312" y="112"/>
                      <a:pt x="12201" y="1"/>
                      <a:pt x="12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2048;p37">
                <a:extLst>
                  <a:ext uri="{FF2B5EF4-FFF2-40B4-BE49-F238E27FC236}">
                    <a16:creationId xmlns:a16="http://schemas.microsoft.com/office/drawing/2014/main" id="{7CE8BD54-0DA2-5818-512D-D4ACA2FBF5E2}"/>
                  </a:ext>
                </a:extLst>
              </p:cNvPr>
              <p:cNvSpPr/>
              <p:nvPr/>
            </p:nvSpPr>
            <p:spPr>
              <a:xfrm>
                <a:off x="3805825" y="3056200"/>
                <a:ext cx="11832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93" extrusionOk="0">
                    <a:moveTo>
                      <a:pt x="333" y="1"/>
                    </a:moveTo>
                    <a:cubicBezTo>
                      <a:pt x="148" y="1"/>
                      <a:pt x="0" y="112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4400" y="592"/>
                    </a:lnTo>
                    <a:cubicBezTo>
                      <a:pt x="4584" y="592"/>
                      <a:pt x="4732" y="481"/>
                      <a:pt x="4732" y="296"/>
                    </a:cubicBezTo>
                    <a:cubicBezTo>
                      <a:pt x="4732" y="112"/>
                      <a:pt x="4584" y="1"/>
                      <a:pt x="44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2049;p37">
                <a:extLst>
                  <a:ext uri="{FF2B5EF4-FFF2-40B4-BE49-F238E27FC236}">
                    <a16:creationId xmlns:a16="http://schemas.microsoft.com/office/drawing/2014/main" id="{7E6F41B4-7643-9434-A41B-91C54D03874A}"/>
                  </a:ext>
                </a:extLst>
              </p:cNvPr>
              <p:cNvSpPr/>
              <p:nvPr/>
            </p:nvSpPr>
            <p:spPr>
              <a:xfrm>
                <a:off x="4256850" y="3132925"/>
                <a:ext cx="66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2367" y="629"/>
                    </a:lnTo>
                    <a:cubicBezTo>
                      <a:pt x="2552" y="629"/>
                      <a:pt x="2663" y="481"/>
                      <a:pt x="2663" y="333"/>
                    </a:cubicBezTo>
                    <a:cubicBezTo>
                      <a:pt x="2663" y="148"/>
                      <a:pt x="2552" y="0"/>
                      <a:pt x="2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2050;p37">
                <a:extLst>
                  <a:ext uri="{FF2B5EF4-FFF2-40B4-BE49-F238E27FC236}">
                    <a16:creationId xmlns:a16="http://schemas.microsoft.com/office/drawing/2014/main" id="{BD6B60AD-5CFC-772D-C34C-E21ADB88A897}"/>
                  </a:ext>
                </a:extLst>
              </p:cNvPr>
              <p:cNvSpPr/>
              <p:nvPr/>
            </p:nvSpPr>
            <p:spPr>
              <a:xfrm>
                <a:off x="4112675" y="3132925"/>
                <a:ext cx="1183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4400" y="629"/>
                    </a:lnTo>
                    <a:cubicBezTo>
                      <a:pt x="4585" y="629"/>
                      <a:pt x="4733" y="481"/>
                      <a:pt x="4733" y="333"/>
                    </a:cubicBezTo>
                    <a:cubicBezTo>
                      <a:pt x="4733" y="148"/>
                      <a:pt x="4585" y="0"/>
                      <a:pt x="4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2051;p37">
                <a:extLst>
                  <a:ext uri="{FF2B5EF4-FFF2-40B4-BE49-F238E27FC236}">
                    <a16:creationId xmlns:a16="http://schemas.microsoft.com/office/drawing/2014/main" id="{0B1FCA48-BB48-F74C-04C7-4FFB6483D9AD}"/>
                  </a:ext>
                </a:extLst>
              </p:cNvPr>
              <p:cNvSpPr/>
              <p:nvPr/>
            </p:nvSpPr>
            <p:spPr>
              <a:xfrm>
                <a:off x="3805825" y="3132925"/>
                <a:ext cx="2532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0131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9797" y="629"/>
                    </a:lnTo>
                    <a:cubicBezTo>
                      <a:pt x="9982" y="629"/>
                      <a:pt x="10130" y="481"/>
                      <a:pt x="10130" y="333"/>
                    </a:cubicBezTo>
                    <a:cubicBezTo>
                      <a:pt x="10130" y="148"/>
                      <a:pt x="9982" y="0"/>
                      <a:pt x="97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2052;p37">
                <a:extLst>
                  <a:ext uri="{FF2B5EF4-FFF2-40B4-BE49-F238E27FC236}">
                    <a16:creationId xmlns:a16="http://schemas.microsoft.com/office/drawing/2014/main" id="{7F2EE6DF-447F-6447-2108-257DB4BD39BE}"/>
                  </a:ext>
                </a:extLst>
              </p:cNvPr>
              <p:cNvSpPr/>
              <p:nvPr/>
            </p:nvSpPr>
            <p:spPr>
              <a:xfrm>
                <a:off x="4047975" y="3210550"/>
                <a:ext cx="2754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593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592"/>
                      <a:pt x="296" y="592"/>
                    </a:cubicBezTo>
                    <a:lnTo>
                      <a:pt x="10722" y="592"/>
                    </a:lnTo>
                    <a:cubicBezTo>
                      <a:pt x="10907" y="592"/>
                      <a:pt x="11018" y="481"/>
                      <a:pt x="11018" y="297"/>
                    </a:cubicBezTo>
                    <a:cubicBezTo>
                      <a:pt x="11018" y="149"/>
                      <a:pt x="10907" y="1"/>
                      <a:pt x="107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2053;p37">
                <a:extLst>
                  <a:ext uri="{FF2B5EF4-FFF2-40B4-BE49-F238E27FC236}">
                    <a16:creationId xmlns:a16="http://schemas.microsoft.com/office/drawing/2014/main" id="{472F7879-09C8-1561-6B33-24793C346397}"/>
                  </a:ext>
                </a:extLst>
              </p:cNvPr>
              <p:cNvSpPr/>
              <p:nvPr/>
            </p:nvSpPr>
            <p:spPr>
              <a:xfrm>
                <a:off x="3805825" y="3210550"/>
                <a:ext cx="2015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593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7764" y="592"/>
                    </a:lnTo>
                    <a:cubicBezTo>
                      <a:pt x="7949" y="592"/>
                      <a:pt x="8060" y="481"/>
                      <a:pt x="8060" y="297"/>
                    </a:cubicBezTo>
                    <a:cubicBezTo>
                      <a:pt x="8060" y="149"/>
                      <a:pt x="7949" y="1"/>
                      <a:pt x="7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2054;p37">
                <a:extLst>
                  <a:ext uri="{FF2B5EF4-FFF2-40B4-BE49-F238E27FC236}">
                    <a16:creationId xmlns:a16="http://schemas.microsoft.com/office/drawing/2014/main" id="{B9CEBCBE-3591-5A33-8B64-A2CBAF00ED5E}"/>
                  </a:ext>
                </a:extLst>
              </p:cNvPr>
              <p:cNvSpPr/>
              <p:nvPr/>
            </p:nvSpPr>
            <p:spPr>
              <a:xfrm>
                <a:off x="4196775" y="3287275"/>
                <a:ext cx="1266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29" extrusionOk="0">
                    <a:moveTo>
                      <a:pt x="296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296" y="629"/>
                    </a:cubicBezTo>
                    <a:lnTo>
                      <a:pt x="4770" y="629"/>
                    </a:lnTo>
                    <a:cubicBezTo>
                      <a:pt x="4955" y="629"/>
                      <a:pt x="5066" y="481"/>
                      <a:pt x="5066" y="333"/>
                    </a:cubicBezTo>
                    <a:cubicBezTo>
                      <a:pt x="5066" y="148"/>
                      <a:pt x="4955" y="0"/>
                      <a:pt x="4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2055;p37">
                <a:extLst>
                  <a:ext uri="{FF2B5EF4-FFF2-40B4-BE49-F238E27FC236}">
                    <a16:creationId xmlns:a16="http://schemas.microsoft.com/office/drawing/2014/main" id="{16B19563-1F79-31EA-DA22-3FBA8EECD0F9}"/>
                  </a:ext>
                </a:extLst>
              </p:cNvPr>
              <p:cNvSpPr/>
              <p:nvPr/>
            </p:nvSpPr>
            <p:spPr>
              <a:xfrm>
                <a:off x="3917650" y="3287275"/>
                <a:ext cx="2477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629" extrusionOk="0">
                    <a:moveTo>
                      <a:pt x="296" y="0"/>
                    </a:moveTo>
                    <a:cubicBezTo>
                      <a:pt x="148" y="0"/>
                      <a:pt x="1" y="148"/>
                      <a:pt x="1" y="333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9613" y="629"/>
                    </a:lnTo>
                    <a:cubicBezTo>
                      <a:pt x="9798" y="629"/>
                      <a:pt x="9909" y="481"/>
                      <a:pt x="9909" y="333"/>
                    </a:cubicBezTo>
                    <a:cubicBezTo>
                      <a:pt x="9909" y="148"/>
                      <a:pt x="9798" y="0"/>
                      <a:pt x="9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2056;p37">
                <a:extLst>
                  <a:ext uri="{FF2B5EF4-FFF2-40B4-BE49-F238E27FC236}">
                    <a16:creationId xmlns:a16="http://schemas.microsoft.com/office/drawing/2014/main" id="{75100766-0832-E6A0-79E8-788D1D8BC52A}"/>
                  </a:ext>
                </a:extLst>
              </p:cNvPr>
              <p:cNvSpPr/>
              <p:nvPr/>
            </p:nvSpPr>
            <p:spPr>
              <a:xfrm>
                <a:off x="3805825" y="3287275"/>
                <a:ext cx="758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2736" y="629"/>
                    </a:lnTo>
                    <a:cubicBezTo>
                      <a:pt x="2921" y="629"/>
                      <a:pt x="3032" y="481"/>
                      <a:pt x="3032" y="333"/>
                    </a:cubicBezTo>
                    <a:cubicBezTo>
                      <a:pt x="3032" y="148"/>
                      <a:pt x="2921" y="0"/>
                      <a:pt x="2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2057;p37">
                <a:extLst>
                  <a:ext uri="{FF2B5EF4-FFF2-40B4-BE49-F238E27FC236}">
                    <a16:creationId xmlns:a16="http://schemas.microsoft.com/office/drawing/2014/main" id="{283302C1-6BC2-B10C-C28C-F88491F51E31}"/>
                  </a:ext>
                </a:extLst>
              </p:cNvPr>
              <p:cNvSpPr/>
              <p:nvPr/>
            </p:nvSpPr>
            <p:spPr>
              <a:xfrm>
                <a:off x="1700350" y="3333475"/>
                <a:ext cx="69325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6176" extrusionOk="0">
                    <a:moveTo>
                      <a:pt x="0" y="1"/>
                    </a:moveTo>
                    <a:lnTo>
                      <a:pt x="0" y="6175"/>
                    </a:lnTo>
                    <a:lnTo>
                      <a:pt x="2773" y="6175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2058;p37">
                <a:extLst>
                  <a:ext uri="{FF2B5EF4-FFF2-40B4-BE49-F238E27FC236}">
                    <a16:creationId xmlns:a16="http://schemas.microsoft.com/office/drawing/2014/main" id="{19346842-F9FD-4461-8A99-68C833EDCD61}"/>
                  </a:ext>
                </a:extLst>
              </p:cNvPr>
              <p:cNvSpPr/>
              <p:nvPr/>
            </p:nvSpPr>
            <p:spPr>
              <a:xfrm>
                <a:off x="1838975" y="3401875"/>
                <a:ext cx="693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3440" extrusionOk="0">
                    <a:moveTo>
                      <a:pt x="1" y="1"/>
                    </a:moveTo>
                    <a:lnTo>
                      <a:pt x="1" y="3439"/>
                    </a:lnTo>
                    <a:lnTo>
                      <a:pt x="2774" y="3439"/>
                    </a:ln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2059;p37">
                <a:extLst>
                  <a:ext uri="{FF2B5EF4-FFF2-40B4-BE49-F238E27FC236}">
                    <a16:creationId xmlns:a16="http://schemas.microsoft.com/office/drawing/2014/main" id="{752F13F7-0918-7CED-22CE-552046F4DD8A}"/>
                  </a:ext>
                </a:extLst>
              </p:cNvPr>
              <p:cNvSpPr/>
              <p:nvPr/>
            </p:nvSpPr>
            <p:spPr>
              <a:xfrm>
                <a:off x="1977625" y="3441625"/>
                <a:ext cx="6935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850" extrusionOk="0">
                    <a:moveTo>
                      <a:pt x="0" y="0"/>
                    </a:moveTo>
                    <a:lnTo>
                      <a:pt x="0" y="1849"/>
                    </a:lnTo>
                    <a:lnTo>
                      <a:pt x="2773" y="1849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2060;p37">
                <a:extLst>
                  <a:ext uri="{FF2B5EF4-FFF2-40B4-BE49-F238E27FC236}">
                    <a16:creationId xmlns:a16="http://schemas.microsoft.com/office/drawing/2014/main" id="{ACF64BCC-B2BF-EC74-C8DC-182F3B4A1EA0}"/>
                  </a:ext>
                </a:extLst>
              </p:cNvPr>
              <p:cNvSpPr/>
              <p:nvPr/>
            </p:nvSpPr>
            <p:spPr>
              <a:xfrm>
                <a:off x="2116250" y="3378775"/>
                <a:ext cx="69350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4364" extrusionOk="0">
                    <a:moveTo>
                      <a:pt x="1" y="0"/>
                    </a:moveTo>
                    <a:lnTo>
                      <a:pt x="1" y="4363"/>
                    </a:lnTo>
                    <a:lnTo>
                      <a:pt x="2774" y="4363"/>
                    </a:lnTo>
                    <a:lnTo>
                      <a:pt x="2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2061;p37">
                <a:extLst>
                  <a:ext uri="{FF2B5EF4-FFF2-40B4-BE49-F238E27FC236}">
                    <a16:creationId xmlns:a16="http://schemas.microsoft.com/office/drawing/2014/main" id="{73AB7D19-97F3-6152-A929-4A68FCE93D8F}"/>
                  </a:ext>
                </a:extLst>
              </p:cNvPr>
              <p:cNvSpPr/>
              <p:nvPr/>
            </p:nvSpPr>
            <p:spPr>
              <a:xfrm>
                <a:off x="2254900" y="3418525"/>
                <a:ext cx="6935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74" extrusionOk="0">
                    <a:moveTo>
                      <a:pt x="0" y="0"/>
                    </a:moveTo>
                    <a:lnTo>
                      <a:pt x="0" y="2773"/>
                    </a:lnTo>
                    <a:lnTo>
                      <a:pt x="2773" y="2773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2062;p37">
                <a:extLst>
                  <a:ext uri="{FF2B5EF4-FFF2-40B4-BE49-F238E27FC236}">
                    <a16:creationId xmlns:a16="http://schemas.microsoft.com/office/drawing/2014/main" id="{F68210CC-FE98-D7F3-FDE6-F3B7C3B86ACD}"/>
                  </a:ext>
                </a:extLst>
              </p:cNvPr>
              <p:cNvSpPr/>
              <p:nvPr/>
            </p:nvSpPr>
            <p:spPr>
              <a:xfrm>
                <a:off x="2393550" y="3373225"/>
                <a:ext cx="6932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586" extrusionOk="0">
                    <a:moveTo>
                      <a:pt x="0" y="1"/>
                    </a:moveTo>
                    <a:lnTo>
                      <a:pt x="0" y="4585"/>
                    </a:lnTo>
                    <a:lnTo>
                      <a:pt x="2773" y="4585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2063;p37">
                <a:extLst>
                  <a:ext uri="{FF2B5EF4-FFF2-40B4-BE49-F238E27FC236}">
                    <a16:creationId xmlns:a16="http://schemas.microsoft.com/office/drawing/2014/main" id="{C02B253D-840E-13B5-FB5F-40CA981B2A4C}"/>
                  </a:ext>
                </a:extLst>
              </p:cNvPr>
              <p:cNvSpPr/>
              <p:nvPr/>
            </p:nvSpPr>
            <p:spPr>
              <a:xfrm>
                <a:off x="2532175" y="3468425"/>
                <a:ext cx="693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778" extrusionOk="0">
                    <a:moveTo>
                      <a:pt x="1" y="1"/>
                    </a:moveTo>
                    <a:lnTo>
                      <a:pt x="1" y="777"/>
                    </a:lnTo>
                    <a:lnTo>
                      <a:pt x="2773" y="777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2064;p37">
                <a:extLst>
                  <a:ext uri="{FF2B5EF4-FFF2-40B4-BE49-F238E27FC236}">
                    <a16:creationId xmlns:a16="http://schemas.microsoft.com/office/drawing/2014/main" id="{856C4D6C-5E07-D73D-9845-018D5AC4D311}"/>
                  </a:ext>
                </a:extLst>
              </p:cNvPr>
              <p:cNvSpPr/>
              <p:nvPr/>
            </p:nvSpPr>
            <p:spPr>
              <a:xfrm>
                <a:off x="2670825" y="3333475"/>
                <a:ext cx="69350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176" extrusionOk="0">
                    <a:moveTo>
                      <a:pt x="0" y="1"/>
                    </a:moveTo>
                    <a:lnTo>
                      <a:pt x="0" y="6175"/>
                    </a:lnTo>
                    <a:lnTo>
                      <a:pt x="2773" y="6175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2065;p37">
                <a:extLst>
                  <a:ext uri="{FF2B5EF4-FFF2-40B4-BE49-F238E27FC236}">
                    <a16:creationId xmlns:a16="http://schemas.microsoft.com/office/drawing/2014/main" id="{8D948D47-2D5D-EAA1-BAD2-6906607B4CAE}"/>
                  </a:ext>
                </a:extLst>
              </p:cNvPr>
              <p:cNvSpPr/>
              <p:nvPr/>
            </p:nvSpPr>
            <p:spPr>
              <a:xfrm>
                <a:off x="2809450" y="3431450"/>
                <a:ext cx="69350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257" extrusionOk="0">
                    <a:moveTo>
                      <a:pt x="1" y="1"/>
                    </a:moveTo>
                    <a:lnTo>
                      <a:pt x="1" y="2256"/>
                    </a:lnTo>
                    <a:lnTo>
                      <a:pt x="2774" y="2256"/>
                    </a:ln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2066;p37">
                <a:extLst>
                  <a:ext uri="{FF2B5EF4-FFF2-40B4-BE49-F238E27FC236}">
                    <a16:creationId xmlns:a16="http://schemas.microsoft.com/office/drawing/2014/main" id="{9F27ADFE-EE66-295F-53A1-3A5B3B2E12A9}"/>
                  </a:ext>
                </a:extLst>
              </p:cNvPr>
              <p:cNvSpPr/>
              <p:nvPr/>
            </p:nvSpPr>
            <p:spPr>
              <a:xfrm>
                <a:off x="2948100" y="3465650"/>
                <a:ext cx="69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89" extrusionOk="0">
                    <a:moveTo>
                      <a:pt x="0" y="1"/>
                    </a:moveTo>
                    <a:lnTo>
                      <a:pt x="0" y="888"/>
                    </a:lnTo>
                    <a:lnTo>
                      <a:pt x="2773" y="888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2067;p37">
                <a:extLst>
                  <a:ext uri="{FF2B5EF4-FFF2-40B4-BE49-F238E27FC236}">
                    <a16:creationId xmlns:a16="http://schemas.microsoft.com/office/drawing/2014/main" id="{F8AD2A76-5153-2537-7C27-E35A01553053}"/>
                  </a:ext>
                </a:extLst>
              </p:cNvPr>
              <p:cNvSpPr/>
              <p:nvPr/>
            </p:nvSpPr>
            <p:spPr>
              <a:xfrm>
                <a:off x="3086750" y="3437000"/>
                <a:ext cx="693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035" extrusionOk="0">
                    <a:moveTo>
                      <a:pt x="0" y="1"/>
                    </a:moveTo>
                    <a:lnTo>
                      <a:pt x="0" y="2034"/>
                    </a:lnTo>
                    <a:lnTo>
                      <a:pt x="2773" y="2034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2068;p37">
                <a:extLst>
                  <a:ext uri="{FF2B5EF4-FFF2-40B4-BE49-F238E27FC236}">
                    <a16:creationId xmlns:a16="http://schemas.microsoft.com/office/drawing/2014/main" id="{31112E36-DB99-9150-0D0F-F89684779CFC}"/>
                  </a:ext>
                </a:extLst>
              </p:cNvPr>
              <p:cNvSpPr/>
              <p:nvPr/>
            </p:nvSpPr>
            <p:spPr>
              <a:xfrm>
                <a:off x="3225375" y="3333475"/>
                <a:ext cx="69350" cy="1544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6176" extrusionOk="0">
                    <a:moveTo>
                      <a:pt x="1" y="1"/>
                    </a:moveTo>
                    <a:lnTo>
                      <a:pt x="1" y="6175"/>
                    </a:lnTo>
                    <a:lnTo>
                      <a:pt x="2773" y="6175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2069;p37">
                <a:extLst>
                  <a:ext uri="{FF2B5EF4-FFF2-40B4-BE49-F238E27FC236}">
                    <a16:creationId xmlns:a16="http://schemas.microsoft.com/office/drawing/2014/main" id="{85CAAAC3-9DBD-F519-0A1D-F5698B37D184}"/>
                  </a:ext>
                </a:extLst>
              </p:cNvPr>
              <p:cNvSpPr/>
              <p:nvPr/>
            </p:nvSpPr>
            <p:spPr>
              <a:xfrm>
                <a:off x="3364025" y="3364900"/>
                <a:ext cx="69325" cy="12297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919" extrusionOk="0">
                    <a:moveTo>
                      <a:pt x="0" y="1"/>
                    </a:moveTo>
                    <a:lnTo>
                      <a:pt x="0" y="4918"/>
                    </a:lnTo>
                    <a:lnTo>
                      <a:pt x="2773" y="4918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2070;p37">
                <a:extLst>
                  <a:ext uri="{FF2B5EF4-FFF2-40B4-BE49-F238E27FC236}">
                    <a16:creationId xmlns:a16="http://schemas.microsoft.com/office/drawing/2014/main" id="{E310BB30-2786-E78C-CDF0-2F9C950C0571}"/>
                  </a:ext>
                </a:extLst>
              </p:cNvPr>
              <p:cNvSpPr/>
              <p:nvPr/>
            </p:nvSpPr>
            <p:spPr>
              <a:xfrm>
                <a:off x="3502650" y="3386175"/>
                <a:ext cx="693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4068" extrusionOk="0">
                    <a:moveTo>
                      <a:pt x="1" y="0"/>
                    </a:moveTo>
                    <a:lnTo>
                      <a:pt x="1" y="4067"/>
                    </a:lnTo>
                    <a:lnTo>
                      <a:pt x="2774" y="4067"/>
                    </a:lnTo>
                    <a:lnTo>
                      <a:pt x="2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2071;p37">
                <a:extLst>
                  <a:ext uri="{FF2B5EF4-FFF2-40B4-BE49-F238E27FC236}">
                    <a16:creationId xmlns:a16="http://schemas.microsoft.com/office/drawing/2014/main" id="{1B82BDDD-65CD-EE36-F1B6-27F9EB6FB3D2}"/>
                  </a:ext>
                </a:extLst>
              </p:cNvPr>
              <p:cNvSpPr/>
              <p:nvPr/>
            </p:nvSpPr>
            <p:spPr>
              <a:xfrm>
                <a:off x="3855725" y="1244650"/>
                <a:ext cx="170100" cy="8226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32905" extrusionOk="0">
                    <a:moveTo>
                      <a:pt x="296" y="0"/>
                    </a:moveTo>
                    <a:cubicBezTo>
                      <a:pt x="222" y="0"/>
                      <a:pt x="148" y="37"/>
                      <a:pt x="111" y="74"/>
                    </a:cubicBezTo>
                    <a:cubicBezTo>
                      <a:pt x="38" y="148"/>
                      <a:pt x="1" y="222"/>
                      <a:pt x="1" y="296"/>
                    </a:cubicBezTo>
                    <a:lnTo>
                      <a:pt x="1" y="32571"/>
                    </a:lnTo>
                    <a:cubicBezTo>
                      <a:pt x="1" y="32756"/>
                      <a:pt x="148" y="32904"/>
                      <a:pt x="296" y="32904"/>
                    </a:cubicBezTo>
                    <a:cubicBezTo>
                      <a:pt x="481" y="32904"/>
                      <a:pt x="629" y="32756"/>
                      <a:pt x="629" y="32571"/>
                    </a:cubicBezTo>
                    <a:lnTo>
                      <a:pt x="629" y="629"/>
                    </a:lnTo>
                    <a:lnTo>
                      <a:pt x="6507" y="629"/>
                    </a:lnTo>
                    <a:cubicBezTo>
                      <a:pt x="6655" y="629"/>
                      <a:pt x="6803" y="481"/>
                      <a:pt x="6803" y="296"/>
                    </a:cubicBezTo>
                    <a:cubicBezTo>
                      <a:pt x="6803" y="148"/>
                      <a:pt x="6655" y="0"/>
                      <a:pt x="6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2072;p37">
                <a:extLst>
                  <a:ext uri="{FF2B5EF4-FFF2-40B4-BE49-F238E27FC236}">
                    <a16:creationId xmlns:a16="http://schemas.microsoft.com/office/drawing/2014/main" id="{47CA905C-929B-6C89-B5D8-71ACD868EDFD}"/>
                  </a:ext>
                </a:extLst>
              </p:cNvPr>
              <p:cNvSpPr/>
              <p:nvPr/>
            </p:nvSpPr>
            <p:spPr>
              <a:xfrm>
                <a:off x="4130225" y="1239100"/>
                <a:ext cx="3022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091" h="592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592"/>
                      <a:pt x="334" y="592"/>
                    </a:cubicBezTo>
                    <a:lnTo>
                      <a:pt x="11757" y="592"/>
                    </a:lnTo>
                    <a:cubicBezTo>
                      <a:pt x="11942" y="592"/>
                      <a:pt x="12090" y="481"/>
                      <a:pt x="12090" y="296"/>
                    </a:cubicBezTo>
                    <a:cubicBezTo>
                      <a:pt x="12090" y="148"/>
                      <a:pt x="11942" y="0"/>
                      <a:pt x="1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2073;p37">
                <a:extLst>
                  <a:ext uri="{FF2B5EF4-FFF2-40B4-BE49-F238E27FC236}">
                    <a16:creationId xmlns:a16="http://schemas.microsoft.com/office/drawing/2014/main" id="{307D5080-1165-8078-3FA1-A87C5CBCAA66}"/>
                  </a:ext>
                </a:extLst>
              </p:cNvPr>
              <p:cNvSpPr/>
              <p:nvPr/>
            </p:nvSpPr>
            <p:spPr>
              <a:xfrm>
                <a:off x="4130225" y="1330600"/>
                <a:ext cx="3022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2091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11757" y="629"/>
                    </a:lnTo>
                    <a:cubicBezTo>
                      <a:pt x="11942" y="629"/>
                      <a:pt x="12090" y="481"/>
                      <a:pt x="12090" y="296"/>
                    </a:cubicBezTo>
                    <a:cubicBezTo>
                      <a:pt x="12090" y="148"/>
                      <a:pt x="11942" y="0"/>
                      <a:pt x="1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2074;p37">
                <a:extLst>
                  <a:ext uri="{FF2B5EF4-FFF2-40B4-BE49-F238E27FC236}">
                    <a16:creationId xmlns:a16="http://schemas.microsoft.com/office/drawing/2014/main" id="{647588C3-F4BB-8FED-88FA-C32207DCB3A5}"/>
                  </a:ext>
                </a:extLst>
              </p:cNvPr>
              <p:cNvSpPr/>
              <p:nvPr/>
            </p:nvSpPr>
            <p:spPr>
              <a:xfrm>
                <a:off x="4130225" y="1422100"/>
                <a:ext cx="3022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2091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11757" y="629"/>
                    </a:lnTo>
                    <a:cubicBezTo>
                      <a:pt x="11942" y="629"/>
                      <a:pt x="12090" y="481"/>
                      <a:pt x="12090" y="296"/>
                    </a:cubicBezTo>
                    <a:cubicBezTo>
                      <a:pt x="12090" y="148"/>
                      <a:pt x="11942" y="0"/>
                      <a:pt x="1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2075;p37">
                <a:extLst>
                  <a:ext uri="{FF2B5EF4-FFF2-40B4-BE49-F238E27FC236}">
                    <a16:creationId xmlns:a16="http://schemas.microsoft.com/office/drawing/2014/main" id="{9E6E0D79-4306-7B49-90B0-22C334C7A796}"/>
                  </a:ext>
                </a:extLst>
              </p:cNvPr>
              <p:cNvSpPr/>
              <p:nvPr/>
            </p:nvSpPr>
            <p:spPr>
              <a:xfrm>
                <a:off x="1709575" y="4545200"/>
                <a:ext cx="3179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630" extrusionOk="0">
                    <a:moveTo>
                      <a:pt x="297" y="1"/>
                    </a:moveTo>
                    <a:cubicBezTo>
                      <a:pt x="112" y="1"/>
                      <a:pt x="1" y="148"/>
                      <a:pt x="1" y="296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12423" y="629"/>
                    </a:lnTo>
                    <a:cubicBezTo>
                      <a:pt x="12608" y="629"/>
                      <a:pt x="12719" y="481"/>
                      <a:pt x="12719" y="296"/>
                    </a:cubicBezTo>
                    <a:cubicBezTo>
                      <a:pt x="12719" y="148"/>
                      <a:pt x="12608" y="1"/>
                      <a:pt x="1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2076;p37">
                <a:extLst>
                  <a:ext uri="{FF2B5EF4-FFF2-40B4-BE49-F238E27FC236}">
                    <a16:creationId xmlns:a16="http://schemas.microsoft.com/office/drawing/2014/main" id="{796CD304-D5F8-F97E-FED9-111C9737F7AC}"/>
                  </a:ext>
                </a:extLst>
              </p:cNvPr>
              <p:cNvSpPr/>
              <p:nvPr/>
            </p:nvSpPr>
            <p:spPr>
              <a:xfrm>
                <a:off x="1709575" y="4631150"/>
                <a:ext cx="3179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630" extrusionOk="0">
                    <a:moveTo>
                      <a:pt x="297" y="1"/>
                    </a:moveTo>
                    <a:cubicBezTo>
                      <a:pt x="112" y="1"/>
                      <a:pt x="1" y="149"/>
                      <a:pt x="1" y="297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12423" y="629"/>
                    </a:lnTo>
                    <a:cubicBezTo>
                      <a:pt x="12608" y="629"/>
                      <a:pt x="12719" y="481"/>
                      <a:pt x="12719" y="297"/>
                    </a:cubicBezTo>
                    <a:cubicBezTo>
                      <a:pt x="12719" y="149"/>
                      <a:pt x="12608" y="1"/>
                      <a:pt x="1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2077;p37">
                <a:extLst>
                  <a:ext uri="{FF2B5EF4-FFF2-40B4-BE49-F238E27FC236}">
                    <a16:creationId xmlns:a16="http://schemas.microsoft.com/office/drawing/2014/main" id="{F1899F6A-E473-148A-A20C-ED39751C3719}"/>
                  </a:ext>
                </a:extLst>
              </p:cNvPr>
              <p:cNvSpPr/>
              <p:nvPr/>
            </p:nvSpPr>
            <p:spPr>
              <a:xfrm>
                <a:off x="1709575" y="4717125"/>
                <a:ext cx="3179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629" extrusionOk="0">
                    <a:moveTo>
                      <a:pt x="297" y="0"/>
                    </a:moveTo>
                    <a:cubicBezTo>
                      <a:pt x="112" y="0"/>
                      <a:pt x="1" y="148"/>
                      <a:pt x="1" y="296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12423" y="629"/>
                    </a:lnTo>
                    <a:cubicBezTo>
                      <a:pt x="12608" y="629"/>
                      <a:pt x="12719" y="481"/>
                      <a:pt x="12719" y="296"/>
                    </a:cubicBezTo>
                    <a:cubicBezTo>
                      <a:pt x="12719" y="148"/>
                      <a:pt x="12608" y="0"/>
                      <a:pt x="12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2078;p37">
                <a:extLst>
                  <a:ext uri="{FF2B5EF4-FFF2-40B4-BE49-F238E27FC236}">
                    <a16:creationId xmlns:a16="http://schemas.microsoft.com/office/drawing/2014/main" id="{A8A180CA-896E-3313-E409-D48F8BA4540C}"/>
                  </a:ext>
                </a:extLst>
              </p:cNvPr>
              <p:cNvSpPr/>
              <p:nvPr/>
            </p:nvSpPr>
            <p:spPr>
              <a:xfrm>
                <a:off x="1709575" y="4803075"/>
                <a:ext cx="31797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719" h="592" extrusionOk="0">
                    <a:moveTo>
                      <a:pt x="297" y="0"/>
                    </a:moveTo>
                    <a:cubicBezTo>
                      <a:pt x="112" y="0"/>
                      <a:pt x="1" y="111"/>
                      <a:pt x="1" y="296"/>
                    </a:cubicBezTo>
                    <a:cubicBezTo>
                      <a:pt x="1" y="481"/>
                      <a:pt x="112" y="592"/>
                      <a:pt x="297" y="592"/>
                    </a:cubicBezTo>
                    <a:lnTo>
                      <a:pt x="12423" y="592"/>
                    </a:lnTo>
                    <a:cubicBezTo>
                      <a:pt x="12608" y="592"/>
                      <a:pt x="12719" y="481"/>
                      <a:pt x="12719" y="296"/>
                    </a:cubicBezTo>
                    <a:cubicBezTo>
                      <a:pt x="12719" y="111"/>
                      <a:pt x="12608" y="0"/>
                      <a:pt x="12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2079;p37">
                <a:extLst>
                  <a:ext uri="{FF2B5EF4-FFF2-40B4-BE49-F238E27FC236}">
                    <a16:creationId xmlns:a16="http://schemas.microsoft.com/office/drawing/2014/main" id="{AF44DA75-9CF0-54E5-6EE1-28F18D0B5650}"/>
                  </a:ext>
                </a:extLst>
              </p:cNvPr>
              <p:cNvSpPr/>
              <p:nvPr/>
            </p:nvSpPr>
            <p:spPr>
              <a:xfrm>
                <a:off x="2163400" y="3753100"/>
                <a:ext cx="949250" cy="949250"/>
              </a:xfrm>
              <a:custGeom>
                <a:avLst/>
                <a:gdLst/>
                <a:ahLst/>
                <a:cxnLst/>
                <a:rect l="l" t="t" r="r" b="b"/>
                <a:pathLst>
                  <a:path w="37970" h="37970" extrusionOk="0">
                    <a:moveTo>
                      <a:pt x="19003" y="1"/>
                    </a:moveTo>
                    <a:cubicBezTo>
                      <a:pt x="8504" y="1"/>
                      <a:pt x="0" y="8504"/>
                      <a:pt x="0" y="19004"/>
                    </a:cubicBezTo>
                    <a:cubicBezTo>
                      <a:pt x="0" y="29466"/>
                      <a:pt x="8504" y="37970"/>
                      <a:pt x="19003" y="37970"/>
                    </a:cubicBezTo>
                    <a:cubicBezTo>
                      <a:pt x="29466" y="37970"/>
                      <a:pt x="37969" y="29466"/>
                      <a:pt x="37969" y="19004"/>
                    </a:cubicBezTo>
                    <a:cubicBezTo>
                      <a:pt x="37969" y="8504"/>
                      <a:pt x="29466" y="1"/>
                      <a:pt x="190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2080;p37">
                <a:extLst>
                  <a:ext uri="{FF2B5EF4-FFF2-40B4-BE49-F238E27FC236}">
                    <a16:creationId xmlns:a16="http://schemas.microsoft.com/office/drawing/2014/main" id="{CA642764-D320-D17B-3AE5-BC676A7B7F00}"/>
                  </a:ext>
                </a:extLst>
              </p:cNvPr>
              <p:cNvSpPr/>
              <p:nvPr/>
            </p:nvSpPr>
            <p:spPr>
              <a:xfrm>
                <a:off x="2155075" y="3744775"/>
                <a:ext cx="965875" cy="965900"/>
              </a:xfrm>
              <a:custGeom>
                <a:avLst/>
                <a:gdLst/>
                <a:ahLst/>
                <a:cxnLst/>
                <a:rect l="l" t="t" r="r" b="b"/>
                <a:pathLst>
                  <a:path w="38635" h="38636" extrusionOk="0">
                    <a:moveTo>
                      <a:pt x="19336" y="629"/>
                    </a:moveTo>
                    <a:cubicBezTo>
                      <a:pt x="24475" y="629"/>
                      <a:pt x="29133" y="2737"/>
                      <a:pt x="32535" y="6101"/>
                    </a:cubicBezTo>
                    <a:cubicBezTo>
                      <a:pt x="35899" y="9502"/>
                      <a:pt x="38006" y="14161"/>
                      <a:pt x="38006" y="19337"/>
                    </a:cubicBezTo>
                    <a:cubicBezTo>
                      <a:pt x="38006" y="24476"/>
                      <a:pt x="35899" y="29171"/>
                      <a:pt x="32535" y="32535"/>
                    </a:cubicBezTo>
                    <a:cubicBezTo>
                      <a:pt x="29133" y="35936"/>
                      <a:pt x="24475" y="38007"/>
                      <a:pt x="19336" y="38007"/>
                    </a:cubicBezTo>
                    <a:cubicBezTo>
                      <a:pt x="14160" y="38007"/>
                      <a:pt x="9502" y="35936"/>
                      <a:pt x="6101" y="32535"/>
                    </a:cubicBezTo>
                    <a:cubicBezTo>
                      <a:pt x="2736" y="29171"/>
                      <a:pt x="629" y="24476"/>
                      <a:pt x="629" y="19337"/>
                    </a:cubicBezTo>
                    <a:cubicBezTo>
                      <a:pt x="629" y="14161"/>
                      <a:pt x="2736" y="9502"/>
                      <a:pt x="6101" y="6101"/>
                    </a:cubicBezTo>
                    <a:cubicBezTo>
                      <a:pt x="9502" y="2737"/>
                      <a:pt x="14160" y="629"/>
                      <a:pt x="19336" y="629"/>
                    </a:cubicBezTo>
                    <a:close/>
                    <a:moveTo>
                      <a:pt x="19336" y="1"/>
                    </a:moveTo>
                    <a:cubicBezTo>
                      <a:pt x="8652" y="1"/>
                      <a:pt x="1" y="8652"/>
                      <a:pt x="1" y="19337"/>
                    </a:cubicBezTo>
                    <a:cubicBezTo>
                      <a:pt x="1" y="29984"/>
                      <a:pt x="8652" y="38635"/>
                      <a:pt x="19336" y="38635"/>
                    </a:cubicBezTo>
                    <a:cubicBezTo>
                      <a:pt x="29984" y="38635"/>
                      <a:pt x="38635" y="29984"/>
                      <a:pt x="38635" y="19337"/>
                    </a:cubicBezTo>
                    <a:cubicBezTo>
                      <a:pt x="38635" y="8652"/>
                      <a:pt x="29984" y="1"/>
                      <a:pt x="193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2081;p37">
                <a:extLst>
                  <a:ext uri="{FF2B5EF4-FFF2-40B4-BE49-F238E27FC236}">
                    <a16:creationId xmlns:a16="http://schemas.microsoft.com/office/drawing/2014/main" id="{2E98803D-7E67-9B97-1A49-3BEDBB6923F4}"/>
                  </a:ext>
                </a:extLst>
              </p:cNvPr>
              <p:cNvSpPr/>
              <p:nvPr/>
            </p:nvSpPr>
            <p:spPr>
              <a:xfrm>
                <a:off x="2283550" y="3873250"/>
                <a:ext cx="708950" cy="708950"/>
              </a:xfrm>
              <a:custGeom>
                <a:avLst/>
                <a:gdLst/>
                <a:ahLst/>
                <a:cxnLst/>
                <a:rect l="l" t="t" r="r" b="b"/>
                <a:pathLst>
                  <a:path w="28358" h="28358" extrusionOk="0">
                    <a:moveTo>
                      <a:pt x="14197" y="1"/>
                    </a:moveTo>
                    <a:cubicBezTo>
                      <a:pt x="6360" y="1"/>
                      <a:pt x="1" y="6360"/>
                      <a:pt x="1" y="14198"/>
                    </a:cubicBezTo>
                    <a:cubicBezTo>
                      <a:pt x="1" y="22035"/>
                      <a:pt x="6360" y="28357"/>
                      <a:pt x="14197" y="28357"/>
                    </a:cubicBezTo>
                    <a:cubicBezTo>
                      <a:pt x="22035" y="28357"/>
                      <a:pt x="28357" y="22035"/>
                      <a:pt x="28357" y="14198"/>
                    </a:cubicBezTo>
                    <a:cubicBezTo>
                      <a:pt x="28357" y="6360"/>
                      <a:pt x="22035" y="1"/>
                      <a:pt x="141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2082;p37">
                <a:extLst>
                  <a:ext uri="{FF2B5EF4-FFF2-40B4-BE49-F238E27FC236}">
                    <a16:creationId xmlns:a16="http://schemas.microsoft.com/office/drawing/2014/main" id="{2C4262CF-5864-EF6B-B25D-CB8EF9E6826A}"/>
                  </a:ext>
                </a:extLst>
              </p:cNvPr>
              <p:cNvSpPr/>
              <p:nvPr/>
            </p:nvSpPr>
            <p:spPr>
              <a:xfrm>
                <a:off x="2275225" y="3864950"/>
                <a:ext cx="725575" cy="725575"/>
              </a:xfrm>
              <a:custGeom>
                <a:avLst/>
                <a:gdLst/>
                <a:ahLst/>
                <a:cxnLst/>
                <a:rect l="l" t="t" r="r" b="b"/>
                <a:pathLst>
                  <a:path w="29023" h="29023" extrusionOk="0">
                    <a:moveTo>
                      <a:pt x="14530" y="629"/>
                    </a:moveTo>
                    <a:cubicBezTo>
                      <a:pt x="18338" y="629"/>
                      <a:pt x="21813" y="2181"/>
                      <a:pt x="24327" y="4695"/>
                    </a:cubicBezTo>
                    <a:cubicBezTo>
                      <a:pt x="26841" y="7209"/>
                      <a:pt x="28394" y="10685"/>
                      <a:pt x="28394" y="14530"/>
                    </a:cubicBezTo>
                    <a:cubicBezTo>
                      <a:pt x="28394" y="18338"/>
                      <a:pt x="26841" y="21813"/>
                      <a:pt x="24327" y="24327"/>
                    </a:cubicBezTo>
                    <a:cubicBezTo>
                      <a:pt x="21813" y="26841"/>
                      <a:pt x="18338" y="28394"/>
                      <a:pt x="14530" y="28394"/>
                    </a:cubicBezTo>
                    <a:cubicBezTo>
                      <a:pt x="10685" y="28394"/>
                      <a:pt x="7210" y="26841"/>
                      <a:pt x="4696" y="24327"/>
                    </a:cubicBezTo>
                    <a:cubicBezTo>
                      <a:pt x="2182" y="21813"/>
                      <a:pt x="629" y="18338"/>
                      <a:pt x="629" y="14530"/>
                    </a:cubicBezTo>
                    <a:cubicBezTo>
                      <a:pt x="629" y="10685"/>
                      <a:pt x="2182" y="7209"/>
                      <a:pt x="4696" y="4695"/>
                    </a:cubicBezTo>
                    <a:cubicBezTo>
                      <a:pt x="7210" y="2181"/>
                      <a:pt x="10685" y="629"/>
                      <a:pt x="14530" y="629"/>
                    </a:cubicBezTo>
                    <a:close/>
                    <a:moveTo>
                      <a:pt x="14530" y="0"/>
                    </a:moveTo>
                    <a:cubicBezTo>
                      <a:pt x="6508" y="0"/>
                      <a:pt x="1" y="6507"/>
                      <a:pt x="1" y="14530"/>
                    </a:cubicBezTo>
                    <a:cubicBezTo>
                      <a:pt x="1" y="22515"/>
                      <a:pt x="6508" y="29022"/>
                      <a:pt x="14530" y="29022"/>
                    </a:cubicBezTo>
                    <a:cubicBezTo>
                      <a:pt x="22516" y="29022"/>
                      <a:pt x="29023" y="22515"/>
                      <a:pt x="29023" y="14530"/>
                    </a:cubicBezTo>
                    <a:cubicBezTo>
                      <a:pt x="29023" y="6507"/>
                      <a:pt x="22516" y="0"/>
                      <a:pt x="1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2083;p37">
                <a:extLst>
                  <a:ext uri="{FF2B5EF4-FFF2-40B4-BE49-F238E27FC236}">
                    <a16:creationId xmlns:a16="http://schemas.microsoft.com/office/drawing/2014/main" id="{0860986A-4C04-0C1B-3F05-16711E6D526B}"/>
                  </a:ext>
                </a:extLst>
              </p:cNvPr>
              <p:cNvSpPr/>
              <p:nvPr/>
            </p:nvSpPr>
            <p:spPr>
              <a:xfrm>
                <a:off x="2413875" y="4003575"/>
                <a:ext cx="448300" cy="448300"/>
              </a:xfrm>
              <a:custGeom>
                <a:avLst/>
                <a:gdLst/>
                <a:ahLst/>
                <a:cxnLst/>
                <a:rect l="l" t="t" r="r" b="b"/>
                <a:pathLst>
                  <a:path w="17932" h="17932" extrusionOk="0">
                    <a:moveTo>
                      <a:pt x="8984" y="1"/>
                    </a:moveTo>
                    <a:cubicBezTo>
                      <a:pt x="4030" y="1"/>
                      <a:pt x="0" y="4030"/>
                      <a:pt x="0" y="8985"/>
                    </a:cubicBezTo>
                    <a:cubicBezTo>
                      <a:pt x="0" y="13902"/>
                      <a:pt x="4030" y="17931"/>
                      <a:pt x="8984" y="17931"/>
                    </a:cubicBezTo>
                    <a:cubicBezTo>
                      <a:pt x="13901" y="17931"/>
                      <a:pt x="17931" y="13902"/>
                      <a:pt x="17931" y="8985"/>
                    </a:cubicBezTo>
                    <a:cubicBezTo>
                      <a:pt x="17931" y="4030"/>
                      <a:pt x="13901" y="1"/>
                      <a:pt x="89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2084;p37">
                <a:extLst>
                  <a:ext uri="{FF2B5EF4-FFF2-40B4-BE49-F238E27FC236}">
                    <a16:creationId xmlns:a16="http://schemas.microsoft.com/office/drawing/2014/main" id="{C2AFDFBC-5A59-64B1-891E-CAAA5AD0878B}"/>
                  </a:ext>
                </a:extLst>
              </p:cNvPr>
              <p:cNvSpPr/>
              <p:nvPr/>
            </p:nvSpPr>
            <p:spPr>
              <a:xfrm>
                <a:off x="2406475" y="3996175"/>
                <a:ext cx="463075" cy="463100"/>
              </a:xfrm>
              <a:custGeom>
                <a:avLst/>
                <a:gdLst/>
                <a:ahLst/>
                <a:cxnLst/>
                <a:rect l="l" t="t" r="r" b="b"/>
                <a:pathLst>
                  <a:path w="18523" h="18524" extrusionOk="0">
                    <a:moveTo>
                      <a:pt x="9280" y="592"/>
                    </a:moveTo>
                    <a:cubicBezTo>
                      <a:pt x="11646" y="592"/>
                      <a:pt x="13828" y="1591"/>
                      <a:pt x="15380" y="3143"/>
                    </a:cubicBezTo>
                    <a:cubicBezTo>
                      <a:pt x="16933" y="4696"/>
                      <a:pt x="17931" y="6877"/>
                      <a:pt x="17931" y="9281"/>
                    </a:cubicBezTo>
                    <a:cubicBezTo>
                      <a:pt x="17931" y="11647"/>
                      <a:pt x="16933" y="13828"/>
                      <a:pt x="15380" y="15381"/>
                    </a:cubicBezTo>
                    <a:cubicBezTo>
                      <a:pt x="13828" y="16934"/>
                      <a:pt x="11646" y="17932"/>
                      <a:pt x="9280" y="17932"/>
                    </a:cubicBezTo>
                    <a:cubicBezTo>
                      <a:pt x="6877" y="17932"/>
                      <a:pt x="4696" y="16934"/>
                      <a:pt x="3143" y="15381"/>
                    </a:cubicBezTo>
                    <a:cubicBezTo>
                      <a:pt x="1590" y="13828"/>
                      <a:pt x="592" y="11647"/>
                      <a:pt x="592" y="9281"/>
                    </a:cubicBezTo>
                    <a:cubicBezTo>
                      <a:pt x="592" y="6877"/>
                      <a:pt x="1590" y="4696"/>
                      <a:pt x="3143" y="3143"/>
                    </a:cubicBezTo>
                    <a:cubicBezTo>
                      <a:pt x="4696" y="1591"/>
                      <a:pt x="6877" y="592"/>
                      <a:pt x="9280" y="592"/>
                    </a:cubicBezTo>
                    <a:close/>
                    <a:moveTo>
                      <a:pt x="9280" y="1"/>
                    </a:moveTo>
                    <a:cubicBezTo>
                      <a:pt x="4141" y="1"/>
                      <a:pt x="1" y="4142"/>
                      <a:pt x="1" y="9281"/>
                    </a:cubicBezTo>
                    <a:cubicBezTo>
                      <a:pt x="1" y="14383"/>
                      <a:pt x="4141" y="18523"/>
                      <a:pt x="9280" y="18523"/>
                    </a:cubicBezTo>
                    <a:cubicBezTo>
                      <a:pt x="14382" y="18523"/>
                      <a:pt x="18523" y="14383"/>
                      <a:pt x="18523" y="9281"/>
                    </a:cubicBezTo>
                    <a:cubicBezTo>
                      <a:pt x="18523" y="4142"/>
                      <a:pt x="14382" y="1"/>
                      <a:pt x="9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2085;p37">
                <a:extLst>
                  <a:ext uri="{FF2B5EF4-FFF2-40B4-BE49-F238E27FC236}">
                    <a16:creationId xmlns:a16="http://schemas.microsoft.com/office/drawing/2014/main" id="{B7760C28-5A6B-292F-66EB-60FA8540F355}"/>
                  </a:ext>
                </a:extLst>
              </p:cNvPr>
              <p:cNvSpPr/>
              <p:nvPr/>
            </p:nvSpPr>
            <p:spPr>
              <a:xfrm>
                <a:off x="1636575" y="3993425"/>
                <a:ext cx="469550" cy="468625"/>
              </a:xfrm>
              <a:custGeom>
                <a:avLst/>
                <a:gdLst/>
                <a:ahLst/>
                <a:cxnLst/>
                <a:rect l="l" t="t" r="r" b="b"/>
                <a:pathLst>
                  <a:path w="18782" h="18745" extrusionOk="0">
                    <a:moveTo>
                      <a:pt x="9391" y="0"/>
                    </a:moveTo>
                    <a:cubicBezTo>
                      <a:pt x="4215" y="0"/>
                      <a:pt x="0" y="4178"/>
                      <a:pt x="0" y="9391"/>
                    </a:cubicBezTo>
                    <a:cubicBezTo>
                      <a:pt x="0" y="14566"/>
                      <a:pt x="4215" y="18744"/>
                      <a:pt x="9391" y="18744"/>
                    </a:cubicBezTo>
                    <a:cubicBezTo>
                      <a:pt x="14567" y="18744"/>
                      <a:pt x="18781" y="14566"/>
                      <a:pt x="18781" y="9391"/>
                    </a:cubicBezTo>
                    <a:cubicBezTo>
                      <a:pt x="18781" y="4178"/>
                      <a:pt x="14567" y="0"/>
                      <a:pt x="93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2086;p37">
                <a:extLst>
                  <a:ext uri="{FF2B5EF4-FFF2-40B4-BE49-F238E27FC236}">
                    <a16:creationId xmlns:a16="http://schemas.microsoft.com/office/drawing/2014/main" id="{6C6E8D94-533F-04E6-ADAB-7690825132DC}"/>
                  </a:ext>
                </a:extLst>
              </p:cNvPr>
              <p:cNvSpPr/>
              <p:nvPr/>
            </p:nvSpPr>
            <p:spPr>
              <a:xfrm>
                <a:off x="1629175" y="3985100"/>
                <a:ext cx="484325" cy="485250"/>
              </a:xfrm>
              <a:custGeom>
                <a:avLst/>
                <a:gdLst/>
                <a:ahLst/>
                <a:cxnLst/>
                <a:rect l="l" t="t" r="r" b="b"/>
                <a:pathLst>
                  <a:path w="19373" h="19410" extrusionOk="0">
                    <a:moveTo>
                      <a:pt x="9687" y="629"/>
                    </a:moveTo>
                    <a:cubicBezTo>
                      <a:pt x="12201" y="629"/>
                      <a:pt x="14456" y="1664"/>
                      <a:pt x="16120" y="3291"/>
                    </a:cubicBezTo>
                    <a:cubicBezTo>
                      <a:pt x="17746" y="4917"/>
                      <a:pt x="18744" y="7210"/>
                      <a:pt x="18744" y="9724"/>
                    </a:cubicBezTo>
                    <a:cubicBezTo>
                      <a:pt x="18744" y="12201"/>
                      <a:pt x="17746" y="14493"/>
                      <a:pt x="16120" y="16120"/>
                    </a:cubicBezTo>
                    <a:cubicBezTo>
                      <a:pt x="14456" y="17783"/>
                      <a:pt x="12201" y="18781"/>
                      <a:pt x="9687" y="18781"/>
                    </a:cubicBezTo>
                    <a:cubicBezTo>
                      <a:pt x="7173" y="18781"/>
                      <a:pt x="4917" y="17783"/>
                      <a:pt x="3254" y="16120"/>
                    </a:cubicBezTo>
                    <a:cubicBezTo>
                      <a:pt x="1627" y="14493"/>
                      <a:pt x="592" y="12201"/>
                      <a:pt x="592" y="9724"/>
                    </a:cubicBezTo>
                    <a:cubicBezTo>
                      <a:pt x="592" y="7210"/>
                      <a:pt x="1627" y="4917"/>
                      <a:pt x="3254" y="3291"/>
                    </a:cubicBezTo>
                    <a:cubicBezTo>
                      <a:pt x="4917" y="1664"/>
                      <a:pt x="7173" y="629"/>
                      <a:pt x="9687" y="629"/>
                    </a:cubicBezTo>
                    <a:close/>
                    <a:moveTo>
                      <a:pt x="9687" y="0"/>
                    </a:moveTo>
                    <a:cubicBezTo>
                      <a:pt x="4326" y="0"/>
                      <a:pt x="0" y="4363"/>
                      <a:pt x="0" y="9724"/>
                    </a:cubicBezTo>
                    <a:cubicBezTo>
                      <a:pt x="0" y="15047"/>
                      <a:pt x="4326" y="19410"/>
                      <a:pt x="9687" y="19410"/>
                    </a:cubicBezTo>
                    <a:cubicBezTo>
                      <a:pt x="15047" y="19410"/>
                      <a:pt x="19373" y="15047"/>
                      <a:pt x="19373" y="9724"/>
                    </a:cubicBezTo>
                    <a:cubicBezTo>
                      <a:pt x="19373" y="4363"/>
                      <a:pt x="15047" y="0"/>
                      <a:pt x="9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2087;p37">
                <a:extLst>
                  <a:ext uri="{FF2B5EF4-FFF2-40B4-BE49-F238E27FC236}">
                    <a16:creationId xmlns:a16="http://schemas.microsoft.com/office/drawing/2014/main" id="{60D3B701-785D-1EB8-F34D-2CD3BBF2BD1E}"/>
                  </a:ext>
                </a:extLst>
              </p:cNvPr>
              <p:cNvSpPr/>
              <p:nvPr/>
            </p:nvSpPr>
            <p:spPr>
              <a:xfrm>
                <a:off x="1740075" y="4096925"/>
                <a:ext cx="262525" cy="262525"/>
              </a:xfrm>
              <a:custGeom>
                <a:avLst/>
                <a:gdLst/>
                <a:ahLst/>
                <a:cxnLst/>
                <a:rect l="l" t="t" r="r" b="b"/>
                <a:pathLst>
                  <a:path w="10501" h="10501" extrusionOk="0">
                    <a:moveTo>
                      <a:pt x="5251" y="1"/>
                    </a:moveTo>
                    <a:cubicBezTo>
                      <a:pt x="2367" y="1"/>
                      <a:pt x="1" y="2330"/>
                      <a:pt x="1" y="5251"/>
                    </a:cubicBezTo>
                    <a:cubicBezTo>
                      <a:pt x="1" y="8134"/>
                      <a:pt x="2367" y="10500"/>
                      <a:pt x="5251" y="10500"/>
                    </a:cubicBezTo>
                    <a:cubicBezTo>
                      <a:pt x="8134" y="10500"/>
                      <a:pt x="10501" y="8134"/>
                      <a:pt x="10501" y="5251"/>
                    </a:cubicBezTo>
                    <a:cubicBezTo>
                      <a:pt x="10501" y="2330"/>
                      <a:pt x="8134" y="1"/>
                      <a:pt x="52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2088;p37">
                <a:extLst>
                  <a:ext uri="{FF2B5EF4-FFF2-40B4-BE49-F238E27FC236}">
                    <a16:creationId xmlns:a16="http://schemas.microsoft.com/office/drawing/2014/main" id="{2CABA2D4-F90B-EF42-1C44-DA2125F78665}"/>
                  </a:ext>
                </a:extLst>
              </p:cNvPr>
              <p:cNvSpPr/>
              <p:nvPr/>
            </p:nvSpPr>
            <p:spPr>
              <a:xfrm>
                <a:off x="1732700" y="4088600"/>
                <a:ext cx="277300" cy="278250"/>
              </a:xfrm>
              <a:custGeom>
                <a:avLst/>
                <a:gdLst/>
                <a:ahLst/>
                <a:cxnLst/>
                <a:rect l="l" t="t" r="r" b="b"/>
                <a:pathLst>
                  <a:path w="11092" h="11130" extrusionOk="0">
                    <a:moveTo>
                      <a:pt x="5546" y="629"/>
                    </a:moveTo>
                    <a:cubicBezTo>
                      <a:pt x="6914" y="629"/>
                      <a:pt x="8134" y="1184"/>
                      <a:pt x="9021" y="2071"/>
                    </a:cubicBezTo>
                    <a:cubicBezTo>
                      <a:pt x="9945" y="2959"/>
                      <a:pt x="10500" y="4216"/>
                      <a:pt x="10500" y="5584"/>
                    </a:cubicBezTo>
                    <a:cubicBezTo>
                      <a:pt x="10500" y="6915"/>
                      <a:pt x="9945" y="8172"/>
                      <a:pt x="9021" y="9059"/>
                    </a:cubicBezTo>
                    <a:cubicBezTo>
                      <a:pt x="8134" y="9946"/>
                      <a:pt x="6914" y="10501"/>
                      <a:pt x="5546" y="10501"/>
                    </a:cubicBezTo>
                    <a:cubicBezTo>
                      <a:pt x="4178" y="10501"/>
                      <a:pt x="2958" y="9946"/>
                      <a:pt x="2033" y="9059"/>
                    </a:cubicBezTo>
                    <a:cubicBezTo>
                      <a:pt x="1146" y="8172"/>
                      <a:pt x="592" y="6915"/>
                      <a:pt x="592" y="5584"/>
                    </a:cubicBezTo>
                    <a:cubicBezTo>
                      <a:pt x="592" y="4216"/>
                      <a:pt x="1146" y="2959"/>
                      <a:pt x="2033" y="2071"/>
                    </a:cubicBezTo>
                    <a:cubicBezTo>
                      <a:pt x="2958" y="1184"/>
                      <a:pt x="4178" y="629"/>
                      <a:pt x="5546" y="629"/>
                    </a:cubicBezTo>
                    <a:close/>
                    <a:moveTo>
                      <a:pt x="5546" y="1"/>
                    </a:moveTo>
                    <a:cubicBezTo>
                      <a:pt x="2477" y="1"/>
                      <a:pt x="0" y="2515"/>
                      <a:pt x="0" y="5584"/>
                    </a:cubicBezTo>
                    <a:cubicBezTo>
                      <a:pt x="0" y="8652"/>
                      <a:pt x="2477" y="11129"/>
                      <a:pt x="5546" y="11129"/>
                    </a:cubicBezTo>
                    <a:cubicBezTo>
                      <a:pt x="8614" y="11129"/>
                      <a:pt x="11091" y="8652"/>
                      <a:pt x="11091" y="5584"/>
                    </a:cubicBezTo>
                    <a:cubicBezTo>
                      <a:pt x="11091" y="2515"/>
                      <a:pt x="8614" y="1"/>
                      <a:pt x="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2089;p37">
                <a:extLst>
                  <a:ext uri="{FF2B5EF4-FFF2-40B4-BE49-F238E27FC236}">
                    <a16:creationId xmlns:a16="http://schemas.microsoft.com/office/drawing/2014/main" id="{CBB24E98-5A95-8ADF-6D06-7C634511E8BB}"/>
                  </a:ext>
                </a:extLst>
              </p:cNvPr>
              <p:cNvSpPr/>
              <p:nvPr/>
            </p:nvSpPr>
            <p:spPr>
              <a:xfrm>
                <a:off x="1304750" y="4090450"/>
                <a:ext cx="274525" cy="274550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10982" extrusionOk="0">
                    <a:moveTo>
                      <a:pt x="5509" y="1"/>
                    </a:moveTo>
                    <a:cubicBezTo>
                      <a:pt x="2478" y="1"/>
                      <a:pt x="1" y="2478"/>
                      <a:pt x="1" y="5510"/>
                    </a:cubicBezTo>
                    <a:cubicBezTo>
                      <a:pt x="1" y="8541"/>
                      <a:pt x="2478" y="10981"/>
                      <a:pt x="5509" y="10981"/>
                    </a:cubicBezTo>
                    <a:cubicBezTo>
                      <a:pt x="8541" y="10981"/>
                      <a:pt x="10981" y="8541"/>
                      <a:pt x="10981" y="5510"/>
                    </a:cubicBezTo>
                    <a:cubicBezTo>
                      <a:pt x="10981" y="2478"/>
                      <a:pt x="8541" y="1"/>
                      <a:pt x="5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2090;p37">
                <a:extLst>
                  <a:ext uri="{FF2B5EF4-FFF2-40B4-BE49-F238E27FC236}">
                    <a16:creationId xmlns:a16="http://schemas.microsoft.com/office/drawing/2014/main" id="{B3EA535F-FD86-51CD-C29D-C32C335FEE3E}"/>
                  </a:ext>
                </a:extLst>
              </p:cNvPr>
              <p:cNvSpPr/>
              <p:nvPr/>
            </p:nvSpPr>
            <p:spPr>
              <a:xfrm>
                <a:off x="1297350" y="4083075"/>
                <a:ext cx="290250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1572" extrusionOk="0">
                    <a:moveTo>
                      <a:pt x="5805" y="592"/>
                    </a:moveTo>
                    <a:cubicBezTo>
                      <a:pt x="7210" y="592"/>
                      <a:pt x="8504" y="1183"/>
                      <a:pt x="9465" y="2108"/>
                    </a:cubicBezTo>
                    <a:cubicBezTo>
                      <a:pt x="10390" y="3069"/>
                      <a:pt x="10981" y="4363"/>
                      <a:pt x="10981" y="5805"/>
                    </a:cubicBezTo>
                    <a:cubicBezTo>
                      <a:pt x="10981" y="7209"/>
                      <a:pt x="10390" y="8503"/>
                      <a:pt x="9465" y="9465"/>
                    </a:cubicBezTo>
                    <a:cubicBezTo>
                      <a:pt x="8504" y="10389"/>
                      <a:pt x="7210" y="10980"/>
                      <a:pt x="5805" y="10980"/>
                    </a:cubicBezTo>
                    <a:cubicBezTo>
                      <a:pt x="4363" y="10980"/>
                      <a:pt x="3070" y="10389"/>
                      <a:pt x="2108" y="9465"/>
                    </a:cubicBezTo>
                    <a:cubicBezTo>
                      <a:pt x="1184" y="8503"/>
                      <a:pt x="592" y="7209"/>
                      <a:pt x="592" y="5805"/>
                    </a:cubicBezTo>
                    <a:cubicBezTo>
                      <a:pt x="592" y="4363"/>
                      <a:pt x="1184" y="3069"/>
                      <a:pt x="2108" y="2108"/>
                    </a:cubicBezTo>
                    <a:cubicBezTo>
                      <a:pt x="3070" y="1183"/>
                      <a:pt x="4363" y="592"/>
                      <a:pt x="5805" y="592"/>
                    </a:cubicBezTo>
                    <a:close/>
                    <a:moveTo>
                      <a:pt x="5805" y="0"/>
                    </a:moveTo>
                    <a:cubicBezTo>
                      <a:pt x="2589" y="0"/>
                      <a:pt x="1" y="2588"/>
                      <a:pt x="1" y="5805"/>
                    </a:cubicBezTo>
                    <a:cubicBezTo>
                      <a:pt x="1" y="8984"/>
                      <a:pt x="2589" y="11572"/>
                      <a:pt x="5805" y="11572"/>
                    </a:cubicBezTo>
                    <a:cubicBezTo>
                      <a:pt x="8985" y="11572"/>
                      <a:pt x="11610" y="8984"/>
                      <a:pt x="11610" y="5805"/>
                    </a:cubicBezTo>
                    <a:cubicBezTo>
                      <a:pt x="11610" y="2588"/>
                      <a:pt x="8985" y="0"/>
                      <a:pt x="5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2091;p37">
                <a:extLst>
                  <a:ext uri="{FF2B5EF4-FFF2-40B4-BE49-F238E27FC236}">
                    <a16:creationId xmlns:a16="http://schemas.microsoft.com/office/drawing/2014/main" id="{2D13FA90-7CDF-EC70-1AD8-05588CAB761C}"/>
                  </a:ext>
                </a:extLst>
              </p:cNvPr>
              <p:cNvSpPr/>
              <p:nvPr/>
            </p:nvSpPr>
            <p:spPr>
              <a:xfrm>
                <a:off x="1364825" y="4150550"/>
                <a:ext cx="154375" cy="15437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6175" extrusionOk="0">
                    <a:moveTo>
                      <a:pt x="3106" y="0"/>
                    </a:moveTo>
                    <a:cubicBezTo>
                      <a:pt x="1406" y="0"/>
                      <a:pt x="1" y="1405"/>
                      <a:pt x="1" y="3106"/>
                    </a:cubicBezTo>
                    <a:cubicBezTo>
                      <a:pt x="1" y="4806"/>
                      <a:pt x="1406" y="6174"/>
                      <a:pt x="3106" y="6174"/>
                    </a:cubicBezTo>
                    <a:cubicBezTo>
                      <a:pt x="4807" y="6174"/>
                      <a:pt x="6175" y="4806"/>
                      <a:pt x="6175" y="3106"/>
                    </a:cubicBezTo>
                    <a:cubicBezTo>
                      <a:pt x="6175" y="1405"/>
                      <a:pt x="4807" y="0"/>
                      <a:pt x="3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2092;p37">
                <a:extLst>
                  <a:ext uri="{FF2B5EF4-FFF2-40B4-BE49-F238E27FC236}">
                    <a16:creationId xmlns:a16="http://schemas.microsoft.com/office/drawing/2014/main" id="{7EBE1BAA-5703-2598-ABB6-82BC4DCD05EC}"/>
                  </a:ext>
                </a:extLst>
              </p:cNvPr>
              <p:cNvSpPr/>
              <p:nvPr/>
            </p:nvSpPr>
            <p:spPr>
              <a:xfrm>
                <a:off x="1357450" y="4143150"/>
                <a:ext cx="169150" cy="169150"/>
              </a:xfrm>
              <a:custGeom>
                <a:avLst/>
                <a:gdLst/>
                <a:ahLst/>
                <a:cxnLst/>
                <a:rect l="l" t="t" r="r" b="b"/>
                <a:pathLst>
                  <a:path w="6766" h="6766" extrusionOk="0">
                    <a:moveTo>
                      <a:pt x="3401" y="629"/>
                    </a:moveTo>
                    <a:cubicBezTo>
                      <a:pt x="4141" y="629"/>
                      <a:pt x="4843" y="925"/>
                      <a:pt x="5361" y="1442"/>
                    </a:cubicBezTo>
                    <a:cubicBezTo>
                      <a:pt x="5841" y="1923"/>
                      <a:pt x="6174" y="2625"/>
                      <a:pt x="6174" y="3402"/>
                    </a:cubicBezTo>
                    <a:cubicBezTo>
                      <a:pt x="6174" y="4141"/>
                      <a:pt x="5841" y="4843"/>
                      <a:pt x="5361" y="5361"/>
                    </a:cubicBezTo>
                    <a:cubicBezTo>
                      <a:pt x="4843" y="5842"/>
                      <a:pt x="4141" y="6174"/>
                      <a:pt x="3401" y="6174"/>
                    </a:cubicBezTo>
                    <a:cubicBezTo>
                      <a:pt x="2625" y="6174"/>
                      <a:pt x="1923" y="5842"/>
                      <a:pt x="1442" y="5361"/>
                    </a:cubicBezTo>
                    <a:cubicBezTo>
                      <a:pt x="924" y="4843"/>
                      <a:pt x="629" y="4141"/>
                      <a:pt x="629" y="3402"/>
                    </a:cubicBezTo>
                    <a:cubicBezTo>
                      <a:pt x="629" y="2625"/>
                      <a:pt x="924" y="1923"/>
                      <a:pt x="1442" y="1442"/>
                    </a:cubicBezTo>
                    <a:cubicBezTo>
                      <a:pt x="1923" y="925"/>
                      <a:pt x="2625" y="629"/>
                      <a:pt x="3401" y="629"/>
                    </a:cubicBezTo>
                    <a:close/>
                    <a:moveTo>
                      <a:pt x="3401" y="0"/>
                    </a:moveTo>
                    <a:cubicBezTo>
                      <a:pt x="1516" y="0"/>
                      <a:pt x="0" y="1516"/>
                      <a:pt x="0" y="3402"/>
                    </a:cubicBezTo>
                    <a:cubicBezTo>
                      <a:pt x="0" y="5250"/>
                      <a:pt x="1516" y="6766"/>
                      <a:pt x="3401" y="6766"/>
                    </a:cubicBezTo>
                    <a:cubicBezTo>
                      <a:pt x="5250" y="6766"/>
                      <a:pt x="6766" y="5250"/>
                      <a:pt x="6766" y="3402"/>
                    </a:cubicBezTo>
                    <a:cubicBezTo>
                      <a:pt x="6766" y="1516"/>
                      <a:pt x="5250" y="0"/>
                      <a:pt x="3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2093;p37">
                <a:extLst>
                  <a:ext uri="{FF2B5EF4-FFF2-40B4-BE49-F238E27FC236}">
                    <a16:creationId xmlns:a16="http://schemas.microsoft.com/office/drawing/2014/main" id="{7BEB498A-CF33-0F00-13A8-706A7F0597F8}"/>
                  </a:ext>
                </a:extLst>
              </p:cNvPr>
              <p:cNvSpPr/>
              <p:nvPr/>
            </p:nvSpPr>
            <p:spPr>
              <a:xfrm>
                <a:off x="1150400" y="4228175"/>
                <a:ext cx="148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9524" h="1" extrusionOk="0">
                    <a:moveTo>
                      <a:pt x="59523" y="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94;p37">
                <a:extLst>
                  <a:ext uri="{FF2B5EF4-FFF2-40B4-BE49-F238E27FC236}">
                    <a16:creationId xmlns:a16="http://schemas.microsoft.com/office/drawing/2014/main" id="{BDF776DE-EE81-EFA4-5E39-8C44F78E049F}"/>
                  </a:ext>
                </a:extLst>
              </p:cNvPr>
              <p:cNvSpPr/>
              <p:nvPr/>
            </p:nvSpPr>
            <p:spPr>
              <a:xfrm>
                <a:off x="1143000" y="4219850"/>
                <a:ext cx="15029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0116" h="630" extrusionOk="0">
                    <a:moveTo>
                      <a:pt x="297" y="1"/>
                    </a:moveTo>
                    <a:cubicBezTo>
                      <a:pt x="112" y="1"/>
                      <a:pt x="1" y="149"/>
                      <a:pt x="1" y="334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59819" y="629"/>
                    </a:lnTo>
                    <a:cubicBezTo>
                      <a:pt x="59967" y="629"/>
                      <a:pt x="60115" y="481"/>
                      <a:pt x="60115" y="334"/>
                    </a:cubicBezTo>
                    <a:cubicBezTo>
                      <a:pt x="60115" y="149"/>
                      <a:pt x="59967" y="1"/>
                      <a:pt x="59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95;p37">
                <a:extLst>
                  <a:ext uri="{FF2B5EF4-FFF2-40B4-BE49-F238E27FC236}">
                    <a16:creationId xmlns:a16="http://schemas.microsoft.com/office/drawing/2014/main" id="{7D6044BB-8C8E-B142-126C-9CED8FAB3B6D}"/>
                  </a:ext>
                </a:extLst>
              </p:cNvPr>
              <p:cNvSpPr/>
              <p:nvPr/>
            </p:nvSpPr>
            <p:spPr>
              <a:xfrm>
                <a:off x="2662500" y="939625"/>
                <a:ext cx="943700" cy="739450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29578" extrusionOk="0">
                    <a:moveTo>
                      <a:pt x="1" y="1"/>
                    </a:moveTo>
                    <a:lnTo>
                      <a:pt x="1" y="29577"/>
                    </a:lnTo>
                    <a:lnTo>
                      <a:pt x="3587" y="29577"/>
                    </a:lnTo>
                    <a:cubicBezTo>
                      <a:pt x="5472" y="27507"/>
                      <a:pt x="7653" y="25917"/>
                      <a:pt x="10093" y="24956"/>
                    </a:cubicBezTo>
                    <a:cubicBezTo>
                      <a:pt x="15454" y="22775"/>
                      <a:pt x="20260" y="21998"/>
                      <a:pt x="24623" y="21998"/>
                    </a:cubicBezTo>
                    <a:cubicBezTo>
                      <a:pt x="29503" y="21998"/>
                      <a:pt x="33829" y="22960"/>
                      <a:pt x="37747" y="24106"/>
                    </a:cubicBezTo>
                    <a:lnTo>
                      <a:pt x="37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96;p37">
                <a:extLst>
                  <a:ext uri="{FF2B5EF4-FFF2-40B4-BE49-F238E27FC236}">
                    <a16:creationId xmlns:a16="http://schemas.microsoft.com/office/drawing/2014/main" id="{2091BF2E-76F4-C9DE-5C05-335976799C24}"/>
                  </a:ext>
                </a:extLst>
              </p:cNvPr>
              <p:cNvSpPr/>
              <p:nvPr/>
            </p:nvSpPr>
            <p:spPr>
              <a:xfrm>
                <a:off x="2752150" y="1489575"/>
                <a:ext cx="854050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34162" h="7580" extrusionOk="0">
                    <a:moveTo>
                      <a:pt x="21037" y="0"/>
                    </a:moveTo>
                    <a:cubicBezTo>
                      <a:pt x="16674" y="0"/>
                      <a:pt x="11868" y="777"/>
                      <a:pt x="6507" y="2958"/>
                    </a:cubicBezTo>
                    <a:cubicBezTo>
                      <a:pt x="4067" y="3919"/>
                      <a:pt x="1886" y="5509"/>
                      <a:pt x="1" y="7579"/>
                    </a:cubicBezTo>
                    <a:lnTo>
                      <a:pt x="34161" y="7579"/>
                    </a:lnTo>
                    <a:lnTo>
                      <a:pt x="34161" y="2108"/>
                    </a:lnTo>
                    <a:cubicBezTo>
                      <a:pt x="30243" y="962"/>
                      <a:pt x="25917" y="0"/>
                      <a:pt x="210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97;p37">
                <a:extLst>
                  <a:ext uri="{FF2B5EF4-FFF2-40B4-BE49-F238E27FC236}">
                    <a16:creationId xmlns:a16="http://schemas.microsoft.com/office/drawing/2014/main" id="{C19E047B-1152-D9FA-0EF8-9902DD94347D}"/>
                  </a:ext>
                </a:extLst>
              </p:cNvPr>
              <p:cNvSpPr/>
              <p:nvPr/>
            </p:nvSpPr>
            <p:spPr>
              <a:xfrm>
                <a:off x="2662500" y="1694750"/>
                <a:ext cx="94370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2996" extrusionOk="0">
                    <a:moveTo>
                      <a:pt x="1" y="1"/>
                    </a:moveTo>
                    <a:lnTo>
                      <a:pt x="1" y="2995"/>
                    </a:lnTo>
                    <a:lnTo>
                      <a:pt x="37747" y="2995"/>
                    </a:lnTo>
                    <a:lnTo>
                      <a:pt x="377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98;p37">
                <a:extLst>
                  <a:ext uri="{FF2B5EF4-FFF2-40B4-BE49-F238E27FC236}">
                    <a16:creationId xmlns:a16="http://schemas.microsoft.com/office/drawing/2014/main" id="{3BC00886-EC55-2A17-5FFC-8826EC0F775A}"/>
                  </a:ext>
                </a:extLst>
              </p:cNvPr>
              <p:cNvSpPr/>
              <p:nvPr/>
            </p:nvSpPr>
            <p:spPr>
              <a:xfrm>
                <a:off x="2662500" y="1679050"/>
                <a:ext cx="9437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37747" y="629"/>
                    </a:lnTo>
                    <a:lnTo>
                      <a:pt x="377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99;p37">
                <a:extLst>
                  <a:ext uri="{FF2B5EF4-FFF2-40B4-BE49-F238E27FC236}">
                    <a16:creationId xmlns:a16="http://schemas.microsoft.com/office/drawing/2014/main" id="{771F2C8B-DB0E-1D2D-821B-E38669F3DE96}"/>
                  </a:ext>
                </a:extLst>
              </p:cNvPr>
              <p:cNvSpPr/>
              <p:nvPr/>
            </p:nvSpPr>
            <p:spPr>
              <a:xfrm>
                <a:off x="2655100" y="932250"/>
                <a:ext cx="95942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8377" h="33792" extrusionOk="0">
                    <a:moveTo>
                      <a:pt x="37748" y="629"/>
                    </a:moveTo>
                    <a:lnTo>
                      <a:pt x="37748" y="33200"/>
                    </a:lnTo>
                    <a:lnTo>
                      <a:pt x="592" y="33200"/>
                    </a:lnTo>
                    <a:lnTo>
                      <a:pt x="592" y="629"/>
                    </a:lnTo>
                    <a:close/>
                    <a:moveTo>
                      <a:pt x="297" y="0"/>
                    </a:moveTo>
                    <a:cubicBezTo>
                      <a:pt x="223" y="0"/>
                      <a:pt x="149" y="37"/>
                      <a:pt x="75" y="111"/>
                    </a:cubicBezTo>
                    <a:cubicBezTo>
                      <a:pt x="1" y="148"/>
                      <a:pt x="1" y="222"/>
                      <a:pt x="1" y="296"/>
                    </a:cubicBezTo>
                    <a:lnTo>
                      <a:pt x="1" y="33495"/>
                    </a:lnTo>
                    <a:cubicBezTo>
                      <a:pt x="1" y="33569"/>
                      <a:pt x="1" y="33643"/>
                      <a:pt x="75" y="33717"/>
                    </a:cubicBezTo>
                    <a:cubicBezTo>
                      <a:pt x="149" y="33791"/>
                      <a:pt x="223" y="33791"/>
                      <a:pt x="297" y="33791"/>
                    </a:cubicBezTo>
                    <a:lnTo>
                      <a:pt x="38043" y="33791"/>
                    </a:lnTo>
                    <a:cubicBezTo>
                      <a:pt x="38154" y="33791"/>
                      <a:pt x="38228" y="33791"/>
                      <a:pt x="38265" y="33717"/>
                    </a:cubicBezTo>
                    <a:cubicBezTo>
                      <a:pt x="38339" y="33643"/>
                      <a:pt x="38376" y="33569"/>
                      <a:pt x="38376" y="33495"/>
                    </a:cubicBezTo>
                    <a:lnTo>
                      <a:pt x="38376" y="296"/>
                    </a:lnTo>
                    <a:cubicBezTo>
                      <a:pt x="38376" y="222"/>
                      <a:pt x="38339" y="148"/>
                      <a:pt x="38265" y="111"/>
                    </a:cubicBezTo>
                    <a:cubicBezTo>
                      <a:pt x="38228" y="37"/>
                      <a:pt x="38154" y="0"/>
                      <a:pt x="38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100;p37">
                <a:extLst>
                  <a:ext uri="{FF2B5EF4-FFF2-40B4-BE49-F238E27FC236}">
                    <a16:creationId xmlns:a16="http://schemas.microsoft.com/office/drawing/2014/main" id="{0A84E361-CCAB-4C05-B8BE-172B1101E23D}"/>
                  </a:ext>
                </a:extLst>
              </p:cNvPr>
              <p:cNvSpPr/>
              <p:nvPr/>
            </p:nvSpPr>
            <p:spPr>
              <a:xfrm>
                <a:off x="2662500" y="939625"/>
                <a:ext cx="943700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7748" h="5658" extrusionOk="0">
                    <a:moveTo>
                      <a:pt x="1" y="1"/>
                    </a:moveTo>
                    <a:lnTo>
                      <a:pt x="1" y="5657"/>
                    </a:lnTo>
                    <a:lnTo>
                      <a:pt x="37747" y="5657"/>
                    </a:lnTo>
                    <a:lnTo>
                      <a:pt x="377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101;p37">
                <a:extLst>
                  <a:ext uri="{FF2B5EF4-FFF2-40B4-BE49-F238E27FC236}">
                    <a16:creationId xmlns:a16="http://schemas.microsoft.com/office/drawing/2014/main" id="{890763A7-0767-F93F-CC14-CDB46D803558}"/>
                  </a:ext>
                </a:extLst>
              </p:cNvPr>
              <p:cNvSpPr/>
              <p:nvPr/>
            </p:nvSpPr>
            <p:spPr>
              <a:xfrm>
                <a:off x="2655100" y="932250"/>
                <a:ext cx="959425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38377" h="6249" extrusionOk="0">
                    <a:moveTo>
                      <a:pt x="37748" y="629"/>
                    </a:moveTo>
                    <a:lnTo>
                      <a:pt x="37748" y="5657"/>
                    </a:lnTo>
                    <a:lnTo>
                      <a:pt x="592" y="5657"/>
                    </a:lnTo>
                    <a:lnTo>
                      <a:pt x="592" y="629"/>
                    </a:lnTo>
                    <a:close/>
                    <a:moveTo>
                      <a:pt x="297" y="0"/>
                    </a:moveTo>
                    <a:cubicBezTo>
                      <a:pt x="223" y="0"/>
                      <a:pt x="149" y="37"/>
                      <a:pt x="75" y="111"/>
                    </a:cubicBezTo>
                    <a:cubicBezTo>
                      <a:pt x="1" y="148"/>
                      <a:pt x="1" y="222"/>
                      <a:pt x="1" y="296"/>
                    </a:cubicBezTo>
                    <a:lnTo>
                      <a:pt x="1" y="5952"/>
                    </a:lnTo>
                    <a:cubicBezTo>
                      <a:pt x="1" y="6026"/>
                      <a:pt x="1" y="6100"/>
                      <a:pt x="75" y="6174"/>
                    </a:cubicBezTo>
                    <a:cubicBezTo>
                      <a:pt x="149" y="6211"/>
                      <a:pt x="223" y="6248"/>
                      <a:pt x="297" y="6248"/>
                    </a:cubicBezTo>
                    <a:lnTo>
                      <a:pt x="38043" y="6248"/>
                    </a:lnTo>
                    <a:cubicBezTo>
                      <a:pt x="38154" y="6248"/>
                      <a:pt x="38228" y="6211"/>
                      <a:pt x="38265" y="6174"/>
                    </a:cubicBezTo>
                    <a:cubicBezTo>
                      <a:pt x="38339" y="6100"/>
                      <a:pt x="38376" y="6026"/>
                      <a:pt x="38376" y="5952"/>
                    </a:cubicBezTo>
                    <a:lnTo>
                      <a:pt x="38376" y="296"/>
                    </a:lnTo>
                    <a:cubicBezTo>
                      <a:pt x="38376" y="222"/>
                      <a:pt x="38339" y="148"/>
                      <a:pt x="38265" y="111"/>
                    </a:cubicBezTo>
                    <a:cubicBezTo>
                      <a:pt x="38228" y="37"/>
                      <a:pt x="38154" y="0"/>
                      <a:pt x="38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102;p37">
                <a:extLst>
                  <a:ext uri="{FF2B5EF4-FFF2-40B4-BE49-F238E27FC236}">
                    <a16:creationId xmlns:a16="http://schemas.microsoft.com/office/drawing/2014/main" id="{359D9F44-998C-105F-6BE8-6BB349E2DEA3}"/>
                  </a:ext>
                </a:extLst>
              </p:cNvPr>
              <p:cNvSpPr/>
              <p:nvPr/>
            </p:nvSpPr>
            <p:spPr>
              <a:xfrm>
                <a:off x="2942550" y="1191950"/>
                <a:ext cx="389150" cy="38915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5566" extrusionOk="0">
                    <a:moveTo>
                      <a:pt x="7801" y="1"/>
                    </a:moveTo>
                    <a:cubicBezTo>
                      <a:pt x="3476" y="1"/>
                      <a:pt x="1" y="3476"/>
                      <a:pt x="1" y="7765"/>
                    </a:cubicBezTo>
                    <a:cubicBezTo>
                      <a:pt x="1" y="12090"/>
                      <a:pt x="3476" y="15565"/>
                      <a:pt x="7801" y="15565"/>
                    </a:cubicBezTo>
                    <a:cubicBezTo>
                      <a:pt x="12090" y="15565"/>
                      <a:pt x="15565" y="12090"/>
                      <a:pt x="15565" y="7765"/>
                    </a:cubicBezTo>
                    <a:cubicBezTo>
                      <a:pt x="15565" y="3476"/>
                      <a:pt x="12090" y="1"/>
                      <a:pt x="7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2103;p37">
                <a:extLst>
                  <a:ext uri="{FF2B5EF4-FFF2-40B4-BE49-F238E27FC236}">
                    <a16:creationId xmlns:a16="http://schemas.microsoft.com/office/drawing/2014/main" id="{676768E0-2FDC-89A7-BE80-E8C705BCB45B}"/>
                  </a:ext>
                </a:extLst>
              </p:cNvPr>
              <p:cNvSpPr/>
              <p:nvPr/>
            </p:nvSpPr>
            <p:spPr>
              <a:xfrm>
                <a:off x="2935150" y="1183650"/>
                <a:ext cx="404850" cy="404850"/>
              </a:xfrm>
              <a:custGeom>
                <a:avLst/>
                <a:gdLst/>
                <a:ahLst/>
                <a:cxnLst/>
                <a:rect l="l" t="t" r="r" b="b"/>
                <a:pathLst>
                  <a:path w="16194" h="16194" extrusionOk="0">
                    <a:moveTo>
                      <a:pt x="8097" y="629"/>
                    </a:moveTo>
                    <a:cubicBezTo>
                      <a:pt x="10168" y="629"/>
                      <a:pt x="12016" y="1479"/>
                      <a:pt x="13384" y="2810"/>
                    </a:cubicBezTo>
                    <a:cubicBezTo>
                      <a:pt x="14715" y="4178"/>
                      <a:pt x="15565" y="6026"/>
                      <a:pt x="15565" y="8097"/>
                    </a:cubicBezTo>
                    <a:cubicBezTo>
                      <a:pt x="15565" y="10167"/>
                      <a:pt x="14715" y="12052"/>
                      <a:pt x="13384" y="13383"/>
                    </a:cubicBezTo>
                    <a:cubicBezTo>
                      <a:pt x="12016" y="14751"/>
                      <a:pt x="10168" y="15565"/>
                      <a:pt x="8097" y="15565"/>
                    </a:cubicBezTo>
                    <a:cubicBezTo>
                      <a:pt x="6027" y="15565"/>
                      <a:pt x="4142" y="14751"/>
                      <a:pt x="2811" y="13383"/>
                    </a:cubicBezTo>
                    <a:cubicBezTo>
                      <a:pt x="1443" y="12052"/>
                      <a:pt x="629" y="10167"/>
                      <a:pt x="629" y="8097"/>
                    </a:cubicBezTo>
                    <a:cubicBezTo>
                      <a:pt x="629" y="6026"/>
                      <a:pt x="1443" y="4178"/>
                      <a:pt x="2811" y="2810"/>
                    </a:cubicBezTo>
                    <a:cubicBezTo>
                      <a:pt x="4142" y="1479"/>
                      <a:pt x="6027" y="629"/>
                      <a:pt x="8097" y="629"/>
                    </a:cubicBezTo>
                    <a:close/>
                    <a:moveTo>
                      <a:pt x="8097" y="0"/>
                    </a:moveTo>
                    <a:cubicBezTo>
                      <a:pt x="3624" y="0"/>
                      <a:pt x="1" y="3623"/>
                      <a:pt x="1" y="8097"/>
                    </a:cubicBezTo>
                    <a:cubicBezTo>
                      <a:pt x="1" y="12570"/>
                      <a:pt x="3624" y="16193"/>
                      <a:pt x="8097" y="16193"/>
                    </a:cubicBezTo>
                    <a:cubicBezTo>
                      <a:pt x="12571" y="16193"/>
                      <a:pt x="16194" y="12570"/>
                      <a:pt x="16194" y="8097"/>
                    </a:cubicBezTo>
                    <a:cubicBezTo>
                      <a:pt x="16194" y="3623"/>
                      <a:pt x="12571" y="0"/>
                      <a:pt x="8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2104;p37">
                <a:extLst>
                  <a:ext uri="{FF2B5EF4-FFF2-40B4-BE49-F238E27FC236}">
                    <a16:creationId xmlns:a16="http://schemas.microsoft.com/office/drawing/2014/main" id="{2926E9EF-7951-B6CC-3168-9BF2C3296A04}"/>
                  </a:ext>
                </a:extLst>
              </p:cNvPr>
              <p:cNvSpPr/>
              <p:nvPr/>
            </p:nvSpPr>
            <p:spPr>
              <a:xfrm>
                <a:off x="3046075" y="1257575"/>
                <a:ext cx="2283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10538" extrusionOk="0">
                    <a:moveTo>
                      <a:pt x="0" y="1"/>
                    </a:moveTo>
                    <a:lnTo>
                      <a:pt x="0" y="10537"/>
                    </a:lnTo>
                    <a:lnTo>
                      <a:pt x="9132" y="528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05;p37">
                <a:extLst>
                  <a:ext uri="{FF2B5EF4-FFF2-40B4-BE49-F238E27FC236}">
                    <a16:creationId xmlns:a16="http://schemas.microsoft.com/office/drawing/2014/main" id="{209FEE8D-3959-51BE-2504-8C81279CF24A}"/>
                  </a:ext>
                </a:extLst>
              </p:cNvPr>
              <p:cNvSpPr/>
              <p:nvPr/>
            </p:nvSpPr>
            <p:spPr>
              <a:xfrm>
                <a:off x="3038675" y="1250425"/>
                <a:ext cx="243100" cy="2786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11147" extrusionOk="0">
                    <a:moveTo>
                      <a:pt x="592" y="838"/>
                    </a:moveTo>
                    <a:lnTo>
                      <a:pt x="8800" y="5574"/>
                    </a:lnTo>
                    <a:lnTo>
                      <a:pt x="592" y="10306"/>
                    </a:lnTo>
                    <a:lnTo>
                      <a:pt x="592" y="838"/>
                    </a:lnTo>
                    <a:close/>
                    <a:moveTo>
                      <a:pt x="310" y="0"/>
                    </a:moveTo>
                    <a:cubicBezTo>
                      <a:pt x="259" y="0"/>
                      <a:pt x="204" y="9"/>
                      <a:pt x="148" y="28"/>
                    </a:cubicBezTo>
                    <a:cubicBezTo>
                      <a:pt x="38" y="102"/>
                      <a:pt x="1" y="213"/>
                      <a:pt x="1" y="287"/>
                    </a:cubicBezTo>
                    <a:lnTo>
                      <a:pt x="1" y="10823"/>
                    </a:lnTo>
                    <a:cubicBezTo>
                      <a:pt x="1" y="10934"/>
                      <a:pt x="38" y="11045"/>
                      <a:pt x="148" y="11119"/>
                    </a:cubicBezTo>
                    <a:cubicBezTo>
                      <a:pt x="204" y="11138"/>
                      <a:pt x="259" y="11147"/>
                      <a:pt x="310" y="11147"/>
                    </a:cubicBezTo>
                    <a:cubicBezTo>
                      <a:pt x="361" y="11147"/>
                      <a:pt x="407" y="11138"/>
                      <a:pt x="444" y="11119"/>
                    </a:cubicBezTo>
                    <a:lnTo>
                      <a:pt x="9576" y="5832"/>
                    </a:lnTo>
                    <a:cubicBezTo>
                      <a:pt x="9687" y="5795"/>
                      <a:pt x="9724" y="5684"/>
                      <a:pt x="9724" y="5574"/>
                    </a:cubicBezTo>
                    <a:cubicBezTo>
                      <a:pt x="9724" y="5463"/>
                      <a:pt x="9687" y="5352"/>
                      <a:pt x="9576" y="5315"/>
                    </a:cubicBezTo>
                    <a:lnTo>
                      <a:pt x="444" y="28"/>
                    </a:lnTo>
                    <a:cubicBezTo>
                      <a:pt x="407" y="9"/>
                      <a:pt x="361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647C4458-981F-39D7-F00F-5D060B7AB087}"/>
              </a:ext>
            </a:extLst>
          </p:cNvPr>
          <p:cNvSpPr txBox="1"/>
          <p:nvPr/>
        </p:nvSpPr>
        <p:spPr>
          <a:xfrm>
            <a:off x="15643" y="1021338"/>
            <a:ext cx="4619983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Descreve a abordagem geral e os </a:t>
            </a:r>
            <a:r>
              <a:rPr lang="pt-BR" sz="1800" i="1" u="sng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objetivos das atividades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de teste.</a:t>
            </a:r>
          </a:p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Deve contemplar os níveis ou fases de teste, os tipos de testes a serem realizados e as técnicas para sua execução.</a:t>
            </a:r>
          </a:p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Deve descrever com </a:t>
            </a:r>
            <a:r>
              <a:rPr lang="pt-BR" sz="1800" i="1" u="sng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clareza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os critérios para a conclusão dos testes e os critérios de sucesso a serem usados.</a:t>
            </a:r>
          </a:p>
          <a:p>
            <a:pPr marL="285750" indent="-285750">
              <a:buClr>
                <a:srgbClr val="05FB45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defTabSz="914400">
              <a:buClr>
                <a:srgbClr val="05FB45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Evitar </a:t>
            </a:r>
            <a:r>
              <a:rPr lang="pt-BR" sz="1800" i="1" u="sng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tempo desperdiçado, esforço desnecessário e a infiltração de erros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E7D59446-43C6-067E-BDAB-B50DF7568F25}"/>
              </a:ext>
            </a:extLst>
          </p:cNvPr>
          <p:cNvSpPr txBox="1"/>
          <p:nvPr/>
        </p:nvSpPr>
        <p:spPr>
          <a:xfrm>
            <a:off x="0" y="120428"/>
            <a:ext cx="498106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Estratégias de Teste</a:t>
            </a:r>
          </a:p>
        </p:txBody>
      </p:sp>
    </p:spTree>
    <p:extLst>
      <p:ext uri="{BB962C8B-B14F-4D97-AF65-F5344CB8AC3E}">
        <p14:creationId xmlns:p14="http://schemas.microsoft.com/office/powerpoint/2010/main" val="36746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51B671-7852-1627-B80A-AC2A981FCFE5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19" name="Google Shape;1313;p63">
              <a:extLst>
                <a:ext uri="{FF2B5EF4-FFF2-40B4-BE49-F238E27FC236}">
                  <a16:creationId xmlns:a16="http://schemas.microsoft.com/office/drawing/2014/main" id="{3B270014-BA99-8C4B-C3F9-3C9DFB29745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oogle Shape;1313;p63">
              <a:extLst>
                <a:ext uri="{FF2B5EF4-FFF2-40B4-BE49-F238E27FC236}">
                  <a16:creationId xmlns:a16="http://schemas.microsoft.com/office/drawing/2014/main" id="{D1461996-7EFC-9879-2662-E4EABFBA8B8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7537E52-15FF-48DE-7654-7193D7E407D4}"/>
              </a:ext>
            </a:extLst>
          </p:cNvPr>
          <p:cNvCxnSpPr>
            <a:cxnSpLocks/>
          </p:cNvCxnSpPr>
          <p:nvPr/>
        </p:nvCxnSpPr>
        <p:spPr>
          <a:xfrm>
            <a:off x="4572000" y="317648"/>
            <a:ext cx="0" cy="450820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892B9-ECA4-B3E6-A10F-55249F7A8D00}"/>
              </a:ext>
            </a:extLst>
          </p:cNvPr>
          <p:cNvSpPr txBox="1"/>
          <p:nvPr/>
        </p:nvSpPr>
        <p:spPr>
          <a:xfrm>
            <a:off x="4585608" y="0"/>
            <a:ext cx="447630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Não Funcional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2ECC82-5DFC-A6A6-EE5F-D85A3383EBE4}"/>
              </a:ext>
            </a:extLst>
          </p:cNvPr>
          <p:cNvSpPr txBox="1"/>
          <p:nvPr/>
        </p:nvSpPr>
        <p:spPr>
          <a:xfrm>
            <a:off x="350874" y="0"/>
            <a:ext cx="359380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Funcional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A43AA8-742C-9A2B-1012-BA0D45667AD2}"/>
              </a:ext>
            </a:extLst>
          </p:cNvPr>
          <p:cNvSpPr txBox="1"/>
          <p:nvPr/>
        </p:nvSpPr>
        <p:spPr>
          <a:xfrm>
            <a:off x="-13606" y="772006"/>
            <a:ext cx="4599214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Testa os </a:t>
            </a:r>
            <a:r>
              <a:rPr lang="pt-BR" sz="18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requisitos funcionais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da aplicação e software. Resumidamente verifica se a aplicação está apta a </a:t>
            </a:r>
            <a:r>
              <a:rPr lang="pt-BR" sz="18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realizar as funções na qual foi desenvolvida para fazer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fontAlgn="base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 teste funcional pode ser </a:t>
            </a:r>
            <a:r>
              <a:rPr lang="pt-BR" sz="18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manual, realizado de forma automatizada ou uma mistura dos dois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E771EC-5497-2552-CCED-AC324FFA1E02}"/>
              </a:ext>
            </a:extLst>
          </p:cNvPr>
          <p:cNvSpPr txBox="1"/>
          <p:nvPr/>
        </p:nvSpPr>
        <p:spPr>
          <a:xfrm>
            <a:off x="4585608" y="772006"/>
            <a:ext cx="4476307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Utilizadas para verificar a operação correta do sistema em relação a </a:t>
            </a:r>
            <a:r>
              <a:rPr lang="pt-BR" sz="1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casos inválidos ou inesperados de entrada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Verificam atributos de um componente ou sistema que </a:t>
            </a:r>
            <a:r>
              <a:rPr lang="pt-BR" sz="1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não se relacionam com a funcionalidade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(por exemplo, confiabilidade, eficiência, usabilidade, performance, manutenção e portabilidade).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6BAB86-CFD9-0317-161C-72A3E6FD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85" y="3858104"/>
            <a:ext cx="1285396" cy="1285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83D35B0-D412-6C63-E676-FE0A287C0320}"/>
              </a:ext>
            </a:extLst>
          </p:cNvPr>
          <p:cNvGrpSpPr/>
          <p:nvPr/>
        </p:nvGrpSpPr>
        <p:grpSpPr>
          <a:xfrm>
            <a:off x="1389891" y="3858104"/>
            <a:ext cx="1285396" cy="1285396"/>
            <a:chOff x="1389891" y="3858104"/>
            <a:chExt cx="1285396" cy="1285396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C21DAF96-9011-5A43-9DE5-E0B83BE01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9891" y="3858104"/>
              <a:ext cx="1285396" cy="12853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2C8EEA0-ED2C-572A-E136-85324A2B9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418" y="4600603"/>
              <a:ext cx="450500" cy="4505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114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5E2BA5F-ECA5-13DF-96C9-F0B6385C784D}"/>
              </a:ext>
            </a:extLst>
          </p:cNvPr>
          <p:cNvGrpSpPr/>
          <p:nvPr/>
        </p:nvGrpSpPr>
        <p:grpSpPr>
          <a:xfrm>
            <a:off x="84494" y="3416410"/>
            <a:ext cx="9382600" cy="1755448"/>
            <a:chOff x="84494" y="3416410"/>
            <a:chExt cx="9382600" cy="1755448"/>
          </a:xfrm>
        </p:grpSpPr>
        <p:pic>
          <p:nvPicPr>
            <p:cNvPr id="19" name="Google Shape;1313;p63">
              <a:extLst>
                <a:ext uri="{FF2B5EF4-FFF2-40B4-BE49-F238E27FC236}">
                  <a16:creationId xmlns:a16="http://schemas.microsoft.com/office/drawing/2014/main" id="{3B270014-BA99-8C4B-C3F9-3C9DFB29745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494" y="3416410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oogle Shape;1313;p63">
              <a:extLst>
                <a:ext uri="{FF2B5EF4-FFF2-40B4-BE49-F238E27FC236}">
                  <a16:creationId xmlns:a16="http://schemas.microsoft.com/office/drawing/2014/main" id="{D1461996-7EFC-9879-2662-E4EABFBA8B8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83708" y="3441915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7537E52-15FF-48DE-7654-7193D7E407D4}"/>
              </a:ext>
            </a:extLst>
          </p:cNvPr>
          <p:cNvCxnSpPr>
            <a:cxnSpLocks/>
          </p:cNvCxnSpPr>
          <p:nvPr/>
        </p:nvCxnSpPr>
        <p:spPr>
          <a:xfrm>
            <a:off x="4572000" y="317648"/>
            <a:ext cx="0" cy="450820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5892B9-ECA4-B3E6-A10F-55249F7A8D00}"/>
              </a:ext>
            </a:extLst>
          </p:cNvPr>
          <p:cNvSpPr txBox="1"/>
          <p:nvPr/>
        </p:nvSpPr>
        <p:spPr>
          <a:xfrm>
            <a:off x="5117869" y="0"/>
            <a:ext cx="341178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Caixa-Branca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2ECC82-5DFC-A6A6-EE5F-D85A3383EBE4}"/>
              </a:ext>
            </a:extLst>
          </p:cNvPr>
          <p:cNvSpPr txBox="1"/>
          <p:nvPr/>
        </p:nvSpPr>
        <p:spPr>
          <a:xfrm>
            <a:off x="568306" y="-1"/>
            <a:ext cx="341178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Caixa-Preta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A43AA8-742C-9A2B-1012-BA0D45667AD2}"/>
              </a:ext>
            </a:extLst>
          </p:cNvPr>
          <p:cNvSpPr txBox="1"/>
          <p:nvPr/>
        </p:nvSpPr>
        <p:spPr>
          <a:xfrm>
            <a:off x="-13606" y="772006"/>
            <a:ext cx="4599214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Também chamada de </a:t>
            </a: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Teste de Partições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Não se considera o comportamento interno do software.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Dados de entrada</a:t>
            </a: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são fornecidos, o teste é executado e o resultado obtido é </a:t>
            </a: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comparado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a um </a:t>
            </a: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resultado esperado previamente conhecido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E771EC-5497-2552-CCED-AC324FFA1E02}"/>
              </a:ext>
            </a:extLst>
          </p:cNvPr>
          <p:cNvSpPr txBox="1"/>
          <p:nvPr/>
        </p:nvSpPr>
        <p:spPr>
          <a:xfrm>
            <a:off x="4585608" y="828008"/>
            <a:ext cx="4476307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Também chamada de </a:t>
            </a:r>
            <a:r>
              <a:rPr lang="pt-BR" sz="1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Teste Estrutural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fontAlgn="base">
              <a:buClr>
                <a:schemeClr val="bg1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Avalia o comportamento interno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do software, trabalhando </a:t>
            </a:r>
            <a:r>
              <a:rPr lang="pt-BR" sz="1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diretamente sobre o código fonte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do componente de software para avaliar aspectos tais como: </a:t>
            </a:r>
            <a:r>
              <a:rPr lang="pt-BR" sz="1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teste de condição, teste de fluxo de dados, teste de ciclos e teste de caminhos lógicos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4EDE30-BDE6-48F5-A0C1-F3CBE38A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56602" y="3540369"/>
            <a:ext cx="1656994" cy="1656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DF4DA99-CA60-4B39-B295-527F7A5E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442148" y="3616221"/>
            <a:ext cx="1656994" cy="1656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23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02A0EFB6-EF89-4259-0BF8-0974744C0671}"/>
              </a:ext>
            </a:extLst>
          </p:cNvPr>
          <p:cNvSpPr txBox="1"/>
          <p:nvPr/>
        </p:nvSpPr>
        <p:spPr>
          <a:xfrm>
            <a:off x="4511055" y="0"/>
            <a:ext cx="421418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Unidade</a:t>
            </a: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7322FAD2-44C8-B14D-8B06-3412EC5B9AF0}"/>
              </a:ext>
            </a:extLst>
          </p:cNvPr>
          <p:cNvSpPr txBox="1"/>
          <p:nvPr/>
        </p:nvSpPr>
        <p:spPr>
          <a:xfrm>
            <a:off x="4327039" y="885081"/>
            <a:ext cx="4881338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Focaliza cada componente </a:t>
            </a:r>
            <a:r>
              <a:rPr lang="pt-BR" sz="1800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individualmente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garantindo que ele funcione adequadamente como uma </a:t>
            </a:r>
            <a:r>
              <a:rPr lang="pt-BR" sz="1800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unidade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 unidade é a </a:t>
            </a:r>
            <a:r>
              <a:rPr lang="pt-BR" sz="1800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menor parte testável</a:t>
            </a:r>
            <a:r>
              <a:rPr lang="pt-BR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 um sistema.</a:t>
            </a:r>
          </a:p>
          <a:p>
            <a:pPr>
              <a:buClr>
                <a:srgbClr val="FFC000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Garantir </a:t>
            </a:r>
            <a:r>
              <a:rPr lang="pt-BR" sz="1800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completa cobertura e máxima detecção de erros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4C2816C-144C-C2D3-F69A-02DD35F58098}"/>
              </a:ext>
            </a:extLst>
          </p:cNvPr>
          <p:cNvGrpSpPr/>
          <p:nvPr/>
        </p:nvGrpSpPr>
        <p:grpSpPr>
          <a:xfrm>
            <a:off x="4556332" y="3937169"/>
            <a:ext cx="4319660" cy="726172"/>
            <a:chOff x="4556332" y="3937169"/>
            <a:chExt cx="4319660" cy="72617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8192AB-0DDB-7ADA-B419-C30101F43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332" y="3942739"/>
              <a:ext cx="714024" cy="7140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3801675-FA8A-86E9-2C06-49E041EA9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3524" y="3949317"/>
              <a:ext cx="714024" cy="7140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219" name="Imagem 218">
              <a:extLst>
                <a:ext uri="{FF2B5EF4-FFF2-40B4-BE49-F238E27FC236}">
                  <a16:creationId xmlns:a16="http://schemas.microsoft.com/office/drawing/2014/main" id="{E9985C1D-F25C-CDA3-9E31-3723DF2C9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1967" y="3937169"/>
              <a:ext cx="714025" cy="7140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221" name="Imagem 220">
              <a:extLst>
                <a:ext uri="{FF2B5EF4-FFF2-40B4-BE49-F238E27FC236}">
                  <a16:creationId xmlns:a16="http://schemas.microsoft.com/office/drawing/2014/main" id="{560F5D84-B576-6EC4-F216-DD6AD7DA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5517336" y="3979757"/>
              <a:ext cx="609929" cy="6099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223" name="Imagem 222">
              <a:extLst>
                <a:ext uri="{FF2B5EF4-FFF2-40B4-BE49-F238E27FC236}">
                  <a16:creationId xmlns:a16="http://schemas.microsoft.com/office/drawing/2014/main" id="{8FAF1D42-A0BF-13CB-8653-1FCD2B30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7368378" y="4054758"/>
              <a:ext cx="542760" cy="542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958C7BF-5AA9-E773-0059-93F8CDF9E0DF}"/>
              </a:ext>
            </a:extLst>
          </p:cNvPr>
          <p:cNvGrpSpPr/>
          <p:nvPr/>
        </p:nvGrpSpPr>
        <p:grpSpPr>
          <a:xfrm>
            <a:off x="-6582" y="-32507"/>
            <a:ext cx="4803460" cy="4695848"/>
            <a:chOff x="-6582" y="-32507"/>
            <a:chExt cx="4803460" cy="4695848"/>
          </a:xfrm>
        </p:grpSpPr>
        <p:pic>
          <p:nvPicPr>
            <p:cNvPr id="224" name="Google Shape;1311;p63">
              <a:extLst>
                <a:ext uri="{FF2B5EF4-FFF2-40B4-BE49-F238E27FC236}">
                  <a16:creationId xmlns:a16="http://schemas.microsoft.com/office/drawing/2014/main" id="{E4F1B711-08D4-93EF-AACB-C57D3279263D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5400000">
              <a:off x="723956" y="-737024"/>
              <a:ext cx="3368406" cy="47774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5" name="Google Shape;1690;p35">
              <a:extLst>
                <a:ext uri="{FF2B5EF4-FFF2-40B4-BE49-F238E27FC236}">
                  <a16:creationId xmlns:a16="http://schemas.microsoft.com/office/drawing/2014/main" id="{8A17220A-C8A0-CDBC-20DA-371B88CE4EDB}"/>
                </a:ext>
              </a:extLst>
            </p:cNvPr>
            <p:cNvGrpSpPr/>
            <p:nvPr/>
          </p:nvGrpSpPr>
          <p:grpSpPr>
            <a:xfrm>
              <a:off x="-6582" y="913294"/>
              <a:ext cx="4638865" cy="3750047"/>
              <a:chOff x="469775" y="177147"/>
              <a:chExt cx="6679425" cy="5290578"/>
            </a:xfrm>
          </p:grpSpPr>
          <p:sp>
            <p:nvSpPr>
              <p:cNvPr id="226" name="Google Shape;1691;p35">
                <a:extLst>
                  <a:ext uri="{FF2B5EF4-FFF2-40B4-BE49-F238E27FC236}">
                    <a16:creationId xmlns:a16="http://schemas.microsoft.com/office/drawing/2014/main" id="{4657A6B5-8E09-BBEB-538D-DD2DFFD1225D}"/>
                  </a:ext>
                </a:extLst>
              </p:cNvPr>
              <p:cNvSpPr/>
              <p:nvPr/>
            </p:nvSpPr>
            <p:spPr>
              <a:xfrm>
                <a:off x="830950" y="238200"/>
                <a:ext cx="6001825" cy="5109175"/>
              </a:xfrm>
              <a:custGeom>
                <a:avLst/>
                <a:gdLst/>
                <a:ahLst/>
                <a:cxnLst/>
                <a:rect l="l" t="t" r="r" b="b"/>
                <a:pathLst>
                  <a:path w="240073" h="204367" extrusionOk="0">
                    <a:moveTo>
                      <a:pt x="98444" y="0"/>
                    </a:moveTo>
                    <a:cubicBezTo>
                      <a:pt x="66611" y="0"/>
                      <a:pt x="32985" y="23173"/>
                      <a:pt x="18273" y="58560"/>
                    </a:cubicBezTo>
                    <a:cubicBezTo>
                      <a:pt x="0" y="102473"/>
                      <a:pt x="9686" y="134990"/>
                      <a:pt x="9686" y="134990"/>
                    </a:cubicBezTo>
                    <a:cubicBezTo>
                      <a:pt x="9686" y="134990"/>
                      <a:pt x="19372" y="174100"/>
                      <a:pt x="57750" y="192861"/>
                    </a:cubicBezTo>
                    <a:cubicBezTo>
                      <a:pt x="75386" y="201502"/>
                      <a:pt x="94579" y="204367"/>
                      <a:pt x="113787" y="204367"/>
                    </a:cubicBezTo>
                    <a:cubicBezTo>
                      <a:pt x="136375" y="204367"/>
                      <a:pt x="158984" y="200405"/>
                      <a:pt x="179108" y="197216"/>
                    </a:cubicBezTo>
                    <a:cubicBezTo>
                      <a:pt x="216346" y="191315"/>
                      <a:pt x="240073" y="163925"/>
                      <a:pt x="237549" y="131408"/>
                    </a:cubicBezTo>
                    <a:cubicBezTo>
                      <a:pt x="235026" y="98851"/>
                      <a:pt x="204951" y="96002"/>
                      <a:pt x="182038" y="63525"/>
                    </a:cubicBezTo>
                    <a:cubicBezTo>
                      <a:pt x="159085" y="31090"/>
                      <a:pt x="157905" y="18962"/>
                      <a:pt x="120952" y="4230"/>
                    </a:cubicBezTo>
                    <a:cubicBezTo>
                      <a:pt x="113750" y="1358"/>
                      <a:pt x="106150" y="0"/>
                      <a:pt x="98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1692;p35">
                <a:extLst>
                  <a:ext uri="{FF2B5EF4-FFF2-40B4-BE49-F238E27FC236}">
                    <a16:creationId xmlns:a16="http://schemas.microsoft.com/office/drawing/2014/main" id="{167264C9-8A75-A702-7C8A-929C5B6F00A0}"/>
                  </a:ext>
                </a:extLst>
              </p:cNvPr>
              <p:cNvSpPr/>
              <p:nvPr/>
            </p:nvSpPr>
            <p:spPr>
              <a:xfrm>
                <a:off x="1009845" y="177147"/>
                <a:ext cx="5764775" cy="5102425"/>
              </a:xfrm>
              <a:custGeom>
                <a:avLst/>
                <a:gdLst/>
                <a:ahLst/>
                <a:cxnLst/>
                <a:rect l="l" t="t" r="r" b="b"/>
                <a:pathLst>
                  <a:path w="230591" h="204097" extrusionOk="0">
                    <a:moveTo>
                      <a:pt x="87011" y="99545"/>
                    </a:moveTo>
                    <a:cubicBezTo>
                      <a:pt x="86604" y="100766"/>
                      <a:pt x="86115" y="101947"/>
                      <a:pt x="85708" y="103005"/>
                    </a:cubicBezTo>
                    <a:lnTo>
                      <a:pt x="120749" y="103005"/>
                    </a:lnTo>
                    <a:cubicBezTo>
                      <a:pt x="120830" y="103005"/>
                      <a:pt x="120911" y="103045"/>
                      <a:pt x="120993" y="103086"/>
                    </a:cubicBezTo>
                    <a:cubicBezTo>
                      <a:pt x="121034" y="103167"/>
                      <a:pt x="121074" y="103249"/>
                      <a:pt x="121074" y="103330"/>
                    </a:cubicBezTo>
                    <a:lnTo>
                      <a:pt x="121074" y="156766"/>
                    </a:lnTo>
                    <a:cubicBezTo>
                      <a:pt x="121074" y="156847"/>
                      <a:pt x="121034" y="156928"/>
                      <a:pt x="120993" y="157010"/>
                    </a:cubicBezTo>
                    <a:cubicBezTo>
                      <a:pt x="120911" y="157051"/>
                      <a:pt x="120830" y="157091"/>
                      <a:pt x="120749" y="157091"/>
                    </a:cubicBezTo>
                    <a:lnTo>
                      <a:pt x="89697" y="157091"/>
                    </a:lnTo>
                    <a:cubicBezTo>
                      <a:pt x="90470" y="159940"/>
                      <a:pt x="91284" y="162870"/>
                      <a:pt x="92057" y="165556"/>
                    </a:cubicBezTo>
                    <a:cubicBezTo>
                      <a:pt x="92993" y="165068"/>
                      <a:pt x="93807" y="164783"/>
                      <a:pt x="94580" y="164254"/>
                    </a:cubicBezTo>
                    <a:cubicBezTo>
                      <a:pt x="95110" y="163888"/>
                      <a:pt x="95598" y="163806"/>
                      <a:pt x="96046" y="163806"/>
                    </a:cubicBezTo>
                    <a:cubicBezTo>
                      <a:pt x="96493" y="163806"/>
                      <a:pt x="96859" y="163888"/>
                      <a:pt x="97104" y="164010"/>
                    </a:cubicBezTo>
                    <a:cubicBezTo>
                      <a:pt x="97389" y="163725"/>
                      <a:pt x="98040" y="163237"/>
                      <a:pt x="98894" y="162992"/>
                    </a:cubicBezTo>
                    <a:lnTo>
                      <a:pt x="99139" y="162992"/>
                    </a:lnTo>
                    <a:cubicBezTo>
                      <a:pt x="99546" y="162992"/>
                      <a:pt x="99871" y="163155"/>
                      <a:pt x="100156" y="163359"/>
                    </a:cubicBezTo>
                    <a:cubicBezTo>
                      <a:pt x="100441" y="163603"/>
                      <a:pt x="100726" y="163888"/>
                      <a:pt x="100970" y="164173"/>
                    </a:cubicBezTo>
                    <a:cubicBezTo>
                      <a:pt x="101255" y="164498"/>
                      <a:pt x="101458" y="164824"/>
                      <a:pt x="101621" y="165027"/>
                    </a:cubicBezTo>
                    <a:cubicBezTo>
                      <a:pt x="101906" y="164946"/>
                      <a:pt x="102435" y="164783"/>
                      <a:pt x="103290" y="164702"/>
                    </a:cubicBezTo>
                    <a:lnTo>
                      <a:pt x="103656" y="164702"/>
                    </a:lnTo>
                    <a:cubicBezTo>
                      <a:pt x="105040" y="164702"/>
                      <a:pt x="106586" y="165353"/>
                      <a:pt x="107726" y="166207"/>
                    </a:cubicBezTo>
                    <a:cubicBezTo>
                      <a:pt x="108133" y="166533"/>
                      <a:pt x="108295" y="166940"/>
                      <a:pt x="108295" y="167347"/>
                    </a:cubicBezTo>
                    <a:cubicBezTo>
                      <a:pt x="108295" y="167428"/>
                      <a:pt x="108295" y="167510"/>
                      <a:pt x="108255" y="167591"/>
                    </a:cubicBezTo>
                    <a:lnTo>
                      <a:pt x="121725" y="167591"/>
                    </a:lnTo>
                    <a:cubicBezTo>
                      <a:pt x="121929" y="167306"/>
                      <a:pt x="122132" y="167062"/>
                      <a:pt x="122377" y="166859"/>
                    </a:cubicBezTo>
                    <a:cubicBezTo>
                      <a:pt x="122946" y="166248"/>
                      <a:pt x="123557" y="165963"/>
                      <a:pt x="124167" y="165963"/>
                    </a:cubicBezTo>
                    <a:cubicBezTo>
                      <a:pt x="124330" y="165963"/>
                      <a:pt x="124493" y="166004"/>
                      <a:pt x="124656" y="166045"/>
                    </a:cubicBezTo>
                    <a:cubicBezTo>
                      <a:pt x="125510" y="166207"/>
                      <a:pt x="126243" y="166248"/>
                      <a:pt x="126528" y="166289"/>
                    </a:cubicBezTo>
                    <a:lnTo>
                      <a:pt x="126568" y="166289"/>
                    </a:lnTo>
                    <a:cubicBezTo>
                      <a:pt x="127016" y="166045"/>
                      <a:pt x="129051" y="164824"/>
                      <a:pt x="130638" y="164091"/>
                    </a:cubicBezTo>
                    <a:cubicBezTo>
                      <a:pt x="131208" y="163806"/>
                      <a:pt x="131737" y="163603"/>
                      <a:pt x="132103" y="163521"/>
                    </a:cubicBezTo>
                    <a:lnTo>
                      <a:pt x="132347" y="163521"/>
                    </a:lnTo>
                    <a:cubicBezTo>
                      <a:pt x="132795" y="163521"/>
                      <a:pt x="133243" y="163725"/>
                      <a:pt x="133690" y="164010"/>
                    </a:cubicBezTo>
                    <a:cubicBezTo>
                      <a:pt x="134138" y="164295"/>
                      <a:pt x="134586" y="164661"/>
                      <a:pt x="134993" y="165068"/>
                    </a:cubicBezTo>
                    <a:cubicBezTo>
                      <a:pt x="135685" y="165719"/>
                      <a:pt x="136254" y="166370"/>
                      <a:pt x="136376" y="166492"/>
                    </a:cubicBezTo>
                    <a:cubicBezTo>
                      <a:pt x="136498" y="166614"/>
                      <a:pt x="137068" y="167062"/>
                      <a:pt x="137719" y="167591"/>
                    </a:cubicBezTo>
                    <a:lnTo>
                      <a:pt x="176056" y="167591"/>
                    </a:lnTo>
                    <a:lnTo>
                      <a:pt x="176056" y="99545"/>
                    </a:lnTo>
                    <a:close/>
                    <a:moveTo>
                      <a:pt x="88801" y="89371"/>
                    </a:moveTo>
                    <a:cubicBezTo>
                      <a:pt x="89086" y="89982"/>
                      <a:pt x="89331" y="90714"/>
                      <a:pt x="89331" y="91569"/>
                    </a:cubicBezTo>
                    <a:cubicBezTo>
                      <a:pt x="89331" y="92016"/>
                      <a:pt x="89208" y="92708"/>
                      <a:pt x="88964" y="93563"/>
                    </a:cubicBezTo>
                    <a:cubicBezTo>
                      <a:pt x="88761" y="94418"/>
                      <a:pt x="88435" y="95435"/>
                      <a:pt x="88069" y="96534"/>
                    </a:cubicBezTo>
                    <a:cubicBezTo>
                      <a:pt x="87825" y="97307"/>
                      <a:pt x="87540" y="98080"/>
                      <a:pt x="87296" y="98854"/>
                    </a:cubicBezTo>
                    <a:lnTo>
                      <a:pt x="176748" y="98854"/>
                    </a:lnTo>
                    <a:lnTo>
                      <a:pt x="176748" y="167591"/>
                    </a:lnTo>
                    <a:lnTo>
                      <a:pt x="185009" y="167591"/>
                    </a:lnTo>
                    <a:lnTo>
                      <a:pt x="185009" y="89371"/>
                    </a:lnTo>
                    <a:close/>
                    <a:moveTo>
                      <a:pt x="91365" y="0"/>
                    </a:moveTo>
                    <a:cubicBezTo>
                      <a:pt x="59500" y="0"/>
                      <a:pt x="25884" y="23157"/>
                      <a:pt x="11151" y="58563"/>
                    </a:cubicBezTo>
                    <a:cubicBezTo>
                      <a:pt x="2279" y="79889"/>
                      <a:pt x="0" y="98528"/>
                      <a:pt x="0" y="112080"/>
                    </a:cubicBezTo>
                    <a:cubicBezTo>
                      <a:pt x="0" y="126406"/>
                      <a:pt x="2564" y="134993"/>
                      <a:pt x="2564" y="134993"/>
                    </a:cubicBezTo>
                    <a:cubicBezTo>
                      <a:pt x="2564" y="134993"/>
                      <a:pt x="7896" y="156481"/>
                      <a:pt x="26250" y="175242"/>
                    </a:cubicBezTo>
                    <a:cubicBezTo>
                      <a:pt x="26657" y="171783"/>
                      <a:pt x="27064" y="168039"/>
                      <a:pt x="27430" y="164254"/>
                    </a:cubicBezTo>
                    <a:cubicBezTo>
                      <a:pt x="28692" y="152167"/>
                      <a:pt x="29872" y="139795"/>
                      <a:pt x="29994" y="136417"/>
                    </a:cubicBezTo>
                    <a:cubicBezTo>
                      <a:pt x="30157" y="132999"/>
                      <a:pt x="30320" y="129092"/>
                      <a:pt x="31215" y="125388"/>
                    </a:cubicBezTo>
                    <a:cubicBezTo>
                      <a:pt x="32110" y="121725"/>
                      <a:pt x="33738" y="118266"/>
                      <a:pt x="36831" y="115824"/>
                    </a:cubicBezTo>
                    <a:cubicBezTo>
                      <a:pt x="41186" y="112406"/>
                      <a:pt x="46680" y="108539"/>
                      <a:pt x="49447" y="106627"/>
                    </a:cubicBezTo>
                    <a:lnTo>
                      <a:pt x="52662" y="101255"/>
                    </a:lnTo>
                    <a:cubicBezTo>
                      <a:pt x="52662" y="101255"/>
                      <a:pt x="52988" y="101173"/>
                      <a:pt x="53680" y="101173"/>
                    </a:cubicBezTo>
                    <a:cubicBezTo>
                      <a:pt x="54250" y="101173"/>
                      <a:pt x="55104" y="101255"/>
                      <a:pt x="56203" y="101458"/>
                    </a:cubicBezTo>
                    <a:cubicBezTo>
                      <a:pt x="56285" y="101295"/>
                      <a:pt x="56407" y="101173"/>
                      <a:pt x="56529" y="100970"/>
                    </a:cubicBezTo>
                    <a:cubicBezTo>
                      <a:pt x="57343" y="99790"/>
                      <a:pt x="58319" y="98162"/>
                      <a:pt x="58889" y="96290"/>
                    </a:cubicBezTo>
                    <a:cubicBezTo>
                      <a:pt x="59174" y="95435"/>
                      <a:pt x="59296" y="94418"/>
                      <a:pt x="59296" y="93359"/>
                    </a:cubicBezTo>
                    <a:cubicBezTo>
                      <a:pt x="59296" y="90551"/>
                      <a:pt x="58482" y="87621"/>
                      <a:pt x="58279" y="86929"/>
                    </a:cubicBezTo>
                    <a:cubicBezTo>
                      <a:pt x="58238" y="86848"/>
                      <a:pt x="58238" y="86807"/>
                      <a:pt x="58238" y="86807"/>
                    </a:cubicBezTo>
                    <a:lnTo>
                      <a:pt x="58238" y="86726"/>
                    </a:lnTo>
                    <a:cubicBezTo>
                      <a:pt x="58238" y="86726"/>
                      <a:pt x="58034" y="85423"/>
                      <a:pt x="58034" y="83551"/>
                    </a:cubicBezTo>
                    <a:cubicBezTo>
                      <a:pt x="58034" y="81354"/>
                      <a:pt x="58279" y="78383"/>
                      <a:pt x="59255" y="75534"/>
                    </a:cubicBezTo>
                    <a:cubicBezTo>
                      <a:pt x="60232" y="72726"/>
                      <a:pt x="61941" y="70081"/>
                      <a:pt x="64994" y="68656"/>
                    </a:cubicBezTo>
                    <a:cubicBezTo>
                      <a:pt x="68290" y="67110"/>
                      <a:pt x="72156" y="66540"/>
                      <a:pt x="75778" y="66540"/>
                    </a:cubicBezTo>
                    <a:cubicBezTo>
                      <a:pt x="80052" y="66540"/>
                      <a:pt x="83999" y="67354"/>
                      <a:pt x="86238" y="68290"/>
                    </a:cubicBezTo>
                    <a:cubicBezTo>
                      <a:pt x="87011" y="68575"/>
                      <a:pt x="87581" y="68900"/>
                      <a:pt x="87947" y="69267"/>
                    </a:cubicBezTo>
                    <a:cubicBezTo>
                      <a:pt x="89005" y="70325"/>
                      <a:pt x="89493" y="71871"/>
                      <a:pt x="89738" y="73133"/>
                    </a:cubicBezTo>
                    <a:cubicBezTo>
                      <a:pt x="89982" y="74313"/>
                      <a:pt x="90022" y="75290"/>
                      <a:pt x="90022" y="75412"/>
                    </a:cubicBezTo>
                    <a:cubicBezTo>
                      <a:pt x="90022" y="75493"/>
                      <a:pt x="90063" y="76226"/>
                      <a:pt x="90063" y="77203"/>
                    </a:cubicBezTo>
                    <a:cubicBezTo>
                      <a:pt x="90063" y="78017"/>
                      <a:pt x="90022" y="78953"/>
                      <a:pt x="89941" y="79889"/>
                    </a:cubicBezTo>
                    <a:cubicBezTo>
                      <a:pt x="89860" y="80865"/>
                      <a:pt x="89697" y="81761"/>
                      <a:pt x="89453" y="82493"/>
                    </a:cubicBezTo>
                    <a:cubicBezTo>
                      <a:pt x="89046" y="83633"/>
                      <a:pt x="88598" y="84528"/>
                      <a:pt x="88232" y="85301"/>
                    </a:cubicBezTo>
                    <a:cubicBezTo>
                      <a:pt x="87865" y="86075"/>
                      <a:pt x="87621" y="86685"/>
                      <a:pt x="87662" y="87092"/>
                    </a:cubicBezTo>
                    <a:cubicBezTo>
                      <a:pt x="87662" y="87255"/>
                      <a:pt x="87703" y="87499"/>
                      <a:pt x="87865" y="87784"/>
                    </a:cubicBezTo>
                    <a:cubicBezTo>
                      <a:pt x="88028" y="88028"/>
                      <a:pt x="88191" y="88354"/>
                      <a:pt x="88395" y="88679"/>
                    </a:cubicBezTo>
                    <a:lnTo>
                      <a:pt x="185701" y="88679"/>
                    </a:lnTo>
                    <a:lnTo>
                      <a:pt x="185701" y="167591"/>
                    </a:lnTo>
                    <a:lnTo>
                      <a:pt x="218300" y="167591"/>
                    </a:lnTo>
                    <a:cubicBezTo>
                      <a:pt x="218462" y="167591"/>
                      <a:pt x="218584" y="167713"/>
                      <a:pt x="218625" y="167835"/>
                    </a:cubicBezTo>
                    <a:cubicBezTo>
                      <a:pt x="218625" y="167876"/>
                      <a:pt x="218625" y="167917"/>
                      <a:pt x="218625" y="167957"/>
                    </a:cubicBezTo>
                    <a:lnTo>
                      <a:pt x="218625" y="169382"/>
                    </a:lnTo>
                    <a:cubicBezTo>
                      <a:pt x="218625" y="169504"/>
                      <a:pt x="218584" y="169585"/>
                      <a:pt x="218503" y="169667"/>
                    </a:cubicBezTo>
                    <a:lnTo>
                      <a:pt x="190829" y="190911"/>
                    </a:lnTo>
                    <a:cubicBezTo>
                      <a:pt x="190788" y="190992"/>
                      <a:pt x="190707" y="190992"/>
                      <a:pt x="190626" y="190992"/>
                    </a:cubicBezTo>
                    <a:lnTo>
                      <a:pt x="185701" y="190992"/>
                    </a:lnTo>
                    <a:lnTo>
                      <a:pt x="185701" y="193882"/>
                    </a:lnTo>
                    <a:cubicBezTo>
                      <a:pt x="213294" y="184684"/>
                      <a:pt x="230590" y="162423"/>
                      <a:pt x="230590" y="136132"/>
                    </a:cubicBezTo>
                    <a:cubicBezTo>
                      <a:pt x="230590" y="134545"/>
                      <a:pt x="230549" y="132999"/>
                      <a:pt x="230427" y="131411"/>
                    </a:cubicBezTo>
                    <a:cubicBezTo>
                      <a:pt x="227904" y="98854"/>
                      <a:pt x="197829" y="96005"/>
                      <a:pt x="174916" y="63528"/>
                    </a:cubicBezTo>
                    <a:cubicBezTo>
                      <a:pt x="151963" y="31093"/>
                      <a:pt x="150783" y="18965"/>
                      <a:pt x="113830" y="4233"/>
                    </a:cubicBezTo>
                    <a:cubicBezTo>
                      <a:pt x="106667" y="1343"/>
                      <a:pt x="99057" y="0"/>
                      <a:pt x="91365" y="0"/>
                    </a:cubicBezTo>
                    <a:close/>
                    <a:moveTo>
                      <a:pt x="176748" y="190992"/>
                    </a:moveTo>
                    <a:lnTo>
                      <a:pt x="176748" y="196323"/>
                    </a:lnTo>
                    <a:cubicBezTo>
                      <a:pt x="179597" y="195713"/>
                      <a:pt x="182364" y="194980"/>
                      <a:pt x="185009" y="194126"/>
                    </a:cubicBezTo>
                    <a:lnTo>
                      <a:pt x="185009" y="190992"/>
                    </a:lnTo>
                    <a:close/>
                    <a:moveTo>
                      <a:pt x="75697" y="190992"/>
                    </a:moveTo>
                    <a:cubicBezTo>
                      <a:pt x="75697" y="191643"/>
                      <a:pt x="75575" y="192172"/>
                      <a:pt x="75371" y="192620"/>
                    </a:cubicBezTo>
                    <a:cubicBezTo>
                      <a:pt x="75331" y="192701"/>
                      <a:pt x="75290" y="192783"/>
                      <a:pt x="75209" y="192905"/>
                    </a:cubicBezTo>
                    <a:lnTo>
                      <a:pt x="76226" y="197056"/>
                    </a:lnTo>
                    <a:cubicBezTo>
                      <a:pt x="76674" y="197137"/>
                      <a:pt x="77813" y="197259"/>
                      <a:pt x="79360" y="197422"/>
                    </a:cubicBezTo>
                    <a:lnTo>
                      <a:pt x="79360" y="190992"/>
                    </a:lnTo>
                    <a:close/>
                    <a:moveTo>
                      <a:pt x="80052" y="190992"/>
                    </a:moveTo>
                    <a:lnTo>
                      <a:pt x="80052" y="197504"/>
                    </a:lnTo>
                    <a:cubicBezTo>
                      <a:pt x="81679" y="197707"/>
                      <a:pt x="83714" y="197951"/>
                      <a:pt x="85953" y="198236"/>
                    </a:cubicBezTo>
                    <a:cubicBezTo>
                      <a:pt x="85179" y="196730"/>
                      <a:pt x="83836" y="194166"/>
                      <a:pt x="82209" y="190992"/>
                    </a:cubicBezTo>
                    <a:close/>
                    <a:moveTo>
                      <a:pt x="110656" y="190992"/>
                    </a:moveTo>
                    <a:cubicBezTo>
                      <a:pt x="106749" y="193800"/>
                      <a:pt x="101784" y="197300"/>
                      <a:pt x="98121" y="199783"/>
                    </a:cubicBezTo>
                    <a:cubicBezTo>
                      <a:pt x="104144" y="200597"/>
                      <a:pt x="109679" y="201411"/>
                      <a:pt x="112162" y="202021"/>
                    </a:cubicBezTo>
                    <a:cubicBezTo>
                      <a:pt x="114074" y="202469"/>
                      <a:pt x="115824" y="203242"/>
                      <a:pt x="117412" y="204097"/>
                    </a:cubicBezTo>
                    <a:cubicBezTo>
                      <a:pt x="136336" y="203120"/>
                      <a:pt x="155056" y="199905"/>
                      <a:pt x="171986" y="197219"/>
                    </a:cubicBezTo>
                    <a:cubicBezTo>
                      <a:pt x="173370" y="197015"/>
                      <a:pt x="174713" y="196771"/>
                      <a:pt x="176056" y="196486"/>
                    </a:cubicBezTo>
                    <a:lnTo>
                      <a:pt x="176056" y="19099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1693;p35">
                <a:extLst>
                  <a:ext uri="{FF2B5EF4-FFF2-40B4-BE49-F238E27FC236}">
                    <a16:creationId xmlns:a16="http://schemas.microsoft.com/office/drawing/2014/main" id="{62C49E2D-7761-1623-B2C1-511F65A8D293}"/>
                  </a:ext>
                </a:extLst>
              </p:cNvPr>
              <p:cNvSpPr/>
              <p:nvPr/>
            </p:nvSpPr>
            <p:spPr>
              <a:xfrm>
                <a:off x="6155150" y="3211050"/>
                <a:ext cx="888225" cy="2247525"/>
              </a:xfrm>
              <a:custGeom>
                <a:avLst/>
                <a:gdLst/>
                <a:ahLst/>
                <a:cxnLst/>
                <a:rect l="l" t="t" r="r" b="b"/>
                <a:pathLst>
                  <a:path w="35529" h="89901" extrusionOk="0">
                    <a:moveTo>
                      <a:pt x="7122" y="6430"/>
                    </a:moveTo>
                    <a:cubicBezTo>
                      <a:pt x="8221" y="11843"/>
                      <a:pt x="12698" y="13959"/>
                      <a:pt x="12779" y="13959"/>
                    </a:cubicBezTo>
                    <a:lnTo>
                      <a:pt x="12576" y="14407"/>
                    </a:lnTo>
                    <a:cubicBezTo>
                      <a:pt x="12535" y="14366"/>
                      <a:pt x="7814" y="12169"/>
                      <a:pt x="6675" y="6512"/>
                    </a:cubicBezTo>
                    <a:lnTo>
                      <a:pt x="7122" y="6430"/>
                    </a:lnTo>
                    <a:close/>
                    <a:moveTo>
                      <a:pt x="18314" y="31785"/>
                    </a:moveTo>
                    <a:lnTo>
                      <a:pt x="18314" y="31785"/>
                    </a:lnTo>
                    <a:cubicBezTo>
                      <a:pt x="18311" y="31785"/>
                      <a:pt x="18308" y="31785"/>
                      <a:pt x="18306" y="31785"/>
                    </a:cubicBezTo>
                    <a:lnTo>
                      <a:pt x="18306" y="31785"/>
                    </a:lnTo>
                    <a:cubicBezTo>
                      <a:pt x="18309" y="31787"/>
                      <a:pt x="18312" y="31788"/>
                      <a:pt x="18315" y="31789"/>
                    </a:cubicBezTo>
                    <a:lnTo>
                      <a:pt x="18315" y="31789"/>
                    </a:lnTo>
                    <a:cubicBezTo>
                      <a:pt x="18315" y="31788"/>
                      <a:pt x="18314" y="31786"/>
                      <a:pt x="18314" y="31785"/>
                    </a:cubicBezTo>
                    <a:close/>
                    <a:moveTo>
                      <a:pt x="6919" y="39599"/>
                    </a:moveTo>
                    <a:cubicBezTo>
                      <a:pt x="10012" y="45622"/>
                      <a:pt x="17012" y="48267"/>
                      <a:pt x="17093" y="48267"/>
                    </a:cubicBezTo>
                    <a:lnTo>
                      <a:pt x="16930" y="48715"/>
                    </a:lnTo>
                    <a:cubicBezTo>
                      <a:pt x="16849" y="48674"/>
                      <a:pt x="9686" y="45988"/>
                      <a:pt x="6512" y="39843"/>
                    </a:cubicBezTo>
                    <a:lnTo>
                      <a:pt x="6919" y="39599"/>
                    </a:lnTo>
                    <a:close/>
                    <a:moveTo>
                      <a:pt x="31052" y="0"/>
                    </a:moveTo>
                    <a:cubicBezTo>
                      <a:pt x="31052" y="0"/>
                      <a:pt x="29913" y="2930"/>
                      <a:pt x="27878" y="6512"/>
                    </a:cubicBezTo>
                    <a:cubicBezTo>
                      <a:pt x="25843" y="10134"/>
                      <a:pt x="19535" y="15750"/>
                      <a:pt x="18395" y="21855"/>
                    </a:cubicBezTo>
                    <a:cubicBezTo>
                      <a:pt x="18110" y="23564"/>
                      <a:pt x="17988" y="25110"/>
                      <a:pt x="17988" y="26453"/>
                    </a:cubicBezTo>
                    <a:cubicBezTo>
                      <a:pt x="16930" y="22913"/>
                      <a:pt x="15628" y="19576"/>
                      <a:pt x="14326" y="16483"/>
                    </a:cubicBezTo>
                    <a:cubicBezTo>
                      <a:pt x="13959" y="15669"/>
                      <a:pt x="13674" y="14733"/>
                      <a:pt x="13430" y="13797"/>
                    </a:cubicBezTo>
                    <a:lnTo>
                      <a:pt x="13227" y="13675"/>
                    </a:lnTo>
                    <a:cubicBezTo>
                      <a:pt x="13268" y="13634"/>
                      <a:pt x="17337" y="6756"/>
                      <a:pt x="17337" y="4803"/>
                    </a:cubicBezTo>
                    <a:lnTo>
                      <a:pt x="17785" y="4803"/>
                    </a:lnTo>
                    <a:cubicBezTo>
                      <a:pt x="17785" y="6634"/>
                      <a:pt x="14692" y="12087"/>
                      <a:pt x="13837" y="13552"/>
                    </a:cubicBezTo>
                    <a:cubicBezTo>
                      <a:pt x="15262" y="12698"/>
                      <a:pt x="17581" y="10948"/>
                      <a:pt x="18436" y="8262"/>
                    </a:cubicBezTo>
                    <a:cubicBezTo>
                      <a:pt x="19738" y="4233"/>
                      <a:pt x="17826" y="570"/>
                      <a:pt x="17826" y="570"/>
                    </a:cubicBezTo>
                    <a:cubicBezTo>
                      <a:pt x="17826" y="570"/>
                      <a:pt x="14366" y="5617"/>
                      <a:pt x="13430" y="8832"/>
                    </a:cubicBezTo>
                    <a:cubicBezTo>
                      <a:pt x="12861" y="10866"/>
                      <a:pt x="12698" y="12454"/>
                      <a:pt x="12657" y="13349"/>
                    </a:cubicBezTo>
                    <a:cubicBezTo>
                      <a:pt x="12006" y="11680"/>
                      <a:pt x="10988" y="9401"/>
                      <a:pt x="9849" y="7896"/>
                    </a:cubicBezTo>
                    <a:cubicBezTo>
                      <a:pt x="7814" y="5169"/>
                      <a:pt x="6471" y="1140"/>
                      <a:pt x="6471" y="1140"/>
                    </a:cubicBezTo>
                    <a:cubicBezTo>
                      <a:pt x="6471" y="1140"/>
                      <a:pt x="3989" y="5413"/>
                      <a:pt x="5779" y="9890"/>
                    </a:cubicBezTo>
                    <a:cubicBezTo>
                      <a:pt x="7285" y="13593"/>
                      <a:pt x="11477" y="15018"/>
                      <a:pt x="12942" y="15425"/>
                    </a:cubicBezTo>
                    <a:cubicBezTo>
                      <a:pt x="13105" y="15913"/>
                      <a:pt x="13308" y="16401"/>
                      <a:pt x="13471" y="16849"/>
                    </a:cubicBezTo>
                    <a:cubicBezTo>
                      <a:pt x="15262" y="21041"/>
                      <a:pt x="17052" y="25762"/>
                      <a:pt x="18110" y="30727"/>
                    </a:cubicBezTo>
                    <a:cubicBezTo>
                      <a:pt x="17052" y="29302"/>
                      <a:pt x="15058" y="26860"/>
                      <a:pt x="13186" y="25477"/>
                    </a:cubicBezTo>
                    <a:cubicBezTo>
                      <a:pt x="10460" y="23483"/>
                      <a:pt x="8018" y="19983"/>
                      <a:pt x="8018" y="19983"/>
                    </a:cubicBezTo>
                    <a:lnTo>
                      <a:pt x="8018" y="19983"/>
                    </a:lnTo>
                    <a:cubicBezTo>
                      <a:pt x="8017" y="19983"/>
                      <a:pt x="6878" y="24826"/>
                      <a:pt x="9890" y="28610"/>
                    </a:cubicBezTo>
                    <a:cubicBezTo>
                      <a:pt x="12110" y="31377"/>
                      <a:pt x="15862" y="31799"/>
                      <a:pt x="17735" y="31799"/>
                    </a:cubicBezTo>
                    <a:cubicBezTo>
                      <a:pt x="17952" y="31799"/>
                      <a:pt x="18144" y="31794"/>
                      <a:pt x="18306" y="31785"/>
                    </a:cubicBezTo>
                    <a:lnTo>
                      <a:pt x="18306" y="31785"/>
                    </a:lnTo>
                    <a:cubicBezTo>
                      <a:pt x="16823" y="31118"/>
                      <a:pt x="12173" y="28894"/>
                      <a:pt x="10093" y="25843"/>
                    </a:cubicBezTo>
                    <a:lnTo>
                      <a:pt x="10459" y="25599"/>
                    </a:lnTo>
                    <a:cubicBezTo>
                      <a:pt x="12616" y="28692"/>
                      <a:pt x="17785" y="31052"/>
                      <a:pt x="18762" y="31500"/>
                    </a:cubicBezTo>
                    <a:cubicBezTo>
                      <a:pt x="19535" y="30279"/>
                      <a:pt x="24419" y="22750"/>
                      <a:pt x="26128" y="17988"/>
                    </a:cubicBezTo>
                    <a:lnTo>
                      <a:pt x="26575" y="18151"/>
                    </a:lnTo>
                    <a:cubicBezTo>
                      <a:pt x="24703" y="23320"/>
                      <a:pt x="19128" y="31826"/>
                      <a:pt x="19047" y="31907"/>
                    </a:cubicBezTo>
                    <a:lnTo>
                      <a:pt x="18965" y="32070"/>
                    </a:lnTo>
                    <a:lnTo>
                      <a:pt x="18762" y="31988"/>
                    </a:lnTo>
                    <a:cubicBezTo>
                      <a:pt x="18726" y="31970"/>
                      <a:pt x="18567" y="31903"/>
                      <a:pt x="18315" y="31789"/>
                    </a:cubicBezTo>
                    <a:lnTo>
                      <a:pt x="18315" y="31789"/>
                    </a:lnTo>
                    <a:cubicBezTo>
                      <a:pt x="19372" y="37241"/>
                      <a:pt x="19494" y="42937"/>
                      <a:pt x="17704" y="48471"/>
                    </a:cubicBezTo>
                    <a:cubicBezTo>
                      <a:pt x="17581" y="47372"/>
                      <a:pt x="16971" y="44482"/>
                      <a:pt x="13430" y="41227"/>
                    </a:cubicBezTo>
                    <a:cubicBezTo>
                      <a:pt x="8954" y="37116"/>
                      <a:pt x="1" y="23972"/>
                      <a:pt x="0" y="23971"/>
                    </a:cubicBezTo>
                    <a:lnTo>
                      <a:pt x="0" y="23971"/>
                    </a:lnTo>
                    <a:cubicBezTo>
                      <a:pt x="0" y="23972"/>
                      <a:pt x="733" y="39477"/>
                      <a:pt x="5006" y="44604"/>
                    </a:cubicBezTo>
                    <a:cubicBezTo>
                      <a:pt x="8275" y="48486"/>
                      <a:pt x="14023" y="48949"/>
                      <a:pt x="16528" y="48949"/>
                    </a:cubicBezTo>
                    <a:cubicBezTo>
                      <a:pt x="17017" y="48949"/>
                      <a:pt x="17382" y="48932"/>
                      <a:pt x="17581" y="48918"/>
                    </a:cubicBezTo>
                    <a:lnTo>
                      <a:pt x="17581" y="48918"/>
                    </a:lnTo>
                    <a:cubicBezTo>
                      <a:pt x="17500" y="49163"/>
                      <a:pt x="17419" y="49407"/>
                      <a:pt x="17297" y="49651"/>
                    </a:cubicBezTo>
                    <a:cubicBezTo>
                      <a:pt x="14488" y="57221"/>
                      <a:pt x="13878" y="62552"/>
                      <a:pt x="13837" y="65360"/>
                    </a:cubicBezTo>
                    <a:lnTo>
                      <a:pt x="8506" y="65360"/>
                    </a:lnTo>
                    <a:lnTo>
                      <a:pt x="8506" y="89900"/>
                    </a:lnTo>
                    <a:lnTo>
                      <a:pt x="23157" y="89900"/>
                    </a:lnTo>
                    <a:lnTo>
                      <a:pt x="23157" y="65360"/>
                    </a:lnTo>
                    <a:lnTo>
                      <a:pt x="14733" y="65360"/>
                    </a:lnTo>
                    <a:cubicBezTo>
                      <a:pt x="14773" y="64180"/>
                      <a:pt x="14895" y="62593"/>
                      <a:pt x="15262" y="60558"/>
                    </a:cubicBezTo>
                    <a:lnTo>
                      <a:pt x="15262" y="60558"/>
                    </a:lnTo>
                    <a:cubicBezTo>
                      <a:pt x="15140" y="60598"/>
                      <a:pt x="15099" y="60598"/>
                      <a:pt x="15099" y="60598"/>
                    </a:cubicBezTo>
                    <a:lnTo>
                      <a:pt x="14977" y="60151"/>
                    </a:lnTo>
                    <a:cubicBezTo>
                      <a:pt x="15058" y="60151"/>
                      <a:pt x="24256" y="57546"/>
                      <a:pt x="30645" y="50953"/>
                    </a:cubicBezTo>
                    <a:lnTo>
                      <a:pt x="30971" y="51279"/>
                    </a:lnTo>
                    <a:cubicBezTo>
                      <a:pt x="25802" y="56610"/>
                      <a:pt x="18884" y="59337"/>
                      <a:pt x="16198" y="60273"/>
                    </a:cubicBezTo>
                    <a:cubicBezTo>
                      <a:pt x="18843" y="59907"/>
                      <a:pt x="25314" y="58971"/>
                      <a:pt x="28325" y="57017"/>
                    </a:cubicBezTo>
                    <a:cubicBezTo>
                      <a:pt x="32151" y="54535"/>
                      <a:pt x="35529" y="47087"/>
                      <a:pt x="35529" y="47087"/>
                    </a:cubicBezTo>
                    <a:lnTo>
                      <a:pt x="35529" y="47087"/>
                    </a:lnTo>
                    <a:cubicBezTo>
                      <a:pt x="35528" y="47087"/>
                      <a:pt x="23157" y="49814"/>
                      <a:pt x="19535" y="54290"/>
                    </a:cubicBezTo>
                    <a:cubicBezTo>
                      <a:pt x="17093" y="57383"/>
                      <a:pt x="15872" y="59093"/>
                      <a:pt x="15384" y="59866"/>
                    </a:cubicBezTo>
                    <a:cubicBezTo>
                      <a:pt x="15872" y="57180"/>
                      <a:pt x="16686" y="53883"/>
                      <a:pt x="18151" y="49976"/>
                    </a:cubicBezTo>
                    <a:cubicBezTo>
                      <a:pt x="19128" y="47413"/>
                      <a:pt x="19657" y="44808"/>
                      <a:pt x="19860" y="42203"/>
                    </a:cubicBezTo>
                    <a:lnTo>
                      <a:pt x="19860" y="42203"/>
                    </a:lnTo>
                    <a:cubicBezTo>
                      <a:pt x="19738" y="42285"/>
                      <a:pt x="19657" y="42325"/>
                      <a:pt x="19657" y="42325"/>
                    </a:cubicBezTo>
                    <a:lnTo>
                      <a:pt x="19453" y="41918"/>
                    </a:lnTo>
                    <a:cubicBezTo>
                      <a:pt x="19535" y="41878"/>
                      <a:pt x="27878" y="37442"/>
                      <a:pt x="30238" y="33250"/>
                    </a:cubicBezTo>
                    <a:lnTo>
                      <a:pt x="30645" y="33494"/>
                    </a:lnTo>
                    <a:cubicBezTo>
                      <a:pt x="28529" y="37279"/>
                      <a:pt x="21895" y="41104"/>
                      <a:pt x="20105" y="42081"/>
                    </a:cubicBezTo>
                    <a:cubicBezTo>
                      <a:pt x="21814" y="41918"/>
                      <a:pt x="27186" y="41104"/>
                      <a:pt x="30360" y="37157"/>
                    </a:cubicBezTo>
                    <a:cubicBezTo>
                      <a:pt x="34186" y="32436"/>
                      <a:pt x="33494" y="26576"/>
                      <a:pt x="33494" y="26576"/>
                    </a:cubicBezTo>
                    <a:lnTo>
                      <a:pt x="33494" y="26576"/>
                    </a:lnTo>
                    <a:cubicBezTo>
                      <a:pt x="33493" y="26576"/>
                      <a:pt x="26290" y="31541"/>
                      <a:pt x="23360" y="35366"/>
                    </a:cubicBezTo>
                    <a:cubicBezTo>
                      <a:pt x="21488" y="37808"/>
                      <a:pt x="20471" y="39884"/>
                      <a:pt x="19942" y="41064"/>
                    </a:cubicBezTo>
                    <a:cubicBezTo>
                      <a:pt x="20105" y="37930"/>
                      <a:pt x="19820" y="34796"/>
                      <a:pt x="19250" y="31744"/>
                    </a:cubicBezTo>
                    <a:cubicBezTo>
                      <a:pt x="21651" y="29872"/>
                      <a:pt x="30523" y="22587"/>
                      <a:pt x="31500" y="17134"/>
                    </a:cubicBezTo>
                    <a:cubicBezTo>
                      <a:pt x="32599" y="10826"/>
                      <a:pt x="31052" y="0"/>
                      <a:pt x="310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1694;p35">
                <a:extLst>
                  <a:ext uri="{FF2B5EF4-FFF2-40B4-BE49-F238E27FC236}">
                    <a16:creationId xmlns:a16="http://schemas.microsoft.com/office/drawing/2014/main" id="{EF0E1287-366A-C7E2-422F-27D212FA1BBB}"/>
                  </a:ext>
                </a:extLst>
              </p:cNvPr>
              <p:cNvSpPr/>
              <p:nvPr/>
            </p:nvSpPr>
            <p:spPr>
              <a:xfrm>
                <a:off x="2992975" y="2455100"/>
                <a:ext cx="2658575" cy="3012625"/>
              </a:xfrm>
              <a:custGeom>
                <a:avLst/>
                <a:gdLst/>
                <a:ahLst/>
                <a:cxnLst/>
                <a:rect l="l" t="t" r="r" b="b"/>
                <a:pathLst>
                  <a:path w="106343" h="120505" extrusionOk="0">
                    <a:moveTo>
                      <a:pt x="105650" y="692"/>
                    </a:moveTo>
                    <a:lnTo>
                      <a:pt x="105650" y="119813"/>
                    </a:lnTo>
                    <a:lnTo>
                      <a:pt x="693" y="119813"/>
                    </a:lnTo>
                    <a:lnTo>
                      <a:pt x="693" y="692"/>
                    </a:lnTo>
                    <a:close/>
                    <a:moveTo>
                      <a:pt x="1" y="0"/>
                    </a:moveTo>
                    <a:lnTo>
                      <a:pt x="1" y="367"/>
                    </a:lnTo>
                    <a:lnTo>
                      <a:pt x="1" y="120505"/>
                    </a:lnTo>
                    <a:lnTo>
                      <a:pt x="106342" y="120505"/>
                    </a:lnTo>
                    <a:lnTo>
                      <a:pt x="106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1695;p35">
                <a:extLst>
                  <a:ext uri="{FF2B5EF4-FFF2-40B4-BE49-F238E27FC236}">
                    <a16:creationId xmlns:a16="http://schemas.microsoft.com/office/drawing/2014/main" id="{03AFC4D7-CEDE-AA4C-3A4A-F05705D809A2}"/>
                  </a:ext>
                </a:extLst>
              </p:cNvPr>
              <p:cNvSpPr/>
              <p:nvPr/>
            </p:nvSpPr>
            <p:spPr>
              <a:xfrm>
                <a:off x="2992975" y="2709450"/>
                <a:ext cx="2434725" cy="2758275"/>
              </a:xfrm>
              <a:custGeom>
                <a:avLst/>
                <a:gdLst/>
                <a:ahLst/>
                <a:cxnLst/>
                <a:rect l="l" t="t" r="r" b="b"/>
                <a:pathLst>
                  <a:path w="97389" h="110331" extrusionOk="0">
                    <a:moveTo>
                      <a:pt x="96697" y="692"/>
                    </a:moveTo>
                    <a:lnTo>
                      <a:pt x="96697" y="109639"/>
                    </a:lnTo>
                    <a:lnTo>
                      <a:pt x="693" y="109639"/>
                    </a:lnTo>
                    <a:lnTo>
                      <a:pt x="693" y="692"/>
                    </a:lnTo>
                    <a:close/>
                    <a:moveTo>
                      <a:pt x="1" y="1"/>
                    </a:moveTo>
                    <a:lnTo>
                      <a:pt x="1" y="326"/>
                    </a:lnTo>
                    <a:lnTo>
                      <a:pt x="1" y="110331"/>
                    </a:lnTo>
                    <a:lnTo>
                      <a:pt x="97389" y="110331"/>
                    </a:lnTo>
                    <a:lnTo>
                      <a:pt x="973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1696;p35">
                <a:extLst>
                  <a:ext uri="{FF2B5EF4-FFF2-40B4-BE49-F238E27FC236}">
                    <a16:creationId xmlns:a16="http://schemas.microsoft.com/office/drawing/2014/main" id="{24CE2969-462C-5EED-2348-E7AC24CC005A}"/>
                  </a:ext>
                </a:extLst>
              </p:cNvPr>
              <p:cNvSpPr/>
              <p:nvPr/>
            </p:nvSpPr>
            <p:spPr>
              <a:xfrm>
                <a:off x="5418525" y="2464250"/>
                <a:ext cx="224875" cy="299432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119773" extrusionOk="0">
                    <a:moveTo>
                      <a:pt x="8995" y="1"/>
                    </a:moveTo>
                    <a:lnTo>
                      <a:pt x="1" y="10134"/>
                    </a:lnTo>
                    <a:lnTo>
                      <a:pt x="1" y="119772"/>
                    </a:lnTo>
                    <a:lnTo>
                      <a:pt x="8995" y="119772"/>
                    </a:lnTo>
                    <a:lnTo>
                      <a:pt x="89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1697;p35">
                <a:extLst>
                  <a:ext uri="{FF2B5EF4-FFF2-40B4-BE49-F238E27FC236}">
                    <a16:creationId xmlns:a16="http://schemas.microsoft.com/office/drawing/2014/main" id="{1D8542C1-80B7-73F5-0EEB-520D70D55B9E}"/>
                  </a:ext>
                </a:extLst>
              </p:cNvPr>
              <p:cNvSpPr/>
              <p:nvPr/>
            </p:nvSpPr>
            <p:spPr>
              <a:xfrm>
                <a:off x="5533500" y="4907100"/>
                <a:ext cx="109900" cy="55147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2059" extrusionOk="0">
                    <a:moveTo>
                      <a:pt x="0" y="1"/>
                    </a:moveTo>
                    <a:lnTo>
                      <a:pt x="0" y="22058"/>
                    </a:lnTo>
                    <a:lnTo>
                      <a:pt x="4396" y="22058"/>
                    </a:lnTo>
                    <a:lnTo>
                      <a:pt x="43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1698;p35">
                <a:extLst>
                  <a:ext uri="{FF2B5EF4-FFF2-40B4-BE49-F238E27FC236}">
                    <a16:creationId xmlns:a16="http://schemas.microsoft.com/office/drawing/2014/main" id="{3A3C5977-6172-9840-57D9-AC29F9F5FB4A}"/>
                  </a:ext>
                </a:extLst>
              </p:cNvPr>
              <p:cNvSpPr/>
              <p:nvPr/>
            </p:nvSpPr>
            <p:spPr>
              <a:xfrm>
                <a:off x="5525350" y="4898950"/>
                <a:ext cx="126200" cy="568775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22751" extrusionOk="0">
                    <a:moveTo>
                      <a:pt x="4355" y="652"/>
                    </a:moveTo>
                    <a:lnTo>
                      <a:pt x="4355" y="22059"/>
                    </a:lnTo>
                    <a:lnTo>
                      <a:pt x="693" y="22059"/>
                    </a:lnTo>
                    <a:lnTo>
                      <a:pt x="693" y="652"/>
                    </a:lnTo>
                    <a:close/>
                    <a:moveTo>
                      <a:pt x="326" y="1"/>
                    </a:moveTo>
                    <a:cubicBezTo>
                      <a:pt x="245" y="1"/>
                      <a:pt x="164" y="1"/>
                      <a:pt x="123" y="82"/>
                    </a:cubicBezTo>
                    <a:cubicBezTo>
                      <a:pt x="41" y="164"/>
                      <a:pt x="1" y="245"/>
                      <a:pt x="1" y="327"/>
                    </a:cubicBezTo>
                    <a:lnTo>
                      <a:pt x="1" y="22384"/>
                    </a:lnTo>
                    <a:cubicBezTo>
                      <a:pt x="1" y="22466"/>
                      <a:pt x="41" y="22588"/>
                      <a:pt x="123" y="22629"/>
                    </a:cubicBezTo>
                    <a:cubicBezTo>
                      <a:pt x="164" y="22710"/>
                      <a:pt x="245" y="22751"/>
                      <a:pt x="326" y="22751"/>
                    </a:cubicBezTo>
                    <a:lnTo>
                      <a:pt x="4722" y="22751"/>
                    </a:lnTo>
                    <a:cubicBezTo>
                      <a:pt x="4803" y="22751"/>
                      <a:pt x="4884" y="22710"/>
                      <a:pt x="4966" y="22629"/>
                    </a:cubicBezTo>
                    <a:cubicBezTo>
                      <a:pt x="5007" y="22547"/>
                      <a:pt x="5047" y="22466"/>
                      <a:pt x="5047" y="22384"/>
                    </a:cubicBezTo>
                    <a:lnTo>
                      <a:pt x="5047" y="327"/>
                    </a:lnTo>
                    <a:cubicBezTo>
                      <a:pt x="5047" y="245"/>
                      <a:pt x="5007" y="164"/>
                      <a:pt x="4966" y="82"/>
                    </a:cubicBezTo>
                    <a:cubicBezTo>
                      <a:pt x="4884" y="1"/>
                      <a:pt x="4803" y="1"/>
                      <a:pt x="47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1699;p35">
                <a:extLst>
                  <a:ext uri="{FF2B5EF4-FFF2-40B4-BE49-F238E27FC236}">
                    <a16:creationId xmlns:a16="http://schemas.microsoft.com/office/drawing/2014/main" id="{BD4AA4EE-E778-C2D7-DB81-BB4A29F75A7B}"/>
                  </a:ext>
                </a:extLst>
              </p:cNvPr>
              <p:cNvSpPr/>
              <p:nvPr/>
            </p:nvSpPr>
            <p:spPr>
              <a:xfrm>
                <a:off x="5643375" y="4524550"/>
                <a:ext cx="474150" cy="934025"/>
              </a:xfrm>
              <a:custGeom>
                <a:avLst/>
                <a:gdLst/>
                <a:ahLst/>
                <a:cxnLst/>
                <a:rect l="l" t="t" r="r" b="b"/>
                <a:pathLst>
                  <a:path w="18966" h="37361" extrusionOk="0">
                    <a:moveTo>
                      <a:pt x="18965" y="0"/>
                    </a:moveTo>
                    <a:lnTo>
                      <a:pt x="1" y="15303"/>
                    </a:lnTo>
                    <a:lnTo>
                      <a:pt x="1" y="37360"/>
                    </a:lnTo>
                    <a:lnTo>
                      <a:pt x="18965" y="37360"/>
                    </a:lnTo>
                    <a:lnTo>
                      <a:pt x="189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1700;p35">
                <a:extLst>
                  <a:ext uri="{FF2B5EF4-FFF2-40B4-BE49-F238E27FC236}">
                    <a16:creationId xmlns:a16="http://schemas.microsoft.com/office/drawing/2014/main" id="{4EE7EE86-64BF-F2AE-78AB-DF3399B2D4C6}"/>
                  </a:ext>
                </a:extLst>
              </p:cNvPr>
              <p:cNvSpPr/>
              <p:nvPr/>
            </p:nvSpPr>
            <p:spPr>
              <a:xfrm>
                <a:off x="5634225" y="4516325"/>
                <a:ext cx="491450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8056" extrusionOk="0">
                    <a:moveTo>
                      <a:pt x="19006" y="1062"/>
                    </a:moveTo>
                    <a:lnTo>
                      <a:pt x="19006" y="37364"/>
                    </a:lnTo>
                    <a:lnTo>
                      <a:pt x="692" y="37364"/>
                    </a:lnTo>
                    <a:lnTo>
                      <a:pt x="692" y="15794"/>
                    </a:lnTo>
                    <a:lnTo>
                      <a:pt x="19006" y="1062"/>
                    </a:lnTo>
                    <a:close/>
                    <a:moveTo>
                      <a:pt x="19343" y="0"/>
                    </a:moveTo>
                    <a:cubicBezTo>
                      <a:pt x="19260" y="0"/>
                      <a:pt x="19178" y="35"/>
                      <a:pt x="19128" y="85"/>
                    </a:cubicBezTo>
                    <a:lnTo>
                      <a:pt x="163" y="15347"/>
                    </a:lnTo>
                    <a:cubicBezTo>
                      <a:pt x="82" y="15428"/>
                      <a:pt x="0" y="15509"/>
                      <a:pt x="0" y="15632"/>
                    </a:cubicBezTo>
                    <a:lnTo>
                      <a:pt x="0" y="37689"/>
                    </a:lnTo>
                    <a:cubicBezTo>
                      <a:pt x="0" y="37771"/>
                      <a:pt x="41" y="37893"/>
                      <a:pt x="122" y="37934"/>
                    </a:cubicBezTo>
                    <a:cubicBezTo>
                      <a:pt x="163" y="38015"/>
                      <a:pt x="285" y="38056"/>
                      <a:pt x="367" y="38056"/>
                    </a:cubicBezTo>
                    <a:lnTo>
                      <a:pt x="19331" y="38056"/>
                    </a:lnTo>
                    <a:cubicBezTo>
                      <a:pt x="19413" y="38056"/>
                      <a:pt x="19494" y="38015"/>
                      <a:pt x="19576" y="37934"/>
                    </a:cubicBezTo>
                    <a:cubicBezTo>
                      <a:pt x="19616" y="37852"/>
                      <a:pt x="19657" y="37771"/>
                      <a:pt x="19657" y="37689"/>
                    </a:cubicBezTo>
                    <a:lnTo>
                      <a:pt x="19657" y="329"/>
                    </a:lnTo>
                    <a:cubicBezTo>
                      <a:pt x="19657" y="207"/>
                      <a:pt x="19576" y="85"/>
                      <a:pt x="19494" y="45"/>
                    </a:cubicBezTo>
                    <a:cubicBezTo>
                      <a:pt x="19448" y="13"/>
                      <a:pt x="19395" y="0"/>
                      <a:pt x="19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1701;p35">
                <a:extLst>
                  <a:ext uri="{FF2B5EF4-FFF2-40B4-BE49-F238E27FC236}">
                    <a16:creationId xmlns:a16="http://schemas.microsoft.com/office/drawing/2014/main" id="{2BD0A0BC-CCBF-8FD9-FA7A-7FE821CB462A}"/>
                  </a:ext>
                </a:extLst>
              </p:cNvPr>
              <p:cNvSpPr/>
              <p:nvPr/>
            </p:nvSpPr>
            <p:spPr>
              <a:xfrm>
                <a:off x="1820900" y="4907100"/>
                <a:ext cx="109900" cy="55147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2059" extrusionOk="0">
                    <a:moveTo>
                      <a:pt x="1" y="1"/>
                    </a:moveTo>
                    <a:lnTo>
                      <a:pt x="1" y="22058"/>
                    </a:lnTo>
                    <a:lnTo>
                      <a:pt x="4396" y="22058"/>
                    </a:lnTo>
                    <a:lnTo>
                      <a:pt x="43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1702;p35">
                <a:extLst>
                  <a:ext uri="{FF2B5EF4-FFF2-40B4-BE49-F238E27FC236}">
                    <a16:creationId xmlns:a16="http://schemas.microsoft.com/office/drawing/2014/main" id="{90811689-2842-985D-6C26-DA5E40A1D21D}"/>
                  </a:ext>
                </a:extLst>
              </p:cNvPr>
              <p:cNvSpPr/>
              <p:nvPr/>
            </p:nvSpPr>
            <p:spPr>
              <a:xfrm>
                <a:off x="1812775" y="4898950"/>
                <a:ext cx="126175" cy="5687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2751" extrusionOk="0">
                    <a:moveTo>
                      <a:pt x="4355" y="652"/>
                    </a:moveTo>
                    <a:lnTo>
                      <a:pt x="4355" y="22059"/>
                    </a:lnTo>
                    <a:lnTo>
                      <a:pt x="692" y="22059"/>
                    </a:lnTo>
                    <a:lnTo>
                      <a:pt x="692" y="652"/>
                    </a:lnTo>
                    <a:close/>
                    <a:moveTo>
                      <a:pt x="326" y="1"/>
                    </a:moveTo>
                    <a:cubicBezTo>
                      <a:pt x="244" y="1"/>
                      <a:pt x="163" y="1"/>
                      <a:pt x="82" y="82"/>
                    </a:cubicBezTo>
                    <a:cubicBezTo>
                      <a:pt x="41" y="164"/>
                      <a:pt x="0" y="245"/>
                      <a:pt x="0" y="327"/>
                    </a:cubicBezTo>
                    <a:lnTo>
                      <a:pt x="0" y="22384"/>
                    </a:lnTo>
                    <a:cubicBezTo>
                      <a:pt x="0" y="22466"/>
                      <a:pt x="41" y="22588"/>
                      <a:pt x="82" y="22629"/>
                    </a:cubicBezTo>
                    <a:cubicBezTo>
                      <a:pt x="163" y="22710"/>
                      <a:pt x="244" y="22751"/>
                      <a:pt x="326" y="22751"/>
                    </a:cubicBezTo>
                    <a:lnTo>
                      <a:pt x="4721" y="22751"/>
                    </a:lnTo>
                    <a:cubicBezTo>
                      <a:pt x="4802" y="22751"/>
                      <a:pt x="4884" y="22710"/>
                      <a:pt x="4924" y="22629"/>
                    </a:cubicBezTo>
                    <a:cubicBezTo>
                      <a:pt x="5006" y="22547"/>
                      <a:pt x="5047" y="22466"/>
                      <a:pt x="5047" y="22384"/>
                    </a:cubicBezTo>
                    <a:lnTo>
                      <a:pt x="5047" y="327"/>
                    </a:lnTo>
                    <a:cubicBezTo>
                      <a:pt x="5047" y="245"/>
                      <a:pt x="5006" y="164"/>
                      <a:pt x="4924" y="82"/>
                    </a:cubicBezTo>
                    <a:cubicBezTo>
                      <a:pt x="4884" y="1"/>
                      <a:pt x="4802" y="1"/>
                      <a:pt x="4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1703;p35">
                <a:extLst>
                  <a:ext uri="{FF2B5EF4-FFF2-40B4-BE49-F238E27FC236}">
                    <a16:creationId xmlns:a16="http://schemas.microsoft.com/office/drawing/2014/main" id="{C7D35694-A4BA-66C7-0110-BEF0FF40F891}"/>
                  </a:ext>
                </a:extLst>
              </p:cNvPr>
              <p:cNvSpPr/>
              <p:nvPr/>
            </p:nvSpPr>
            <p:spPr>
              <a:xfrm>
                <a:off x="1930800" y="4524550"/>
                <a:ext cx="474125" cy="934025"/>
              </a:xfrm>
              <a:custGeom>
                <a:avLst/>
                <a:gdLst/>
                <a:ahLst/>
                <a:cxnLst/>
                <a:rect l="l" t="t" r="r" b="b"/>
                <a:pathLst>
                  <a:path w="18965" h="37361" extrusionOk="0">
                    <a:moveTo>
                      <a:pt x="18965" y="0"/>
                    </a:moveTo>
                    <a:lnTo>
                      <a:pt x="0" y="15303"/>
                    </a:lnTo>
                    <a:lnTo>
                      <a:pt x="0" y="37360"/>
                    </a:lnTo>
                    <a:lnTo>
                      <a:pt x="18965" y="37360"/>
                    </a:lnTo>
                    <a:lnTo>
                      <a:pt x="18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1704;p35">
                <a:extLst>
                  <a:ext uri="{FF2B5EF4-FFF2-40B4-BE49-F238E27FC236}">
                    <a16:creationId xmlns:a16="http://schemas.microsoft.com/office/drawing/2014/main" id="{F3E31169-98D0-740B-73D0-F43C895A7A9B}"/>
                  </a:ext>
                </a:extLst>
              </p:cNvPr>
              <p:cNvSpPr/>
              <p:nvPr/>
            </p:nvSpPr>
            <p:spPr>
              <a:xfrm>
                <a:off x="1921625" y="4516325"/>
                <a:ext cx="491450" cy="951400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8056" extrusionOk="0">
                    <a:moveTo>
                      <a:pt x="18966" y="1062"/>
                    </a:moveTo>
                    <a:lnTo>
                      <a:pt x="18966" y="37364"/>
                    </a:lnTo>
                    <a:lnTo>
                      <a:pt x="693" y="37364"/>
                    </a:lnTo>
                    <a:lnTo>
                      <a:pt x="693" y="15794"/>
                    </a:lnTo>
                    <a:lnTo>
                      <a:pt x="18966" y="1062"/>
                    </a:lnTo>
                    <a:close/>
                    <a:moveTo>
                      <a:pt x="19314" y="0"/>
                    </a:moveTo>
                    <a:cubicBezTo>
                      <a:pt x="19239" y="0"/>
                      <a:pt x="19163" y="35"/>
                      <a:pt x="19088" y="85"/>
                    </a:cubicBezTo>
                    <a:lnTo>
                      <a:pt x="123" y="15347"/>
                    </a:lnTo>
                    <a:cubicBezTo>
                      <a:pt x="41" y="15428"/>
                      <a:pt x="1" y="15509"/>
                      <a:pt x="1" y="15632"/>
                    </a:cubicBezTo>
                    <a:lnTo>
                      <a:pt x="1" y="37689"/>
                    </a:lnTo>
                    <a:cubicBezTo>
                      <a:pt x="1" y="37771"/>
                      <a:pt x="41" y="37893"/>
                      <a:pt x="123" y="37934"/>
                    </a:cubicBezTo>
                    <a:cubicBezTo>
                      <a:pt x="164" y="38015"/>
                      <a:pt x="245" y="38056"/>
                      <a:pt x="367" y="38056"/>
                    </a:cubicBezTo>
                    <a:lnTo>
                      <a:pt x="19332" y="38056"/>
                    </a:lnTo>
                    <a:cubicBezTo>
                      <a:pt x="19413" y="38056"/>
                      <a:pt x="19495" y="38015"/>
                      <a:pt x="19576" y="37934"/>
                    </a:cubicBezTo>
                    <a:cubicBezTo>
                      <a:pt x="19617" y="37852"/>
                      <a:pt x="19657" y="37771"/>
                      <a:pt x="19657" y="37689"/>
                    </a:cubicBezTo>
                    <a:lnTo>
                      <a:pt x="19657" y="329"/>
                    </a:lnTo>
                    <a:cubicBezTo>
                      <a:pt x="19657" y="207"/>
                      <a:pt x="19576" y="85"/>
                      <a:pt x="19454" y="45"/>
                    </a:cubicBezTo>
                    <a:cubicBezTo>
                      <a:pt x="19407" y="13"/>
                      <a:pt x="19361" y="0"/>
                      <a:pt x="19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1705;p35">
                <a:extLst>
                  <a:ext uri="{FF2B5EF4-FFF2-40B4-BE49-F238E27FC236}">
                    <a16:creationId xmlns:a16="http://schemas.microsoft.com/office/drawing/2014/main" id="{3DDA57EC-BB2E-AD61-E325-EFBE77D3E469}"/>
                  </a:ext>
                </a:extLst>
              </p:cNvPr>
              <p:cNvSpPr/>
              <p:nvPr/>
            </p:nvSpPr>
            <p:spPr>
              <a:xfrm>
                <a:off x="1398675" y="4437050"/>
                <a:ext cx="5067825" cy="567750"/>
              </a:xfrm>
              <a:custGeom>
                <a:avLst/>
                <a:gdLst/>
                <a:ahLst/>
                <a:cxnLst/>
                <a:rect l="l" t="t" r="r" b="b"/>
                <a:pathLst>
                  <a:path w="202713" h="22710" extrusionOk="0">
                    <a:moveTo>
                      <a:pt x="202713" y="0"/>
                    </a:moveTo>
                    <a:lnTo>
                      <a:pt x="0" y="21285"/>
                    </a:lnTo>
                    <a:lnTo>
                      <a:pt x="82" y="22709"/>
                    </a:lnTo>
                    <a:lnTo>
                      <a:pt x="175039" y="22709"/>
                    </a:lnTo>
                    <a:lnTo>
                      <a:pt x="202713" y="1425"/>
                    </a:lnTo>
                    <a:lnTo>
                      <a:pt x="2027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1706;p35">
                <a:extLst>
                  <a:ext uri="{FF2B5EF4-FFF2-40B4-BE49-F238E27FC236}">
                    <a16:creationId xmlns:a16="http://schemas.microsoft.com/office/drawing/2014/main" id="{4ADBF221-333C-CC03-AAE6-D676DFE55CDB}"/>
                  </a:ext>
                </a:extLst>
              </p:cNvPr>
              <p:cNvSpPr/>
              <p:nvPr/>
            </p:nvSpPr>
            <p:spPr>
              <a:xfrm>
                <a:off x="1390525" y="4428500"/>
                <a:ext cx="5084125" cy="584450"/>
              </a:xfrm>
              <a:custGeom>
                <a:avLst/>
                <a:gdLst/>
                <a:ahLst/>
                <a:cxnLst/>
                <a:rect l="l" t="t" r="r" b="b"/>
                <a:pathLst>
                  <a:path w="203365" h="23378" extrusionOk="0">
                    <a:moveTo>
                      <a:pt x="202713" y="709"/>
                    </a:moveTo>
                    <a:lnTo>
                      <a:pt x="202713" y="1604"/>
                    </a:lnTo>
                    <a:lnTo>
                      <a:pt x="175214" y="22726"/>
                    </a:lnTo>
                    <a:lnTo>
                      <a:pt x="733" y="22726"/>
                    </a:lnTo>
                    <a:lnTo>
                      <a:pt x="693" y="21912"/>
                    </a:lnTo>
                    <a:lnTo>
                      <a:pt x="202713" y="709"/>
                    </a:lnTo>
                    <a:close/>
                    <a:moveTo>
                      <a:pt x="203071" y="1"/>
                    </a:moveTo>
                    <a:cubicBezTo>
                      <a:pt x="203044" y="1"/>
                      <a:pt x="203020" y="6"/>
                      <a:pt x="202998" y="17"/>
                    </a:cubicBezTo>
                    <a:lnTo>
                      <a:pt x="286" y="21261"/>
                    </a:lnTo>
                    <a:cubicBezTo>
                      <a:pt x="123" y="21302"/>
                      <a:pt x="1" y="21464"/>
                      <a:pt x="1" y="21627"/>
                    </a:cubicBezTo>
                    <a:lnTo>
                      <a:pt x="82" y="23051"/>
                    </a:lnTo>
                    <a:cubicBezTo>
                      <a:pt x="82" y="23255"/>
                      <a:pt x="204" y="23377"/>
                      <a:pt x="408" y="23377"/>
                    </a:cubicBezTo>
                    <a:lnTo>
                      <a:pt x="175365" y="23377"/>
                    </a:lnTo>
                    <a:cubicBezTo>
                      <a:pt x="175446" y="23377"/>
                      <a:pt x="175527" y="23377"/>
                      <a:pt x="175568" y="23296"/>
                    </a:cubicBezTo>
                    <a:lnTo>
                      <a:pt x="203242" y="2052"/>
                    </a:lnTo>
                    <a:cubicBezTo>
                      <a:pt x="203323" y="1970"/>
                      <a:pt x="203364" y="1889"/>
                      <a:pt x="203364" y="1767"/>
                    </a:cubicBezTo>
                    <a:lnTo>
                      <a:pt x="203364" y="342"/>
                    </a:lnTo>
                    <a:cubicBezTo>
                      <a:pt x="203364" y="220"/>
                      <a:pt x="203323" y="139"/>
                      <a:pt x="203283" y="98"/>
                    </a:cubicBezTo>
                    <a:cubicBezTo>
                      <a:pt x="203223" y="39"/>
                      <a:pt x="203142" y="1"/>
                      <a:pt x="203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1707;p35">
                <a:extLst>
                  <a:ext uri="{FF2B5EF4-FFF2-40B4-BE49-F238E27FC236}">
                    <a16:creationId xmlns:a16="http://schemas.microsoft.com/office/drawing/2014/main" id="{CEF9FDE4-5FE6-349B-26C7-0C16DAECEF89}"/>
                  </a:ext>
                </a:extLst>
              </p:cNvPr>
              <p:cNvSpPr/>
              <p:nvPr/>
            </p:nvSpPr>
            <p:spPr>
              <a:xfrm>
                <a:off x="1400700" y="4437050"/>
                <a:ext cx="5065800" cy="531125"/>
              </a:xfrm>
              <a:custGeom>
                <a:avLst/>
                <a:gdLst/>
                <a:ahLst/>
                <a:cxnLst/>
                <a:rect l="l" t="t" r="r" b="b"/>
                <a:pathLst>
                  <a:path w="202632" h="21245" extrusionOk="0">
                    <a:moveTo>
                      <a:pt x="44157" y="0"/>
                    </a:moveTo>
                    <a:lnTo>
                      <a:pt x="1" y="21244"/>
                    </a:lnTo>
                    <a:lnTo>
                      <a:pt x="174958" y="21244"/>
                    </a:lnTo>
                    <a:lnTo>
                      <a:pt x="2026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1708;p35">
                <a:extLst>
                  <a:ext uri="{FF2B5EF4-FFF2-40B4-BE49-F238E27FC236}">
                    <a16:creationId xmlns:a16="http://schemas.microsoft.com/office/drawing/2014/main" id="{29EF313C-8FA2-EE59-6D48-08E1B250E353}"/>
                  </a:ext>
                </a:extLst>
              </p:cNvPr>
              <p:cNvSpPr/>
              <p:nvPr/>
            </p:nvSpPr>
            <p:spPr>
              <a:xfrm>
                <a:off x="1391550" y="4427900"/>
                <a:ext cx="5084100" cy="549425"/>
              </a:xfrm>
              <a:custGeom>
                <a:avLst/>
                <a:gdLst/>
                <a:ahLst/>
                <a:cxnLst/>
                <a:rect l="l" t="t" r="r" b="b"/>
                <a:pathLst>
                  <a:path w="203364" h="21977" extrusionOk="0">
                    <a:moveTo>
                      <a:pt x="201980" y="692"/>
                    </a:moveTo>
                    <a:lnTo>
                      <a:pt x="175226" y="21285"/>
                    </a:lnTo>
                    <a:lnTo>
                      <a:pt x="1832" y="21285"/>
                    </a:lnTo>
                    <a:lnTo>
                      <a:pt x="44564" y="692"/>
                    </a:lnTo>
                    <a:close/>
                    <a:moveTo>
                      <a:pt x="44523" y="0"/>
                    </a:moveTo>
                    <a:lnTo>
                      <a:pt x="44360" y="41"/>
                    </a:lnTo>
                    <a:lnTo>
                      <a:pt x="204" y="21326"/>
                    </a:lnTo>
                    <a:cubicBezTo>
                      <a:pt x="82" y="21407"/>
                      <a:pt x="1" y="21570"/>
                      <a:pt x="41" y="21692"/>
                    </a:cubicBezTo>
                    <a:cubicBezTo>
                      <a:pt x="82" y="21855"/>
                      <a:pt x="204" y="21977"/>
                      <a:pt x="367" y="21977"/>
                    </a:cubicBezTo>
                    <a:lnTo>
                      <a:pt x="175324" y="21977"/>
                    </a:lnTo>
                    <a:cubicBezTo>
                      <a:pt x="175405" y="21977"/>
                      <a:pt x="175486" y="21936"/>
                      <a:pt x="175527" y="21895"/>
                    </a:cubicBezTo>
                    <a:lnTo>
                      <a:pt x="203201" y="611"/>
                    </a:lnTo>
                    <a:cubicBezTo>
                      <a:pt x="203323" y="529"/>
                      <a:pt x="203364" y="407"/>
                      <a:pt x="203323" y="244"/>
                    </a:cubicBezTo>
                    <a:cubicBezTo>
                      <a:pt x="203282" y="122"/>
                      <a:pt x="203160" y="0"/>
                      <a:pt x="2029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1709;p35">
                <a:extLst>
                  <a:ext uri="{FF2B5EF4-FFF2-40B4-BE49-F238E27FC236}">
                    <a16:creationId xmlns:a16="http://schemas.microsoft.com/office/drawing/2014/main" id="{432E0675-2D97-9CB1-6389-05920172FA7A}"/>
                  </a:ext>
                </a:extLst>
              </p:cNvPr>
              <p:cNvSpPr/>
              <p:nvPr/>
            </p:nvSpPr>
            <p:spPr>
              <a:xfrm>
                <a:off x="5056325" y="4664950"/>
                <a:ext cx="755975" cy="213700"/>
              </a:xfrm>
              <a:custGeom>
                <a:avLst/>
                <a:gdLst/>
                <a:ahLst/>
                <a:cxnLst/>
                <a:rect l="l" t="t" r="r" b="b"/>
                <a:pathLst>
                  <a:path w="30239" h="8548" extrusionOk="0">
                    <a:moveTo>
                      <a:pt x="10704" y="1"/>
                    </a:moveTo>
                    <a:lnTo>
                      <a:pt x="0" y="8547"/>
                    </a:lnTo>
                    <a:lnTo>
                      <a:pt x="18558" y="8547"/>
                    </a:lnTo>
                    <a:lnTo>
                      <a:pt x="30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1710;p35">
                <a:extLst>
                  <a:ext uri="{FF2B5EF4-FFF2-40B4-BE49-F238E27FC236}">
                    <a16:creationId xmlns:a16="http://schemas.microsoft.com/office/drawing/2014/main" id="{F56EC790-9571-E91C-05FF-310A283BAD58}"/>
                  </a:ext>
                </a:extLst>
              </p:cNvPr>
              <p:cNvSpPr/>
              <p:nvPr/>
            </p:nvSpPr>
            <p:spPr>
              <a:xfrm>
                <a:off x="5047175" y="4656825"/>
                <a:ext cx="774275" cy="230975"/>
              </a:xfrm>
              <a:custGeom>
                <a:avLst/>
                <a:gdLst/>
                <a:ahLst/>
                <a:cxnLst/>
                <a:rect l="l" t="t" r="r" b="b"/>
                <a:pathLst>
                  <a:path w="30971" h="9239" extrusionOk="0">
                    <a:moveTo>
                      <a:pt x="29546" y="651"/>
                    </a:moveTo>
                    <a:lnTo>
                      <a:pt x="18831" y="8546"/>
                    </a:lnTo>
                    <a:lnTo>
                      <a:pt x="1343" y="8546"/>
                    </a:lnTo>
                    <a:lnTo>
                      <a:pt x="11192" y="651"/>
                    </a:lnTo>
                    <a:close/>
                    <a:moveTo>
                      <a:pt x="11070" y="0"/>
                    </a:moveTo>
                    <a:cubicBezTo>
                      <a:pt x="10988" y="0"/>
                      <a:pt x="10907" y="0"/>
                      <a:pt x="10866" y="41"/>
                    </a:cubicBezTo>
                    <a:lnTo>
                      <a:pt x="163" y="8628"/>
                    </a:lnTo>
                    <a:cubicBezTo>
                      <a:pt x="41" y="8709"/>
                      <a:pt x="0" y="8872"/>
                      <a:pt x="82" y="8994"/>
                    </a:cubicBezTo>
                    <a:cubicBezTo>
                      <a:pt x="122" y="9116"/>
                      <a:pt x="244" y="9238"/>
                      <a:pt x="366" y="9238"/>
                    </a:cubicBezTo>
                    <a:lnTo>
                      <a:pt x="18924" y="9238"/>
                    </a:lnTo>
                    <a:cubicBezTo>
                      <a:pt x="18965" y="9238"/>
                      <a:pt x="19046" y="9198"/>
                      <a:pt x="19128" y="9157"/>
                    </a:cubicBezTo>
                    <a:lnTo>
                      <a:pt x="30808" y="611"/>
                    </a:lnTo>
                    <a:cubicBezTo>
                      <a:pt x="30889" y="529"/>
                      <a:pt x="30971" y="366"/>
                      <a:pt x="30889" y="204"/>
                    </a:cubicBezTo>
                    <a:cubicBezTo>
                      <a:pt x="30849" y="81"/>
                      <a:pt x="30726" y="0"/>
                      <a:pt x="30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1711;p35">
                <a:extLst>
                  <a:ext uri="{FF2B5EF4-FFF2-40B4-BE49-F238E27FC236}">
                    <a16:creationId xmlns:a16="http://schemas.microsoft.com/office/drawing/2014/main" id="{379A3273-00DD-2E24-B7E9-223ED7C8DF55}"/>
                  </a:ext>
                </a:extLst>
              </p:cNvPr>
              <p:cNvSpPr/>
              <p:nvPr/>
            </p:nvSpPr>
            <p:spPr>
              <a:xfrm>
                <a:off x="5774625" y="4437050"/>
                <a:ext cx="691875" cy="567750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2710" extrusionOk="0">
                    <a:moveTo>
                      <a:pt x="27675" y="0"/>
                    </a:moveTo>
                    <a:lnTo>
                      <a:pt x="1" y="21244"/>
                    </a:lnTo>
                    <a:lnTo>
                      <a:pt x="1" y="22709"/>
                    </a:lnTo>
                    <a:lnTo>
                      <a:pt x="27675" y="1425"/>
                    </a:lnTo>
                    <a:lnTo>
                      <a:pt x="27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1712;p35">
                <a:extLst>
                  <a:ext uri="{FF2B5EF4-FFF2-40B4-BE49-F238E27FC236}">
                    <a16:creationId xmlns:a16="http://schemas.microsoft.com/office/drawing/2014/main" id="{1E805EBC-1293-34E7-4E7B-591D6B1273CA}"/>
                  </a:ext>
                </a:extLst>
              </p:cNvPr>
              <p:cNvSpPr/>
              <p:nvPr/>
            </p:nvSpPr>
            <p:spPr>
              <a:xfrm>
                <a:off x="5766475" y="4428250"/>
                <a:ext cx="708175" cy="584775"/>
              </a:xfrm>
              <a:custGeom>
                <a:avLst/>
                <a:gdLst/>
                <a:ahLst/>
                <a:cxnLst/>
                <a:rect l="l" t="t" r="r" b="b"/>
                <a:pathLst>
                  <a:path w="28327" h="23391" extrusionOk="0">
                    <a:moveTo>
                      <a:pt x="27675" y="1044"/>
                    </a:moveTo>
                    <a:lnTo>
                      <a:pt x="27675" y="1614"/>
                    </a:lnTo>
                    <a:lnTo>
                      <a:pt x="652" y="22370"/>
                    </a:lnTo>
                    <a:lnTo>
                      <a:pt x="652" y="22370"/>
                    </a:lnTo>
                    <a:lnTo>
                      <a:pt x="652" y="21800"/>
                    </a:lnTo>
                    <a:lnTo>
                      <a:pt x="27675" y="1044"/>
                    </a:lnTo>
                    <a:close/>
                    <a:moveTo>
                      <a:pt x="27999" y="0"/>
                    </a:moveTo>
                    <a:cubicBezTo>
                      <a:pt x="27920" y="0"/>
                      <a:pt x="27845" y="20"/>
                      <a:pt x="27797" y="68"/>
                    </a:cubicBezTo>
                    <a:lnTo>
                      <a:pt x="123" y="21352"/>
                    </a:lnTo>
                    <a:cubicBezTo>
                      <a:pt x="42" y="21393"/>
                      <a:pt x="1" y="21515"/>
                      <a:pt x="1" y="21596"/>
                    </a:cubicBezTo>
                    <a:lnTo>
                      <a:pt x="1" y="23061"/>
                    </a:lnTo>
                    <a:cubicBezTo>
                      <a:pt x="1" y="23184"/>
                      <a:pt x="82" y="23306"/>
                      <a:pt x="164" y="23346"/>
                    </a:cubicBezTo>
                    <a:cubicBezTo>
                      <a:pt x="210" y="23377"/>
                      <a:pt x="263" y="23391"/>
                      <a:pt x="315" y="23391"/>
                    </a:cubicBezTo>
                    <a:cubicBezTo>
                      <a:pt x="398" y="23391"/>
                      <a:pt x="480" y="23356"/>
                      <a:pt x="530" y="23306"/>
                    </a:cubicBezTo>
                    <a:lnTo>
                      <a:pt x="28204" y="2062"/>
                    </a:lnTo>
                    <a:cubicBezTo>
                      <a:pt x="28285" y="1980"/>
                      <a:pt x="28326" y="1899"/>
                      <a:pt x="28326" y="1777"/>
                    </a:cubicBezTo>
                    <a:lnTo>
                      <a:pt x="28326" y="352"/>
                    </a:lnTo>
                    <a:cubicBezTo>
                      <a:pt x="28326" y="230"/>
                      <a:pt x="28245" y="108"/>
                      <a:pt x="28163" y="27"/>
                    </a:cubicBezTo>
                    <a:cubicBezTo>
                      <a:pt x="28113" y="10"/>
                      <a:pt x="28055" y="0"/>
                      <a:pt x="27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1713;p35">
                <a:extLst>
                  <a:ext uri="{FF2B5EF4-FFF2-40B4-BE49-F238E27FC236}">
                    <a16:creationId xmlns:a16="http://schemas.microsoft.com/office/drawing/2014/main" id="{9061C6DF-5544-99FC-9D71-7C71C1865BE2}"/>
                  </a:ext>
                </a:extLst>
              </p:cNvPr>
              <p:cNvSpPr/>
              <p:nvPr/>
            </p:nvSpPr>
            <p:spPr>
              <a:xfrm>
                <a:off x="5189600" y="4452300"/>
                <a:ext cx="914700" cy="283675"/>
              </a:xfrm>
              <a:custGeom>
                <a:avLst/>
                <a:gdLst/>
                <a:ahLst/>
                <a:cxnLst/>
                <a:rect l="l" t="t" r="r" b="b"/>
                <a:pathLst>
                  <a:path w="36588" h="11347" extrusionOk="0">
                    <a:moveTo>
                      <a:pt x="33128" y="1"/>
                    </a:moveTo>
                    <a:cubicBezTo>
                      <a:pt x="32599" y="1"/>
                      <a:pt x="32274" y="42"/>
                      <a:pt x="32233" y="42"/>
                    </a:cubicBezTo>
                    <a:lnTo>
                      <a:pt x="367" y="42"/>
                    </a:lnTo>
                    <a:cubicBezTo>
                      <a:pt x="164" y="42"/>
                      <a:pt x="1" y="204"/>
                      <a:pt x="1" y="367"/>
                    </a:cubicBezTo>
                    <a:cubicBezTo>
                      <a:pt x="1" y="571"/>
                      <a:pt x="164" y="733"/>
                      <a:pt x="367" y="733"/>
                    </a:cubicBezTo>
                    <a:lnTo>
                      <a:pt x="32274" y="733"/>
                    </a:lnTo>
                    <a:lnTo>
                      <a:pt x="32314" y="693"/>
                    </a:lnTo>
                    <a:lnTo>
                      <a:pt x="33128" y="693"/>
                    </a:lnTo>
                    <a:cubicBezTo>
                      <a:pt x="33698" y="693"/>
                      <a:pt x="34430" y="733"/>
                      <a:pt x="35000" y="896"/>
                    </a:cubicBezTo>
                    <a:cubicBezTo>
                      <a:pt x="35285" y="1018"/>
                      <a:pt x="35529" y="1140"/>
                      <a:pt x="35692" y="1263"/>
                    </a:cubicBezTo>
                    <a:cubicBezTo>
                      <a:pt x="35814" y="1385"/>
                      <a:pt x="35896" y="1547"/>
                      <a:pt x="35896" y="1751"/>
                    </a:cubicBezTo>
                    <a:cubicBezTo>
                      <a:pt x="35896" y="1873"/>
                      <a:pt x="35855" y="1995"/>
                      <a:pt x="35814" y="2158"/>
                    </a:cubicBezTo>
                    <a:cubicBezTo>
                      <a:pt x="35611" y="2687"/>
                      <a:pt x="35285" y="3053"/>
                      <a:pt x="34675" y="3379"/>
                    </a:cubicBezTo>
                    <a:cubicBezTo>
                      <a:pt x="33739" y="3867"/>
                      <a:pt x="32274" y="4193"/>
                      <a:pt x="30198" y="4356"/>
                    </a:cubicBezTo>
                    <a:cubicBezTo>
                      <a:pt x="28082" y="4559"/>
                      <a:pt x="25355" y="4640"/>
                      <a:pt x="21936" y="4762"/>
                    </a:cubicBezTo>
                    <a:cubicBezTo>
                      <a:pt x="17256" y="4925"/>
                      <a:pt x="14326" y="6431"/>
                      <a:pt x="12535" y="7896"/>
                    </a:cubicBezTo>
                    <a:cubicBezTo>
                      <a:pt x="10745" y="9402"/>
                      <a:pt x="10094" y="10867"/>
                      <a:pt x="10094" y="10867"/>
                    </a:cubicBezTo>
                    <a:cubicBezTo>
                      <a:pt x="10012" y="11071"/>
                      <a:pt x="10094" y="11274"/>
                      <a:pt x="10256" y="11315"/>
                    </a:cubicBezTo>
                    <a:cubicBezTo>
                      <a:pt x="10311" y="11337"/>
                      <a:pt x="10365" y="11347"/>
                      <a:pt x="10417" y="11347"/>
                    </a:cubicBezTo>
                    <a:cubicBezTo>
                      <a:pt x="10557" y="11347"/>
                      <a:pt x="10674" y="11271"/>
                      <a:pt x="10704" y="11152"/>
                    </a:cubicBezTo>
                    <a:cubicBezTo>
                      <a:pt x="10785" y="11030"/>
                      <a:pt x="11396" y="9646"/>
                      <a:pt x="13105" y="8303"/>
                    </a:cubicBezTo>
                    <a:cubicBezTo>
                      <a:pt x="14814" y="6960"/>
                      <a:pt x="17582" y="5576"/>
                      <a:pt x="21936" y="5454"/>
                    </a:cubicBezTo>
                    <a:cubicBezTo>
                      <a:pt x="26535" y="5292"/>
                      <a:pt x="29872" y="5169"/>
                      <a:pt x="32192" y="4803"/>
                    </a:cubicBezTo>
                    <a:cubicBezTo>
                      <a:pt x="33372" y="4640"/>
                      <a:pt x="34268" y="4356"/>
                      <a:pt x="35000" y="3989"/>
                    </a:cubicBezTo>
                    <a:cubicBezTo>
                      <a:pt x="35692" y="3623"/>
                      <a:pt x="36180" y="3094"/>
                      <a:pt x="36425" y="2402"/>
                    </a:cubicBezTo>
                    <a:cubicBezTo>
                      <a:pt x="36547" y="2199"/>
                      <a:pt x="36587" y="1954"/>
                      <a:pt x="36587" y="1751"/>
                    </a:cubicBezTo>
                    <a:cubicBezTo>
                      <a:pt x="36587" y="1344"/>
                      <a:pt x="36384" y="1018"/>
                      <a:pt x="36140" y="774"/>
                    </a:cubicBezTo>
                    <a:cubicBezTo>
                      <a:pt x="35773" y="408"/>
                      <a:pt x="35244" y="245"/>
                      <a:pt x="34675" y="123"/>
                    </a:cubicBezTo>
                    <a:cubicBezTo>
                      <a:pt x="34146" y="42"/>
                      <a:pt x="33576" y="1"/>
                      <a:pt x="33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1714;p35">
                <a:extLst>
                  <a:ext uri="{FF2B5EF4-FFF2-40B4-BE49-F238E27FC236}">
                    <a16:creationId xmlns:a16="http://schemas.microsoft.com/office/drawing/2014/main" id="{4AB35BBA-15DD-A7B5-545F-F11C66BD0E0F}"/>
                  </a:ext>
                </a:extLst>
              </p:cNvPr>
              <p:cNvSpPr/>
              <p:nvPr/>
            </p:nvSpPr>
            <p:spPr>
              <a:xfrm>
                <a:off x="5292375" y="4676900"/>
                <a:ext cx="262500" cy="176300"/>
              </a:xfrm>
              <a:custGeom>
                <a:avLst/>
                <a:gdLst/>
                <a:ahLst/>
                <a:cxnLst/>
                <a:rect l="l" t="t" r="r" b="b"/>
                <a:pathLst>
                  <a:path w="10500" h="7052" extrusionOk="0">
                    <a:moveTo>
                      <a:pt x="6975" y="1"/>
                    </a:moveTo>
                    <a:cubicBezTo>
                      <a:pt x="5952" y="1"/>
                      <a:pt x="4660" y="133"/>
                      <a:pt x="3581" y="662"/>
                    </a:cubicBezTo>
                    <a:cubicBezTo>
                      <a:pt x="2279" y="1354"/>
                      <a:pt x="1058" y="3714"/>
                      <a:pt x="366" y="5342"/>
                    </a:cubicBezTo>
                    <a:cubicBezTo>
                      <a:pt x="0" y="6156"/>
                      <a:pt x="611" y="7052"/>
                      <a:pt x="1506" y="7052"/>
                    </a:cubicBezTo>
                    <a:lnTo>
                      <a:pt x="5535" y="7052"/>
                    </a:lnTo>
                    <a:cubicBezTo>
                      <a:pt x="5861" y="7052"/>
                      <a:pt x="6227" y="6930"/>
                      <a:pt x="6430" y="6645"/>
                    </a:cubicBezTo>
                    <a:lnTo>
                      <a:pt x="10500" y="2087"/>
                    </a:lnTo>
                    <a:cubicBezTo>
                      <a:pt x="10500" y="2087"/>
                      <a:pt x="10337" y="337"/>
                      <a:pt x="8750" y="133"/>
                    </a:cubicBezTo>
                    <a:cubicBezTo>
                      <a:pt x="8750" y="133"/>
                      <a:pt x="7997" y="1"/>
                      <a:pt x="6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1715;p35">
                <a:extLst>
                  <a:ext uri="{FF2B5EF4-FFF2-40B4-BE49-F238E27FC236}">
                    <a16:creationId xmlns:a16="http://schemas.microsoft.com/office/drawing/2014/main" id="{21D3312A-D785-B5FA-E02C-665FDE045CB2}"/>
                  </a:ext>
                </a:extLst>
              </p:cNvPr>
              <p:cNvSpPr/>
              <p:nvPr/>
            </p:nvSpPr>
            <p:spPr>
              <a:xfrm>
                <a:off x="5442950" y="4707275"/>
                <a:ext cx="72250" cy="11947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4779" extrusionOk="0">
                    <a:moveTo>
                      <a:pt x="2677" y="1"/>
                    </a:moveTo>
                    <a:cubicBezTo>
                      <a:pt x="2651" y="1"/>
                      <a:pt x="2627" y="6"/>
                      <a:pt x="2605" y="17"/>
                    </a:cubicBezTo>
                    <a:cubicBezTo>
                      <a:pt x="244" y="1360"/>
                      <a:pt x="0" y="3435"/>
                      <a:pt x="0" y="4249"/>
                    </a:cubicBezTo>
                    <a:cubicBezTo>
                      <a:pt x="0" y="4494"/>
                      <a:pt x="0" y="4616"/>
                      <a:pt x="0" y="4616"/>
                    </a:cubicBezTo>
                    <a:cubicBezTo>
                      <a:pt x="41" y="4738"/>
                      <a:pt x="122" y="4778"/>
                      <a:pt x="204" y="4778"/>
                    </a:cubicBezTo>
                    <a:cubicBezTo>
                      <a:pt x="285" y="4738"/>
                      <a:pt x="367" y="4656"/>
                      <a:pt x="367" y="4575"/>
                    </a:cubicBezTo>
                    <a:lnTo>
                      <a:pt x="326" y="4494"/>
                    </a:lnTo>
                    <a:cubicBezTo>
                      <a:pt x="326" y="4453"/>
                      <a:pt x="326" y="4372"/>
                      <a:pt x="326" y="4249"/>
                    </a:cubicBezTo>
                    <a:cubicBezTo>
                      <a:pt x="326" y="3476"/>
                      <a:pt x="570" y="1563"/>
                      <a:pt x="2768" y="302"/>
                    </a:cubicBezTo>
                    <a:cubicBezTo>
                      <a:pt x="2849" y="261"/>
                      <a:pt x="2890" y="180"/>
                      <a:pt x="2849" y="98"/>
                    </a:cubicBezTo>
                    <a:cubicBezTo>
                      <a:pt x="2819" y="39"/>
                      <a:pt x="2746" y="1"/>
                      <a:pt x="2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1716;p35">
                <a:extLst>
                  <a:ext uri="{FF2B5EF4-FFF2-40B4-BE49-F238E27FC236}">
                    <a16:creationId xmlns:a16="http://schemas.microsoft.com/office/drawing/2014/main" id="{DAF88F99-6063-CE41-FF3A-EFE6D92AB3CF}"/>
                  </a:ext>
                </a:extLst>
              </p:cNvPr>
              <p:cNvSpPr/>
              <p:nvPr/>
            </p:nvSpPr>
            <p:spPr>
              <a:xfrm>
                <a:off x="3283975" y="4592725"/>
                <a:ext cx="2022650" cy="316425"/>
              </a:xfrm>
              <a:custGeom>
                <a:avLst/>
                <a:gdLst/>
                <a:ahLst/>
                <a:cxnLst/>
                <a:rect l="l" t="t" r="r" b="b"/>
                <a:pathLst>
                  <a:path w="80906" h="12657" extrusionOk="0">
                    <a:moveTo>
                      <a:pt x="15831" y="0"/>
                    </a:moveTo>
                    <a:lnTo>
                      <a:pt x="0" y="12657"/>
                    </a:lnTo>
                    <a:lnTo>
                      <a:pt x="65075" y="12657"/>
                    </a:lnTo>
                    <a:lnTo>
                      <a:pt x="80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1717;p35">
                <a:extLst>
                  <a:ext uri="{FF2B5EF4-FFF2-40B4-BE49-F238E27FC236}">
                    <a16:creationId xmlns:a16="http://schemas.microsoft.com/office/drawing/2014/main" id="{FE768AE0-C037-72B1-2396-FDA89BE3145C}"/>
                  </a:ext>
                </a:extLst>
              </p:cNvPr>
              <p:cNvSpPr/>
              <p:nvPr/>
            </p:nvSpPr>
            <p:spPr>
              <a:xfrm>
                <a:off x="3274800" y="4584575"/>
                <a:ext cx="2041000" cy="332725"/>
              </a:xfrm>
              <a:custGeom>
                <a:avLst/>
                <a:gdLst/>
                <a:ahLst/>
                <a:cxnLst/>
                <a:rect l="l" t="t" r="r" b="b"/>
                <a:pathLst>
                  <a:path w="81640" h="13309" extrusionOk="0">
                    <a:moveTo>
                      <a:pt x="80296" y="692"/>
                    </a:moveTo>
                    <a:lnTo>
                      <a:pt x="65340" y="12617"/>
                    </a:lnTo>
                    <a:lnTo>
                      <a:pt x="1344" y="12617"/>
                    </a:lnTo>
                    <a:lnTo>
                      <a:pt x="16320" y="692"/>
                    </a:lnTo>
                    <a:close/>
                    <a:moveTo>
                      <a:pt x="16198" y="1"/>
                    </a:moveTo>
                    <a:cubicBezTo>
                      <a:pt x="16117" y="1"/>
                      <a:pt x="16035" y="41"/>
                      <a:pt x="15995" y="82"/>
                    </a:cubicBezTo>
                    <a:lnTo>
                      <a:pt x="164" y="12698"/>
                    </a:lnTo>
                    <a:cubicBezTo>
                      <a:pt x="42" y="12779"/>
                      <a:pt x="1" y="12942"/>
                      <a:pt x="42" y="13064"/>
                    </a:cubicBezTo>
                    <a:cubicBezTo>
                      <a:pt x="82" y="13227"/>
                      <a:pt x="204" y="13309"/>
                      <a:pt x="367" y="13309"/>
                    </a:cubicBezTo>
                    <a:lnTo>
                      <a:pt x="65442" y="13309"/>
                    </a:lnTo>
                    <a:cubicBezTo>
                      <a:pt x="65523" y="13309"/>
                      <a:pt x="65605" y="13268"/>
                      <a:pt x="65645" y="13227"/>
                    </a:cubicBezTo>
                    <a:lnTo>
                      <a:pt x="81476" y="611"/>
                    </a:lnTo>
                    <a:cubicBezTo>
                      <a:pt x="81598" y="530"/>
                      <a:pt x="81639" y="367"/>
                      <a:pt x="81598" y="245"/>
                    </a:cubicBezTo>
                    <a:cubicBezTo>
                      <a:pt x="81558" y="82"/>
                      <a:pt x="81436" y="1"/>
                      <a:pt x="81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1718;p35">
                <a:extLst>
                  <a:ext uri="{FF2B5EF4-FFF2-40B4-BE49-F238E27FC236}">
                    <a16:creationId xmlns:a16="http://schemas.microsoft.com/office/drawing/2014/main" id="{9563057F-8E98-18DB-0CAE-7A66A16F81E0}"/>
                  </a:ext>
                </a:extLst>
              </p:cNvPr>
              <p:cNvSpPr/>
              <p:nvPr/>
            </p:nvSpPr>
            <p:spPr>
              <a:xfrm>
                <a:off x="4902700" y="4584475"/>
                <a:ext cx="413100" cy="352825"/>
              </a:xfrm>
              <a:custGeom>
                <a:avLst/>
                <a:gdLst/>
                <a:ahLst/>
                <a:cxnLst/>
                <a:rect l="l" t="t" r="r" b="b"/>
                <a:pathLst>
                  <a:path w="16524" h="14113" extrusionOk="0">
                    <a:moveTo>
                      <a:pt x="16180" y="1"/>
                    </a:moveTo>
                    <a:cubicBezTo>
                      <a:pt x="16104" y="1"/>
                      <a:pt x="16029" y="36"/>
                      <a:pt x="15953" y="86"/>
                    </a:cubicBezTo>
                    <a:lnTo>
                      <a:pt x="122" y="12702"/>
                    </a:lnTo>
                    <a:cubicBezTo>
                      <a:pt x="41" y="12783"/>
                      <a:pt x="0" y="12865"/>
                      <a:pt x="0" y="12987"/>
                    </a:cubicBezTo>
                    <a:lnTo>
                      <a:pt x="0" y="13760"/>
                    </a:lnTo>
                    <a:cubicBezTo>
                      <a:pt x="0" y="13882"/>
                      <a:pt x="82" y="14004"/>
                      <a:pt x="204" y="14086"/>
                    </a:cubicBezTo>
                    <a:cubicBezTo>
                      <a:pt x="254" y="14103"/>
                      <a:pt x="305" y="14113"/>
                      <a:pt x="352" y="14113"/>
                    </a:cubicBezTo>
                    <a:cubicBezTo>
                      <a:pt x="420" y="14113"/>
                      <a:pt x="482" y="14093"/>
                      <a:pt x="529" y="14045"/>
                    </a:cubicBezTo>
                    <a:lnTo>
                      <a:pt x="16360" y="1388"/>
                    </a:lnTo>
                    <a:cubicBezTo>
                      <a:pt x="16442" y="1348"/>
                      <a:pt x="16523" y="1225"/>
                      <a:pt x="16523" y="1144"/>
                    </a:cubicBezTo>
                    <a:lnTo>
                      <a:pt x="16523" y="330"/>
                    </a:lnTo>
                    <a:cubicBezTo>
                      <a:pt x="16523" y="208"/>
                      <a:pt x="16442" y="86"/>
                      <a:pt x="16320" y="45"/>
                    </a:cubicBezTo>
                    <a:cubicBezTo>
                      <a:pt x="16273" y="14"/>
                      <a:pt x="16226" y="1"/>
                      <a:pt x="16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1719;p35">
                <a:extLst>
                  <a:ext uri="{FF2B5EF4-FFF2-40B4-BE49-F238E27FC236}">
                    <a16:creationId xmlns:a16="http://schemas.microsoft.com/office/drawing/2014/main" id="{0949BB57-358F-5F7E-C5DF-AE453CD4C545}"/>
                  </a:ext>
                </a:extLst>
              </p:cNvPr>
              <p:cNvSpPr/>
              <p:nvPr/>
            </p:nvSpPr>
            <p:spPr>
              <a:xfrm>
                <a:off x="3283975" y="4909125"/>
                <a:ext cx="16268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5075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65075" y="774"/>
                    </a:lnTo>
                    <a:lnTo>
                      <a:pt x="650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1720;p35">
                <a:extLst>
                  <a:ext uri="{FF2B5EF4-FFF2-40B4-BE49-F238E27FC236}">
                    <a16:creationId xmlns:a16="http://schemas.microsoft.com/office/drawing/2014/main" id="{26C7D04B-A8F6-6267-4192-5E33508A775B}"/>
                  </a:ext>
                </a:extLst>
              </p:cNvPr>
              <p:cNvSpPr/>
              <p:nvPr/>
            </p:nvSpPr>
            <p:spPr>
              <a:xfrm>
                <a:off x="3274800" y="4899975"/>
                <a:ext cx="1645225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65809" h="1507" extrusionOk="0">
                    <a:moveTo>
                      <a:pt x="65116" y="693"/>
                    </a:moveTo>
                    <a:lnTo>
                      <a:pt x="65116" y="815"/>
                    </a:lnTo>
                    <a:lnTo>
                      <a:pt x="693" y="815"/>
                    </a:lnTo>
                    <a:lnTo>
                      <a:pt x="693" y="693"/>
                    </a:lnTo>
                    <a:close/>
                    <a:moveTo>
                      <a:pt x="367" y="1"/>
                    </a:moveTo>
                    <a:cubicBezTo>
                      <a:pt x="286" y="1"/>
                      <a:pt x="164" y="41"/>
                      <a:pt x="123" y="123"/>
                    </a:cubicBezTo>
                    <a:cubicBezTo>
                      <a:pt x="42" y="163"/>
                      <a:pt x="1" y="286"/>
                      <a:pt x="1" y="367"/>
                    </a:cubicBezTo>
                    <a:lnTo>
                      <a:pt x="1" y="1140"/>
                    </a:lnTo>
                    <a:cubicBezTo>
                      <a:pt x="1" y="1222"/>
                      <a:pt x="42" y="1344"/>
                      <a:pt x="123" y="1384"/>
                    </a:cubicBezTo>
                    <a:cubicBezTo>
                      <a:pt x="164" y="1466"/>
                      <a:pt x="286" y="1506"/>
                      <a:pt x="367" y="1506"/>
                    </a:cubicBezTo>
                    <a:lnTo>
                      <a:pt x="65442" y="1506"/>
                    </a:lnTo>
                    <a:cubicBezTo>
                      <a:pt x="65523" y="1506"/>
                      <a:pt x="65645" y="1466"/>
                      <a:pt x="65686" y="1384"/>
                    </a:cubicBezTo>
                    <a:cubicBezTo>
                      <a:pt x="65767" y="1344"/>
                      <a:pt x="65808" y="1222"/>
                      <a:pt x="65808" y="1140"/>
                    </a:cubicBezTo>
                    <a:lnTo>
                      <a:pt x="65808" y="367"/>
                    </a:lnTo>
                    <a:cubicBezTo>
                      <a:pt x="65808" y="286"/>
                      <a:pt x="65767" y="163"/>
                      <a:pt x="65686" y="123"/>
                    </a:cubicBezTo>
                    <a:cubicBezTo>
                      <a:pt x="65645" y="41"/>
                      <a:pt x="65523" y="1"/>
                      <a:pt x="65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1721;p35">
                <a:extLst>
                  <a:ext uri="{FF2B5EF4-FFF2-40B4-BE49-F238E27FC236}">
                    <a16:creationId xmlns:a16="http://schemas.microsoft.com/office/drawing/2014/main" id="{AB1ACEE1-41C5-0520-691D-E17C5EEA704E}"/>
                  </a:ext>
                </a:extLst>
              </p:cNvPr>
              <p:cNvSpPr/>
              <p:nvPr/>
            </p:nvSpPr>
            <p:spPr>
              <a:xfrm>
                <a:off x="375300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59" y="1710"/>
                    </a:lnTo>
                    <a:lnTo>
                      <a:pt x="1343" y="1710"/>
                    </a:lnTo>
                    <a:lnTo>
                      <a:pt x="2587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81" y="2401"/>
                    </a:lnTo>
                    <a:cubicBezTo>
                      <a:pt x="4721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4"/>
                    </a:cubicBezTo>
                    <a:cubicBezTo>
                      <a:pt x="7041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1722;p35">
                <a:extLst>
                  <a:ext uri="{FF2B5EF4-FFF2-40B4-BE49-F238E27FC236}">
                    <a16:creationId xmlns:a16="http://schemas.microsoft.com/office/drawing/2014/main" id="{8BD21D0F-BE09-8147-8CE1-43C8543FA52C}"/>
                  </a:ext>
                </a:extLst>
              </p:cNvPr>
              <p:cNvSpPr/>
              <p:nvPr/>
            </p:nvSpPr>
            <p:spPr>
              <a:xfrm>
                <a:off x="386085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18" y="1710"/>
                    </a:lnTo>
                    <a:lnTo>
                      <a:pt x="1303" y="1710"/>
                    </a:lnTo>
                    <a:lnTo>
                      <a:pt x="2546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2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40" y="2401"/>
                    </a:lnTo>
                    <a:cubicBezTo>
                      <a:pt x="4721" y="2401"/>
                      <a:pt x="4803" y="2361"/>
                      <a:pt x="4843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41" y="244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1723;p35">
                <a:extLst>
                  <a:ext uri="{FF2B5EF4-FFF2-40B4-BE49-F238E27FC236}">
                    <a16:creationId xmlns:a16="http://schemas.microsoft.com/office/drawing/2014/main" id="{83B1FC6F-309F-8457-2133-C2DD8AE8BF26}"/>
                  </a:ext>
                </a:extLst>
              </p:cNvPr>
              <p:cNvSpPr/>
              <p:nvPr/>
            </p:nvSpPr>
            <p:spPr>
              <a:xfrm>
                <a:off x="364515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44" y="1710"/>
                    </a:lnTo>
                    <a:lnTo>
                      <a:pt x="2587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123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44" y="2361"/>
                      <a:pt x="4884" y="2320"/>
                    </a:cubicBezTo>
                    <a:lnTo>
                      <a:pt x="7000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1724;p35">
                <a:extLst>
                  <a:ext uri="{FF2B5EF4-FFF2-40B4-BE49-F238E27FC236}">
                    <a16:creationId xmlns:a16="http://schemas.microsoft.com/office/drawing/2014/main" id="{D64135A8-3006-3F25-A09A-E84EF6FADF93}"/>
                  </a:ext>
                </a:extLst>
              </p:cNvPr>
              <p:cNvSpPr/>
              <p:nvPr/>
            </p:nvSpPr>
            <p:spPr>
              <a:xfrm>
                <a:off x="369805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45" y="693"/>
                    </a:moveTo>
                    <a:lnTo>
                      <a:pt x="4518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01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1725;p35">
                <a:extLst>
                  <a:ext uri="{FF2B5EF4-FFF2-40B4-BE49-F238E27FC236}">
                    <a16:creationId xmlns:a16="http://schemas.microsoft.com/office/drawing/2014/main" id="{E69CA720-3185-D977-486E-E24A3DDF1AD6}"/>
                  </a:ext>
                </a:extLst>
              </p:cNvPr>
              <p:cNvSpPr/>
              <p:nvPr/>
            </p:nvSpPr>
            <p:spPr>
              <a:xfrm>
                <a:off x="385780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0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2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40" y="2402"/>
                    </a:lnTo>
                    <a:cubicBezTo>
                      <a:pt x="4721" y="2402"/>
                      <a:pt x="4803" y="2361"/>
                      <a:pt x="4884" y="2320"/>
                    </a:cubicBezTo>
                    <a:lnTo>
                      <a:pt x="6959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1726;p35">
                <a:extLst>
                  <a:ext uri="{FF2B5EF4-FFF2-40B4-BE49-F238E27FC236}">
                    <a16:creationId xmlns:a16="http://schemas.microsoft.com/office/drawing/2014/main" id="{77674AD5-F1DA-F3AE-209A-5D6CD3C074F6}"/>
                  </a:ext>
                </a:extLst>
              </p:cNvPr>
              <p:cNvSpPr/>
              <p:nvPr/>
            </p:nvSpPr>
            <p:spPr>
              <a:xfrm>
                <a:off x="374995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05" y="692"/>
                    </a:moveTo>
                    <a:lnTo>
                      <a:pt x="4558" y="1710"/>
                    </a:lnTo>
                    <a:lnTo>
                      <a:pt x="1343" y="1710"/>
                    </a:lnTo>
                    <a:lnTo>
                      <a:pt x="2564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45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1727;p35">
                <a:extLst>
                  <a:ext uri="{FF2B5EF4-FFF2-40B4-BE49-F238E27FC236}">
                    <a16:creationId xmlns:a16="http://schemas.microsoft.com/office/drawing/2014/main" id="{BF74A7DA-E74C-B215-F430-54D3ED8490A6}"/>
                  </a:ext>
                </a:extLst>
              </p:cNvPr>
              <p:cNvSpPr/>
              <p:nvPr/>
            </p:nvSpPr>
            <p:spPr>
              <a:xfrm>
                <a:off x="3967675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44" y="1710"/>
                    </a:lnTo>
                    <a:lnTo>
                      <a:pt x="2587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82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44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1728;p35">
                <a:extLst>
                  <a:ext uri="{FF2B5EF4-FFF2-40B4-BE49-F238E27FC236}">
                    <a16:creationId xmlns:a16="http://schemas.microsoft.com/office/drawing/2014/main" id="{4CA9865F-7986-5E96-F9FC-82D54101BDF7}"/>
                  </a:ext>
                </a:extLst>
              </p:cNvPr>
              <p:cNvSpPr/>
              <p:nvPr/>
            </p:nvSpPr>
            <p:spPr>
              <a:xfrm>
                <a:off x="4504875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44" y="1710"/>
                    </a:lnTo>
                    <a:lnTo>
                      <a:pt x="2587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123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44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1729;p35">
                <a:extLst>
                  <a:ext uri="{FF2B5EF4-FFF2-40B4-BE49-F238E27FC236}">
                    <a16:creationId xmlns:a16="http://schemas.microsoft.com/office/drawing/2014/main" id="{8F1603E9-6BFD-9E92-7970-D2BC2CA044A6}"/>
                  </a:ext>
                </a:extLst>
              </p:cNvPr>
              <p:cNvSpPr/>
              <p:nvPr/>
            </p:nvSpPr>
            <p:spPr>
              <a:xfrm>
                <a:off x="396462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77" y="1710"/>
                    </a:lnTo>
                    <a:lnTo>
                      <a:pt x="1343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7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123" y="2279"/>
                      <a:pt x="245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43" y="2361"/>
                      <a:pt x="4884" y="2320"/>
                    </a:cubicBezTo>
                    <a:lnTo>
                      <a:pt x="700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1730;p35">
                <a:extLst>
                  <a:ext uri="{FF2B5EF4-FFF2-40B4-BE49-F238E27FC236}">
                    <a16:creationId xmlns:a16="http://schemas.microsoft.com/office/drawing/2014/main" id="{569A3DE6-91B0-C56D-F603-780FEB658BD4}"/>
                  </a:ext>
                </a:extLst>
              </p:cNvPr>
              <p:cNvSpPr/>
              <p:nvPr/>
            </p:nvSpPr>
            <p:spPr>
              <a:xfrm>
                <a:off x="4075525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18" y="1710"/>
                    </a:lnTo>
                    <a:lnTo>
                      <a:pt x="1303" y="1710"/>
                    </a:lnTo>
                    <a:lnTo>
                      <a:pt x="2546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40" y="2401"/>
                    </a:lnTo>
                    <a:cubicBezTo>
                      <a:pt x="4721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4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1731;p35">
                <a:extLst>
                  <a:ext uri="{FF2B5EF4-FFF2-40B4-BE49-F238E27FC236}">
                    <a16:creationId xmlns:a16="http://schemas.microsoft.com/office/drawing/2014/main" id="{39E99ACB-50CC-92D3-9C52-5796A94EF886}"/>
                  </a:ext>
                </a:extLst>
              </p:cNvPr>
              <p:cNvSpPr/>
              <p:nvPr/>
            </p:nvSpPr>
            <p:spPr>
              <a:xfrm>
                <a:off x="471955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59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80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82" y="2157"/>
                    </a:cubicBezTo>
                    <a:cubicBezTo>
                      <a:pt x="123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44" y="2361"/>
                      <a:pt x="4884" y="2320"/>
                    </a:cubicBezTo>
                    <a:lnTo>
                      <a:pt x="7001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1732;p35">
                <a:extLst>
                  <a:ext uri="{FF2B5EF4-FFF2-40B4-BE49-F238E27FC236}">
                    <a16:creationId xmlns:a16="http://schemas.microsoft.com/office/drawing/2014/main" id="{6B8B4509-E110-5F7B-4649-70A67C1C2359}"/>
                  </a:ext>
                </a:extLst>
              </p:cNvPr>
              <p:cNvSpPr/>
              <p:nvPr/>
            </p:nvSpPr>
            <p:spPr>
              <a:xfrm>
                <a:off x="477245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59" y="1669"/>
                    </a:lnTo>
                    <a:lnTo>
                      <a:pt x="1338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1733;p35">
                <a:extLst>
                  <a:ext uri="{FF2B5EF4-FFF2-40B4-BE49-F238E27FC236}">
                    <a16:creationId xmlns:a16="http://schemas.microsoft.com/office/drawing/2014/main" id="{1A53E88E-4C95-0D27-D387-9ED7464D4D10}"/>
                  </a:ext>
                </a:extLst>
              </p:cNvPr>
              <p:cNvSpPr/>
              <p:nvPr/>
            </p:nvSpPr>
            <p:spPr>
              <a:xfrm>
                <a:off x="4612725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59" y="1710"/>
                    </a:lnTo>
                    <a:lnTo>
                      <a:pt x="1303" y="1710"/>
                    </a:lnTo>
                    <a:lnTo>
                      <a:pt x="2546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8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40" y="2401"/>
                    </a:lnTo>
                    <a:cubicBezTo>
                      <a:pt x="4721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4"/>
                    </a:cubicBezTo>
                    <a:cubicBezTo>
                      <a:pt x="7041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1734;p35">
                <a:extLst>
                  <a:ext uri="{FF2B5EF4-FFF2-40B4-BE49-F238E27FC236}">
                    <a16:creationId xmlns:a16="http://schemas.microsoft.com/office/drawing/2014/main" id="{354F3B88-65FA-5238-80E1-BC3829F2C16D}"/>
                  </a:ext>
                </a:extLst>
              </p:cNvPr>
              <p:cNvSpPr/>
              <p:nvPr/>
            </p:nvSpPr>
            <p:spPr>
              <a:xfrm>
                <a:off x="439805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18" y="1710"/>
                    </a:lnTo>
                    <a:lnTo>
                      <a:pt x="1303" y="1710"/>
                    </a:lnTo>
                    <a:lnTo>
                      <a:pt x="2546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40" y="2401"/>
                    </a:lnTo>
                    <a:cubicBezTo>
                      <a:pt x="4721" y="2401"/>
                      <a:pt x="4803" y="2361"/>
                      <a:pt x="4843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41" y="244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1735;p35">
                <a:extLst>
                  <a:ext uri="{FF2B5EF4-FFF2-40B4-BE49-F238E27FC236}">
                    <a16:creationId xmlns:a16="http://schemas.microsoft.com/office/drawing/2014/main" id="{77885DFC-E1FE-AF6D-7682-606C50F81103}"/>
                  </a:ext>
                </a:extLst>
              </p:cNvPr>
              <p:cNvSpPr/>
              <p:nvPr/>
            </p:nvSpPr>
            <p:spPr>
              <a:xfrm>
                <a:off x="418235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44" y="1710"/>
                    </a:lnTo>
                    <a:lnTo>
                      <a:pt x="2587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80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82" y="2157"/>
                    </a:cubicBezTo>
                    <a:cubicBezTo>
                      <a:pt x="123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44" y="2361"/>
                      <a:pt x="4884" y="2320"/>
                    </a:cubicBezTo>
                    <a:lnTo>
                      <a:pt x="7001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1736;p35">
                <a:extLst>
                  <a:ext uri="{FF2B5EF4-FFF2-40B4-BE49-F238E27FC236}">
                    <a16:creationId xmlns:a16="http://schemas.microsoft.com/office/drawing/2014/main" id="{7F7462FB-F104-3CC9-13D2-AC3D8236CDD7}"/>
                  </a:ext>
                </a:extLst>
              </p:cNvPr>
              <p:cNvSpPr/>
              <p:nvPr/>
            </p:nvSpPr>
            <p:spPr>
              <a:xfrm>
                <a:off x="429020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80" y="692"/>
                    </a:moveTo>
                    <a:lnTo>
                      <a:pt x="4559" y="1710"/>
                    </a:lnTo>
                    <a:lnTo>
                      <a:pt x="1344" y="1710"/>
                    </a:lnTo>
                    <a:lnTo>
                      <a:pt x="2587" y="692"/>
                    </a:lnTo>
                    <a:close/>
                    <a:moveTo>
                      <a:pt x="2442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1737;p35">
                <a:extLst>
                  <a:ext uri="{FF2B5EF4-FFF2-40B4-BE49-F238E27FC236}">
                    <a16:creationId xmlns:a16="http://schemas.microsoft.com/office/drawing/2014/main" id="{C38F62B9-DE73-B37D-6B0A-F7B3BE795ECA}"/>
                  </a:ext>
                </a:extLst>
              </p:cNvPr>
              <p:cNvSpPr/>
              <p:nvPr/>
            </p:nvSpPr>
            <p:spPr>
              <a:xfrm>
                <a:off x="439500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0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40" y="2402"/>
                    </a:lnTo>
                    <a:cubicBezTo>
                      <a:pt x="4721" y="2402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1738;p35">
                <a:extLst>
                  <a:ext uri="{FF2B5EF4-FFF2-40B4-BE49-F238E27FC236}">
                    <a16:creationId xmlns:a16="http://schemas.microsoft.com/office/drawing/2014/main" id="{DD32DC74-03B9-F7FF-4DE0-09759508B767}"/>
                  </a:ext>
                </a:extLst>
              </p:cNvPr>
              <p:cNvSpPr/>
              <p:nvPr/>
            </p:nvSpPr>
            <p:spPr>
              <a:xfrm>
                <a:off x="4557775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18" y="1669"/>
                    </a:lnTo>
                    <a:lnTo>
                      <a:pt x="1303" y="1669"/>
                    </a:lnTo>
                    <a:lnTo>
                      <a:pt x="2543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4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41" y="204"/>
                    </a:cubicBezTo>
                    <a:cubicBezTo>
                      <a:pt x="7001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1739;p35">
                <a:extLst>
                  <a:ext uri="{FF2B5EF4-FFF2-40B4-BE49-F238E27FC236}">
                    <a16:creationId xmlns:a16="http://schemas.microsoft.com/office/drawing/2014/main" id="{EC5DF814-80EB-A17A-FE4E-0B4623601BF9}"/>
                  </a:ext>
                </a:extLst>
              </p:cNvPr>
              <p:cNvSpPr/>
              <p:nvPr/>
            </p:nvSpPr>
            <p:spPr>
              <a:xfrm>
                <a:off x="434210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0" y="693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3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79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81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1740;p35">
                <a:extLst>
                  <a:ext uri="{FF2B5EF4-FFF2-40B4-BE49-F238E27FC236}">
                    <a16:creationId xmlns:a16="http://schemas.microsoft.com/office/drawing/2014/main" id="{1D86D893-7429-422E-6E14-9BC68AC8B9BD}"/>
                  </a:ext>
                </a:extLst>
              </p:cNvPr>
              <p:cNvSpPr/>
              <p:nvPr/>
            </p:nvSpPr>
            <p:spPr>
              <a:xfrm>
                <a:off x="412740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59" y="1669"/>
                    </a:lnTo>
                    <a:lnTo>
                      <a:pt x="1344" y="1669"/>
                    </a:lnTo>
                    <a:lnTo>
                      <a:pt x="2584" y="693"/>
                    </a:lnTo>
                    <a:close/>
                    <a:moveTo>
                      <a:pt x="2484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3" y="2361"/>
                      <a:pt x="4844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1741;p35">
                <a:extLst>
                  <a:ext uri="{FF2B5EF4-FFF2-40B4-BE49-F238E27FC236}">
                    <a16:creationId xmlns:a16="http://schemas.microsoft.com/office/drawing/2014/main" id="{89CF6A08-05C8-13E9-B236-7E75DB96E9E6}"/>
                  </a:ext>
                </a:extLst>
              </p:cNvPr>
              <p:cNvSpPr/>
              <p:nvPr/>
            </p:nvSpPr>
            <p:spPr>
              <a:xfrm>
                <a:off x="4449925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59" y="1669"/>
                    </a:lnTo>
                    <a:lnTo>
                      <a:pt x="1344" y="1669"/>
                    </a:lnTo>
                    <a:lnTo>
                      <a:pt x="2584" y="693"/>
                    </a:lnTo>
                    <a:close/>
                    <a:moveTo>
                      <a:pt x="244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81" y="2361"/>
                    </a:lnTo>
                    <a:cubicBezTo>
                      <a:pt x="4763" y="2361"/>
                      <a:pt x="4803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1742;p35">
                <a:extLst>
                  <a:ext uri="{FF2B5EF4-FFF2-40B4-BE49-F238E27FC236}">
                    <a16:creationId xmlns:a16="http://schemas.microsoft.com/office/drawing/2014/main" id="{945452A6-70A5-6EB0-881A-D7CF459A20B2}"/>
                  </a:ext>
                </a:extLst>
              </p:cNvPr>
              <p:cNvSpPr/>
              <p:nvPr/>
            </p:nvSpPr>
            <p:spPr>
              <a:xfrm>
                <a:off x="407247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4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81" y="2402"/>
                    </a:lnTo>
                    <a:cubicBezTo>
                      <a:pt x="4721" y="2402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1743;p35">
                <a:extLst>
                  <a:ext uri="{FF2B5EF4-FFF2-40B4-BE49-F238E27FC236}">
                    <a16:creationId xmlns:a16="http://schemas.microsoft.com/office/drawing/2014/main" id="{6758CBE8-C8CA-7FBD-98DF-EC50AC1F529B}"/>
                  </a:ext>
                </a:extLst>
              </p:cNvPr>
              <p:cNvSpPr/>
              <p:nvPr/>
            </p:nvSpPr>
            <p:spPr>
              <a:xfrm>
                <a:off x="3804900" y="4721925"/>
                <a:ext cx="1780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2362" extrusionOk="0">
                    <a:moveTo>
                      <a:pt x="5820" y="693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3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1744;p35">
                <a:extLst>
                  <a:ext uri="{FF2B5EF4-FFF2-40B4-BE49-F238E27FC236}">
                    <a16:creationId xmlns:a16="http://schemas.microsoft.com/office/drawing/2014/main" id="{87093DD6-8666-E873-F362-4C03F15FC06F}"/>
                  </a:ext>
                </a:extLst>
              </p:cNvPr>
              <p:cNvSpPr/>
              <p:nvPr/>
            </p:nvSpPr>
            <p:spPr>
              <a:xfrm>
                <a:off x="4020575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18" y="1669"/>
                    </a:lnTo>
                    <a:lnTo>
                      <a:pt x="1303" y="1669"/>
                    </a:lnTo>
                    <a:lnTo>
                      <a:pt x="2543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4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41" y="204"/>
                    </a:cubicBezTo>
                    <a:cubicBezTo>
                      <a:pt x="7001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1745;p35">
                <a:extLst>
                  <a:ext uri="{FF2B5EF4-FFF2-40B4-BE49-F238E27FC236}">
                    <a16:creationId xmlns:a16="http://schemas.microsoft.com/office/drawing/2014/main" id="{41A079A0-8719-EF60-BFA7-AC06B2FF20D6}"/>
                  </a:ext>
                </a:extLst>
              </p:cNvPr>
              <p:cNvSpPr/>
              <p:nvPr/>
            </p:nvSpPr>
            <p:spPr>
              <a:xfrm>
                <a:off x="3912725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59" y="1669"/>
                    </a:lnTo>
                    <a:lnTo>
                      <a:pt x="1344" y="1669"/>
                    </a:lnTo>
                    <a:lnTo>
                      <a:pt x="2584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81" y="2361"/>
                    </a:lnTo>
                    <a:cubicBezTo>
                      <a:pt x="4722" y="2361"/>
                      <a:pt x="4803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1746;p35">
                <a:extLst>
                  <a:ext uri="{FF2B5EF4-FFF2-40B4-BE49-F238E27FC236}">
                    <a16:creationId xmlns:a16="http://schemas.microsoft.com/office/drawing/2014/main" id="{B38741EF-7D0A-BE43-1AEE-198884E2D3F2}"/>
                  </a:ext>
                </a:extLst>
              </p:cNvPr>
              <p:cNvSpPr/>
              <p:nvPr/>
            </p:nvSpPr>
            <p:spPr>
              <a:xfrm>
                <a:off x="423525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18" y="1669"/>
                    </a:lnTo>
                    <a:lnTo>
                      <a:pt x="1303" y="1669"/>
                    </a:lnTo>
                    <a:lnTo>
                      <a:pt x="2543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01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1747;p35">
                <a:extLst>
                  <a:ext uri="{FF2B5EF4-FFF2-40B4-BE49-F238E27FC236}">
                    <a16:creationId xmlns:a16="http://schemas.microsoft.com/office/drawing/2014/main" id="{BFCEF87A-6E4B-67D2-90D9-B96D37E92263}"/>
                  </a:ext>
                </a:extLst>
              </p:cNvPr>
              <p:cNvSpPr/>
              <p:nvPr/>
            </p:nvSpPr>
            <p:spPr>
              <a:xfrm>
                <a:off x="428715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77" y="1710"/>
                    </a:lnTo>
                    <a:lnTo>
                      <a:pt x="1343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123" y="2279"/>
                      <a:pt x="245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4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1748;p35">
                <a:extLst>
                  <a:ext uri="{FF2B5EF4-FFF2-40B4-BE49-F238E27FC236}">
                    <a16:creationId xmlns:a16="http://schemas.microsoft.com/office/drawing/2014/main" id="{4DEA5EAD-142F-F70A-9968-C452F2081EF5}"/>
                  </a:ext>
                </a:extLst>
              </p:cNvPr>
              <p:cNvSpPr/>
              <p:nvPr/>
            </p:nvSpPr>
            <p:spPr>
              <a:xfrm>
                <a:off x="482435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59" y="1710"/>
                    </a:lnTo>
                    <a:lnTo>
                      <a:pt x="1333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123" y="2279"/>
                      <a:pt x="245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4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1749;p35">
                <a:extLst>
                  <a:ext uri="{FF2B5EF4-FFF2-40B4-BE49-F238E27FC236}">
                    <a16:creationId xmlns:a16="http://schemas.microsoft.com/office/drawing/2014/main" id="{4447153D-DDDC-9972-86D6-CE9B9F7A3CDA}"/>
                  </a:ext>
                </a:extLst>
              </p:cNvPr>
              <p:cNvSpPr/>
              <p:nvPr/>
            </p:nvSpPr>
            <p:spPr>
              <a:xfrm>
                <a:off x="418032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0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2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40" y="2402"/>
                    </a:lnTo>
                    <a:cubicBezTo>
                      <a:pt x="4721" y="2402"/>
                      <a:pt x="4802" y="2361"/>
                      <a:pt x="4843" y="2320"/>
                    </a:cubicBezTo>
                    <a:lnTo>
                      <a:pt x="6959" y="611"/>
                    </a:lnTo>
                    <a:cubicBezTo>
                      <a:pt x="7082" y="529"/>
                      <a:pt x="7122" y="367"/>
                      <a:pt x="7041" y="245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1750;p35">
                <a:extLst>
                  <a:ext uri="{FF2B5EF4-FFF2-40B4-BE49-F238E27FC236}">
                    <a16:creationId xmlns:a16="http://schemas.microsoft.com/office/drawing/2014/main" id="{40E81372-A1E5-B467-26D3-3C7879FE9902}"/>
                  </a:ext>
                </a:extLst>
              </p:cNvPr>
              <p:cNvSpPr/>
              <p:nvPr/>
            </p:nvSpPr>
            <p:spPr>
              <a:xfrm>
                <a:off x="460967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4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1751;p35">
                <a:extLst>
                  <a:ext uri="{FF2B5EF4-FFF2-40B4-BE49-F238E27FC236}">
                    <a16:creationId xmlns:a16="http://schemas.microsoft.com/office/drawing/2014/main" id="{6331699D-B90A-7950-92DC-2E1454CDC4FD}"/>
                  </a:ext>
                </a:extLst>
              </p:cNvPr>
              <p:cNvSpPr/>
              <p:nvPr/>
            </p:nvSpPr>
            <p:spPr>
              <a:xfrm>
                <a:off x="471752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36" y="1710"/>
                    </a:lnTo>
                    <a:lnTo>
                      <a:pt x="130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2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40" y="2402"/>
                    </a:lnTo>
                    <a:cubicBezTo>
                      <a:pt x="4721" y="2402"/>
                      <a:pt x="4803" y="2361"/>
                      <a:pt x="4843" y="2320"/>
                    </a:cubicBezTo>
                    <a:lnTo>
                      <a:pt x="6959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1752;p35">
                <a:extLst>
                  <a:ext uri="{FF2B5EF4-FFF2-40B4-BE49-F238E27FC236}">
                    <a16:creationId xmlns:a16="http://schemas.microsoft.com/office/drawing/2014/main" id="{BF131BB5-71E2-A572-C388-9827A87566F0}"/>
                  </a:ext>
                </a:extLst>
              </p:cNvPr>
              <p:cNvSpPr/>
              <p:nvPr/>
            </p:nvSpPr>
            <p:spPr>
              <a:xfrm>
                <a:off x="4664625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0" y="693"/>
                    </a:moveTo>
                    <a:lnTo>
                      <a:pt x="4558" y="1669"/>
                    </a:lnTo>
                    <a:lnTo>
                      <a:pt x="1352" y="1669"/>
                    </a:lnTo>
                    <a:lnTo>
                      <a:pt x="2605" y="693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1753;p35">
                <a:extLst>
                  <a:ext uri="{FF2B5EF4-FFF2-40B4-BE49-F238E27FC236}">
                    <a16:creationId xmlns:a16="http://schemas.microsoft.com/office/drawing/2014/main" id="{73110236-5B1C-95EA-6712-8C9B8FD2A3EA}"/>
                  </a:ext>
                </a:extLst>
              </p:cNvPr>
              <p:cNvSpPr/>
              <p:nvPr/>
            </p:nvSpPr>
            <p:spPr>
              <a:xfrm>
                <a:off x="4501825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820" y="692"/>
                    </a:moveTo>
                    <a:lnTo>
                      <a:pt x="4577" y="1710"/>
                    </a:lnTo>
                    <a:lnTo>
                      <a:pt x="1344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80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82" y="2157"/>
                    </a:cubicBezTo>
                    <a:cubicBezTo>
                      <a:pt x="123" y="2279"/>
                      <a:pt x="245" y="2402"/>
                      <a:pt x="367" y="2402"/>
                    </a:cubicBezTo>
                    <a:lnTo>
                      <a:pt x="4681" y="2402"/>
                    </a:lnTo>
                    <a:cubicBezTo>
                      <a:pt x="4762" y="2402"/>
                      <a:pt x="4843" y="2361"/>
                      <a:pt x="4884" y="2320"/>
                    </a:cubicBezTo>
                    <a:lnTo>
                      <a:pt x="7000" y="611"/>
                    </a:lnTo>
                    <a:cubicBezTo>
                      <a:pt x="7082" y="529"/>
                      <a:pt x="7123" y="367"/>
                      <a:pt x="7082" y="245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1754;p35">
                <a:extLst>
                  <a:ext uri="{FF2B5EF4-FFF2-40B4-BE49-F238E27FC236}">
                    <a16:creationId xmlns:a16="http://schemas.microsoft.com/office/drawing/2014/main" id="{DD713D16-3B47-BDB3-B01A-CF4FC7B8F1D1}"/>
                  </a:ext>
                </a:extLst>
              </p:cNvPr>
              <p:cNvSpPr/>
              <p:nvPr/>
            </p:nvSpPr>
            <p:spPr>
              <a:xfrm>
                <a:off x="4238300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80" y="692"/>
                    </a:moveTo>
                    <a:lnTo>
                      <a:pt x="4518" y="1669"/>
                    </a:lnTo>
                    <a:lnTo>
                      <a:pt x="1303" y="1669"/>
                    </a:lnTo>
                    <a:lnTo>
                      <a:pt x="2543" y="692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0"/>
                      <a:pt x="484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42" y="204"/>
                    </a:cubicBezTo>
                    <a:cubicBezTo>
                      <a:pt x="7001" y="82"/>
                      <a:pt x="687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1755;p35">
                <a:extLst>
                  <a:ext uri="{FF2B5EF4-FFF2-40B4-BE49-F238E27FC236}">
                    <a16:creationId xmlns:a16="http://schemas.microsoft.com/office/drawing/2014/main" id="{6933E23A-FDE8-7D36-9E92-EF3E092DF8C3}"/>
                  </a:ext>
                </a:extLst>
              </p:cNvPr>
              <p:cNvSpPr/>
              <p:nvPr/>
            </p:nvSpPr>
            <p:spPr>
              <a:xfrm>
                <a:off x="4345150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39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1756;p35">
                <a:extLst>
                  <a:ext uri="{FF2B5EF4-FFF2-40B4-BE49-F238E27FC236}">
                    <a16:creationId xmlns:a16="http://schemas.microsoft.com/office/drawing/2014/main" id="{5E1E24B6-B9F3-4814-5855-5098DCBE4444}"/>
                  </a:ext>
                </a:extLst>
              </p:cNvPr>
              <p:cNvSpPr/>
              <p:nvPr/>
            </p:nvSpPr>
            <p:spPr>
              <a:xfrm>
                <a:off x="413047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79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42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1" y="2280"/>
                      <a:pt x="204" y="2361"/>
                      <a:pt x="366" y="2361"/>
                    </a:cubicBezTo>
                    <a:lnTo>
                      <a:pt x="4680" y="2361"/>
                    </a:lnTo>
                    <a:cubicBezTo>
                      <a:pt x="4721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1757;p35">
                <a:extLst>
                  <a:ext uri="{FF2B5EF4-FFF2-40B4-BE49-F238E27FC236}">
                    <a16:creationId xmlns:a16="http://schemas.microsoft.com/office/drawing/2014/main" id="{ABF5FC46-EED3-C47A-B825-7B51ED00363E}"/>
                  </a:ext>
                </a:extLst>
              </p:cNvPr>
              <p:cNvSpPr/>
              <p:nvPr/>
            </p:nvSpPr>
            <p:spPr>
              <a:xfrm>
                <a:off x="4453000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79" y="692"/>
                    </a:moveTo>
                    <a:lnTo>
                      <a:pt x="4517" y="1669"/>
                    </a:lnTo>
                    <a:lnTo>
                      <a:pt x="1302" y="1669"/>
                    </a:lnTo>
                    <a:lnTo>
                      <a:pt x="2542" y="692"/>
                    </a:lnTo>
                    <a:close/>
                    <a:moveTo>
                      <a:pt x="2442" y="1"/>
                    </a:moveTo>
                    <a:cubicBezTo>
                      <a:pt x="2360" y="1"/>
                      <a:pt x="2279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1" y="2280"/>
                      <a:pt x="204" y="2361"/>
                      <a:pt x="366" y="2361"/>
                    </a:cubicBezTo>
                    <a:lnTo>
                      <a:pt x="4640" y="2361"/>
                    </a:lnTo>
                    <a:cubicBezTo>
                      <a:pt x="4721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878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1758;p35">
                <a:extLst>
                  <a:ext uri="{FF2B5EF4-FFF2-40B4-BE49-F238E27FC236}">
                    <a16:creationId xmlns:a16="http://schemas.microsoft.com/office/drawing/2014/main" id="{AE516D19-17BF-1B19-225C-70052546CF29}"/>
                  </a:ext>
                </a:extLst>
              </p:cNvPr>
              <p:cNvSpPr/>
              <p:nvPr/>
            </p:nvSpPr>
            <p:spPr>
              <a:xfrm>
                <a:off x="402262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79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82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1759;p35">
                <a:extLst>
                  <a:ext uri="{FF2B5EF4-FFF2-40B4-BE49-F238E27FC236}">
                    <a16:creationId xmlns:a16="http://schemas.microsoft.com/office/drawing/2014/main" id="{6719734A-80F9-4206-8476-8EA22293D06F}"/>
                  </a:ext>
                </a:extLst>
              </p:cNvPr>
              <p:cNvSpPr/>
              <p:nvPr/>
            </p:nvSpPr>
            <p:spPr>
              <a:xfrm>
                <a:off x="3915800" y="4806375"/>
                <a:ext cx="17805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2361" extrusionOk="0">
                    <a:moveTo>
                      <a:pt x="5779" y="692"/>
                    </a:moveTo>
                    <a:lnTo>
                      <a:pt x="4517" y="1669"/>
                    </a:lnTo>
                    <a:lnTo>
                      <a:pt x="1302" y="1669"/>
                    </a:lnTo>
                    <a:lnTo>
                      <a:pt x="2542" y="692"/>
                    </a:lnTo>
                    <a:close/>
                    <a:moveTo>
                      <a:pt x="2442" y="1"/>
                    </a:moveTo>
                    <a:cubicBezTo>
                      <a:pt x="2360" y="1"/>
                      <a:pt x="2279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1" y="2280"/>
                      <a:pt x="203" y="2361"/>
                      <a:pt x="366" y="2361"/>
                    </a:cubicBezTo>
                    <a:lnTo>
                      <a:pt x="4639" y="2361"/>
                    </a:lnTo>
                    <a:cubicBezTo>
                      <a:pt x="4721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00" y="82"/>
                      <a:pt x="6878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1760;p35">
                <a:extLst>
                  <a:ext uri="{FF2B5EF4-FFF2-40B4-BE49-F238E27FC236}">
                    <a16:creationId xmlns:a16="http://schemas.microsoft.com/office/drawing/2014/main" id="{52F77EC1-CFE3-24F1-8FE9-9E8BA2347973}"/>
                  </a:ext>
                </a:extLst>
              </p:cNvPr>
              <p:cNvSpPr/>
              <p:nvPr/>
            </p:nvSpPr>
            <p:spPr>
              <a:xfrm>
                <a:off x="455982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79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82" y="2117"/>
                    </a:cubicBezTo>
                    <a:cubicBezTo>
                      <a:pt x="122" y="2280"/>
                      <a:pt x="244" y="2361"/>
                      <a:pt x="367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2" y="489"/>
                      <a:pt x="7122" y="367"/>
                      <a:pt x="7082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1761;p35">
                <a:extLst>
                  <a:ext uri="{FF2B5EF4-FFF2-40B4-BE49-F238E27FC236}">
                    <a16:creationId xmlns:a16="http://schemas.microsoft.com/office/drawing/2014/main" id="{E1BDB2A7-1EEE-4FAC-020B-E3F52CB26B82}"/>
                  </a:ext>
                </a:extLst>
              </p:cNvPr>
              <p:cNvSpPr/>
              <p:nvPr/>
            </p:nvSpPr>
            <p:spPr>
              <a:xfrm>
                <a:off x="3700100" y="4806375"/>
                <a:ext cx="179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79" y="82"/>
                    </a:cubicBezTo>
                    <a:lnTo>
                      <a:pt x="163" y="1751"/>
                    </a:lnTo>
                    <a:cubicBezTo>
                      <a:pt x="82" y="1832"/>
                      <a:pt x="0" y="1995"/>
                      <a:pt x="82" y="2117"/>
                    </a:cubicBezTo>
                    <a:cubicBezTo>
                      <a:pt x="122" y="2280"/>
                      <a:pt x="244" y="2361"/>
                      <a:pt x="407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122" y="489"/>
                      <a:pt x="7163" y="367"/>
                      <a:pt x="7082" y="204"/>
                    </a:cubicBezTo>
                    <a:cubicBezTo>
                      <a:pt x="7041" y="82"/>
                      <a:pt x="6919" y="1"/>
                      <a:pt x="6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1762;p35">
                <a:extLst>
                  <a:ext uri="{FF2B5EF4-FFF2-40B4-BE49-F238E27FC236}">
                    <a16:creationId xmlns:a16="http://schemas.microsoft.com/office/drawing/2014/main" id="{4EBF200E-5B1E-5360-37DB-68AC96BA57D2}"/>
                  </a:ext>
                </a:extLst>
              </p:cNvPr>
              <p:cNvSpPr/>
              <p:nvPr/>
            </p:nvSpPr>
            <p:spPr>
              <a:xfrm>
                <a:off x="3807950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1763;p35">
                <a:extLst>
                  <a:ext uri="{FF2B5EF4-FFF2-40B4-BE49-F238E27FC236}">
                    <a16:creationId xmlns:a16="http://schemas.microsoft.com/office/drawing/2014/main" id="{800E8098-17DC-88DC-5078-A69D10256330}"/>
                  </a:ext>
                </a:extLst>
              </p:cNvPr>
              <p:cNvSpPr/>
              <p:nvPr/>
            </p:nvSpPr>
            <p:spPr>
              <a:xfrm>
                <a:off x="4879300" y="4721925"/>
                <a:ext cx="179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2362" extrusionOk="0">
                    <a:moveTo>
                      <a:pt x="5820" y="693"/>
                    </a:moveTo>
                    <a:lnTo>
                      <a:pt x="4558" y="1669"/>
                    </a:lnTo>
                    <a:lnTo>
                      <a:pt x="1378" y="1669"/>
                    </a:lnTo>
                    <a:lnTo>
                      <a:pt x="2605" y="693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79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82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1" y="489"/>
                      <a:pt x="7163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1764;p35">
                <a:extLst>
                  <a:ext uri="{FF2B5EF4-FFF2-40B4-BE49-F238E27FC236}">
                    <a16:creationId xmlns:a16="http://schemas.microsoft.com/office/drawing/2014/main" id="{EB25448F-7739-A3CD-D9EC-5D1615C87D26}"/>
                  </a:ext>
                </a:extLst>
              </p:cNvPr>
              <p:cNvSpPr/>
              <p:nvPr/>
            </p:nvSpPr>
            <p:spPr>
              <a:xfrm>
                <a:off x="4984075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59" y="1669"/>
                    </a:lnTo>
                    <a:lnTo>
                      <a:pt x="1344" y="1669"/>
                    </a:lnTo>
                    <a:lnTo>
                      <a:pt x="2584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123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44" y="2321"/>
                      <a:pt x="4885" y="2280"/>
                    </a:cubicBezTo>
                    <a:lnTo>
                      <a:pt x="7001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1765;p35">
                <a:extLst>
                  <a:ext uri="{FF2B5EF4-FFF2-40B4-BE49-F238E27FC236}">
                    <a16:creationId xmlns:a16="http://schemas.microsoft.com/office/drawing/2014/main" id="{49552A24-9BE0-964B-8636-BA2DBE09C9C0}"/>
                  </a:ext>
                </a:extLst>
              </p:cNvPr>
              <p:cNvSpPr/>
              <p:nvPr/>
            </p:nvSpPr>
            <p:spPr>
              <a:xfrm>
                <a:off x="4932200" y="467920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79" y="692"/>
                    </a:moveTo>
                    <a:lnTo>
                      <a:pt x="4558" y="1710"/>
                    </a:lnTo>
                    <a:lnTo>
                      <a:pt x="1318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2"/>
                      <a:pt x="367" y="2402"/>
                    </a:cubicBezTo>
                    <a:lnTo>
                      <a:pt x="4640" y="2402"/>
                    </a:lnTo>
                    <a:cubicBezTo>
                      <a:pt x="4721" y="2402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5"/>
                    </a:cubicBezTo>
                    <a:cubicBezTo>
                      <a:pt x="7041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1766;p35">
                <a:extLst>
                  <a:ext uri="{FF2B5EF4-FFF2-40B4-BE49-F238E27FC236}">
                    <a16:creationId xmlns:a16="http://schemas.microsoft.com/office/drawing/2014/main" id="{9BF1125D-0BC4-B87D-A305-B195512F685A}"/>
                  </a:ext>
                </a:extLst>
              </p:cNvPr>
              <p:cNvSpPr/>
              <p:nvPr/>
            </p:nvSpPr>
            <p:spPr>
              <a:xfrm>
                <a:off x="359327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79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42" y="1"/>
                    </a:moveTo>
                    <a:cubicBezTo>
                      <a:pt x="2360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1" y="2280"/>
                      <a:pt x="204" y="2361"/>
                      <a:pt x="366" y="2361"/>
                    </a:cubicBezTo>
                    <a:lnTo>
                      <a:pt x="4680" y="2361"/>
                    </a:lnTo>
                    <a:cubicBezTo>
                      <a:pt x="4721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878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1767;p35">
                <a:extLst>
                  <a:ext uri="{FF2B5EF4-FFF2-40B4-BE49-F238E27FC236}">
                    <a16:creationId xmlns:a16="http://schemas.microsoft.com/office/drawing/2014/main" id="{AF96D66D-4248-4028-85DD-B0A0232815BC}"/>
                  </a:ext>
                </a:extLst>
              </p:cNvPr>
              <p:cNvSpPr/>
              <p:nvPr/>
            </p:nvSpPr>
            <p:spPr>
              <a:xfrm>
                <a:off x="466767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79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42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1768;p35">
                <a:extLst>
                  <a:ext uri="{FF2B5EF4-FFF2-40B4-BE49-F238E27FC236}">
                    <a16:creationId xmlns:a16="http://schemas.microsoft.com/office/drawing/2014/main" id="{20FB3CF6-812F-D3F8-35E3-B0C5C45645ED}"/>
                  </a:ext>
                </a:extLst>
              </p:cNvPr>
              <p:cNvSpPr/>
              <p:nvPr/>
            </p:nvSpPr>
            <p:spPr>
              <a:xfrm>
                <a:off x="477552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779" y="692"/>
                    </a:moveTo>
                    <a:lnTo>
                      <a:pt x="4517" y="1669"/>
                    </a:lnTo>
                    <a:lnTo>
                      <a:pt x="1337" y="1669"/>
                    </a:lnTo>
                    <a:lnTo>
                      <a:pt x="2564" y="692"/>
                    </a:lnTo>
                    <a:close/>
                    <a:moveTo>
                      <a:pt x="2442" y="1"/>
                    </a:moveTo>
                    <a:cubicBezTo>
                      <a:pt x="2360" y="1"/>
                      <a:pt x="2279" y="41"/>
                      <a:pt x="2238" y="82"/>
                    </a:cubicBezTo>
                    <a:lnTo>
                      <a:pt x="122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81" y="2280"/>
                      <a:pt x="204" y="2361"/>
                      <a:pt x="366" y="2361"/>
                    </a:cubicBezTo>
                    <a:lnTo>
                      <a:pt x="4639" y="2361"/>
                    </a:lnTo>
                    <a:cubicBezTo>
                      <a:pt x="4721" y="2361"/>
                      <a:pt x="4802" y="2320"/>
                      <a:pt x="4884" y="2280"/>
                    </a:cubicBezTo>
                    <a:lnTo>
                      <a:pt x="6959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00" y="82"/>
                      <a:pt x="6878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1769;p35">
                <a:extLst>
                  <a:ext uri="{FF2B5EF4-FFF2-40B4-BE49-F238E27FC236}">
                    <a16:creationId xmlns:a16="http://schemas.microsoft.com/office/drawing/2014/main" id="{A68F4401-AB2D-38B1-2BCE-081511C127D7}"/>
                  </a:ext>
                </a:extLst>
              </p:cNvPr>
              <p:cNvSpPr/>
              <p:nvPr/>
            </p:nvSpPr>
            <p:spPr>
              <a:xfrm>
                <a:off x="4827400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80" y="692"/>
                    </a:moveTo>
                    <a:lnTo>
                      <a:pt x="4559" y="1710"/>
                    </a:lnTo>
                    <a:lnTo>
                      <a:pt x="1318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402" y="0"/>
                      <a:pt x="2320" y="41"/>
                      <a:pt x="2239" y="82"/>
                    </a:cubicBezTo>
                    <a:lnTo>
                      <a:pt x="163" y="1791"/>
                    </a:lnTo>
                    <a:cubicBezTo>
                      <a:pt x="41" y="1872"/>
                      <a:pt x="1" y="2035"/>
                      <a:pt x="41" y="2157"/>
                    </a:cubicBezTo>
                    <a:cubicBezTo>
                      <a:pt x="82" y="2279"/>
                      <a:pt x="245" y="2401"/>
                      <a:pt x="367" y="2401"/>
                    </a:cubicBezTo>
                    <a:lnTo>
                      <a:pt x="4681" y="2401"/>
                    </a:lnTo>
                    <a:cubicBezTo>
                      <a:pt x="4762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3" y="367"/>
                      <a:pt x="7082" y="244"/>
                    </a:cubicBezTo>
                    <a:cubicBezTo>
                      <a:pt x="7041" y="122"/>
                      <a:pt x="6919" y="0"/>
                      <a:pt x="6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1770;p35">
                <a:extLst>
                  <a:ext uri="{FF2B5EF4-FFF2-40B4-BE49-F238E27FC236}">
                    <a16:creationId xmlns:a16="http://schemas.microsoft.com/office/drawing/2014/main" id="{EBB117A0-B33D-B01D-593D-2999AF5A5325}"/>
                  </a:ext>
                </a:extLst>
              </p:cNvPr>
              <p:cNvSpPr/>
              <p:nvPr/>
            </p:nvSpPr>
            <p:spPr>
              <a:xfrm>
                <a:off x="3590200" y="472192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6" y="693"/>
                    </a:moveTo>
                    <a:lnTo>
                      <a:pt x="4559" y="1669"/>
                    </a:lnTo>
                    <a:lnTo>
                      <a:pt x="1344" y="1669"/>
                    </a:lnTo>
                    <a:lnTo>
                      <a:pt x="2565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03" y="2320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1771;p35">
                <a:extLst>
                  <a:ext uri="{FF2B5EF4-FFF2-40B4-BE49-F238E27FC236}">
                    <a16:creationId xmlns:a16="http://schemas.microsoft.com/office/drawing/2014/main" id="{A6E195C9-7E94-DF87-1B8B-D5773EB42695}"/>
                  </a:ext>
                </a:extLst>
              </p:cNvPr>
              <p:cNvSpPr/>
              <p:nvPr/>
            </p:nvSpPr>
            <p:spPr>
              <a:xfrm>
                <a:off x="434005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1"/>
                      <a:pt x="484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41" y="204"/>
                    </a:cubicBezTo>
                    <a:cubicBezTo>
                      <a:pt x="7001" y="82"/>
                      <a:pt x="6878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1772;p35">
                <a:extLst>
                  <a:ext uri="{FF2B5EF4-FFF2-40B4-BE49-F238E27FC236}">
                    <a16:creationId xmlns:a16="http://schemas.microsoft.com/office/drawing/2014/main" id="{EDF139BD-F1E2-2AAF-8015-8200FE76063B}"/>
                  </a:ext>
                </a:extLst>
              </p:cNvPr>
              <p:cNvSpPr/>
              <p:nvPr/>
            </p:nvSpPr>
            <p:spPr>
              <a:xfrm>
                <a:off x="4446875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81" y="1669"/>
                    </a:lnTo>
                    <a:lnTo>
                      <a:pt x="1344" y="1669"/>
                    </a:lnTo>
                    <a:lnTo>
                      <a:pt x="2605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123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44" y="2321"/>
                      <a:pt x="4885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1773;p35">
                <a:extLst>
                  <a:ext uri="{FF2B5EF4-FFF2-40B4-BE49-F238E27FC236}">
                    <a16:creationId xmlns:a16="http://schemas.microsoft.com/office/drawing/2014/main" id="{47534B1D-D747-24ED-1000-B22AEE12FE96}"/>
                  </a:ext>
                </a:extLst>
              </p:cNvPr>
              <p:cNvSpPr/>
              <p:nvPr/>
            </p:nvSpPr>
            <p:spPr>
              <a:xfrm>
                <a:off x="423220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44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81" y="2361"/>
                    </a:lnTo>
                    <a:cubicBezTo>
                      <a:pt x="4722" y="2361"/>
                      <a:pt x="4803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1774;p35">
                <a:extLst>
                  <a:ext uri="{FF2B5EF4-FFF2-40B4-BE49-F238E27FC236}">
                    <a16:creationId xmlns:a16="http://schemas.microsoft.com/office/drawing/2014/main" id="{13F73449-AF90-221A-F0AB-CBA9787EB075}"/>
                  </a:ext>
                </a:extLst>
              </p:cNvPr>
              <p:cNvSpPr/>
              <p:nvPr/>
            </p:nvSpPr>
            <p:spPr>
              <a:xfrm>
                <a:off x="4554725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64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87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1775;p35">
                <a:extLst>
                  <a:ext uri="{FF2B5EF4-FFF2-40B4-BE49-F238E27FC236}">
                    <a16:creationId xmlns:a16="http://schemas.microsoft.com/office/drawing/2014/main" id="{FB5EB8EC-A857-4B16-FDDA-5068DCD47C9D}"/>
                  </a:ext>
                </a:extLst>
              </p:cNvPr>
              <p:cNvSpPr/>
              <p:nvPr/>
            </p:nvSpPr>
            <p:spPr>
              <a:xfrm>
                <a:off x="476940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44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03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1776;p35">
                <a:extLst>
                  <a:ext uri="{FF2B5EF4-FFF2-40B4-BE49-F238E27FC236}">
                    <a16:creationId xmlns:a16="http://schemas.microsoft.com/office/drawing/2014/main" id="{FB7A8478-2447-163F-8C1B-C23E4E8EC5A9}"/>
                  </a:ext>
                </a:extLst>
              </p:cNvPr>
              <p:cNvSpPr/>
              <p:nvPr/>
            </p:nvSpPr>
            <p:spPr>
              <a:xfrm>
                <a:off x="466155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81" y="1669"/>
                    </a:lnTo>
                    <a:lnTo>
                      <a:pt x="1344" y="1669"/>
                    </a:lnTo>
                    <a:lnTo>
                      <a:pt x="2606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80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82" y="2117"/>
                    </a:cubicBezTo>
                    <a:cubicBezTo>
                      <a:pt x="123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3" y="2361"/>
                      <a:pt x="4844" y="2321"/>
                      <a:pt x="4885" y="2280"/>
                    </a:cubicBezTo>
                    <a:lnTo>
                      <a:pt x="7001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2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1777;p35">
                <a:extLst>
                  <a:ext uri="{FF2B5EF4-FFF2-40B4-BE49-F238E27FC236}">
                    <a16:creationId xmlns:a16="http://schemas.microsoft.com/office/drawing/2014/main" id="{29A371FA-7EBC-93CC-6B03-8181C37BB42E}"/>
                  </a:ext>
                </a:extLst>
              </p:cNvPr>
              <p:cNvSpPr/>
              <p:nvPr/>
            </p:nvSpPr>
            <p:spPr>
              <a:xfrm>
                <a:off x="412435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81" y="1669"/>
                    </a:lnTo>
                    <a:lnTo>
                      <a:pt x="1344" y="1669"/>
                    </a:lnTo>
                    <a:lnTo>
                      <a:pt x="2606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80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82" y="2117"/>
                    </a:cubicBezTo>
                    <a:cubicBezTo>
                      <a:pt x="123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44" y="2321"/>
                      <a:pt x="4885" y="2280"/>
                    </a:cubicBezTo>
                    <a:lnTo>
                      <a:pt x="7001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1778;p35">
                <a:extLst>
                  <a:ext uri="{FF2B5EF4-FFF2-40B4-BE49-F238E27FC236}">
                    <a16:creationId xmlns:a16="http://schemas.microsoft.com/office/drawing/2014/main" id="{6FC3B3EC-888F-44EC-EF1A-B24AD7FBBF03}"/>
                  </a:ext>
                </a:extLst>
              </p:cNvPr>
              <p:cNvSpPr/>
              <p:nvPr/>
            </p:nvSpPr>
            <p:spPr>
              <a:xfrm>
                <a:off x="3538325" y="4763650"/>
                <a:ext cx="178075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402" extrusionOk="0">
                    <a:moveTo>
                      <a:pt x="5764" y="692"/>
                    </a:moveTo>
                    <a:lnTo>
                      <a:pt x="4518" y="1710"/>
                    </a:lnTo>
                    <a:lnTo>
                      <a:pt x="1303" y="1710"/>
                    </a:lnTo>
                    <a:lnTo>
                      <a:pt x="2564" y="692"/>
                    </a:lnTo>
                    <a:close/>
                    <a:moveTo>
                      <a:pt x="2442" y="0"/>
                    </a:moveTo>
                    <a:cubicBezTo>
                      <a:pt x="2361" y="0"/>
                      <a:pt x="2279" y="41"/>
                      <a:pt x="2239" y="82"/>
                    </a:cubicBezTo>
                    <a:lnTo>
                      <a:pt x="122" y="1791"/>
                    </a:lnTo>
                    <a:cubicBezTo>
                      <a:pt x="41" y="1872"/>
                      <a:pt x="0" y="2035"/>
                      <a:pt x="41" y="2157"/>
                    </a:cubicBezTo>
                    <a:cubicBezTo>
                      <a:pt x="82" y="2279"/>
                      <a:pt x="204" y="2401"/>
                      <a:pt x="367" y="2401"/>
                    </a:cubicBezTo>
                    <a:lnTo>
                      <a:pt x="4640" y="2401"/>
                    </a:lnTo>
                    <a:cubicBezTo>
                      <a:pt x="4721" y="2401"/>
                      <a:pt x="4803" y="2361"/>
                      <a:pt x="4884" y="2320"/>
                    </a:cubicBezTo>
                    <a:lnTo>
                      <a:pt x="6960" y="611"/>
                    </a:lnTo>
                    <a:cubicBezTo>
                      <a:pt x="7082" y="529"/>
                      <a:pt x="7122" y="367"/>
                      <a:pt x="7082" y="244"/>
                    </a:cubicBezTo>
                    <a:cubicBezTo>
                      <a:pt x="7000" y="122"/>
                      <a:pt x="6878" y="0"/>
                      <a:pt x="67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1779;p35">
                <a:extLst>
                  <a:ext uri="{FF2B5EF4-FFF2-40B4-BE49-F238E27FC236}">
                    <a16:creationId xmlns:a16="http://schemas.microsoft.com/office/drawing/2014/main" id="{244F3E18-43BB-DA1F-91C1-232A96D2E889}"/>
                  </a:ext>
                </a:extLst>
              </p:cNvPr>
              <p:cNvSpPr/>
              <p:nvPr/>
            </p:nvSpPr>
            <p:spPr>
              <a:xfrm>
                <a:off x="3642100" y="4679200"/>
                <a:ext cx="179100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2402" extrusionOk="0">
                    <a:moveTo>
                      <a:pt x="5805" y="692"/>
                    </a:moveTo>
                    <a:lnTo>
                      <a:pt x="4559" y="1710"/>
                    </a:lnTo>
                    <a:lnTo>
                      <a:pt x="1343" y="1710"/>
                    </a:lnTo>
                    <a:lnTo>
                      <a:pt x="2605" y="692"/>
                    </a:lnTo>
                    <a:close/>
                    <a:moveTo>
                      <a:pt x="2483" y="0"/>
                    </a:moveTo>
                    <a:cubicBezTo>
                      <a:pt x="2402" y="0"/>
                      <a:pt x="2320" y="41"/>
                      <a:pt x="2280" y="82"/>
                    </a:cubicBezTo>
                    <a:lnTo>
                      <a:pt x="163" y="1791"/>
                    </a:lnTo>
                    <a:cubicBezTo>
                      <a:pt x="82" y="1872"/>
                      <a:pt x="0" y="2035"/>
                      <a:pt x="82" y="2157"/>
                    </a:cubicBezTo>
                    <a:cubicBezTo>
                      <a:pt x="123" y="2279"/>
                      <a:pt x="245" y="2402"/>
                      <a:pt x="407" y="2402"/>
                    </a:cubicBezTo>
                    <a:lnTo>
                      <a:pt x="4681" y="2402"/>
                    </a:lnTo>
                    <a:cubicBezTo>
                      <a:pt x="4762" y="2402"/>
                      <a:pt x="4843" y="2361"/>
                      <a:pt x="4884" y="2320"/>
                    </a:cubicBezTo>
                    <a:lnTo>
                      <a:pt x="7000" y="611"/>
                    </a:lnTo>
                    <a:cubicBezTo>
                      <a:pt x="7082" y="529"/>
                      <a:pt x="7163" y="367"/>
                      <a:pt x="7082" y="245"/>
                    </a:cubicBezTo>
                    <a:cubicBezTo>
                      <a:pt x="7041" y="122"/>
                      <a:pt x="6919" y="0"/>
                      <a:pt x="6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1780;p35">
                <a:extLst>
                  <a:ext uri="{FF2B5EF4-FFF2-40B4-BE49-F238E27FC236}">
                    <a16:creationId xmlns:a16="http://schemas.microsoft.com/office/drawing/2014/main" id="{ED19B7AB-F72C-657B-737F-31AB52299691}"/>
                  </a:ext>
                </a:extLst>
              </p:cNvPr>
              <p:cNvSpPr/>
              <p:nvPr/>
            </p:nvSpPr>
            <p:spPr>
              <a:xfrm>
                <a:off x="487725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23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1"/>
                      <a:pt x="484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01" y="82"/>
                      <a:pt x="6879" y="1"/>
                      <a:pt x="6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1781;p35">
                <a:extLst>
                  <a:ext uri="{FF2B5EF4-FFF2-40B4-BE49-F238E27FC236}">
                    <a16:creationId xmlns:a16="http://schemas.microsoft.com/office/drawing/2014/main" id="{8F38E7C6-48BA-3A20-934C-3F4DFCEA14AA}"/>
                  </a:ext>
                </a:extLst>
              </p:cNvPr>
              <p:cNvSpPr/>
              <p:nvPr/>
            </p:nvSpPr>
            <p:spPr>
              <a:xfrm>
                <a:off x="3485425" y="4806375"/>
                <a:ext cx="178075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1" extrusionOk="0">
                    <a:moveTo>
                      <a:pt x="5820" y="692"/>
                    </a:moveTo>
                    <a:lnTo>
                      <a:pt x="4558" y="1669"/>
                    </a:lnTo>
                    <a:lnTo>
                      <a:pt x="1343" y="1669"/>
                    </a:lnTo>
                    <a:lnTo>
                      <a:pt x="2583" y="692"/>
                    </a:lnTo>
                    <a:close/>
                    <a:moveTo>
                      <a:pt x="2483" y="1"/>
                    </a:moveTo>
                    <a:cubicBezTo>
                      <a:pt x="2401" y="1"/>
                      <a:pt x="2320" y="41"/>
                      <a:pt x="2238" y="82"/>
                    </a:cubicBezTo>
                    <a:lnTo>
                      <a:pt x="163" y="1751"/>
                    </a:lnTo>
                    <a:cubicBezTo>
                      <a:pt x="41" y="1832"/>
                      <a:pt x="0" y="1995"/>
                      <a:pt x="41" y="2117"/>
                    </a:cubicBezTo>
                    <a:cubicBezTo>
                      <a:pt x="122" y="2280"/>
                      <a:pt x="244" y="2361"/>
                      <a:pt x="366" y="2361"/>
                    </a:cubicBezTo>
                    <a:lnTo>
                      <a:pt x="4680" y="2361"/>
                    </a:lnTo>
                    <a:cubicBezTo>
                      <a:pt x="4762" y="2361"/>
                      <a:pt x="4843" y="2320"/>
                      <a:pt x="4884" y="2280"/>
                    </a:cubicBezTo>
                    <a:lnTo>
                      <a:pt x="7000" y="611"/>
                    </a:lnTo>
                    <a:cubicBezTo>
                      <a:pt x="7081" y="489"/>
                      <a:pt x="7122" y="367"/>
                      <a:pt x="7081" y="204"/>
                    </a:cubicBezTo>
                    <a:cubicBezTo>
                      <a:pt x="7041" y="82"/>
                      <a:pt x="6919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1782;p35">
                <a:extLst>
                  <a:ext uri="{FF2B5EF4-FFF2-40B4-BE49-F238E27FC236}">
                    <a16:creationId xmlns:a16="http://schemas.microsoft.com/office/drawing/2014/main" id="{7C72F2AE-8910-D27D-750B-DD630EAA9AB6}"/>
                  </a:ext>
                </a:extLst>
              </p:cNvPr>
              <p:cNvSpPr/>
              <p:nvPr/>
            </p:nvSpPr>
            <p:spPr>
              <a:xfrm>
                <a:off x="3695000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6" y="693"/>
                    </a:moveTo>
                    <a:lnTo>
                      <a:pt x="4559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320" y="41"/>
                      <a:pt x="2239" y="82"/>
                    </a:cubicBezTo>
                    <a:lnTo>
                      <a:pt x="164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81" y="2361"/>
                    </a:lnTo>
                    <a:cubicBezTo>
                      <a:pt x="4722" y="2361"/>
                      <a:pt x="4803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879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1783;p35">
                <a:extLst>
                  <a:ext uri="{FF2B5EF4-FFF2-40B4-BE49-F238E27FC236}">
                    <a16:creationId xmlns:a16="http://schemas.microsoft.com/office/drawing/2014/main" id="{48698C45-E162-CCB8-C68F-6B5A91AFD969}"/>
                  </a:ext>
                </a:extLst>
              </p:cNvPr>
              <p:cNvSpPr/>
              <p:nvPr/>
            </p:nvSpPr>
            <p:spPr>
              <a:xfrm>
                <a:off x="3909675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821" y="693"/>
                    </a:moveTo>
                    <a:lnTo>
                      <a:pt x="4581" y="1669"/>
                    </a:lnTo>
                    <a:lnTo>
                      <a:pt x="1344" y="1669"/>
                    </a:lnTo>
                    <a:lnTo>
                      <a:pt x="2565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39" y="82"/>
                    </a:cubicBezTo>
                    <a:lnTo>
                      <a:pt x="164" y="1751"/>
                    </a:lnTo>
                    <a:cubicBezTo>
                      <a:pt x="42" y="1832"/>
                      <a:pt x="1" y="1995"/>
                      <a:pt x="42" y="2117"/>
                    </a:cubicBezTo>
                    <a:cubicBezTo>
                      <a:pt x="82" y="2280"/>
                      <a:pt x="245" y="2361"/>
                      <a:pt x="367" y="2361"/>
                    </a:cubicBezTo>
                    <a:lnTo>
                      <a:pt x="4681" y="2361"/>
                    </a:lnTo>
                    <a:cubicBezTo>
                      <a:pt x="4762" y="2361"/>
                      <a:pt x="4844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41" y="82"/>
                      <a:pt x="6919" y="1"/>
                      <a:pt x="67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1784;p35">
                <a:extLst>
                  <a:ext uri="{FF2B5EF4-FFF2-40B4-BE49-F238E27FC236}">
                    <a16:creationId xmlns:a16="http://schemas.microsoft.com/office/drawing/2014/main" id="{3379DB14-6D4B-1075-11C2-47E1859412A0}"/>
                  </a:ext>
                </a:extLst>
              </p:cNvPr>
              <p:cNvSpPr/>
              <p:nvPr/>
            </p:nvSpPr>
            <p:spPr>
              <a:xfrm>
                <a:off x="3801825" y="4637475"/>
                <a:ext cx="17910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2362" extrusionOk="0">
                    <a:moveTo>
                      <a:pt x="5821" y="693"/>
                    </a:moveTo>
                    <a:lnTo>
                      <a:pt x="4581" y="1669"/>
                    </a:lnTo>
                    <a:lnTo>
                      <a:pt x="1344" y="1669"/>
                    </a:lnTo>
                    <a:lnTo>
                      <a:pt x="2606" y="693"/>
                    </a:lnTo>
                    <a:close/>
                    <a:moveTo>
                      <a:pt x="2483" y="1"/>
                    </a:moveTo>
                    <a:cubicBezTo>
                      <a:pt x="2402" y="1"/>
                      <a:pt x="2321" y="41"/>
                      <a:pt x="2280" y="82"/>
                    </a:cubicBezTo>
                    <a:lnTo>
                      <a:pt x="164" y="1751"/>
                    </a:lnTo>
                    <a:cubicBezTo>
                      <a:pt x="82" y="1832"/>
                      <a:pt x="1" y="1995"/>
                      <a:pt x="82" y="2117"/>
                    </a:cubicBezTo>
                    <a:cubicBezTo>
                      <a:pt x="123" y="2280"/>
                      <a:pt x="245" y="2361"/>
                      <a:pt x="408" y="2361"/>
                    </a:cubicBezTo>
                    <a:lnTo>
                      <a:pt x="4681" y="2361"/>
                    </a:lnTo>
                    <a:cubicBezTo>
                      <a:pt x="4762" y="2361"/>
                      <a:pt x="4844" y="2321"/>
                      <a:pt x="4885" y="2280"/>
                    </a:cubicBezTo>
                    <a:lnTo>
                      <a:pt x="7001" y="611"/>
                    </a:lnTo>
                    <a:cubicBezTo>
                      <a:pt x="7123" y="489"/>
                      <a:pt x="7164" y="367"/>
                      <a:pt x="7082" y="204"/>
                    </a:cubicBezTo>
                    <a:cubicBezTo>
                      <a:pt x="7042" y="82"/>
                      <a:pt x="6919" y="1"/>
                      <a:pt x="6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1785;p35">
                <a:extLst>
                  <a:ext uri="{FF2B5EF4-FFF2-40B4-BE49-F238E27FC236}">
                    <a16:creationId xmlns:a16="http://schemas.microsoft.com/office/drawing/2014/main" id="{A4D24515-03BD-E1A6-8A1D-F2719E0A5BF0}"/>
                  </a:ext>
                </a:extLst>
              </p:cNvPr>
              <p:cNvSpPr/>
              <p:nvPr/>
            </p:nvSpPr>
            <p:spPr>
              <a:xfrm>
                <a:off x="4017525" y="4637475"/>
                <a:ext cx="1780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2362" extrusionOk="0">
                    <a:moveTo>
                      <a:pt x="5780" y="693"/>
                    </a:moveTo>
                    <a:lnTo>
                      <a:pt x="4540" y="1669"/>
                    </a:lnTo>
                    <a:lnTo>
                      <a:pt x="1303" y="1669"/>
                    </a:lnTo>
                    <a:lnTo>
                      <a:pt x="2565" y="693"/>
                    </a:lnTo>
                    <a:close/>
                    <a:moveTo>
                      <a:pt x="2443" y="1"/>
                    </a:moveTo>
                    <a:cubicBezTo>
                      <a:pt x="2361" y="1"/>
                      <a:pt x="2280" y="41"/>
                      <a:pt x="2239" y="82"/>
                    </a:cubicBezTo>
                    <a:lnTo>
                      <a:pt x="163" y="1751"/>
                    </a:lnTo>
                    <a:cubicBezTo>
                      <a:pt x="41" y="1832"/>
                      <a:pt x="1" y="1995"/>
                      <a:pt x="41" y="2117"/>
                    </a:cubicBezTo>
                    <a:cubicBezTo>
                      <a:pt x="82" y="2280"/>
                      <a:pt x="204" y="2361"/>
                      <a:pt x="367" y="2361"/>
                    </a:cubicBezTo>
                    <a:lnTo>
                      <a:pt x="4640" y="2361"/>
                    </a:lnTo>
                    <a:cubicBezTo>
                      <a:pt x="4722" y="2361"/>
                      <a:pt x="4803" y="2321"/>
                      <a:pt x="4884" y="2280"/>
                    </a:cubicBezTo>
                    <a:lnTo>
                      <a:pt x="6960" y="611"/>
                    </a:lnTo>
                    <a:cubicBezTo>
                      <a:pt x="7082" y="489"/>
                      <a:pt x="7123" y="367"/>
                      <a:pt x="7082" y="204"/>
                    </a:cubicBezTo>
                    <a:cubicBezTo>
                      <a:pt x="7001" y="82"/>
                      <a:pt x="6879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1786;p35">
                <a:extLst>
                  <a:ext uri="{FF2B5EF4-FFF2-40B4-BE49-F238E27FC236}">
                    <a16:creationId xmlns:a16="http://schemas.microsoft.com/office/drawing/2014/main" id="{5DA49E37-A3AA-E49F-3A4F-394A4391519E}"/>
                  </a:ext>
                </a:extLst>
              </p:cNvPr>
              <p:cNvSpPr/>
              <p:nvPr/>
            </p:nvSpPr>
            <p:spPr>
              <a:xfrm>
                <a:off x="4791800" y="4478775"/>
                <a:ext cx="65727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6291" h="2931" extrusionOk="0">
                    <a:moveTo>
                      <a:pt x="5087" y="0"/>
                    </a:moveTo>
                    <a:lnTo>
                      <a:pt x="4925" y="41"/>
                    </a:lnTo>
                    <a:lnTo>
                      <a:pt x="326" y="2238"/>
                    </a:lnTo>
                    <a:cubicBezTo>
                      <a:pt x="0" y="2401"/>
                      <a:pt x="122" y="2930"/>
                      <a:pt x="489" y="2930"/>
                    </a:cubicBezTo>
                    <a:lnTo>
                      <a:pt x="22913" y="2930"/>
                    </a:lnTo>
                    <a:cubicBezTo>
                      <a:pt x="22994" y="2930"/>
                      <a:pt x="23075" y="2890"/>
                      <a:pt x="23116" y="2849"/>
                    </a:cubicBezTo>
                    <a:lnTo>
                      <a:pt x="26006" y="651"/>
                    </a:lnTo>
                    <a:cubicBezTo>
                      <a:pt x="26290" y="448"/>
                      <a:pt x="26128" y="0"/>
                      <a:pt x="25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1787;p35">
                <a:extLst>
                  <a:ext uri="{FF2B5EF4-FFF2-40B4-BE49-F238E27FC236}">
                    <a16:creationId xmlns:a16="http://schemas.microsoft.com/office/drawing/2014/main" id="{66BB8426-D70D-EF71-6B0B-D74AFC405560}"/>
                  </a:ext>
                </a:extLst>
              </p:cNvPr>
              <p:cNvSpPr/>
              <p:nvPr/>
            </p:nvSpPr>
            <p:spPr>
              <a:xfrm>
                <a:off x="4786700" y="4470625"/>
                <a:ext cx="667450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26698" h="3582" extrusionOk="0">
                    <a:moveTo>
                      <a:pt x="26006" y="652"/>
                    </a:moveTo>
                    <a:lnTo>
                      <a:pt x="26047" y="692"/>
                    </a:lnTo>
                    <a:lnTo>
                      <a:pt x="26006" y="692"/>
                    </a:lnTo>
                    <a:lnTo>
                      <a:pt x="23117" y="2931"/>
                    </a:lnTo>
                    <a:lnTo>
                      <a:pt x="693" y="2931"/>
                    </a:lnTo>
                    <a:lnTo>
                      <a:pt x="652" y="2890"/>
                    </a:lnTo>
                    <a:lnTo>
                      <a:pt x="693" y="2890"/>
                    </a:lnTo>
                    <a:lnTo>
                      <a:pt x="5251" y="692"/>
                    </a:lnTo>
                    <a:lnTo>
                      <a:pt x="5332" y="652"/>
                    </a:lnTo>
                    <a:close/>
                    <a:moveTo>
                      <a:pt x="5210" y="0"/>
                    </a:moveTo>
                    <a:lnTo>
                      <a:pt x="5047" y="41"/>
                    </a:lnTo>
                    <a:lnTo>
                      <a:pt x="5006" y="41"/>
                    </a:lnTo>
                    <a:lnTo>
                      <a:pt x="367" y="2279"/>
                    </a:lnTo>
                    <a:cubicBezTo>
                      <a:pt x="123" y="2402"/>
                      <a:pt x="1" y="2646"/>
                      <a:pt x="1" y="2890"/>
                    </a:cubicBezTo>
                    <a:cubicBezTo>
                      <a:pt x="1" y="3053"/>
                      <a:pt x="41" y="3256"/>
                      <a:pt x="163" y="3378"/>
                    </a:cubicBezTo>
                    <a:cubicBezTo>
                      <a:pt x="286" y="3500"/>
                      <a:pt x="489" y="3582"/>
                      <a:pt x="693" y="3582"/>
                    </a:cubicBezTo>
                    <a:lnTo>
                      <a:pt x="23117" y="3582"/>
                    </a:lnTo>
                    <a:cubicBezTo>
                      <a:pt x="23279" y="3582"/>
                      <a:pt x="23442" y="3541"/>
                      <a:pt x="23524" y="3460"/>
                    </a:cubicBezTo>
                    <a:lnTo>
                      <a:pt x="23564" y="3460"/>
                    </a:lnTo>
                    <a:lnTo>
                      <a:pt x="26454" y="1221"/>
                    </a:lnTo>
                    <a:cubicBezTo>
                      <a:pt x="26617" y="1099"/>
                      <a:pt x="26698" y="896"/>
                      <a:pt x="26698" y="692"/>
                    </a:cubicBezTo>
                    <a:cubicBezTo>
                      <a:pt x="26698" y="489"/>
                      <a:pt x="26657" y="326"/>
                      <a:pt x="26535" y="204"/>
                    </a:cubicBezTo>
                    <a:cubicBezTo>
                      <a:pt x="26413" y="82"/>
                      <a:pt x="26210" y="0"/>
                      <a:pt x="260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1788;p35">
                <a:extLst>
                  <a:ext uri="{FF2B5EF4-FFF2-40B4-BE49-F238E27FC236}">
                    <a16:creationId xmlns:a16="http://schemas.microsoft.com/office/drawing/2014/main" id="{7EFC9DBF-772C-1817-8BC6-468C62DB7CF3}"/>
                  </a:ext>
                </a:extLst>
              </p:cNvPr>
              <p:cNvSpPr/>
              <p:nvPr/>
            </p:nvSpPr>
            <p:spPr>
              <a:xfrm>
                <a:off x="5097025" y="4128775"/>
                <a:ext cx="102775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15710" extrusionOk="0">
                    <a:moveTo>
                      <a:pt x="0" y="0"/>
                    </a:moveTo>
                    <a:lnTo>
                      <a:pt x="0" y="15709"/>
                    </a:lnTo>
                    <a:lnTo>
                      <a:pt x="4111" y="15709"/>
                    </a:lnTo>
                    <a:lnTo>
                      <a:pt x="41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1789;p35">
                <a:extLst>
                  <a:ext uri="{FF2B5EF4-FFF2-40B4-BE49-F238E27FC236}">
                    <a16:creationId xmlns:a16="http://schemas.microsoft.com/office/drawing/2014/main" id="{7398EEA9-1D4D-0210-1CE1-7046F4948EF7}"/>
                  </a:ext>
                </a:extLst>
              </p:cNvPr>
              <p:cNvSpPr/>
              <p:nvPr/>
            </p:nvSpPr>
            <p:spPr>
              <a:xfrm>
                <a:off x="5088875" y="4119600"/>
                <a:ext cx="120075" cy="41005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6402" extrusionOk="0">
                    <a:moveTo>
                      <a:pt x="4111" y="693"/>
                    </a:moveTo>
                    <a:lnTo>
                      <a:pt x="4111" y="15751"/>
                    </a:lnTo>
                    <a:lnTo>
                      <a:pt x="652" y="15751"/>
                    </a:lnTo>
                    <a:lnTo>
                      <a:pt x="652" y="693"/>
                    </a:lnTo>
                    <a:close/>
                    <a:moveTo>
                      <a:pt x="326" y="1"/>
                    </a:moveTo>
                    <a:cubicBezTo>
                      <a:pt x="245" y="1"/>
                      <a:pt x="164" y="42"/>
                      <a:pt x="82" y="123"/>
                    </a:cubicBezTo>
                    <a:cubicBezTo>
                      <a:pt x="41" y="164"/>
                      <a:pt x="1" y="286"/>
                      <a:pt x="1" y="367"/>
                    </a:cubicBezTo>
                    <a:lnTo>
                      <a:pt x="1" y="16076"/>
                    </a:lnTo>
                    <a:cubicBezTo>
                      <a:pt x="1" y="16158"/>
                      <a:pt x="41" y="16239"/>
                      <a:pt x="82" y="16320"/>
                    </a:cubicBezTo>
                    <a:cubicBezTo>
                      <a:pt x="164" y="16361"/>
                      <a:pt x="245" y="16402"/>
                      <a:pt x="326" y="16402"/>
                    </a:cubicBezTo>
                    <a:lnTo>
                      <a:pt x="4437" y="16402"/>
                    </a:lnTo>
                    <a:cubicBezTo>
                      <a:pt x="4559" y="16402"/>
                      <a:pt x="4640" y="16361"/>
                      <a:pt x="4681" y="16320"/>
                    </a:cubicBezTo>
                    <a:cubicBezTo>
                      <a:pt x="4762" y="16239"/>
                      <a:pt x="4803" y="16158"/>
                      <a:pt x="4803" y="16076"/>
                    </a:cubicBezTo>
                    <a:lnTo>
                      <a:pt x="4803" y="367"/>
                    </a:lnTo>
                    <a:cubicBezTo>
                      <a:pt x="4803" y="286"/>
                      <a:pt x="4762" y="164"/>
                      <a:pt x="4681" y="123"/>
                    </a:cubicBezTo>
                    <a:cubicBezTo>
                      <a:pt x="4640" y="42"/>
                      <a:pt x="4559" y="1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1790;p35">
                <a:extLst>
                  <a:ext uri="{FF2B5EF4-FFF2-40B4-BE49-F238E27FC236}">
                    <a16:creationId xmlns:a16="http://schemas.microsoft.com/office/drawing/2014/main" id="{C6FCF4EC-F8B7-A506-F305-900B33288A12}"/>
                  </a:ext>
                </a:extLst>
              </p:cNvPr>
              <p:cNvSpPr/>
              <p:nvPr/>
            </p:nvSpPr>
            <p:spPr>
              <a:xfrm>
                <a:off x="5080750" y="4128775"/>
                <a:ext cx="135325" cy="28490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11396" extrusionOk="0">
                    <a:moveTo>
                      <a:pt x="0" y="0"/>
                    </a:moveTo>
                    <a:lnTo>
                      <a:pt x="0" y="11395"/>
                    </a:lnTo>
                    <a:lnTo>
                      <a:pt x="5413" y="11395"/>
                    </a:lnTo>
                    <a:lnTo>
                      <a:pt x="54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1791;p35">
                <a:extLst>
                  <a:ext uri="{FF2B5EF4-FFF2-40B4-BE49-F238E27FC236}">
                    <a16:creationId xmlns:a16="http://schemas.microsoft.com/office/drawing/2014/main" id="{40588408-9AA4-4D9D-9E40-CADDBFC79B61}"/>
                  </a:ext>
                </a:extLst>
              </p:cNvPr>
              <p:cNvSpPr/>
              <p:nvPr/>
            </p:nvSpPr>
            <p:spPr>
              <a:xfrm>
                <a:off x="5072600" y="4119600"/>
                <a:ext cx="152650" cy="302200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2088" extrusionOk="0">
                    <a:moveTo>
                      <a:pt x="5413" y="693"/>
                    </a:moveTo>
                    <a:lnTo>
                      <a:pt x="5413" y="11437"/>
                    </a:lnTo>
                    <a:lnTo>
                      <a:pt x="652" y="11437"/>
                    </a:lnTo>
                    <a:lnTo>
                      <a:pt x="652" y="693"/>
                    </a:lnTo>
                    <a:close/>
                    <a:moveTo>
                      <a:pt x="326" y="1"/>
                    </a:moveTo>
                    <a:cubicBezTo>
                      <a:pt x="245" y="1"/>
                      <a:pt x="163" y="42"/>
                      <a:pt x="82" y="123"/>
                    </a:cubicBezTo>
                    <a:cubicBezTo>
                      <a:pt x="41" y="164"/>
                      <a:pt x="1" y="286"/>
                      <a:pt x="1" y="367"/>
                    </a:cubicBezTo>
                    <a:lnTo>
                      <a:pt x="1" y="11762"/>
                    </a:lnTo>
                    <a:cubicBezTo>
                      <a:pt x="1" y="11844"/>
                      <a:pt x="41" y="11925"/>
                      <a:pt x="82" y="12007"/>
                    </a:cubicBezTo>
                    <a:cubicBezTo>
                      <a:pt x="163" y="12088"/>
                      <a:pt x="245" y="12088"/>
                      <a:pt x="326" y="12088"/>
                    </a:cubicBezTo>
                    <a:lnTo>
                      <a:pt x="5739" y="12088"/>
                    </a:lnTo>
                    <a:cubicBezTo>
                      <a:pt x="5820" y="12088"/>
                      <a:pt x="5942" y="12088"/>
                      <a:pt x="5983" y="12007"/>
                    </a:cubicBezTo>
                    <a:cubicBezTo>
                      <a:pt x="6064" y="11925"/>
                      <a:pt x="6105" y="11844"/>
                      <a:pt x="6105" y="11762"/>
                    </a:cubicBezTo>
                    <a:lnTo>
                      <a:pt x="6105" y="367"/>
                    </a:lnTo>
                    <a:cubicBezTo>
                      <a:pt x="6105" y="286"/>
                      <a:pt x="6064" y="164"/>
                      <a:pt x="5983" y="123"/>
                    </a:cubicBezTo>
                    <a:cubicBezTo>
                      <a:pt x="5942" y="42"/>
                      <a:pt x="5820" y="1"/>
                      <a:pt x="5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1792;p35">
                <a:extLst>
                  <a:ext uri="{FF2B5EF4-FFF2-40B4-BE49-F238E27FC236}">
                    <a16:creationId xmlns:a16="http://schemas.microsoft.com/office/drawing/2014/main" id="{5818FF16-E409-B3D0-B52B-0DE86DF10992}"/>
                  </a:ext>
                </a:extLst>
              </p:cNvPr>
              <p:cNvSpPr/>
              <p:nvPr/>
            </p:nvSpPr>
            <p:spPr>
              <a:xfrm>
                <a:off x="4319700" y="2821375"/>
                <a:ext cx="1707275" cy="1335900"/>
              </a:xfrm>
              <a:custGeom>
                <a:avLst/>
                <a:gdLst/>
                <a:ahLst/>
                <a:cxnLst/>
                <a:rect l="l" t="t" r="r" b="b"/>
                <a:pathLst>
                  <a:path w="68291" h="53436" extrusionOk="0">
                    <a:moveTo>
                      <a:pt x="1" y="0"/>
                    </a:moveTo>
                    <a:lnTo>
                      <a:pt x="1" y="53436"/>
                    </a:lnTo>
                    <a:lnTo>
                      <a:pt x="68290" y="53436"/>
                    </a:lnTo>
                    <a:lnTo>
                      <a:pt x="682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1793;p35">
                <a:extLst>
                  <a:ext uri="{FF2B5EF4-FFF2-40B4-BE49-F238E27FC236}">
                    <a16:creationId xmlns:a16="http://schemas.microsoft.com/office/drawing/2014/main" id="{DD848C1D-9349-FE6F-8C03-E0BF881108A7}"/>
                  </a:ext>
                </a:extLst>
              </p:cNvPr>
              <p:cNvSpPr/>
              <p:nvPr/>
            </p:nvSpPr>
            <p:spPr>
              <a:xfrm>
                <a:off x="4310550" y="2813225"/>
                <a:ext cx="1724550" cy="1352200"/>
              </a:xfrm>
              <a:custGeom>
                <a:avLst/>
                <a:gdLst/>
                <a:ahLst/>
                <a:cxnLst/>
                <a:rect l="l" t="t" r="r" b="b"/>
                <a:pathLst>
                  <a:path w="68982" h="54088" extrusionOk="0">
                    <a:moveTo>
                      <a:pt x="68290" y="693"/>
                    </a:moveTo>
                    <a:lnTo>
                      <a:pt x="68290" y="53395"/>
                    </a:lnTo>
                    <a:lnTo>
                      <a:pt x="692" y="53395"/>
                    </a:lnTo>
                    <a:lnTo>
                      <a:pt x="692" y="693"/>
                    </a:lnTo>
                    <a:close/>
                    <a:moveTo>
                      <a:pt x="367" y="1"/>
                    </a:moveTo>
                    <a:cubicBezTo>
                      <a:pt x="245" y="1"/>
                      <a:pt x="163" y="41"/>
                      <a:pt x="123" y="82"/>
                    </a:cubicBezTo>
                    <a:cubicBezTo>
                      <a:pt x="41" y="163"/>
                      <a:pt x="0" y="245"/>
                      <a:pt x="0" y="326"/>
                    </a:cubicBezTo>
                    <a:lnTo>
                      <a:pt x="0" y="53762"/>
                    </a:lnTo>
                    <a:cubicBezTo>
                      <a:pt x="0" y="53843"/>
                      <a:pt x="41" y="53924"/>
                      <a:pt x="123" y="54006"/>
                    </a:cubicBezTo>
                    <a:cubicBezTo>
                      <a:pt x="163" y="54047"/>
                      <a:pt x="245" y="54087"/>
                      <a:pt x="367" y="54087"/>
                    </a:cubicBezTo>
                    <a:lnTo>
                      <a:pt x="68656" y="54087"/>
                    </a:lnTo>
                    <a:cubicBezTo>
                      <a:pt x="68738" y="54087"/>
                      <a:pt x="68819" y="54047"/>
                      <a:pt x="68901" y="54006"/>
                    </a:cubicBezTo>
                    <a:cubicBezTo>
                      <a:pt x="68941" y="53924"/>
                      <a:pt x="68982" y="53843"/>
                      <a:pt x="68982" y="53762"/>
                    </a:cubicBezTo>
                    <a:lnTo>
                      <a:pt x="68982" y="326"/>
                    </a:lnTo>
                    <a:cubicBezTo>
                      <a:pt x="68982" y="245"/>
                      <a:pt x="68941" y="163"/>
                      <a:pt x="68901" y="82"/>
                    </a:cubicBezTo>
                    <a:cubicBezTo>
                      <a:pt x="68819" y="41"/>
                      <a:pt x="68738" y="1"/>
                      <a:pt x="686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1794;p35">
                <a:extLst>
                  <a:ext uri="{FF2B5EF4-FFF2-40B4-BE49-F238E27FC236}">
                    <a16:creationId xmlns:a16="http://schemas.microsoft.com/office/drawing/2014/main" id="{4FE3AB71-30B1-CC7E-4168-4C21ADA1F7E2}"/>
                  </a:ext>
                </a:extLst>
              </p:cNvPr>
              <p:cNvSpPr/>
              <p:nvPr/>
            </p:nvSpPr>
            <p:spPr>
              <a:xfrm>
                <a:off x="4410250" y="2892600"/>
                <a:ext cx="1525150" cy="1193450"/>
              </a:xfrm>
              <a:custGeom>
                <a:avLst/>
                <a:gdLst/>
                <a:ahLst/>
                <a:cxnLst/>
                <a:rect l="l" t="t" r="r" b="b"/>
                <a:pathLst>
                  <a:path w="61006" h="47738" extrusionOk="0">
                    <a:moveTo>
                      <a:pt x="1" y="0"/>
                    </a:moveTo>
                    <a:lnTo>
                      <a:pt x="1" y="47738"/>
                    </a:lnTo>
                    <a:lnTo>
                      <a:pt x="61006" y="47738"/>
                    </a:lnTo>
                    <a:lnTo>
                      <a:pt x="610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1795;p35">
                <a:extLst>
                  <a:ext uri="{FF2B5EF4-FFF2-40B4-BE49-F238E27FC236}">
                    <a16:creationId xmlns:a16="http://schemas.microsoft.com/office/drawing/2014/main" id="{0C2875FB-AF2A-BE1A-1F7A-115E2CF0285B}"/>
                  </a:ext>
                </a:extLst>
              </p:cNvPr>
              <p:cNvSpPr/>
              <p:nvPr/>
            </p:nvSpPr>
            <p:spPr>
              <a:xfrm>
                <a:off x="4402125" y="2884450"/>
                <a:ext cx="1541425" cy="1209750"/>
              </a:xfrm>
              <a:custGeom>
                <a:avLst/>
                <a:gdLst/>
                <a:ahLst/>
                <a:cxnLst/>
                <a:rect l="l" t="t" r="r" b="b"/>
                <a:pathLst>
                  <a:path w="61657" h="48390" extrusionOk="0">
                    <a:moveTo>
                      <a:pt x="61005" y="692"/>
                    </a:moveTo>
                    <a:lnTo>
                      <a:pt x="61005" y="47698"/>
                    </a:lnTo>
                    <a:lnTo>
                      <a:pt x="692" y="47698"/>
                    </a:lnTo>
                    <a:lnTo>
                      <a:pt x="692" y="692"/>
                    </a:lnTo>
                    <a:close/>
                    <a:moveTo>
                      <a:pt x="326" y="0"/>
                    </a:moveTo>
                    <a:cubicBezTo>
                      <a:pt x="244" y="0"/>
                      <a:pt x="163" y="41"/>
                      <a:pt x="122" y="123"/>
                    </a:cubicBezTo>
                    <a:cubicBezTo>
                      <a:pt x="41" y="163"/>
                      <a:pt x="0" y="245"/>
                      <a:pt x="0" y="326"/>
                    </a:cubicBezTo>
                    <a:lnTo>
                      <a:pt x="0" y="48064"/>
                    </a:lnTo>
                    <a:cubicBezTo>
                      <a:pt x="0" y="48145"/>
                      <a:pt x="41" y="48227"/>
                      <a:pt x="122" y="48267"/>
                    </a:cubicBezTo>
                    <a:cubicBezTo>
                      <a:pt x="163" y="48349"/>
                      <a:pt x="244" y="48389"/>
                      <a:pt x="326" y="48389"/>
                    </a:cubicBezTo>
                    <a:lnTo>
                      <a:pt x="61331" y="48389"/>
                    </a:lnTo>
                    <a:cubicBezTo>
                      <a:pt x="61412" y="48389"/>
                      <a:pt x="61493" y="48349"/>
                      <a:pt x="61575" y="48267"/>
                    </a:cubicBezTo>
                    <a:cubicBezTo>
                      <a:pt x="61616" y="48227"/>
                      <a:pt x="61656" y="48145"/>
                      <a:pt x="61656" y="48064"/>
                    </a:cubicBezTo>
                    <a:lnTo>
                      <a:pt x="61656" y="326"/>
                    </a:lnTo>
                    <a:cubicBezTo>
                      <a:pt x="61656" y="245"/>
                      <a:pt x="61616" y="163"/>
                      <a:pt x="61575" y="123"/>
                    </a:cubicBezTo>
                    <a:cubicBezTo>
                      <a:pt x="61493" y="41"/>
                      <a:pt x="61412" y="0"/>
                      <a:pt x="61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1796;p35">
                <a:extLst>
                  <a:ext uri="{FF2B5EF4-FFF2-40B4-BE49-F238E27FC236}">
                    <a16:creationId xmlns:a16="http://schemas.microsoft.com/office/drawing/2014/main" id="{EDBA4DE2-0F31-7948-72AD-AFCD7FF872A2}"/>
                  </a:ext>
                </a:extLst>
              </p:cNvPr>
              <p:cNvSpPr/>
              <p:nvPr/>
            </p:nvSpPr>
            <p:spPr>
              <a:xfrm>
                <a:off x="4506925" y="2953625"/>
                <a:ext cx="534150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6" h="13431" extrusionOk="0">
                    <a:moveTo>
                      <a:pt x="366" y="82"/>
                    </a:moveTo>
                    <a:cubicBezTo>
                      <a:pt x="163" y="82"/>
                      <a:pt x="0" y="245"/>
                      <a:pt x="0" y="489"/>
                    </a:cubicBezTo>
                    <a:cubicBezTo>
                      <a:pt x="0" y="693"/>
                      <a:pt x="163" y="856"/>
                      <a:pt x="366" y="856"/>
                    </a:cubicBezTo>
                    <a:lnTo>
                      <a:pt x="1953" y="856"/>
                    </a:lnTo>
                    <a:cubicBezTo>
                      <a:pt x="2157" y="856"/>
                      <a:pt x="2320" y="693"/>
                      <a:pt x="2320" y="489"/>
                    </a:cubicBezTo>
                    <a:cubicBezTo>
                      <a:pt x="2320" y="245"/>
                      <a:pt x="2157" y="82"/>
                      <a:pt x="1953" y="82"/>
                    </a:cubicBezTo>
                    <a:close/>
                    <a:moveTo>
                      <a:pt x="3703" y="82"/>
                    </a:moveTo>
                    <a:cubicBezTo>
                      <a:pt x="3500" y="82"/>
                      <a:pt x="3337" y="245"/>
                      <a:pt x="3337" y="489"/>
                    </a:cubicBezTo>
                    <a:cubicBezTo>
                      <a:pt x="3337" y="693"/>
                      <a:pt x="3500" y="856"/>
                      <a:pt x="3703" y="856"/>
                    </a:cubicBezTo>
                    <a:lnTo>
                      <a:pt x="7814" y="856"/>
                    </a:lnTo>
                    <a:cubicBezTo>
                      <a:pt x="8058" y="856"/>
                      <a:pt x="8221" y="693"/>
                      <a:pt x="8221" y="489"/>
                    </a:cubicBezTo>
                    <a:cubicBezTo>
                      <a:pt x="8221" y="245"/>
                      <a:pt x="8058" y="82"/>
                      <a:pt x="7814" y="82"/>
                    </a:cubicBezTo>
                    <a:close/>
                    <a:moveTo>
                      <a:pt x="9605" y="1"/>
                    </a:moveTo>
                    <a:cubicBezTo>
                      <a:pt x="9320" y="1"/>
                      <a:pt x="9157" y="204"/>
                      <a:pt x="9157" y="489"/>
                    </a:cubicBezTo>
                    <a:cubicBezTo>
                      <a:pt x="9157" y="733"/>
                      <a:pt x="9320" y="937"/>
                      <a:pt x="9605" y="937"/>
                    </a:cubicBezTo>
                    <a:cubicBezTo>
                      <a:pt x="9849" y="937"/>
                      <a:pt x="10052" y="733"/>
                      <a:pt x="10052" y="489"/>
                    </a:cubicBezTo>
                    <a:cubicBezTo>
                      <a:pt x="10052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3" y="1"/>
                      <a:pt x="10500" y="204"/>
                      <a:pt x="10500" y="489"/>
                    </a:cubicBezTo>
                    <a:cubicBezTo>
                      <a:pt x="10500" y="733"/>
                      <a:pt x="10703" y="937"/>
                      <a:pt x="10948" y="937"/>
                    </a:cubicBezTo>
                    <a:cubicBezTo>
                      <a:pt x="11192" y="937"/>
                      <a:pt x="11395" y="733"/>
                      <a:pt x="11395" y="489"/>
                    </a:cubicBezTo>
                    <a:cubicBezTo>
                      <a:pt x="11395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6" y="1"/>
                      <a:pt x="11843" y="204"/>
                      <a:pt x="11843" y="489"/>
                    </a:cubicBezTo>
                    <a:cubicBezTo>
                      <a:pt x="11843" y="733"/>
                      <a:pt x="12046" y="937"/>
                      <a:pt x="12291" y="937"/>
                    </a:cubicBezTo>
                    <a:cubicBezTo>
                      <a:pt x="12535" y="937"/>
                      <a:pt x="12738" y="733"/>
                      <a:pt x="12738" y="489"/>
                    </a:cubicBezTo>
                    <a:cubicBezTo>
                      <a:pt x="12738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89" y="1"/>
                      <a:pt x="13186" y="204"/>
                      <a:pt x="13186" y="489"/>
                    </a:cubicBezTo>
                    <a:cubicBezTo>
                      <a:pt x="13186" y="733"/>
                      <a:pt x="13389" y="937"/>
                      <a:pt x="13634" y="937"/>
                    </a:cubicBezTo>
                    <a:cubicBezTo>
                      <a:pt x="13878" y="937"/>
                      <a:pt x="14081" y="733"/>
                      <a:pt x="14081" y="489"/>
                    </a:cubicBezTo>
                    <a:cubicBezTo>
                      <a:pt x="14081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2" y="1"/>
                      <a:pt x="14529" y="204"/>
                      <a:pt x="14529" y="489"/>
                    </a:cubicBezTo>
                    <a:cubicBezTo>
                      <a:pt x="14529" y="733"/>
                      <a:pt x="14732" y="937"/>
                      <a:pt x="14977" y="937"/>
                    </a:cubicBezTo>
                    <a:cubicBezTo>
                      <a:pt x="15221" y="937"/>
                      <a:pt x="15424" y="733"/>
                      <a:pt x="15424" y="489"/>
                    </a:cubicBezTo>
                    <a:cubicBezTo>
                      <a:pt x="15424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5" y="1"/>
                      <a:pt x="15872" y="204"/>
                      <a:pt x="15872" y="489"/>
                    </a:cubicBezTo>
                    <a:cubicBezTo>
                      <a:pt x="15872" y="733"/>
                      <a:pt x="16075" y="937"/>
                      <a:pt x="16320" y="937"/>
                    </a:cubicBezTo>
                    <a:cubicBezTo>
                      <a:pt x="16564" y="937"/>
                      <a:pt x="16767" y="733"/>
                      <a:pt x="16767" y="489"/>
                    </a:cubicBezTo>
                    <a:cubicBezTo>
                      <a:pt x="16767" y="204"/>
                      <a:pt x="16564" y="1"/>
                      <a:pt x="16320" y="1"/>
                    </a:cubicBezTo>
                    <a:close/>
                    <a:moveTo>
                      <a:pt x="366" y="1873"/>
                    </a:moveTo>
                    <a:cubicBezTo>
                      <a:pt x="163" y="1873"/>
                      <a:pt x="0" y="2036"/>
                      <a:pt x="0" y="2280"/>
                    </a:cubicBezTo>
                    <a:cubicBezTo>
                      <a:pt x="0" y="2483"/>
                      <a:pt x="163" y="2646"/>
                      <a:pt x="366" y="2646"/>
                    </a:cubicBezTo>
                    <a:lnTo>
                      <a:pt x="1953" y="2646"/>
                    </a:lnTo>
                    <a:cubicBezTo>
                      <a:pt x="2157" y="2646"/>
                      <a:pt x="2320" y="2483"/>
                      <a:pt x="2320" y="2280"/>
                    </a:cubicBezTo>
                    <a:cubicBezTo>
                      <a:pt x="2320" y="2036"/>
                      <a:pt x="2157" y="1873"/>
                      <a:pt x="1953" y="1873"/>
                    </a:cubicBezTo>
                    <a:close/>
                    <a:moveTo>
                      <a:pt x="3703" y="1873"/>
                    </a:moveTo>
                    <a:cubicBezTo>
                      <a:pt x="3500" y="1873"/>
                      <a:pt x="3337" y="2036"/>
                      <a:pt x="3337" y="2280"/>
                    </a:cubicBezTo>
                    <a:cubicBezTo>
                      <a:pt x="3337" y="2483"/>
                      <a:pt x="3500" y="2646"/>
                      <a:pt x="3703" y="2646"/>
                    </a:cubicBezTo>
                    <a:lnTo>
                      <a:pt x="7814" y="2646"/>
                    </a:lnTo>
                    <a:cubicBezTo>
                      <a:pt x="8058" y="2646"/>
                      <a:pt x="8221" y="2483"/>
                      <a:pt x="8221" y="2280"/>
                    </a:cubicBezTo>
                    <a:cubicBezTo>
                      <a:pt x="8221" y="2036"/>
                      <a:pt x="8058" y="1873"/>
                      <a:pt x="7814" y="1873"/>
                    </a:cubicBezTo>
                    <a:close/>
                    <a:moveTo>
                      <a:pt x="366" y="3664"/>
                    </a:moveTo>
                    <a:cubicBezTo>
                      <a:pt x="163" y="3664"/>
                      <a:pt x="0" y="3867"/>
                      <a:pt x="0" y="4071"/>
                    </a:cubicBezTo>
                    <a:cubicBezTo>
                      <a:pt x="0" y="4274"/>
                      <a:pt x="163" y="4437"/>
                      <a:pt x="366" y="4437"/>
                    </a:cubicBezTo>
                    <a:lnTo>
                      <a:pt x="1953" y="4437"/>
                    </a:lnTo>
                    <a:cubicBezTo>
                      <a:pt x="2157" y="4437"/>
                      <a:pt x="2320" y="4274"/>
                      <a:pt x="2320" y="4071"/>
                    </a:cubicBezTo>
                    <a:cubicBezTo>
                      <a:pt x="2320" y="3867"/>
                      <a:pt x="2157" y="3664"/>
                      <a:pt x="1953" y="3664"/>
                    </a:cubicBezTo>
                    <a:close/>
                    <a:moveTo>
                      <a:pt x="3703" y="3664"/>
                    </a:moveTo>
                    <a:cubicBezTo>
                      <a:pt x="3500" y="3664"/>
                      <a:pt x="3337" y="3867"/>
                      <a:pt x="3337" y="4071"/>
                    </a:cubicBezTo>
                    <a:cubicBezTo>
                      <a:pt x="3337" y="4274"/>
                      <a:pt x="3500" y="4437"/>
                      <a:pt x="3703" y="4437"/>
                    </a:cubicBezTo>
                    <a:lnTo>
                      <a:pt x="7814" y="4437"/>
                    </a:lnTo>
                    <a:cubicBezTo>
                      <a:pt x="8058" y="4437"/>
                      <a:pt x="8221" y="4274"/>
                      <a:pt x="8221" y="4071"/>
                    </a:cubicBezTo>
                    <a:cubicBezTo>
                      <a:pt x="8221" y="3867"/>
                      <a:pt x="8058" y="3664"/>
                      <a:pt x="7814" y="3664"/>
                    </a:cubicBezTo>
                    <a:close/>
                    <a:moveTo>
                      <a:pt x="9605" y="3623"/>
                    </a:moveTo>
                    <a:cubicBezTo>
                      <a:pt x="9320" y="3623"/>
                      <a:pt x="9157" y="3826"/>
                      <a:pt x="9157" y="4071"/>
                    </a:cubicBezTo>
                    <a:cubicBezTo>
                      <a:pt x="9157" y="4315"/>
                      <a:pt x="9320" y="4518"/>
                      <a:pt x="9605" y="4518"/>
                    </a:cubicBezTo>
                    <a:cubicBezTo>
                      <a:pt x="9849" y="4518"/>
                      <a:pt x="10052" y="4315"/>
                      <a:pt x="10052" y="4071"/>
                    </a:cubicBezTo>
                    <a:cubicBezTo>
                      <a:pt x="10052" y="3826"/>
                      <a:pt x="9849" y="3623"/>
                      <a:pt x="9605" y="3623"/>
                    </a:cubicBezTo>
                    <a:close/>
                    <a:moveTo>
                      <a:pt x="10948" y="3623"/>
                    </a:moveTo>
                    <a:cubicBezTo>
                      <a:pt x="10703" y="3623"/>
                      <a:pt x="10500" y="3826"/>
                      <a:pt x="10500" y="4071"/>
                    </a:cubicBezTo>
                    <a:cubicBezTo>
                      <a:pt x="10500" y="4315"/>
                      <a:pt x="10703" y="4518"/>
                      <a:pt x="10948" y="4518"/>
                    </a:cubicBezTo>
                    <a:cubicBezTo>
                      <a:pt x="11192" y="4518"/>
                      <a:pt x="11395" y="4315"/>
                      <a:pt x="11395" y="4071"/>
                    </a:cubicBezTo>
                    <a:cubicBezTo>
                      <a:pt x="11395" y="3826"/>
                      <a:pt x="11192" y="3623"/>
                      <a:pt x="10948" y="3623"/>
                    </a:cubicBezTo>
                    <a:close/>
                    <a:moveTo>
                      <a:pt x="12291" y="3623"/>
                    </a:moveTo>
                    <a:cubicBezTo>
                      <a:pt x="12046" y="3623"/>
                      <a:pt x="11843" y="3826"/>
                      <a:pt x="11843" y="4071"/>
                    </a:cubicBezTo>
                    <a:cubicBezTo>
                      <a:pt x="11843" y="4315"/>
                      <a:pt x="12046" y="4518"/>
                      <a:pt x="12291" y="4518"/>
                    </a:cubicBezTo>
                    <a:cubicBezTo>
                      <a:pt x="12535" y="4518"/>
                      <a:pt x="12738" y="4315"/>
                      <a:pt x="12738" y="4071"/>
                    </a:cubicBezTo>
                    <a:cubicBezTo>
                      <a:pt x="12738" y="3826"/>
                      <a:pt x="12535" y="3623"/>
                      <a:pt x="12291" y="3623"/>
                    </a:cubicBezTo>
                    <a:close/>
                    <a:moveTo>
                      <a:pt x="13634" y="3623"/>
                    </a:moveTo>
                    <a:cubicBezTo>
                      <a:pt x="13389" y="3623"/>
                      <a:pt x="13186" y="3826"/>
                      <a:pt x="13186" y="4071"/>
                    </a:cubicBezTo>
                    <a:cubicBezTo>
                      <a:pt x="13186" y="4315"/>
                      <a:pt x="13389" y="4518"/>
                      <a:pt x="13634" y="4518"/>
                    </a:cubicBezTo>
                    <a:cubicBezTo>
                      <a:pt x="13878" y="4518"/>
                      <a:pt x="14081" y="4315"/>
                      <a:pt x="14081" y="4071"/>
                    </a:cubicBezTo>
                    <a:cubicBezTo>
                      <a:pt x="14081" y="3826"/>
                      <a:pt x="13878" y="3623"/>
                      <a:pt x="13634" y="3623"/>
                    </a:cubicBezTo>
                    <a:close/>
                    <a:moveTo>
                      <a:pt x="14977" y="3623"/>
                    </a:moveTo>
                    <a:cubicBezTo>
                      <a:pt x="14732" y="3623"/>
                      <a:pt x="14529" y="3826"/>
                      <a:pt x="14529" y="4071"/>
                    </a:cubicBezTo>
                    <a:cubicBezTo>
                      <a:pt x="14529" y="4315"/>
                      <a:pt x="14732" y="4518"/>
                      <a:pt x="14977" y="4518"/>
                    </a:cubicBezTo>
                    <a:cubicBezTo>
                      <a:pt x="15221" y="4518"/>
                      <a:pt x="15424" y="4315"/>
                      <a:pt x="15424" y="4071"/>
                    </a:cubicBezTo>
                    <a:cubicBezTo>
                      <a:pt x="15424" y="3826"/>
                      <a:pt x="15221" y="3623"/>
                      <a:pt x="14977" y="3623"/>
                    </a:cubicBezTo>
                    <a:close/>
                    <a:moveTo>
                      <a:pt x="16320" y="3623"/>
                    </a:moveTo>
                    <a:cubicBezTo>
                      <a:pt x="16075" y="3623"/>
                      <a:pt x="15872" y="3826"/>
                      <a:pt x="15872" y="4071"/>
                    </a:cubicBezTo>
                    <a:cubicBezTo>
                      <a:pt x="15872" y="4315"/>
                      <a:pt x="16075" y="4518"/>
                      <a:pt x="16320" y="4518"/>
                    </a:cubicBezTo>
                    <a:cubicBezTo>
                      <a:pt x="16564" y="4518"/>
                      <a:pt x="16767" y="4315"/>
                      <a:pt x="16767" y="4071"/>
                    </a:cubicBezTo>
                    <a:cubicBezTo>
                      <a:pt x="16767" y="3826"/>
                      <a:pt x="16564" y="3623"/>
                      <a:pt x="16320" y="3623"/>
                    </a:cubicBezTo>
                    <a:close/>
                    <a:moveTo>
                      <a:pt x="366" y="5454"/>
                    </a:moveTo>
                    <a:cubicBezTo>
                      <a:pt x="163" y="5454"/>
                      <a:pt x="0" y="5658"/>
                      <a:pt x="0" y="5861"/>
                    </a:cubicBezTo>
                    <a:cubicBezTo>
                      <a:pt x="0" y="6065"/>
                      <a:pt x="163" y="6228"/>
                      <a:pt x="366" y="6228"/>
                    </a:cubicBezTo>
                    <a:lnTo>
                      <a:pt x="1953" y="6228"/>
                    </a:lnTo>
                    <a:cubicBezTo>
                      <a:pt x="2157" y="6228"/>
                      <a:pt x="2320" y="6065"/>
                      <a:pt x="2320" y="5861"/>
                    </a:cubicBezTo>
                    <a:cubicBezTo>
                      <a:pt x="2320" y="5658"/>
                      <a:pt x="2157" y="5454"/>
                      <a:pt x="1953" y="5454"/>
                    </a:cubicBezTo>
                    <a:close/>
                    <a:moveTo>
                      <a:pt x="3703" y="5454"/>
                    </a:moveTo>
                    <a:cubicBezTo>
                      <a:pt x="3500" y="5454"/>
                      <a:pt x="3337" y="5658"/>
                      <a:pt x="3337" y="5861"/>
                    </a:cubicBezTo>
                    <a:cubicBezTo>
                      <a:pt x="3337" y="6065"/>
                      <a:pt x="3500" y="6228"/>
                      <a:pt x="3703" y="6228"/>
                    </a:cubicBezTo>
                    <a:lnTo>
                      <a:pt x="7814" y="6228"/>
                    </a:lnTo>
                    <a:cubicBezTo>
                      <a:pt x="8058" y="6228"/>
                      <a:pt x="8221" y="6065"/>
                      <a:pt x="8221" y="5861"/>
                    </a:cubicBezTo>
                    <a:cubicBezTo>
                      <a:pt x="8221" y="5658"/>
                      <a:pt x="8058" y="5454"/>
                      <a:pt x="7814" y="5454"/>
                    </a:cubicBezTo>
                    <a:close/>
                    <a:moveTo>
                      <a:pt x="366" y="7286"/>
                    </a:moveTo>
                    <a:cubicBezTo>
                      <a:pt x="163" y="7286"/>
                      <a:pt x="0" y="7448"/>
                      <a:pt x="0" y="7652"/>
                    </a:cubicBezTo>
                    <a:cubicBezTo>
                      <a:pt x="0" y="7855"/>
                      <a:pt x="163" y="8059"/>
                      <a:pt x="366" y="8059"/>
                    </a:cubicBezTo>
                    <a:lnTo>
                      <a:pt x="1953" y="8059"/>
                    </a:lnTo>
                    <a:cubicBezTo>
                      <a:pt x="2157" y="8059"/>
                      <a:pt x="2320" y="7855"/>
                      <a:pt x="2320" y="7652"/>
                    </a:cubicBezTo>
                    <a:cubicBezTo>
                      <a:pt x="2320" y="7448"/>
                      <a:pt x="2157" y="7286"/>
                      <a:pt x="1953" y="7286"/>
                    </a:cubicBezTo>
                    <a:close/>
                    <a:moveTo>
                      <a:pt x="3703" y="7286"/>
                    </a:moveTo>
                    <a:cubicBezTo>
                      <a:pt x="3500" y="7286"/>
                      <a:pt x="3337" y="7448"/>
                      <a:pt x="3337" y="7652"/>
                    </a:cubicBezTo>
                    <a:cubicBezTo>
                      <a:pt x="3337" y="7855"/>
                      <a:pt x="3500" y="8059"/>
                      <a:pt x="3703" y="8059"/>
                    </a:cubicBezTo>
                    <a:lnTo>
                      <a:pt x="7814" y="8059"/>
                    </a:lnTo>
                    <a:cubicBezTo>
                      <a:pt x="8058" y="8059"/>
                      <a:pt x="8221" y="7855"/>
                      <a:pt x="8221" y="7652"/>
                    </a:cubicBezTo>
                    <a:cubicBezTo>
                      <a:pt x="8221" y="7448"/>
                      <a:pt x="8058" y="7286"/>
                      <a:pt x="7814" y="7286"/>
                    </a:cubicBezTo>
                    <a:close/>
                    <a:moveTo>
                      <a:pt x="14203" y="8791"/>
                    </a:moveTo>
                    <a:cubicBezTo>
                      <a:pt x="13959" y="8791"/>
                      <a:pt x="13756" y="8995"/>
                      <a:pt x="13756" y="9239"/>
                    </a:cubicBezTo>
                    <a:cubicBezTo>
                      <a:pt x="13756" y="9483"/>
                      <a:pt x="13959" y="9687"/>
                      <a:pt x="14203" y="9687"/>
                    </a:cubicBezTo>
                    <a:cubicBezTo>
                      <a:pt x="14447" y="9687"/>
                      <a:pt x="14651" y="9483"/>
                      <a:pt x="14651" y="9239"/>
                    </a:cubicBezTo>
                    <a:cubicBezTo>
                      <a:pt x="14651" y="8995"/>
                      <a:pt x="14447" y="8791"/>
                      <a:pt x="14203" y="8791"/>
                    </a:cubicBezTo>
                    <a:close/>
                    <a:moveTo>
                      <a:pt x="15546" y="8791"/>
                    </a:moveTo>
                    <a:cubicBezTo>
                      <a:pt x="15302" y="8791"/>
                      <a:pt x="15099" y="8995"/>
                      <a:pt x="15099" y="9239"/>
                    </a:cubicBezTo>
                    <a:cubicBezTo>
                      <a:pt x="15099" y="9483"/>
                      <a:pt x="15302" y="9687"/>
                      <a:pt x="15546" y="9687"/>
                    </a:cubicBezTo>
                    <a:cubicBezTo>
                      <a:pt x="15790" y="9687"/>
                      <a:pt x="15994" y="9483"/>
                      <a:pt x="15994" y="9239"/>
                    </a:cubicBezTo>
                    <a:cubicBezTo>
                      <a:pt x="15994" y="8995"/>
                      <a:pt x="15790" y="8791"/>
                      <a:pt x="15546" y="8791"/>
                    </a:cubicBezTo>
                    <a:close/>
                    <a:moveTo>
                      <a:pt x="16889" y="8791"/>
                    </a:moveTo>
                    <a:cubicBezTo>
                      <a:pt x="16645" y="8791"/>
                      <a:pt x="16442" y="8995"/>
                      <a:pt x="16442" y="9239"/>
                    </a:cubicBezTo>
                    <a:cubicBezTo>
                      <a:pt x="16442" y="9483"/>
                      <a:pt x="16645" y="9687"/>
                      <a:pt x="16889" y="9687"/>
                    </a:cubicBezTo>
                    <a:cubicBezTo>
                      <a:pt x="17133" y="9687"/>
                      <a:pt x="17337" y="9483"/>
                      <a:pt x="17337" y="9239"/>
                    </a:cubicBezTo>
                    <a:cubicBezTo>
                      <a:pt x="17337" y="8995"/>
                      <a:pt x="17133" y="8791"/>
                      <a:pt x="16889" y="8791"/>
                    </a:cubicBezTo>
                    <a:close/>
                    <a:moveTo>
                      <a:pt x="18232" y="8791"/>
                    </a:moveTo>
                    <a:cubicBezTo>
                      <a:pt x="17988" y="8791"/>
                      <a:pt x="17785" y="8995"/>
                      <a:pt x="17785" y="9239"/>
                    </a:cubicBezTo>
                    <a:cubicBezTo>
                      <a:pt x="17785" y="9483"/>
                      <a:pt x="17988" y="9687"/>
                      <a:pt x="18232" y="9687"/>
                    </a:cubicBezTo>
                    <a:cubicBezTo>
                      <a:pt x="18476" y="9687"/>
                      <a:pt x="18680" y="9483"/>
                      <a:pt x="18680" y="9239"/>
                    </a:cubicBezTo>
                    <a:cubicBezTo>
                      <a:pt x="18680" y="8995"/>
                      <a:pt x="18476" y="8791"/>
                      <a:pt x="18232" y="8791"/>
                    </a:cubicBezTo>
                    <a:close/>
                    <a:moveTo>
                      <a:pt x="19575" y="8791"/>
                    </a:moveTo>
                    <a:cubicBezTo>
                      <a:pt x="19331" y="8791"/>
                      <a:pt x="19128" y="8995"/>
                      <a:pt x="19128" y="9239"/>
                    </a:cubicBezTo>
                    <a:cubicBezTo>
                      <a:pt x="19128" y="9483"/>
                      <a:pt x="19331" y="9687"/>
                      <a:pt x="19575" y="9687"/>
                    </a:cubicBezTo>
                    <a:cubicBezTo>
                      <a:pt x="19819" y="9687"/>
                      <a:pt x="20023" y="9483"/>
                      <a:pt x="20023" y="9239"/>
                    </a:cubicBezTo>
                    <a:cubicBezTo>
                      <a:pt x="20023" y="8995"/>
                      <a:pt x="19819" y="8791"/>
                      <a:pt x="19575" y="8791"/>
                    </a:cubicBezTo>
                    <a:close/>
                    <a:moveTo>
                      <a:pt x="20918" y="8791"/>
                    </a:moveTo>
                    <a:cubicBezTo>
                      <a:pt x="20674" y="8791"/>
                      <a:pt x="20471" y="8995"/>
                      <a:pt x="20471" y="9239"/>
                    </a:cubicBezTo>
                    <a:cubicBezTo>
                      <a:pt x="20471" y="9483"/>
                      <a:pt x="20674" y="9687"/>
                      <a:pt x="20918" y="9687"/>
                    </a:cubicBezTo>
                    <a:cubicBezTo>
                      <a:pt x="21162" y="9687"/>
                      <a:pt x="21366" y="9483"/>
                      <a:pt x="21366" y="9239"/>
                    </a:cubicBezTo>
                    <a:cubicBezTo>
                      <a:pt x="21366" y="8995"/>
                      <a:pt x="21162" y="8791"/>
                      <a:pt x="20918" y="8791"/>
                    </a:cubicBezTo>
                    <a:close/>
                    <a:moveTo>
                      <a:pt x="366" y="9076"/>
                    </a:moveTo>
                    <a:cubicBezTo>
                      <a:pt x="163" y="9076"/>
                      <a:pt x="0" y="9239"/>
                      <a:pt x="0" y="9443"/>
                    </a:cubicBezTo>
                    <a:cubicBezTo>
                      <a:pt x="0" y="9646"/>
                      <a:pt x="163" y="9850"/>
                      <a:pt x="366" y="9850"/>
                    </a:cubicBezTo>
                    <a:lnTo>
                      <a:pt x="1953" y="9850"/>
                    </a:lnTo>
                    <a:cubicBezTo>
                      <a:pt x="2157" y="9850"/>
                      <a:pt x="2320" y="9646"/>
                      <a:pt x="2320" y="9443"/>
                    </a:cubicBezTo>
                    <a:cubicBezTo>
                      <a:pt x="2320" y="9239"/>
                      <a:pt x="2157" y="9076"/>
                      <a:pt x="1953" y="9076"/>
                    </a:cubicBezTo>
                    <a:close/>
                    <a:moveTo>
                      <a:pt x="8628" y="9076"/>
                    </a:moveTo>
                    <a:cubicBezTo>
                      <a:pt x="8424" y="9076"/>
                      <a:pt x="8262" y="9239"/>
                      <a:pt x="8262" y="9443"/>
                    </a:cubicBezTo>
                    <a:cubicBezTo>
                      <a:pt x="8262" y="9646"/>
                      <a:pt x="8424" y="9850"/>
                      <a:pt x="8628" y="9850"/>
                    </a:cubicBezTo>
                    <a:lnTo>
                      <a:pt x="12779" y="9850"/>
                    </a:lnTo>
                    <a:cubicBezTo>
                      <a:pt x="12982" y="9850"/>
                      <a:pt x="13145" y="9646"/>
                      <a:pt x="13145" y="9443"/>
                    </a:cubicBezTo>
                    <a:cubicBezTo>
                      <a:pt x="13145" y="9239"/>
                      <a:pt x="12982" y="9076"/>
                      <a:pt x="12779" y="9076"/>
                    </a:cubicBezTo>
                    <a:close/>
                    <a:moveTo>
                      <a:pt x="366" y="10867"/>
                    </a:moveTo>
                    <a:cubicBezTo>
                      <a:pt x="163" y="10867"/>
                      <a:pt x="0" y="11030"/>
                      <a:pt x="0" y="11233"/>
                    </a:cubicBezTo>
                    <a:cubicBezTo>
                      <a:pt x="0" y="11478"/>
                      <a:pt x="163" y="11640"/>
                      <a:pt x="366" y="11640"/>
                    </a:cubicBezTo>
                    <a:lnTo>
                      <a:pt x="1953" y="11640"/>
                    </a:lnTo>
                    <a:cubicBezTo>
                      <a:pt x="2157" y="11640"/>
                      <a:pt x="2320" y="11478"/>
                      <a:pt x="2320" y="11233"/>
                    </a:cubicBezTo>
                    <a:cubicBezTo>
                      <a:pt x="2320" y="11030"/>
                      <a:pt x="2157" y="10867"/>
                      <a:pt x="1953" y="10867"/>
                    </a:cubicBezTo>
                    <a:close/>
                    <a:moveTo>
                      <a:pt x="8628" y="10867"/>
                    </a:moveTo>
                    <a:cubicBezTo>
                      <a:pt x="8424" y="10867"/>
                      <a:pt x="8262" y="11030"/>
                      <a:pt x="8262" y="11233"/>
                    </a:cubicBezTo>
                    <a:cubicBezTo>
                      <a:pt x="8262" y="11478"/>
                      <a:pt x="8424" y="11640"/>
                      <a:pt x="8628" y="11640"/>
                    </a:cubicBezTo>
                    <a:lnTo>
                      <a:pt x="12779" y="11640"/>
                    </a:lnTo>
                    <a:cubicBezTo>
                      <a:pt x="12982" y="11640"/>
                      <a:pt x="13145" y="11478"/>
                      <a:pt x="13145" y="11233"/>
                    </a:cubicBezTo>
                    <a:cubicBezTo>
                      <a:pt x="13145" y="11030"/>
                      <a:pt x="12982" y="10867"/>
                      <a:pt x="12779" y="10867"/>
                    </a:cubicBezTo>
                    <a:close/>
                    <a:moveTo>
                      <a:pt x="14203" y="12495"/>
                    </a:moveTo>
                    <a:cubicBezTo>
                      <a:pt x="13959" y="12495"/>
                      <a:pt x="13756" y="12698"/>
                      <a:pt x="13756" y="12943"/>
                    </a:cubicBezTo>
                    <a:cubicBezTo>
                      <a:pt x="13756" y="13187"/>
                      <a:pt x="13959" y="13390"/>
                      <a:pt x="14203" y="13390"/>
                    </a:cubicBezTo>
                    <a:cubicBezTo>
                      <a:pt x="14447" y="13390"/>
                      <a:pt x="14651" y="13187"/>
                      <a:pt x="14651" y="12943"/>
                    </a:cubicBezTo>
                    <a:cubicBezTo>
                      <a:pt x="14651" y="12698"/>
                      <a:pt x="14447" y="12495"/>
                      <a:pt x="14203" y="12495"/>
                    </a:cubicBezTo>
                    <a:close/>
                    <a:moveTo>
                      <a:pt x="15546" y="12495"/>
                    </a:moveTo>
                    <a:cubicBezTo>
                      <a:pt x="15302" y="12495"/>
                      <a:pt x="15099" y="12698"/>
                      <a:pt x="15099" y="12943"/>
                    </a:cubicBezTo>
                    <a:cubicBezTo>
                      <a:pt x="15099" y="13187"/>
                      <a:pt x="15302" y="13390"/>
                      <a:pt x="15546" y="13390"/>
                    </a:cubicBezTo>
                    <a:cubicBezTo>
                      <a:pt x="15790" y="13390"/>
                      <a:pt x="15994" y="13187"/>
                      <a:pt x="15994" y="12943"/>
                    </a:cubicBezTo>
                    <a:cubicBezTo>
                      <a:pt x="15994" y="12698"/>
                      <a:pt x="15790" y="12495"/>
                      <a:pt x="15546" y="12495"/>
                    </a:cubicBezTo>
                    <a:close/>
                    <a:moveTo>
                      <a:pt x="16889" y="12495"/>
                    </a:moveTo>
                    <a:cubicBezTo>
                      <a:pt x="16645" y="12495"/>
                      <a:pt x="16442" y="12698"/>
                      <a:pt x="16442" y="12943"/>
                    </a:cubicBezTo>
                    <a:cubicBezTo>
                      <a:pt x="16442" y="13187"/>
                      <a:pt x="16645" y="13390"/>
                      <a:pt x="16889" y="13390"/>
                    </a:cubicBezTo>
                    <a:cubicBezTo>
                      <a:pt x="17133" y="13390"/>
                      <a:pt x="17337" y="13187"/>
                      <a:pt x="17337" y="12943"/>
                    </a:cubicBezTo>
                    <a:cubicBezTo>
                      <a:pt x="17337" y="12698"/>
                      <a:pt x="17133" y="12495"/>
                      <a:pt x="16889" y="12495"/>
                    </a:cubicBezTo>
                    <a:close/>
                    <a:moveTo>
                      <a:pt x="18232" y="12495"/>
                    </a:moveTo>
                    <a:cubicBezTo>
                      <a:pt x="17988" y="12495"/>
                      <a:pt x="17785" y="12698"/>
                      <a:pt x="17785" y="12943"/>
                    </a:cubicBezTo>
                    <a:cubicBezTo>
                      <a:pt x="17785" y="13187"/>
                      <a:pt x="17988" y="13390"/>
                      <a:pt x="18232" y="13390"/>
                    </a:cubicBezTo>
                    <a:cubicBezTo>
                      <a:pt x="18476" y="13390"/>
                      <a:pt x="18680" y="13187"/>
                      <a:pt x="18680" y="12943"/>
                    </a:cubicBezTo>
                    <a:cubicBezTo>
                      <a:pt x="18680" y="12698"/>
                      <a:pt x="18476" y="12495"/>
                      <a:pt x="18232" y="12495"/>
                    </a:cubicBezTo>
                    <a:close/>
                    <a:moveTo>
                      <a:pt x="19575" y="12495"/>
                    </a:moveTo>
                    <a:cubicBezTo>
                      <a:pt x="19331" y="12495"/>
                      <a:pt x="19128" y="12698"/>
                      <a:pt x="19128" y="12943"/>
                    </a:cubicBezTo>
                    <a:cubicBezTo>
                      <a:pt x="19128" y="13187"/>
                      <a:pt x="19331" y="13390"/>
                      <a:pt x="19575" y="13390"/>
                    </a:cubicBezTo>
                    <a:cubicBezTo>
                      <a:pt x="19819" y="13390"/>
                      <a:pt x="20023" y="13187"/>
                      <a:pt x="20023" y="12943"/>
                    </a:cubicBezTo>
                    <a:cubicBezTo>
                      <a:pt x="20023" y="12698"/>
                      <a:pt x="19819" y="12495"/>
                      <a:pt x="19575" y="12495"/>
                    </a:cubicBezTo>
                    <a:close/>
                    <a:moveTo>
                      <a:pt x="20918" y="12495"/>
                    </a:moveTo>
                    <a:cubicBezTo>
                      <a:pt x="20674" y="12495"/>
                      <a:pt x="20471" y="12698"/>
                      <a:pt x="20471" y="12943"/>
                    </a:cubicBezTo>
                    <a:cubicBezTo>
                      <a:pt x="20471" y="13187"/>
                      <a:pt x="20674" y="13390"/>
                      <a:pt x="20918" y="13390"/>
                    </a:cubicBezTo>
                    <a:cubicBezTo>
                      <a:pt x="21162" y="13390"/>
                      <a:pt x="21366" y="13187"/>
                      <a:pt x="21366" y="12943"/>
                    </a:cubicBezTo>
                    <a:cubicBezTo>
                      <a:pt x="21366" y="12698"/>
                      <a:pt x="21162" y="12495"/>
                      <a:pt x="20918" y="12495"/>
                    </a:cubicBezTo>
                    <a:close/>
                    <a:moveTo>
                      <a:pt x="366" y="12658"/>
                    </a:moveTo>
                    <a:cubicBezTo>
                      <a:pt x="163" y="12658"/>
                      <a:pt x="0" y="12821"/>
                      <a:pt x="0" y="13065"/>
                    </a:cubicBezTo>
                    <a:cubicBezTo>
                      <a:pt x="0" y="13268"/>
                      <a:pt x="163" y="13431"/>
                      <a:pt x="366" y="13431"/>
                    </a:cubicBezTo>
                    <a:lnTo>
                      <a:pt x="1953" y="13431"/>
                    </a:lnTo>
                    <a:cubicBezTo>
                      <a:pt x="2157" y="13431"/>
                      <a:pt x="2320" y="13268"/>
                      <a:pt x="2320" y="13065"/>
                    </a:cubicBezTo>
                    <a:cubicBezTo>
                      <a:pt x="2320" y="12821"/>
                      <a:pt x="2157" y="12658"/>
                      <a:pt x="1953" y="12658"/>
                    </a:cubicBezTo>
                    <a:close/>
                    <a:moveTo>
                      <a:pt x="8628" y="12658"/>
                    </a:moveTo>
                    <a:cubicBezTo>
                      <a:pt x="8424" y="12658"/>
                      <a:pt x="8262" y="12821"/>
                      <a:pt x="8262" y="13065"/>
                    </a:cubicBezTo>
                    <a:cubicBezTo>
                      <a:pt x="8262" y="13268"/>
                      <a:pt x="8424" y="13431"/>
                      <a:pt x="8628" y="13431"/>
                    </a:cubicBezTo>
                    <a:lnTo>
                      <a:pt x="12779" y="13431"/>
                    </a:lnTo>
                    <a:cubicBezTo>
                      <a:pt x="12982" y="13431"/>
                      <a:pt x="13145" y="13268"/>
                      <a:pt x="13145" y="13065"/>
                    </a:cubicBezTo>
                    <a:cubicBezTo>
                      <a:pt x="13145" y="12821"/>
                      <a:pt x="12982" y="12658"/>
                      <a:pt x="12779" y="12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1797;p35">
                <a:extLst>
                  <a:ext uri="{FF2B5EF4-FFF2-40B4-BE49-F238E27FC236}">
                    <a16:creationId xmlns:a16="http://schemas.microsoft.com/office/drawing/2014/main" id="{8A29C166-94F7-5BFA-8C7B-9DDEB17EABE3}"/>
                  </a:ext>
                </a:extLst>
              </p:cNvPr>
              <p:cNvSpPr/>
              <p:nvPr/>
            </p:nvSpPr>
            <p:spPr>
              <a:xfrm>
                <a:off x="4506925" y="3313800"/>
                <a:ext cx="534150" cy="334775"/>
              </a:xfrm>
              <a:custGeom>
                <a:avLst/>
                <a:gdLst/>
                <a:ahLst/>
                <a:cxnLst/>
                <a:rect l="l" t="t" r="r" b="b"/>
                <a:pathLst>
                  <a:path w="21366" h="13391" extrusionOk="0">
                    <a:moveTo>
                      <a:pt x="366" y="41"/>
                    </a:moveTo>
                    <a:cubicBezTo>
                      <a:pt x="163" y="41"/>
                      <a:pt x="0" y="204"/>
                      <a:pt x="0" y="448"/>
                    </a:cubicBezTo>
                    <a:cubicBezTo>
                      <a:pt x="0" y="652"/>
                      <a:pt x="163" y="815"/>
                      <a:pt x="366" y="815"/>
                    </a:cubicBezTo>
                    <a:lnTo>
                      <a:pt x="1953" y="815"/>
                    </a:lnTo>
                    <a:cubicBezTo>
                      <a:pt x="2157" y="815"/>
                      <a:pt x="2320" y="652"/>
                      <a:pt x="2320" y="448"/>
                    </a:cubicBezTo>
                    <a:cubicBezTo>
                      <a:pt x="2320" y="204"/>
                      <a:pt x="2157" y="41"/>
                      <a:pt x="1953" y="41"/>
                    </a:cubicBezTo>
                    <a:close/>
                    <a:moveTo>
                      <a:pt x="3703" y="41"/>
                    </a:moveTo>
                    <a:cubicBezTo>
                      <a:pt x="3500" y="41"/>
                      <a:pt x="3337" y="204"/>
                      <a:pt x="3337" y="448"/>
                    </a:cubicBezTo>
                    <a:cubicBezTo>
                      <a:pt x="3337" y="652"/>
                      <a:pt x="3500" y="815"/>
                      <a:pt x="3703" y="815"/>
                    </a:cubicBezTo>
                    <a:lnTo>
                      <a:pt x="7814" y="815"/>
                    </a:lnTo>
                    <a:cubicBezTo>
                      <a:pt x="8058" y="815"/>
                      <a:pt x="8221" y="652"/>
                      <a:pt x="8221" y="448"/>
                    </a:cubicBezTo>
                    <a:cubicBezTo>
                      <a:pt x="8221" y="204"/>
                      <a:pt x="8058" y="41"/>
                      <a:pt x="7814" y="41"/>
                    </a:cubicBezTo>
                    <a:close/>
                    <a:moveTo>
                      <a:pt x="9605" y="1"/>
                    </a:moveTo>
                    <a:cubicBezTo>
                      <a:pt x="9320" y="1"/>
                      <a:pt x="9157" y="204"/>
                      <a:pt x="9157" y="448"/>
                    </a:cubicBezTo>
                    <a:cubicBezTo>
                      <a:pt x="9157" y="693"/>
                      <a:pt x="9320" y="896"/>
                      <a:pt x="9605" y="896"/>
                    </a:cubicBezTo>
                    <a:cubicBezTo>
                      <a:pt x="9849" y="896"/>
                      <a:pt x="10052" y="693"/>
                      <a:pt x="10052" y="448"/>
                    </a:cubicBezTo>
                    <a:cubicBezTo>
                      <a:pt x="10052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3" y="1"/>
                      <a:pt x="10500" y="204"/>
                      <a:pt x="10500" y="448"/>
                    </a:cubicBezTo>
                    <a:cubicBezTo>
                      <a:pt x="10500" y="693"/>
                      <a:pt x="10703" y="896"/>
                      <a:pt x="10948" y="896"/>
                    </a:cubicBezTo>
                    <a:cubicBezTo>
                      <a:pt x="11192" y="896"/>
                      <a:pt x="11395" y="693"/>
                      <a:pt x="11395" y="448"/>
                    </a:cubicBezTo>
                    <a:cubicBezTo>
                      <a:pt x="11395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6" y="1"/>
                      <a:pt x="11843" y="204"/>
                      <a:pt x="11843" y="448"/>
                    </a:cubicBezTo>
                    <a:cubicBezTo>
                      <a:pt x="11843" y="693"/>
                      <a:pt x="12046" y="896"/>
                      <a:pt x="12291" y="896"/>
                    </a:cubicBezTo>
                    <a:cubicBezTo>
                      <a:pt x="12535" y="896"/>
                      <a:pt x="12738" y="693"/>
                      <a:pt x="12738" y="448"/>
                    </a:cubicBezTo>
                    <a:cubicBezTo>
                      <a:pt x="12738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89" y="1"/>
                      <a:pt x="13186" y="204"/>
                      <a:pt x="13186" y="448"/>
                    </a:cubicBezTo>
                    <a:cubicBezTo>
                      <a:pt x="13186" y="693"/>
                      <a:pt x="13389" y="896"/>
                      <a:pt x="13634" y="896"/>
                    </a:cubicBezTo>
                    <a:cubicBezTo>
                      <a:pt x="13878" y="896"/>
                      <a:pt x="14081" y="693"/>
                      <a:pt x="14081" y="448"/>
                    </a:cubicBezTo>
                    <a:cubicBezTo>
                      <a:pt x="14081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2" y="1"/>
                      <a:pt x="14529" y="204"/>
                      <a:pt x="14529" y="448"/>
                    </a:cubicBezTo>
                    <a:cubicBezTo>
                      <a:pt x="14529" y="693"/>
                      <a:pt x="14732" y="896"/>
                      <a:pt x="14977" y="896"/>
                    </a:cubicBezTo>
                    <a:cubicBezTo>
                      <a:pt x="15221" y="896"/>
                      <a:pt x="15424" y="693"/>
                      <a:pt x="15424" y="448"/>
                    </a:cubicBezTo>
                    <a:cubicBezTo>
                      <a:pt x="15424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5" y="1"/>
                      <a:pt x="15872" y="204"/>
                      <a:pt x="15872" y="448"/>
                    </a:cubicBezTo>
                    <a:cubicBezTo>
                      <a:pt x="15872" y="693"/>
                      <a:pt x="16075" y="896"/>
                      <a:pt x="16320" y="896"/>
                    </a:cubicBezTo>
                    <a:cubicBezTo>
                      <a:pt x="16564" y="896"/>
                      <a:pt x="16767" y="693"/>
                      <a:pt x="16767" y="448"/>
                    </a:cubicBezTo>
                    <a:cubicBezTo>
                      <a:pt x="16767" y="204"/>
                      <a:pt x="16564" y="1"/>
                      <a:pt x="16320" y="1"/>
                    </a:cubicBezTo>
                    <a:close/>
                    <a:moveTo>
                      <a:pt x="366" y="1832"/>
                    </a:moveTo>
                    <a:cubicBezTo>
                      <a:pt x="163" y="1832"/>
                      <a:pt x="0" y="2036"/>
                      <a:pt x="0" y="2239"/>
                    </a:cubicBezTo>
                    <a:cubicBezTo>
                      <a:pt x="0" y="2443"/>
                      <a:pt x="163" y="2605"/>
                      <a:pt x="366" y="2605"/>
                    </a:cubicBezTo>
                    <a:lnTo>
                      <a:pt x="1953" y="2605"/>
                    </a:lnTo>
                    <a:cubicBezTo>
                      <a:pt x="2157" y="2605"/>
                      <a:pt x="2320" y="2443"/>
                      <a:pt x="2320" y="2239"/>
                    </a:cubicBezTo>
                    <a:cubicBezTo>
                      <a:pt x="2320" y="2036"/>
                      <a:pt x="2157" y="1832"/>
                      <a:pt x="1953" y="1832"/>
                    </a:cubicBezTo>
                    <a:close/>
                    <a:moveTo>
                      <a:pt x="3703" y="1832"/>
                    </a:moveTo>
                    <a:cubicBezTo>
                      <a:pt x="3500" y="1832"/>
                      <a:pt x="3337" y="2036"/>
                      <a:pt x="3337" y="2239"/>
                    </a:cubicBezTo>
                    <a:cubicBezTo>
                      <a:pt x="3337" y="2443"/>
                      <a:pt x="3500" y="2605"/>
                      <a:pt x="3703" y="2605"/>
                    </a:cubicBezTo>
                    <a:lnTo>
                      <a:pt x="7814" y="2605"/>
                    </a:lnTo>
                    <a:cubicBezTo>
                      <a:pt x="8058" y="2605"/>
                      <a:pt x="8221" y="2443"/>
                      <a:pt x="8221" y="2239"/>
                    </a:cubicBezTo>
                    <a:cubicBezTo>
                      <a:pt x="8221" y="2036"/>
                      <a:pt x="8058" y="1832"/>
                      <a:pt x="7814" y="1832"/>
                    </a:cubicBezTo>
                    <a:close/>
                    <a:moveTo>
                      <a:pt x="366" y="3663"/>
                    </a:moveTo>
                    <a:cubicBezTo>
                      <a:pt x="163" y="3663"/>
                      <a:pt x="0" y="3826"/>
                      <a:pt x="0" y="4030"/>
                    </a:cubicBezTo>
                    <a:cubicBezTo>
                      <a:pt x="0" y="4233"/>
                      <a:pt x="163" y="4437"/>
                      <a:pt x="366" y="4437"/>
                    </a:cubicBezTo>
                    <a:lnTo>
                      <a:pt x="1953" y="4437"/>
                    </a:lnTo>
                    <a:cubicBezTo>
                      <a:pt x="2157" y="4437"/>
                      <a:pt x="2320" y="4233"/>
                      <a:pt x="2320" y="4030"/>
                    </a:cubicBezTo>
                    <a:cubicBezTo>
                      <a:pt x="2320" y="3826"/>
                      <a:pt x="2157" y="3663"/>
                      <a:pt x="1953" y="3663"/>
                    </a:cubicBezTo>
                    <a:close/>
                    <a:moveTo>
                      <a:pt x="3703" y="3663"/>
                    </a:moveTo>
                    <a:cubicBezTo>
                      <a:pt x="3500" y="3663"/>
                      <a:pt x="3337" y="3826"/>
                      <a:pt x="3337" y="4030"/>
                    </a:cubicBezTo>
                    <a:cubicBezTo>
                      <a:pt x="3337" y="4233"/>
                      <a:pt x="3500" y="4437"/>
                      <a:pt x="3703" y="4437"/>
                    </a:cubicBezTo>
                    <a:lnTo>
                      <a:pt x="7814" y="4437"/>
                    </a:lnTo>
                    <a:cubicBezTo>
                      <a:pt x="8058" y="4437"/>
                      <a:pt x="8221" y="4233"/>
                      <a:pt x="8221" y="4030"/>
                    </a:cubicBezTo>
                    <a:cubicBezTo>
                      <a:pt x="8221" y="3826"/>
                      <a:pt x="8058" y="3663"/>
                      <a:pt x="7814" y="3663"/>
                    </a:cubicBezTo>
                    <a:close/>
                    <a:moveTo>
                      <a:pt x="9605" y="3582"/>
                    </a:moveTo>
                    <a:cubicBezTo>
                      <a:pt x="9320" y="3582"/>
                      <a:pt x="9157" y="3786"/>
                      <a:pt x="9157" y="4030"/>
                    </a:cubicBezTo>
                    <a:cubicBezTo>
                      <a:pt x="9157" y="4274"/>
                      <a:pt x="9320" y="4477"/>
                      <a:pt x="9605" y="4477"/>
                    </a:cubicBezTo>
                    <a:cubicBezTo>
                      <a:pt x="9849" y="4477"/>
                      <a:pt x="10052" y="4274"/>
                      <a:pt x="10052" y="4030"/>
                    </a:cubicBezTo>
                    <a:cubicBezTo>
                      <a:pt x="10052" y="3786"/>
                      <a:pt x="9849" y="3582"/>
                      <a:pt x="9605" y="3582"/>
                    </a:cubicBezTo>
                    <a:close/>
                    <a:moveTo>
                      <a:pt x="10948" y="3582"/>
                    </a:moveTo>
                    <a:cubicBezTo>
                      <a:pt x="10703" y="3582"/>
                      <a:pt x="10500" y="3786"/>
                      <a:pt x="10500" y="4030"/>
                    </a:cubicBezTo>
                    <a:cubicBezTo>
                      <a:pt x="10500" y="4274"/>
                      <a:pt x="10703" y="4477"/>
                      <a:pt x="10948" y="4477"/>
                    </a:cubicBezTo>
                    <a:cubicBezTo>
                      <a:pt x="11192" y="4477"/>
                      <a:pt x="11395" y="4274"/>
                      <a:pt x="11395" y="4030"/>
                    </a:cubicBezTo>
                    <a:cubicBezTo>
                      <a:pt x="11395" y="3786"/>
                      <a:pt x="11192" y="3582"/>
                      <a:pt x="10948" y="3582"/>
                    </a:cubicBezTo>
                    <a:close/>
                    <a:moveTo>
                      <a:pt x="12291" y="3582"/>
                    </a:moveTo>
                    <a:cubicBezTo>
                      <a:pt x="12046" y="3582"/>
                      <a:pt x="11843" y="3786"/>
                      <a:pt x="11843" y="4030"/>
                    </a:cubicBezTo>
                    <a:cubicBezTo>
                      <a:pt x="11843" y="4274"/>
                      <a:pt x="12046" y="4477"/>
                      <a:pt x="12291" y="4477"/>
                    </a:cubicBezTo>
                    <a:cubicBezTo>
                      <a:pt x="12535" y="4477"/>
                      <a:pt x="12738" y="4274"/>
                      <a:pt x="12738" y="4030"/>
                    </a:cubicBezTo>
                    <a:cubicBezTo>
                      <a:pt x="12738" y="3786"/>
                      <a:pt x="12535" y="3582"/>
                      <a:pt x="12291" y="3582"/>
                    </a:cubicBezTo>
                    <a:close/>
                    <a:moveTo>
                      <a:pt x="13634" y="3582"/>
                    </a:moveTo>
                    <a:cubicBezTo>
                      <a:pt x="13389" y="3582"/>
                      <a:pt x="13186" y="3786"/>
                      <a:pt x="13186" y="4030"/>
                    </a:cubicBezTo>
                    <a:cubicBezTo>
                      <a:pt x="13186" y="4274"/>
                      <a:pt x="13389" y="4477"/>
                      <a:pt x="13634" y="4477"/>
                    </a:cubicBezTo>
                    <a:cubicBezTo>
                      <a:pt x="13878" y="4477"/>
                      <a:pt x="14081" y="4274"/>
                      <a:pt x="14081" y="4030"/>
                    </a:cubicBezTo>
                    <a:cubicBezTo>
                      <a:pt x="14081" y="3786"/>
                      <a:pt x="13878" y="3582"/>
                      <a:pt x="13634" y="3582"/>
                    </a:cubicBezTo>
                    <a:close/>
                    <a:moveTo>
                      <a:pt x="14977" y="3582"/>
                    </a:moveTo>
                    <a:cubicBezTo>
                      <a:pt x="14732" y="3582"/>
                      <a:pt x="14529" y="3786"/>
                      <a:pt x="14529" y="4030"/>
                    </a:cubicBezTo>
                    <a:cubicBezTo>
                      <a:pt x="14529" y="4274"/>
                      <a:pt x="14732" y="4477"/>
                      <a:pt x="14977" y="4477"/>
                    </a:cubicBezTo>
                    <a:cubicBezTo>
                      <a:pt x="15221" y="4477"/>
                      <a:pt x="15424" y="4274"/>
                      <a:pt x="15424" y="4030"/>
                    </a:cubicBezTo>
                    <a:cubicBezTo>
                      <a:pt x="15424" y="3786"/>
                      <a:pt x="15221" y="3582"/>
                      <a:pt x="14977" y="3582"/>
                    </a:cubicBezTo>
                    <a:close/>
                    <a:moveTo>
                      <a:pt x="16320" y="3582"/>
                    </a:moveTo>
                    <a:cubicBezTo>
                      <a:pt x="16075" y="3582"/>
                      <a:pt x="15872" y="3786"/>
                      <a:pt x="15872" y="4030"/>
                    </a:cubicBezTo>
                    <a:cubicBezTo>
                      <a:pt x="15872" y="4274"/>
                      <a:pt x="16075" y="4477"/>
                      <a:pt x="16320" y="4477"/>
                    </a:cubicBezTo>
                    <a:cubicBezTo>
                      <a:pt x="16564" y="4477"/>
                      <a:pt x="16767" y="4274"/>
                      <a:pt x="16767" y="4030"/>
                    </a:cubicBezTo>
                    <a:cubicBezTo>
                      <a:pt x="16767" y="3786"/>
                      <a:pt x="16564" y="3582"/>
                      <a:pt x="16320" y="3582"/>
                    </a:cubicBezTo>
                    <a:close/>
                    <a:moveTo>
                      <a:pt x="366" y="5454"/>
                    </a:moveTo>
                    <a:cubicBezTo>
                      <a:pt x="163" y="5454"/>
                      <a:pt x="0" y="5617"/>
                      <a:pt x="0" y="5820"/>
                    </a:cubicBezTo>
                    <a:cubicBezTo>
                      <a:pt x="0" y="6024"/>
                      <a:pt x="163" y="6227"/>
                      <a:pt x="366" y="6227"/>
                    </a:cubicBezTo>
                    <a:lnTo>
                      <a:pt x="1953" y="6227"/>
                    </a:lnTo>
                    <a:cubicBezTo>
                      <a:pt x="2157" y="6227"/>
                      <a:pt x="2320" y="6024"/>
                      <a:pt x="2320" y="5820"/>
                    </a:cubicBezTo>
                    <a:cubicBezTo>
                      <a:pt x="2320" y="5617"/>
                      <a:pt x="2157" y="5454"/>
                      <a:pt x="1953" y="5454"/>
                    </a:cubicBezTo>
                    <a:close/>
                    <a:moveTo>
                      <a:pt x="3703" y="5454"/>
                    </a:moveTo>
                    <a:cubicBezTo>
                      <a:pt x="3500" y="5454"/>
                      <a:pt x="3337" y="5617"/>
                      <a:pt x="3337" y="5820"/>
                    </a:cubicBezTo>
                    <a:cubicBezTo>
                      <a:pt x="3337" y="6024"/>
                      <a:pt x="3500" y="6227"/>
                      <a:pt x="3703" y="6227"/>
                    </a:cubicBezTo>
                    <a:lnTo>
                      <a:pt x="7814" y="6227"/>
                    </a:lnTo>
                    <a:cubicBezTo>
                      <a:pt x="8058" y="6227"/>
                      <a:pt x="8221" y="6024"/>
                      <a:pt x="8221" y="5820"/>
                    </a:cubicBezTo>
                    <a:cubicBezTo>
                      <a:pt x="8221" y="5617"/>
                      <a:pt x="8058" y="5454"/>
                      <a:pt x="7814" y="5454"/>
                    </a:cubicBezTo>
                    <a:close/>
                    <a:moveTo>
                      <a:pt x="366" y="7245"/>
                    </a:moveTo>
                    <a:cubicBezTo>
                      <a:pt x="163" y="7245"/>
                      <a:pt x="0" y="7408"/>
                      <a:pt x="0" y="7611"/>
                    </a:cubicBezTo>
                    <a:cubicBezTo>
                      <a:pt x="0" y="7855"/>
                      <a:pt x="163" y="8018"/>
                      <a:pt x="366" y="8018"/>
                    </a:cubicBezTo>
                    <a:lnTo>
                      <a:pt x="1953" y="8018"/>
                    </a:lnTo>
                    <a:cubicBezTo>
                      <a:pt x="2157" y="8018"/>
                      <a:pt x="2320" y="7855"/>
                      <a:pt x="2320" y="7611"/>
                    </a:cubicBezTo>
                    <a:cubicBezTo>
                      <a:pt x="2320" y="7408"/>
                      <a:pt x="2157" y="7245"/>
                      <a:pt x="1953" y="7245"/>
                    </a:cubicBezTo>
                    <a:close/>
                    <a:moveTo>
                      <a:pt x="3703" y="7245"/>
                    </a:moveTo>
                    <a:cubicBezTo>
                      <a:pt x="3500" y="7245"/>
                      <a:pt x="3337" y="7408"/>
                      <a:pt x="3337" y="7611"/>
                    </a:cubicBezTo>
                    <a:cubicBezTo>
                      <a:pt x="3337" y="7855"/>
                      <a:pt x="3500" y="8018"/>
                      <a:pt x="3703" y="8018"/>
                    </a:cubicBezTo>
                    <a:lnTo>
                      <a:pt x="7814" y="8018"/>
                    </a:lnTo>
                    <a:cubicBezTo>
                      <a:pt x="8058" y="8018"/>
                      <a:pt x="8221" y="7855"/>
                      <a:pt x="8221" y="7611"/>
                    </a:cubicBezTo>
                    <a:cubicBezTo>
                      <a:pt x="8221" y="7408"/>
                      <a:pt x="8058" y="7245"/>
                      <a:pt x="7814" y="7245"/>
                    </a:cubicBezTo>
                    <a:close/>
                    <a:moveTo>
                      <a:pt x="14203" y="8751"/>
                    </a:moveTo>
                    <a:cubicBezTo>
                      <a:pt x="13959" y="8751"/>
                      <a:pt x="13756" y="8954"/>
                      <a:pt x="13756" y="9198"/>
                    </a:cubicBezTo>
                    <a:cubicBezTo>
                      <a:pt x="13756" y="9442"/>
                      <a:pt x="13959" y="9646"/>
                      <a:pt x="14203" y="9646"/>
                    </a:cubicBezTo>
                    <a:cubicBezTo>
                      <a:pt x="14447" y="9646"/>
                      <a:pt x="14651" y="9442"/>
                      <a:pt x="14651" y="9198"/>
                    </a:cubicBezTo>
                    <a:cubicBezTo>
                      <a:pt x="14651" y="8954"/>
                      <a:pt x="14447" y="8751"/>
                      <a:pt x="14203" y="8751"/>
                    </a:cubicBezTo>
                    <a:close/>
                    <a:moveTo>
                      <a:pt x="15546" y="8751"/>
                    </a:moveTo>
                    <a:cubicBezTo>
                      <a:pt x="15302" y="8751"/>
                      <a:pt x="15099" y="8954"/>
                      <a:pt x="15099" y="9198"/>
                    </a:cubicBezTo>
                    <a:cubicBezTo>
                      <a:pt x="15099" y="9442"/>
                      <a:pt x="15302" y="9646"/>
                      <a:pt x="15546" y="9646"/>
                    </a:cubicBezTo>
                    <a:cubicBezTo>
                      <a:pt x="15790" y="9646"/>
                      <a:pt x="15994" y="9442"/>
                      <a:pt x="15994" y="9198"/>
                    </a:cubicBezTo>
                    <a:cubicBezTo>
                      <a:pt x="15994" y="8954"/>
                      <a:pt x="15790" y="8751"/>
                      <a:pt x="15546" y="8751"/>
                    </a:cubicBezTo>
                    <a:close/>
                    <a:moveTo>
                      <a:pt x="16889" y="8751"/>
                    </a:moveTo>
                    <a:cubicBezTo>
                      <a:pt x="16645" y="8751"/>
                      <a:pt x="16442" y="8954"/>
                      <a:pt x="16442" y="9198"/>
                    </a:cubicBezTo>
                    <a:cubicBezTo>
                      <a:pt x="16442" y="9442"/>
                      <a:pt x="16645" y="9646"/>
                      <a:pt x="16889" y="9646"/>
                    </a:cubicBezTo>
                    <a:cubicBezTo>
                      <a:pt x="17133" y="9646"/>
                      <a:pt x="17337" y="9442"/>
                      <a:pt x="17337" y="9198"/>
                    </a:cubicBezTo>
                    <a:cubicBezTo>
                      <a:pt x="17337" y="8954"/>
                      <a:pt x="17133" y="8751"/>
                      <a:pt x="16889" y="8751"/>
                    </a:cubicBezTo>
                    <a:close/>
                    <a:moveTo>
                      <a:pt x="18232" y="8751"/>
                    </a:moveTo>
                    <a:cubicBezTo>
                      <a:pt x="17988" y="8751"/>
                      <a:pt x="17785" y="8954"/>
                      <a:pt x="17785" y="9198"/>
                    </a:cubicBezTo>
                    <a:cubicBezTo>
                      <a:pt x="17785" y="9442"/>
                      <a:pt x="17988" y="9646"/>
                      <a:pt x="18232" y="9646"/>
                    </a:cubicBezTo>
                    <a:cubicBezTo>
                      <a:pt x="18476" y="9646"/>
                      <a:pt x="18680" y="9442"/>
                      <a:pt x="18680" y="9198"/>
                    </a:cubicBezTo>
                    <a:cubicBezTo>
                      <a:pt x="18680" y="8954"/>
                      <a:pt x="18476" y="8751"/>
                      <a:pt x="18232" y="8751"/>
                    </a:cubicBezTo>
                    <a:close/>
                    <a:moveTo>
                      <a:pt x="19575" y="8751"/>
                    </a:moveTo>
                    <a:cubicBezTo>
                      <a:pt x="19331" y="8751"/>
                      <a:pt x="19128" y="8954"/>
                      <a:pt x="19128" y="9198"/>
                    </a:cubicBezTo>
                    <a:cubicBezTo>
                      <a:pt x="19128" y="9442"/>
                      <a:pt x="19331" y="9646"/>
                      <a:pt x="19575" y="9646"/>
                    </a:cubicBezTo>
                    <a:cubicBezTo>
                      <a:pt x="19819" y="9646"/>
                      <a:pt x="20023" y="9442"/>
                      <a:pt x="20023" y="9198"/>
                    </a:cubicBezTo>
                    <a:cubicBezTo>
                      <a:pt x="20023" y="8954"/>
                      <a:pt x="19819" y="8751"/>
                      <a:pt x="19575" y="8751"/>
                    </a:cubicBezTo>
                    <a:close/>
                    <a:moveTo>
                      <a:pt x="20918" y="8751"/>
                    </a:moveTo>
                    <a:cubicBezTo>
                      <a:pt x="20674" y="8751"/>
                      <a:pt x="20471" y="8954"/>
                      <a:pt x="20471" y="9198"/>
                    </a:cubicBezTo>
                    <a:cubicBezTo>
                      <a:pt x="20471" y="9442"/>
                      <a:pt x="20674" y="9646"/>
                      <a:pt x="20918" y="9646"/>
                    </a:cubicBezTo>
                    <a:cubicBezTo>
                      <a:pt x="21162" y="9646"/>
                      <a:pt x="21366" y="9442"/>
                      <a:pt x="21366" y="9198"/>
                    </a:cubicBezTo>
                    <a:cubicBezTo>
                      <a:pt x="21366" y="8954"/>
                      <a:pt x="21162" y="8751"/>
                      <a:pt x="20918" y="8751"/>
                    </a:cubicBezTo>
                    <a:close/>
                    <a:moveTo>
                      <a:pt x="366" y="9035"/>
                    </a:moveTo>
                    <a:cubicBezTo>
                      <a:pt x="163" y="9035"/>
                      <a:pt x="0" y="9198"/>
                      <a:pt x="0" y="9402"/>
                    </a:cubicBezTo>
                    <a:cubicBezTo>
                      <a:pt x="0" y="9646"/>
                      <a:pt x="163" y="9809"/>
                      <a:pt x="366" y="9809"/>
                    </a:cubicBezTo>
                    <a:lnTo>
                      <a:pt x="1953" y="9809"/>
                    </a:lnTo>
                    <a:cubicBezTo>
                      <a:pt x="2157" y="9809"/>
                      <a:pt x="2320" y="9646"/>
                      <a:pt x="2320" y="9402"/>
                    </a:cubicBezTo>
                    <a:cubicBezTo>
                      <a:pt x="2320" y="9198"/>
                      <a:pt x="2157" y="9035"/>
                      <a:pt x="1953" y="9035"/>
                    </a:cubicBezTo>
                    <a:close/>
                    <a:moveTo>
                      <a:pt x="8628" y="9035"/>
                    </a:moveTo>
                    <a:cubicBezTo>
                      <a:pt x="8424" y="9035"/>
                      <a:pt x="8262" y="9198"/>
                      <a:pt x="8262" y="9402"/>
                    </a:cubicBezTo>
                    <a:cubicBezTo>
                      <a:pt x="8262" y="9646"/>
                      <a:pt x="8424" y="9809"/>
                      <a:pt x="8628" y="9809"/>
                    </a:cubicBezTo>
                    <a:lnTo>
                      <a:pt x="12779" y="9809"/>
                    </a:lnTo>
                    <a:cubicBezTo>
                      <a:pt x="12982" y="9809"/>
                      <a:pt x="13145" y="9646"/>
                      <a:pt x="13145" y="9402"/>
                    </a:cubicBezTo>
                    <a:cubicBezTo>
                      <a:pt x="13145" y="9198"/>
                      <a:pt x="12982" y="9035"/>
                      <a:pt x="12779" y="9035"/>
                    </a:cubicBezTo>
                    <a:close/>
                    <a:moveTo>
                      <a:pt x="366" y="10826"/>
                    </a:moveTo>
                    <a:cubicBezTo>
                      <a:pt x="163" y="10826"/>
                      <a:pt x="0" y="10989"/>
                      <a:pt x="0" y="11233"/>
                    </a:cubicBezTo>
                    <a:cubicBezTo>
                      <a:pt x="0" y="11437"/>
                      <a:pt x="163" y="11599"/>
                      <a:pt x="366" y="11599"/>
                    </a:cubicBezTo>
                    <a:lnTo>
                      <a:pt x="1953" y="11599"/>
                    </a:lnTo>
                    <a:cubicBezTo>
                      <a:pt x="2157" y="11599"/>
                      <a:pt x="2320" y="11437"/>
                      <a:pt x="2320" y="11233"/>
                    </a:cubicBezTo>
                    <a:cubicBezTo>
                      <a:pt x="2320" y="10989"/>
                      <a:pt x="2157" y="10826"/>
                      <a:pt x="1953" y="10826"/>
                    </a:cubicBezTo>
                    <a:close/>
                    <a:moveTo>
                      <a:pt x="8628" y="10826"/>
                    </a:moveTo>
                    <a:cubicBezTo>
                      <a:pt x="8424" y="10826"/>
                      <a:pt x="8262" y="10989"/>
                      <a:pt x="8262" y="11233"/>
                    </a:cubicBezTo>
                    <a:cubicBezTo>
                      <a:pt x="8262" y="11437"/>
                      <a:pt x="8424" y="11599"/>
                      <a:pt x="8628" y="11599"/>
                    </a:cubicBezTo>
                    <a:lnTo>
                      <a:pt x="12779" y="11599"/>
                    </a:lnTo>
                    <a:cubicBezTo>
                      <a:pt x="12982" y="11599"/>
                      <a:pt x="13145" y="11437"/>
                      <a:pt x="13145" y="11233"/>
                    </a:cubicBezTo>
                    <a:cubicBezTo>
                      <a:pt x="13145" y="10989"/>
                      <a:pt x="12982" y="10826"/>
                      <a:pt x="12779" y="10826"/>
                    </a:cubicBezTo>
                    <a:close/>
                    <a:moveTo>
                      <a:pt x="14203" y="12454"/>
                    </a:moveTo>
                    <a:cubicBezTo>
                      <a:pt x="13959" y="12454"/>
                      <a:pt x="13756" y="12658"/>
                      <a:pt x="13756" y="12902"/>
                    </a:cubicBezTo>
                    <a:cubicBezTo>
                      <a:pt x="13756" y="13146"/>
                      <a:pt x="13959" y="13349"/>
                      <a:pt x="14203" y="13349"/>
                    </a:cubicBezTo>
                    <a:cubicBezTo>
                      <a:pt x="14447" y="13349"/>
                      <a:pt x="14651" y="13146"/>
                      <a:pt x="14651" y="12902"/>
                    </a:cubicBezTo>
                    <a:cubicBezTo>
                      <a:pt x="14651" y="12658"/>
                      <a:pt x="14447" y="12454"/>
                      <a:pt x="14203" y="12454"/>
                    </a:cubicBezTo>
                    <a:close/>
                    <a:moveTo>
                      <a:pt x="15546" y="12454"/>
                    </a:moveTo>
                    <a:cubicBezTo>
                      <a:pt x="15302" y="12454"/>
                      <a:pt x="15099" y="12658"/>
                      <a:pt x="15099" y="12902"/>
                    </a:cubicBezTo>
                    <a:cubicBezTo>
                      <a:pt x="15099" y="13146"/>
                      <a:pt x="15302" y="13349"/>
                      <a:pt x="15546" y="13349"/>
                    </a:cubicBezTo>
                    <a:cubicBezTo>
                      <a:pt x="15790" y="13349"/>
                      <a:pt x="15994" y="13146"/>
                      <a:pt x="15994" y="12902"/>
                    </a:cubicBezTo>
                    <a:cubicBezTo>
                      <a:pt x="15994" y="12658"/>
                      <a:pt x="15790" y="12454"/>
                      <a:pt x="15546" y="12454"/>
                    </a:cubicBezTo>
                    <a:close/>
                    <a:moveTo>
                      <a:pt x="16889" y="12454"/>
                    </a:moveTo>
                    <a:cubicBezTo>
                      <a:pt x="16645" y="12454"/>
                      <a:pt x="16442" y="12658"/>
                      <a:pt x="16442" y="12902"/>
                    </a:cubicBezTo>
                    <a:cubicBezTo>
                      <a:pt x="16442" y="13146"/>
                      <a:pt x="16645" y="13349"/>
                      <a:pt x="16889" y="13349"/>
                    </a:cubicBezTo>
                    <a:cubicBezTo>
                      <a:pt x="17133" y="13349"/>
                      <a:pt x="17337" y="13146"/>
                      <a:pt x="17337" y="12902"/>
                    </a:cubicBezTo>
                    <a:cubicBezTo>
                      <a:pt x="17337" y="12658"/>
                      <a:pt x="17133" y="12454"/>
                      <a:pt x="16889" y="12454"/>
                    </a:cubicBezTo>
                    <a:close/>
                    <a:moveTo>
                      <a:pt x="18232" y="12454"/>
                    </a:moveTo>
                    <a:cubicBezTo>
                      <a:pt x="17988" y="12454"/>
                      <a:pt x="17785" y="12658"/>
                      <a:pt x="17785" y="12902"/>
                    </a:cubicBezTo>
                    <a:cubicBezTo>
                      <a:pt x="17785" y="13146"/>
                      <a:pt x="17988" y="13349"/>
                      <a:pt x="18232" y="13349"/>
                    </a:cubicBezTo>
                    <a:cubicBezTo>
                      <a:pt x="18476" y="13349"/>
                      <a:pt x="18680" y="13146"/>
                      <a:pt x="18680" y="12902"/>
                    </a:cubicBezTo>
                    <a:cubicBezTo>
                      <a:pt x="18680" y="12658"/>
                      <a:pt x="18476" y="12454"/>
                      <a:pt x="18232" y="12454"/>
                    </a:cubicBezTo>
                    <a:close/>
                    <a:moveTo>
                      <a:pt x="19575" y="12454"/>
                    </a:moveTo>
                    <a:cubicBezTo>
                      <a:pt x="19331" y="12454"/>
                      <a:pt x="19128" y="12658"/>
                      <a:pt x="19128" y="12902"/>
                    </a:cubicBezTo>
                    <a:cubicBezTo>
                      <a:pt x="19128" y="13146"/>
                      <a:pt x="19331" y="13349"/>
                      <a:pt x="19575" y="13349"/>
                    </a:cubicBezTo>
                    <a:cubicBezTo>
                      <a:pt x="19819" y="13349"/>
                      <a:pt x="20023" y="13146"/>
                      <a:pt x="20023" y="12902"/>
                    </a:cubicBezTo>
                    <a:cubicBezTo>
                      <a:pt x="20023" y="12658"/>
                      <a:pt x="19819" y="12454"/>
                      <a:pt x="19575" y="12454"/>
                    </a:cubicBezTo>
                    <a:close/>
                    <a:moveTo>
                      <a:pt x="20918" y="12454"/>
                    </a:moveTo>
                    <a:cubicBezTo>
                      <a:pt x="20674" y="12454"/>
                      <a:pt x="20471" y="12658"/>
                      <a:pt x="20471" y="12902"/>
                    </a:cubicBezTo>
                    <a:cubicBezTo>
                      <a:pt x="20471" y="13146"/>
                      <a:pt x="20674" y="13349"/>
                      <a:pt x="20918" y="13349"/>
                    </a:cubicBezTo>
                    <a:cubicBezTo>
                      <a:pt x="21162" y="13349"/>
                      <a:pt x="21366" y="13146"/>
                      <a:pt x="21366" y="12902"/>
                    </a:cubicBezTo>
                    <a:cubicBezTo>
                      <a:pt x="21366" y="12658"/>
                      <a:pt x="21162" y="12454"/>
                      <a:pt x="20918" y="12454"/>
                    </a:cubicBezTo>
                    <a:close/>
                    <a:moveTo>
                      <a:pt x="366" y="12617"/>
                    </a:moveTo>
                    <a:cubicBezTo>
                      <a:pt x="163" y="12617"/>
                      <a:pt x="0" y="12780"/>
                      <a:pt x="0" y="13024"/>
                    </a:cubicBezTo>
                    <a:cubicBezTo>
                      <a:pt x="0" y="13227"/>
                      <a:pt x="163" y="13390"/>
                      <a:pt x="366" y="13390"/>
                    </a:cubicBezTo>
                    <a:lnTo>
                      <a:pt x="1953" y="13390"/>
                    </a:lnTo>
                    <a:cubicBezTo>
                      <a:pt x="2157" y="13390"/>
                      <a:pt x="2320" y="13227"/>
                      <a:pt x="2320" y="13024"/>
                    </a:cubicBezTo>
                    <a:cubicBezTo>
                      <a:pt x="2320" y="12780"/>
                      <a:pt x="2157" y="12617"/>
                      <a:pt x="1953" y="12617"/>
                    </a:cubicBezTo>
                    <a:close/>
                    <a:moveTo>
                      <a:pt x="8628" y="12617"/>
                    </a:moveTo>
                    <a:cubicBezTo>
                      <a:pt x="8424" y="12617"/>
                      <a:pt x="8262" y="12780"/>
                      <a:pt x="8262" y="13024"/>
                    </a:cubicBezTo>
                    <a:cubicBezTo>
                      <a:pt x="8262" y="13227"/>
                      <a:pt x="8424" y="13390"/>
                      <a:pt x="8628" y="13390"/>
                    </a:cubicBezTo>
                    <a:lnTo>
                      <a:pt x="12779" y="13390"/>
                    </a:lnTo>
                    <a:cubicBezTo>
                      <a:pt x="12982" y="13390"/>
                      <a:pt x="13145" y="13227"/>
                      <a:pt x="13145" y="13024"/>
                    </a:cubicBezTo>
                    <a:cubicBezTo>
                      <a:pt x="13145" y="12780"/>
                      <a:pt x="12982" y="12617"/>
                      <a:pt x="12779" y="126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1798;p35">
                <a:extLst>
                  <a:ext uri="{FF2B5EF4-FFF2-40B4-BE49-F238E27FC236}">
                    <a16:creationId xmlns:a16="http://schemas.microsoft.com/office/drawing/2014/main" id="{B9E75091-D2EC-90A0-DA94-6E8319838643}"/>
                  </a:ext>
                </a:extLst>
              </p:cNvPr>
              <p:cNvSpPr/>
              <p:nvPr/>
            </p:nvSpPr>
            <p:spPr>
              <a:xfrm>
                <a:off x="4506925" y="3681100"/>
                <a:ext cx="534150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6" h="13431" extrusionOk="0">
                    <a:moveTo>
                      <a:pt x="366" y="82"/>
                    </a:moveTo>
                    <a:cubicBezTo>
                      <a:pt x="163" y="82"/>
                      <a:pt x="0" y="245"/>
                      <a:pt x="0" y="489"/>
                    </a:cubicBezTo>
                    <a:cubicBezTo>
                      <a:pt x="0" y="692"/>
                      <a:pt x="163" y="855"/>
                      <a:pt x="366" y="855"/>
                    </a:cubicBezTo>
                    <a:lnTo>
                      <a:pt x="1953" y="855"/>
                    </a:lnTo>
                    <a:cubicBezTo>
                      <a:pt x="2157" y="855"/>
                      <a:pt x="2320" y="692"/>
                      <a:pt x="2320" y="489"/>
                    </a:cubicBezTo>
                    <a:cubicBezTo>
                      <a:pt x="2320" y="245"/>
                      <a:pt x="2157" y="82"/>
                      <a:pt x="1953" y="82"/>
                    </a:cubicBezTo>
                    <a:close/>
                    <a:moveTo>
                      <a:pt x="3703" y="82"/>
                    </a:moveTo>
                    <a:cubicBezTo>
                      <a:pt x="3500" y="82"/>
                      <a:pt x="3337" y="245"/>
                      <a:pt x="3337" y="489"/>
                    </a:cubicBezTo>
                    <a:cubicBezTo>
                      <a:pt x="3337" y="692"/>
                      <a:pt x="3500" y="855"/>
                      <a:pt x="3703" y="855"/>
                    </a:cubicBezTo>
                    <a:lnTo>
                      <a:pt x="7814" y="855"/>
                    </a:lnTo>
                    <a:cubicBezTo>
                      <a:pt x="8058" y="855"/>
                      <a:pt x="8221" y="692"/>
                      <a:pt x="8221" y="489"/>
                    </a:cubicBezTo>
                    <a:cubicBezTo>
                      <a:pt x="8221" y="245"/>
                      <a:pt x="8058" y="82"/>
                      <a:pt x="7814" y="82"/>
                    </a:cubicBezTo>
                    <a:close/>
                    <a:moveTo>
                      <a:pt x="9605" y="0"/>
                    </a:moveTo>
                    <a:cubicBezTo>
                      <a:pt x="9320" y="0"/>
                      <a:pt x="9157" y="204"/>
                      <a:pt x="9157" y="489"/>
                    </a:cubicBezTo>
                    <a:cubicBezTo>
                      <a:pt x="9157" y="733"/>
                      <a:pt x="9320" y="936"/>
                      <a:pt x="9605" y="936"/>
                    </a:cubicBezTo>
                    <a:cubicBezTo>
                      <a:pt x="9849" y="936"/>
                      <a:pt x="10052" y="733"/>
                      <a:pt x="10052" y="489"/>
                    </a:cubicBezTo>
                    <a:cubicBezTo>
                      <a:pt x="10052" y="204"/>
                      <a:pt x="9849" y="0"/>
                      <a:pt x="9605" y="0"/>
                    </a:cubicBezTo>
                    <a:close/>
                    <a:moveTo>
                      <a:pt x="10948" y="0"/>
                    </a:moveTo>
                    <a:cubicBezTo>
                      <a:pt x="10703" y="0"/>
                      <a:pt x="10500" y="204"/>
                      <a:pt x="10500" y="489"/>
                    </a:cubicBezTo>
                    <a:cubicBezTo>
                      <a:pt x="10500" y="733"/>
                      <a:pt x="10703" y="936"/>
                      <a:pt x="10948" y="936"/>
                    </a:cubicBezTo>
                    <a:cubicBezTo>
                      <a:pt x="11192" y="936"/>
                      <a:pt x="11395" y="733"/>
                      <a:pt x="11395" y="489"/>
                    </a:cubicBezTo>
                    <a:cubicBezTo>
                      <a:pt x="11395" y="204"/>
                      <a:pt x="11192" y="0"/>
                      <a:pt x="10948" y="0"/>
                    </a:cubicBezTo>
                    <a:close/>
                    <a:moveTo>
                      <a:pt x="12291" y="0"/>
                    </a:moveTo>
                    <a:cubicBezTo>
                      <a:pt x="12046" y="0"/>
                      <a:pt x="11843" y="204"/>
                      <a:pt x="11843" y="489"/>
                    </a:cubicBezTo>
                    <a:cubicBezTo>
                      <a:pt x="11843" y="733"/>
                      <a:pt x="12046" y="936"/>
                      <a:pt x="12291" y="936"/>
                    </a:cubicBezTo>
                    <a:cubicBezTo>
                      <a:pt x="12535" y="936"/>
                      <a:pt x="12738" y="733"/>
                      <a:pt x="12738" y="489"/>
                    </a:cubicBezTo>
                    <a:cubicBezTo>
                      <a:pt x="12738" y="204"/>
                      <a:pt x="12535" y="0"/>
                      <a:pt x="12291" y="0"/>
                    </a:cubicBezTo>
                    <a:close/>
                    <a:moveTo>
                      <a:pt x="13634" y="0"/>
                    </a:moveTo>
                    <a:cubicBezTo>
                      <a:pt x="13389" y="0"/>
                      <a:pt x="13186" y="204"/>
                      <a:pt x="13186" y="489"/>
                    </a:cubicBezTo>
                    <a:cubicBezTo>
                      <a:pt x="13186" y="733"/>
                      <a:pt x="13389" y="936"/>
                      <a:pt x="13634" y="936"/>
                    </a:cubicBezTo>
                    <a:cubicBezTo>
                      <a:pt x="13878" y="936"/>
                      <a:pt x="14081" y="733"/>
                      <a:pt x="14081" y="489"/>
                    </a:cubicBezTo>
                    <a:cubicBezTo>
                      <a:pt x="14081" y="204"/>
                      <a:pt x="13878" y="0"/>
                      <a:pt x="13634" y="0"/>
                    </a:cubicBezTo>
                    <a:close/>
                    <a:moveTo>
                      <a:pt x="14977" y="0"/>
                    </a:moveTo>
                    <a:cubicBezTo>
                      <a:pt x="14732" y="0"/>
                      <a:pt x="14529" y="204"/>
                      <a:pt x="14529" y="489"/>
                    </a:cubicBezTo>
                    <a:cubicBezTo>
                      <a:pt x="14529" y="733"/>
                      <a:pt x="14732" y="936"/>
                      <a:pt x="14977" y="936"/>
                    </a:cubicBezTo>
                    <a:cubicBezTo>
                      <a:pt x="15221" y="936"/>
                      <a:pt x="15424" y="733"/>
                      <a:pt x="15424" y="489"/>
                    </a:cubicBezTo>
                    <a:cubicBezTo>
                      <a:pt x="15424" y="204"/>
                      <a:pt x="15221" y="0"/>
                      <a:pt x="14977" y="0"/>
                    </a:cubicBezTo>
                    <a:close/>
                    <a:moveTo>
                      <a:pt x="16320" y="0"/>
                    </a:moveTo>
                    <a:cubicBezTo>
                      <a:pt x="16075" y="0"/>
                      <a:pt x="15872" y="204"/>
                      <a:pt x="15872" y="489"/>
                    </a:cubicBezTo>
                    <a:cubicBezTo>
                      <a:pt x="15872" y="733"/>
                      <a:pt x="16075" y="936"/>
                      <a:pt x="16320" y="936"/>
                    </a:cubicBezTo>
                    <a:cubicBezTo>
                      <a:pt x="16564" y="936"/>
                      <a:pt x="16767" y="733"/>
                      <a:pt x="16767" y="489"/>
                    </a:cubicBezTo>
                    <a:cubicBezTo>
                      <a:pt x="16767" y="204"/>
                      <a:pt x="16564" y="0"/>
                      <a:pt x="16320" y="0"/>
                    </a:cubicBezTo>
                    <a:close/>
                    <a:moveTo>
                      <a:pt x="366" y="1872"/>
                    </a:moveTo>
                    <a:cubicBezTo>
                      <a:pt x="163" y="1872"/>
                      <a:pt x="0" y="2035"/>
                      <a:pt x="0" y="2279"/>
                    </a:cubicBezTo>
                    <a:cubicBezTo>
                      <a:pt x="0" y="2483"/>
                      <a:pt x="163" y="2646"/>
                      <a:pt x="366" y="2646"/>
                    </a:cubicBezTo>
                    <a:lnTo>
                      <a:pt x="1953" y="2646"/>
                    </a:lnTo>
                    <a:cubicBezTo>
                      <a:pt x="2157" y="2646"/>
                      <a:pt x="2320" y="2483"/>
                      <a:pt x="2320" y="2279"/>
                    </a:cubicBezTo>
                    <a:cubicBezTo>
                      <a:pt x="2320" y="2035"/>
                      <a:pt x="2157" y="1872"/>
                      <a:pt x="1953" y="1872"/>
                    </a:cubicBezTo>
                    <a:close/>
                    <a:moveTo>
                      <a:pt x="3703" y="1872"/>
                    </a:moveTo>
                    <a:cubicBezTo>
                      <a:pt x="3500" y="1872"/>
                      <a:pt x="3337" y="2035"/>
                      <a:pt x="3337" y="2279"/>
                    </a:cubicBezTo>
                    <a:cubicBezTo>
                      <a:pt x="3337" y="2483"/>
                      <a:pt x="3500" y="2646"/>
                      <a:pt x="3703" y="2646"/>
                    </a:cubicBezTo>
                    <a:lnTo>
                      <a:pt x="7814" y="2646"/>
                    </a:lnTo>
                    <a:cubicBezTo>
                      <a:pt x="8058" y="2646"/>
                      <a:pt x="8221" y="2483"/>
                      <a:pt x="8221" y="2279"/>
                    </a:cubicBezTo>
                    <a:cubicBezTo>
                      <a:pt x="8221" y="2035"/>
                      <a:pt x="8058" y="1872"/>
                      <a:pt x="7814" y="1872"/>
                    </a:cubicBezTo>
                    <a:close/>
                    <a:moveTo>
                      <a:pt x="366" y="3663"/>
                    </a:moveTo>
                    <a:cubicBezTo>
                      <a:pt x="163" y="3663"/>
                      <a:pt x="0" y="3867"/>
                      <a:pt x="0" y="4070"/>
                    </a:cubicBezTo>
                    <a:cubicBezTo>
                      <a:pt x="0" y="4274"/>
                      <a:pt x="163" y="4436"/>
                      <a:pt x="366" y="4436"/>
                    </a:cubicBezTo>
                    <a:lnTo>
                      <a:pt x="1953" y="4436"/>
                    </a:lnTo>
                    <a:cubicBezTo>
                      <a:pt x="2157" y="4436"/>
                      <a:pt x="2320" y="4274"/>
                      <a:pt x="2320" y="4070"/>
                    </a:cubicBezTo>
                    <a:cubicBezTo>
                      <a:pt x="2320" y="3867"/>
                      <a:pt x="2157" y="3663"/>
                      <a:pt x="1953" y="3663"/>
                    </a:cubicBezTo>
                    <a:close/>
                    <a:moveTo>
                      <a:pt x="3703" y="3663"/>
                    </a:moveTo>
                    <a:cubicBezTo>
                      <a:pt x="3500" y="3663"/>
                      <a:pt x="3337" y="3867"/>
                      <a:pt x="3337" y="4070"/>
                    </a:cubicBezTo>
                    <a:cubicBezTo>
                      <a:pt x="3337" y="4274"/>
                      <a:pt x="3500" y="4436"/>
                      <a:pt x="3703" y="4436"/>
                    </a:cubicBezTo>
                    <a:lnTo>
                      <a:pt x="7814" y="4436"/>
                    </a:lnTo>
                    <a:cubicBezTo>
                      <a:pt x="8058" y="4436"/>
                      <a:pt x="8221" y="4274"/>
                      <a:pt x="8221" y="4070"/>
                    </a:cubicBezTo>
                    <a:cubicBezTo>
                      <a:pt x="8221" y="3867"/>
                      <a:pt x="8058" y="3663"/>
                      <a:pt x="7814" y="3663"/>
                    </a:cubicBezTo>
                    <a:close/>
                    <a:moveTo>
                      <a:pt x="9605" y="3622"/>
                    </a:moveTo>
                    <a:cubicBezTo>
                      <a:pt x="9320" y="3622"/>
                      <a:pt x="9157" y="3826"/>
                      <a:pt x="9157" y="4070"/>
                    </a:cubicBezTo>
                    <a:cubicBezTo>
                      <a:pt x="9157" y="4314"/>
                      <a:pt x="9320" y="4518"/>
                      <a:pt x="9605" y="4518"/>
                    </a:cubicBezTo>
                    <a:cubicBezTo>
                      <a:pt x="9849" y="4518"/>
                      <a:pt x="10052" y="4314"/>
                      <a:pt x="10052" y="4070"/>
                    </a:cubicBezTo>
                    <a:cubicBezTo>
                      <a:pt x="10052" y="3826"/>
                      <a:pt x="9849" y="3622"/>
                      <a:pt x="9605" y="3622"/>
                    </a:cubicBezTo>
                    <a:close/>
                    <a:moveTo>
                      <a:pt x="10948" y="3622"/>
                    </a:moveTo>
                    <a:cubicBezTo>
                      <a:pt x="10703" y="3622"/>
                      <a:pt x="10500" y="3826"/>
                      <a:pt x="10500" y="4070"/>
                    </a:cubicBezTo>
                    <a:cubicBezTo>
                      <a:pt x="10500" y="4314"/>
                      <a:pt x="10703" y="4518"/>
                      <a:pt x="10948" y="4518"/>
                    </a:cubicBezTo>
                    <a:cubicBezTo>
                      <a:pt x="11192" y="4518"/>
                      <a:pt x="11395" y="4314"/>
                      <a:pt x="11395" y="4070"/>
                    </a:cubicBezTo>
                    <a:cubicBezTo>
                      <a:pt x="11395" y="3826"/>
                      <a:pt x="11192" y="3622"/>
                      <a:pt x="10948" y="3622"/>
                    </a:cubicBezTo>
                    <a:close/>
                    <a:moveTo>
                      <a:pt x="12291" y="3622"/>
                    </a:moveTo>
                    <a:cubicBezTo>
                      <a:pt x="12046" y="3622"/>
                      <a:pt x="11843" y="3826"/>
                      <a:pt x="11843" y="4070"/>
                    </a:cubicBezTo>
                    <a:cubicBezTo>
                      <a:pt x="11843" y="4314"/>
                      <a:pt x="12046" y="4518"/>
                      <a:pt x="12291" y="4518"/>
                    </a:cubicBezTo>
                    <a:cubicBezTo>
                      <a:pt x="12535" y="4518"/>
                      <a:pt x="12738" y="4314"/>
                      <a:pt x="12738" y="4070"/>
                    </a:cubicBezTo>
                    <a:cubicBezTo>
                      <a:pt x="12738" y="3826"/>
                      <a:pt x="12535" y="3622"/>
                      <a:pt x="12291" y="3622"/>
                    </a:cubicBezTo>
                    <a:close/>
                    <a:moveTo>
                      <a:pt x="13634" y="3622"/>
                    </a:moveTo>
                    <a:cubicBezTo>
                      <a:pt x="13389" y="3622"/>
                      <a:pt x="13186" y="3826"/>
                      <a:pt x="13186" y="4070"/>
                    </a:cubicBezTo>
                    <a:cubicBezTo>
                      <a:pt x="13186" y="4314"/>
                      <a:pt x="13389" y="4518"/>
                      <a:pt x="13634" y="4518"/>
                    </a:cubicBezTo>
                    <a:cubicBezTo>
                      <a:pt x="13878" y="4518"/>
                      <a:pt x="14081" y="4314"/>
                      <a:pt x="14081" y="4070"/>
                    </a:cubicBezTo>
                    <a:cubicBezTo>
                      <a:pt x="14081" y="3826"/>
                      <a:pt x="13878" y="3622"/>
                      <a:pt x="13634" y="3622"/>
                    </a:cubicBezTo>
                    <a:close/>
                    <a:moveTo>
                      <a:pt x="14977" y="3622"/>
                    </a:moveTo>
                    <a:cubicBezTo>
                      <a:pt x="14732" y="3622"/>
                      <a:pt x="14529" y="3826"/>
                      <a:pt x="14529" y="4070"/>
                    </a:cubicBezTo>
                    <a:cubicBezTo>
                      <a:pt x="14529" y="4314"/>
                      <a:pt x="14732" y="4518"/>
                      <a:pt x="14977" y="4518"/>
                    </a:cubicBezTo>
                    <a:cubicBezTo>
                      <a:pt x="15221" y="4518"/>
                      <a:pt x="15424" y="4314"/>
                      <a:pt x="15424" y="4070"/>
                    </a:cubicBezTo>
                    <a:cubicBezTo>
                      <a:pt x="15424" y="3826"/>
                      <a:pt x="15221" y="3622"/>
                      <a:pt x="14977" y="3622"/>
                    </a:cubicBezTo>
                    <a:close/>
                    <a:moveTo>
                      <a:pt x="16320" y="3622"/>
                    </a:moveTo>
                    <a:cubicBezTo>
                      <a:pt x="16075" y="3622"/>
                      <a:pt x="15872" y="3826"/>
                      <a:pt x="15872" y="4070"/>
                    </a:cubicBezTo>
                    <a:cubicBezTo>
                      <a:pt x="15872" y="4314"/>
                      <a:pt x="16075" y="4518"/>
                      <a:pt x="16320" y="4518"/>
                    </a:cubicBezTo>
                    <a:cubicBezTo>
                      <a:pt x="16564" y="4518"/>
                      <a:pt x="16767" y="4314"/>
                      <a:pt x="16767" y="4070"/>
                    </a:cubicBezTo>
                    <a:cubicBezTo>
                      <a:pt x="16767" y="3826"/>
                      <a:pt x="16564" y="3622"/>
                      <a:pt x="16320" y="3622"/>
                    </a:cubicBezTo>
                    <a:close/>
                    <a:moveTo>
                      <a:pt x="366" y="5454"/>
                    </a:moveTo>
                    <a:cubicBezTo>
                      <a:pt x="163" y="5454"/>
                      <a:pt x="0" y="5657"/>
                      <a:pt x="0" y="5861"/>
                    </a:cubicBezTo>
                    <a:cubicBezTo>
                      <a:pt x="0" y="6064"/>
                      <a:pt x="163" y="6227"/>
                      <a:pt x="366" y="6227"/>
                    </a:cubicBezTo>
                    <a:lnTo>
                      <a:pt x="1953" y="6227"/>
                    </a:lnTo>
                    <a:cubicBezTo>
                      <a:pt x="2157" y="6227"/>
                      <a:pt x="2320" y="6064"/>
                      <a:pt x="2320" y="5861"/>
                    </a:cubicBezTo>
                    <a:cubicBezTo>
                      <a:pt x="2320" y="5657"/>
                      <a:pt x="2157" y="5454"/>
                      <a:pt x="1953" y="5454"/>
                    </a:cubicBezTo>
                    <a:close/>
                    <a:moveTo>
                      <a:pt x="3703" y="5454"/>
                    </a:moveTo>
                    <a:cubicBezTo>
                      <a:pt x="3500" y="5454"/>
                      <a:pt x="3337" y="5657"/>
                      <a:pt x="3337" y="5861"/>
                    </a:cubicBezTo>
                    <a:cubicBezTo>
                      <a:pt x="3337" y="6064"/>
                      <a:pt x="3500" y="6227"/>
                      <a:pt x="3703" y="6227"/>
                    </a:cubicBezTo>
                    <a:lnTo>
                      <a:pt x="7814" y="6227"/>
                    </a:lnTo>
                    <a:cubicBezTo>
                      <a:pt x="8058" y="6227"/>
                      <a:pt x="8221" y="6064"/>
                      <a:pt x="8221" y="5861"/>
                    </a:cubicBezTo>
                    <a:cubicBezTo>
                      <a:pt x="8221" y="5657"/>
                      <a:pt x="8058" y="5454"/>
                      <a:pt x="7814" y="5454"/>
                    </a:cubicBezTo>
                    <a:close/>
                    <a:moveTo>
                      <a:pt x="366" y="7285"/>
                    </a:moveTo>
                    <a:cubicBezTo>
                      <a:pt x="163" y="7285"/>
                      <a:pt x="0" y="7448"/>
                      <a:pt x="0" y="7651"/>
                    </a:cubicBezTo>
                    <a:cubicBezTo>
                      <a:pt x="0" y="7855"/>
                      <a:pt x="163" y="8058"/>
                      <a:pt x="366" y="8058"/>
                    </a:cubicBezTo>
                    <a:lnTo>
                      <a:pt x="1953" y="8058"/>
                    </a:lnTo>
                    <a:cubicBezTo>
                      <a:pt x="2157" y="8058"/>
                      <a:pt x="2320" y="7855"/>
                      <a:pt x="2320" y="7651"/>
                    </a:cubicBezTo>
                    <a:cubicBezTo>
                      <a:pt x="2320" y="7448"/>
                      <a:pt x="2157" y="7285"/>
                      <a:pt x="1953" y="7285"/>
                    </a:cubicBezTo>
                    <a:close/>
                    <a:moveTo>
                      <a:pt x="3703" y="7285"/>
                    </a:moveTo>
                    <a:cubicBezTo>
                      <a:pt x="3500" y="7285"/>
                      <a:pt x="3337" y="7448"/>
                      <a:pt x="3337" y="7651"/>
                    </a:cubicBezTo>
                    <a:cubicBezTo>
                      <a:pt x="3337" y="7855"/>
                      <a:pt x="3500" y="8058"/>
                      <a:pt x="3703" y="8058"/>
                    </a:cubicBezTo>
                    <a:lnTo>
                      <a:pt x="7814" y="8058"/>
                    </a:lnTo>
                    <a:cubicBezTo>
                      <a:pt x="8058" y="8058"/>
                      <a:pt x="8221" y="7855"/>
                      <a:pt x="8221" y="7651"/>
                    </a:cubicBezTo>
                    <a:cubicBezTo>
                      <a:pt x="8221" y="7448"/>
                      <a:pt x="8058" y="7285"/>
                      <a:pt x="7814" y="7285"/>
                    </a:cubicBezTo>
                    <a:close/>
                    <a:moveTo>
                      <a:pt x="14203" y="8791"/>
                    </a:moveTo>
                    <a:cubicBezTo>
                      <a:pt x="13959" y="8791"/>
                      <a:pt x="13756" y="8994"/>
                      <a:pt x="13756" y="9239"/>
                    </a:cubicBezTo>
                    <a:cubicBezTo>
                      <a:pt x="13756" y="9483"/>
                      <a:pt x="13959" y="9686"/>
                      <a:pt x="14203" y="9686"/>
                    </a:cubicBezTo>
                    <a:cubicBezTo>
                      <a:pt x="14447" y="9686"/>
                      <a:pt x="14651" y="9483"/>
                      <a:pt x="14651" y="9239"/>
                    </a:cubicBezTo>
                    <a:cubicBezTo>
                      <a:pt x="14651" y="8994"/>
                      <a:pt x="14447" y="8791"/>
                      <a:pt x="14203" y="8791"/>
                    </a:cubicBezTo>
                    <a:close/>
                    <a:moveTo>
                      <a:pt x="15546" y="8791"/>
                    </a:moveTo>
                    <a:cubicBezTo>
                      <a:pt x="15302" y="8791"/>
                      <a:pt x="15099" y="8994"/>
                      <a:pt x="15099" y="9239"/>
                    </a:cubicBezTo>
                    <a:cubicBezTo>
                      <a:pt x="15099" y="9483"/>
                      <a:pt x="15302" y="9686"/>
                      <a:pt x="15546" y="9686"/>
                    </a:cubicBezTo>
                    <a:cubicBezTo>
                      <a:pt x="15790" y="9686"/>
                      <a:pt x="15994" y="9483"/>
                      <a:pt x="15994" y="9239"/>
                    </a:cubicBezTo>
                    <a:cubicBezTo>
                      <a:pt x="15994" y="8994"/>
                      <a:pt x="15790" y="8791"/>
                      <a:pt x="15546" y="8791"/>
                    </a:cubicBezTo>
                    <a:close/>
                    <a:moveTo>
                      <a:pt x="16889" y="8791"/>
                    </a:moveTo>
                    <a:cubicBezTo>
                      <a:pt x="16645" y="8791"/>
                      <a:pt x="16442" y="8994"/>
                      <a:pt x="16442" y="9239"/>
                    </a:cubicBezTo>
                    <a:cubicBezTo>
                      <a:pt x="16442" y="9483"/>
                      <a:pt x="16645" y="9686"/>
                      <a:pt x="16889" y="9686"/>
                    </a:cubicBezTo>
                    <a:cubicBezTo>
                      <a:pt x="17133" y="9686"/>
                      <a:pt x="17337" y="9483"/>
                      <a:pt x="17337" y="9239"/>
                    </a:cubicBezTo>
                    <a:cubicBezTo>
                      <a:pt x="17337" y="8994"/>
                      <a:pt x="17133" y="8791"/>
                      <a:pt x="16889" y="8791"/>
                    </a:cubicBezTo>
                    <a:close/>
                    <a:moveTo>
                      <a:pt x="18232" y="8791"/>
                    </a:moveTo>
                    <a:cubicBezTo>
                      <a:pt x="17988" y="8791"/>
                      <a:pt x="17785" y="8994"/>
                      <a:pt x="17785" y="9239"/>
                    </a:cubicBezTo>
                    <a:cubicBezTo>
                      <a:pt x="17785" y="9483"/>
                      <a:pt x="17988" y="9686"/>
                      <a:pt x="18232" y="9686"/>
                    </a:cubicBezTo>
                    <a:cubicBezTo>
                      <a:pt x="18476" y="9686"/>
                      <a:pt x="18680" y="9483"/>
                      <a:pt x="18680" y="9239"/>
                    </a:cubicBezTo>
                    <a:cubicBezTo>
                      <a:pt x="18680" y="8994"/>
                      <a:pt x="18476" y="8791"/>
                      <a:pt x="18232" y="8791"/>
                    </a:cubicBezTo>
                    <a:close/>
                    <a:moveTo>
                      <a:pt x="19575" y="8791"/>
                    </a:moveTo>
                    <a:cubicBezTo>
                      <a:pt x="19331" y="8791"/>
                      <a:pt x="19128" y="8994"/>
                      <a:pt x="19128" y="9239"/>
                    </a:cubicBezTo>
                    <a:cubicBezTo>
                      <a:pt x="19128" y="9483"/>
                      <a:pt x="19331" y="9686"/>
                      <a:pt x="19575" y="9686"/>
                    </a:cubicBezTo>
                    <a:cubicBezTo>
                      <a:pt x="19819" y="9686"/>
                      <a:pt x="20023" y="9483"/>
                      <a:pt x="20023" y="9239"/>
                    </a:cubicBezTo>
                    <a:cubicBezTo>
                      <a:pt x="20023" y="8994"/>
                      <a:pt x="19819" y="8791"/>
                      <a:pt x="19575" y="8791"/>
                    </a:cubicBezTo>
                    <a:close/>
                    <a:moveTo>
                      <a:pt x="20918" y="8791"/>
                    </a:moveTo>
                    <a:cubicBezTo>
                      <a:pt x="20674" y="8791"/>
                      <a:pt x="20471" y="8994"/>
                      <a:pt x="20471" y="9239"/>
                    </a:cubicBezTo>
                    <a:cubicBezTo>
                      <a:pt x="20471" y="9483"/>
                      <a:pt x="20674" y="9686"/>
                      <a:pt x="20918" y="9686"/>
                    </a:cubicBezTo>
                    <a:cubicBezTo>
                      <a:pt x="21162" y="9686"/>
                      <a:pt x="21366" y="9483"/>
                      <a:pt x="21366" y="9239"/>
                    </a:cubicBezTo>
                    <a:cubicBezTo>
                      <a:pt x="21366" y="8994"/>
                      <a:pt x="21162" y="8791"/>
                      <a:pt x="20918" y="8791"/>
                    </a:cubicBezTo>
                    <a:close/>
                    <a:moveTo>
                      <a:pt x="366" y="9076"/>
                    </a:moveTo>
                    <a:cubicBezTo>
                      <a:pt x="163" y="9076"/>
                      <a:pt x="0" y="9239"/>
                      <a:pt x="0" y="9442"/>
                    </a:cubicBezTo>
                    <a:cubicBezTo>
                      <a:pt x="0" y="9646"/>
                      <a:pt x="163" y="9849"/>
                      <a:pt x="366" y="9849"/>
                    </a:cubicBezTo>
                    <a:lnTo>
                      <a:pt x="1953" y="9849"/>
                    </a:lnTo>
                    <a:cubicBezTo>
                      <a:pt x="2157" y="9849"/>
                      <a:pt x="2320" y="9646"/>
                      <a:pt x="2320" y="9442"/>
                    </a:cubicBezTo>
                    <a:cubicBezTo>
                      <a:pt x="2320" y="9239"/>
                      <a:pt x="2157" y="9076"/>
                      <a:pt x="1953" y="9076"/>
                    </a:cubicBezTo>
                    <a:close/>
                    <a:moveTo>
                      <a:pt x="8628" y="9076"/>
                    </a:moveTo>
                    <a:cubicBezTo>
                      <a:pt x="8424" y="9076"/>
                      <a:pt x="8262" y="9239"/>
                      <a:pt x="8262" y="9442"/>
                    </a:cubicBezTo>
                    <a:cubicBezTo>
                      <a:pt x="8262" y="9646"/>
                      <a:pt x="8424" y="9849"/>
                      <a:pt x="8628" y="9849"/>
                    </a:cubicBezTo>
                    <a:lnTo>
                      <a:pt x="12779" y="9849"/>
                    </a:lnTo>
                    <a:cubicBezTo>
                      <a:pt x="12982" y="9849"/>
                      <a:pt x="13145" y="9646"/>
                      <a:pt x="13145" y="9442"/>
                    </a:cubicBezTo>
                    <a:cubicBezTo>
                      <a:pt x="13145" y="9239"/>
                      <a:pt x="12982" y="9076"/>
                      <a:pt x="12779" y="9076"/>
                    </a:cubicBezTo>
                    <a:close/>
                    <a:moveTo>
                      <a:pt x="366" y="10867"/>
                    </a:moveTo>
                    <a:cubicBezTo>
                      <a:pt x="163" y="10867"/>
                      <a:pt x="0" y="11029"/>
                      <a:pt x="0" y="11233"/>
                    </a:cubicBezTo>
                    <a:cubicBezTo>
                      <a:pt x="0" y="11477"/>
                      <a:pt x="163" y="11640"/>
                      <a:pt x="366" y="11640"/>
                    </a:cubicBezTo>
                    <a:lnTo>
                      <a:pt x="1953" y="11640"/>
                    </a:lnTo>
                    <a:cubicBezTo>
                      <a:pt x="2157" y="11640"/>
                      <a:pt x="2320" y="11477"/>
                      <a:pt x="2320" y="11233"/>
                    </a:cubicBezTo>
                    <a:cubicBezTo>
                      <a:pt x="2320" y="11029"/>
                      <a:pt x="2157" y="10867"/>
                      <a:pt x="1953" y="10867"/>
                    </a:cubicBezTo>
                    <a:close/>
                    <a:moveTo>
                      <a:pt x="8628" y="10867"/>
                    </a:moveTo>
                    <a:cubicBezTo>
                      <a:pt x="8424" y="10867"/>
                      <a:pt x="8262" y="11029"/>
                      <a:pt x="8262" y="11233"/>
                    </a:cubicBezTo>
                    <a:cubicBezTo>
                      <a:pt x="8262" y="11477"/>
                      <a:pt x="8424" y="11640"/>
                      <a:pt x="8628" y="11640"/>
                    </a:cubicBezTo>
                    <a:lnTo>
                      <a:pt x="12779" y="11640"/>
                    </a:lnTo>
                    <a:cubicBezTo>
                      <a:pt x="12982" y="11640"/>
                      <a:pt x="13145" y="11477"/>
                      <a:pt x="13145" y="11233"/>
                    </a:cubicBezTo>
                    <a:cubicBezTo>
                      <a:pt x="13145" y="11029"/>
                      <a:pt x="12982" y="10867"/>
                      <a:pt x="12779" y="10867"/>
                    </a:cubicBezTo>
                    <a:close/>
                    <a:moveTo>
                      <a:pt x="14203" y="12494"/>
                    </a:moveTo>
                    <a:cubicBezTo>
                      <a:pt x="13959" y="12494"/>
                      <a:pt x="13756" y="12698"/>
                      <a:pt x="13756" y="12942"/>
                    </a:cubicBezTo>
                    <a:cubicBezTo>
                      <a:pt x="13756" y="13186"/>
                      <a:pt x="13959" y="13390"/>
                      <a:pt x="14203" y="13390"/>
                    </a:cubicBezTo>
                    <a:cubicBezTo>
                      <a:pt x="14447" y="13390"/>
                      <a:pt x="14651" y="13186"/>
                      <a:pt x="14651" y="12942"/>
                    </a:cubicBezTo>
                    <a:cubicBezTo>
                      <a:pt x="14651" y="12698"/>
                      <a:pt x="14447" y="12494"/>
                      <a:pt x="14203" y="12494"/>
                    </a:cubicBezTo>
                    <a:close/>
                    <a:moveTo>
                      <a:pt x="15546" y="12494"/>
                    </a:moveTo>
                    <a:cubicBezTo>
                      <a:pt x="15302" y="12494"/>
                      <a:pt x="15099" y="12698"/>
                      <a:pt x="15099" y="12942"/>
                    </a:cubicBezTo>
                    <a:cubicBezTo>
                      <a:pt x="15099" y="13186"/>
                      <a:pt x="15302" y="13390"/>
                      <a:pt x="15546" y="13390"/>
                    </a:cubicBezTo>
                    <a:cubicBezTo>
                      <a:pt x="15790" y="13390"/>
                      <a:pt x="15994" y="13186"/>
                      <a:pt x="15994" y="12942"/>
                    </a:cubicBezTo>
                    <a:cubicBezTo>
                      <a:pt x="15994" y="12698"/>
                      <a:pt x="15790" y="12494"/>
                      <a:pt x="15546" y="12494"/>
                    </a:cubicBezTo>
                    <a:close/>
                    <a:moveTo>
                      <a:pt x="16889" y="12494"/>
                    </a:moveTo>
                    <a:cubicBezTo>
                      <a:pt x="16645" y="12494"/>
                      <a:pt x="16442" y="12698"/>
                      <a:pt x="16442" y="12942"/>
                    </a:cubicBezTo>
                    <a:cubicBezTo>
                      <a:pt x="16442" y="13186"/>
                      <a:pt x="16645" y="13390"/>
                      <a:pt x="16889" y="13390"/>
                    </a:cubicBezTo>
                    <a:cubicBezTo>
                      <a:pt x="17133" y="13390"/>
                      <a:pt x="17337" y="13186"/>
                      <a:pt x="17337" y="12942"/>
                    </a:cubicBezTo>
                    <a:cubicBezTo>
                      <a:pt x="17337" y="12698"/>
                      <a:pt x="17133" y="12494"/>
                      <a:pt x="16889" y="12494"/>
                    </a:cubicBezTo>
                    <a:close/>
                    <a:moveTo>
                      <a:pt x="18232" y="12494"/>
                    </a:moveTo>
                    <a:cubicBezTo>
                      <a:pt x="17988" y="12494"/>
                      <a:pt x="17785" y="12698"/>
                      <a:pt x="17785" y="12942"/>
                    </a:cubicBezTo>
                    <a:cubicBezTo>
                      <a:pt x="17785" y="13186"/>
                      <a:pt x="17988" y="13390"/>
                      <a:pt x="18232" y="13390"/>
                    </a:cubicBezTo>
                    <a:cubicBezTo>
                      <a:pt x="18476" y="13390"/>
                      <a:pt x="18680" y="13186"/>
                      <a:pt x="18680" y="12942"/>
                    </a:cubicBezTo>
                    <a:cubicBezTo>
                      <a:pt x="18680" y="12698"/>
                      <a:pt x="18476" y="12494"/>
                      <a:pt x="18232" y="12494"/>
                    </a:cubicBezTo>
                    <a:close/>
                    <a:moveTo>
                      <a:pt x="19575" y="12494"/>
                    </a:moveTo>
                    <a:cubicBezTo>
                      <a:pt x="19331" y="12494"/>
                      <a:pt x="19128" y="12698"/>
                      <a:pt x="19128" y="12942"/>
                    </a:cubicBezTo>
                    <a:cubicBezTo>
                      <a:pt x="19128" y="13186"/>
                      <a:pt x="19331" y="13390"/>
                      <a:pt x="19575" y="13390"/>
                    </a:cubicBezTo>
                    <a:cubicBezTo>
                      <a:pt x="19819" y="13390"/>
                      <a:pt x="20023" y="13186"/>
                      <a:pt x="20023" y="12942"/>
                    </a:cubicBezTo>
                    <a:cubicBezTo>
                      <a:pt x="20023" y="12698"/>
                      <a:pt x="19819" y="12494"/>
                      <a:pt x="19575" y="12494"/>
                    </a:cubicBezTo>
                    <a:close/>
                    <a:moveTo>
                      <a:pt x="20918" y="12494"/>
                    </a:moveTo>
                    <a:cubicBezTo>
                      <a:pt x="20674" y="12494"/>
                      <a:pt x="20471" y="12698"/>
                      <a:pt x="20471" y="12942"/>
                    </a:cubicBezTo>
                    <a:cubicBezTo>
                      <a:pt x="20471" y="13186"/>
                      <a:pt x="20674" y="13390"/>
                      <a:pt x="20918" y="13390"/>
                    </a:cubicBezTo>
                    <a:cubicBezTo>
                      <a:pt x="21162" y="13390"/>
                      <a:pt x="21366" y="13186"/>
                      <a:pt x="21366" y="12942"/>
                    </a:cubicBezTo>
                    <a:cubicBezTo>
                      <a:pt x="21366" y="12698"/>
                      <a:pt x="21162" y="12494"/>
                      <a:pt x="20918" y="12494"/>
                    </a:cubicBezTo>
                    <a:close/>
                    <a:moveTo>
                      <a:pt x="366" y="12657"/>
                    </a:moveTo>
                    <a:cubicBezTo>
                      <a:pt x="163" y="12657"/>
                      <a:pt x="0" y="12820"/>
                      <a:pt x="0" y="13064"/>
                    </a:cubicBezTo>
                    <a:cubicBezTo>
                      <a:pt x="0" y="13268"/>
                      <a:pt x="163" y="13430"/>
                      <a:pt x="366" y="13430"/>
                    </a:cubicBezTo>
                    <a:lnTo>
                      <a:pt x="1953" y="13430"/>
                    </a:lnTo>
                    <a:cubicBezTo>
                      <a:pt x="2157" y="13430"/>
                      <a:pt x="2320" y="13268"/>
                      <a:pt x="2320" y="13064"/>
                    </a:cubicBezTo>
                    <a:cubicBezTo>
                      <a:pt x="2320" y="12820"/>
                      <a:pt x="2157" y="12657"/>
                      <a:pt x="1953" y="12657"/>
                    </a:cubicBezTo>
                    <a:close/>
                    <a:moveTo>
                      <a:pt x="8628" y="12657"/>
                    </a:moveTo>
                    <a:cubicBezTo>
                      <a:pt x="8424" y="12657"/>
                      <a:pt x="8262" y="12820"/>
                      <a:pt x="8262" y="13064"/>
                    </a:cubicBezTo>
                    <a:cubicBezTo>
                      <a:pt x="8262" y="13268"/>
                      <a:pt x="8424" y="13430"/>
                      <a:pt x="8628" y="13430"/>
                    </a:cubicBezTo>
                    <a:lnTo>
                      <a:pt x="12779" y="13430"/>
                    </a:lnTo>
                    <a:cubicBezTo>
                      <a:pt x="12982" y="13430"/>
                      <a:pt x="13145" y="13268"/>
                      <a:pt x="13145" y="13064"/>
                    </a:cubicBezTo>
                    <a:cubicBezTo>
                      <a:pt x="13145" y="12820"/>
                      <a:pt x="12982" y="12657"/>
                      <a:pt x="12779" y="12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1799;p35">
                <a:extLst>
                  <a:ext uri="{FF2B5EF4-FFF2-40B4-BE49-F238E27FC236}">
                    <a16:creationId xmlns:a16="http://schemas.microsoft.com/office/drawing/2014/main" id="{BC995CFF-18DD-79D6-446F-3D3FEBE1FFE8}"/>
                  </a:ext>
                </a:extLst>
              </p:cNvPr>
              <p:cNvSpPr/>
              <p:nvPr/>
            </p:nvSpPr>
            <p:spPr>
              <a:xfrm>
                <a:off x="5110250" y="2953625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7" y="82"/>
                    </a:moveTo>
                    <a:cubicBezTo>
                      <a:pt x="163" y="82"/>
                      <a:pt x="0" y="245"/>
                      <a:pt x="0" y="489"/>
                    </a:cubicBezTo>
                    <a:cubicBezTo>
                      <a:pt x="0" y="693"/>
                      <a:pt x="163" y="856"/>
                      <a:pt x="367" y="856"/>
                    </a:cubicBezTo>
                    <a:lnTo>
                      <a:pt x="1954" y="856"/>
                    </a:lnTo>
                    <a:cubicBezTo>
                      <a:pt x="2157" y="856"/>
                      <a:pt x="2361" y="693"/>
                      <a:pt x="2361" y="489"/>
                    </a:cubicBezTo>
                    <a:cubicBezTo>
                      <a:pt x="2361" y="245"/>
                      <a:pt x="2157" y="82"/>
                      <a:pt x="1954" y="82"/>
                    </a:cubicBezTo>
                    <a:close/>
                    <a:moveTo>
                      <a:pt x="3704" y="82"/>
                    </a:moveTo>
                    <a:cubicBezTo>
                      <a:pt x="3500" y="82"/>
                      <a:pt x="3338" y="245"/>
                      <a:pt x="3338" y="489"/>
                    </a:cubicBezTo>
                    <a:cubicBezTo>
                      <a:pt x="3338" y="693"/>
                      <a:pt x="3500" y="856"/>
                      <a:pt x="3704" y="856"/>
                    </a:cubicBezTo>
                    <a:lnTo>
                      <a:pt x="7814" y="856"/>
                    </a:lnTo>
                    <a:cubicBezTo>
                      <a:pt x="8058" y="856"/>
                      <a:pt x="8221" y="693"/>
                      <a:pt x="8221" y="489"/>
                    </a:cubicBezTo>
                    <a:cubicBezTo>
                      <a:pt x="8221" y="245"/>
                      <a:pt x="8058" y="82"/>
                      <a:pt x="7814" y="82"/>
                    </a:cubicBezTo>
                    <a:close/>
                    <a:moveTo>
                      <a:pt x="9605" y="1"/>
                    </a:moveTo>
                    <a:cubicBezTo>
                      <a:pt x="9361" y="1"/>
                      <a:pt x="9157" y="204"/>
                      <a:pt x="9157" y="489"/>
                    </a:cubicBezTo>
                    <a:cubicBezTo>
                      <a:pt x="9157" y="733"/>
                      <a:pt x="9361" y="937"/>
                      <a:pt x="9605" y="937"/>
                    </a:cubicBezTo>
                    <a:cubicBezTo>
                      <a:pt x="9849" y="937"/>
                      <a:pt x="10053" y="733"/>
                      <a:pt x="10053" y="489"/>
                    </a:cubicBezTo>
                    <a:cubicBezTo>
                      <a:pt x="10053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4" y="1"/>
                      <a:pt x="10500" y="204"/>
                      <a:pt x="10500" y="489"/>
                    </a:cubicBezTo>
                    <a:cubicBezTo>
                      <a:pt x="10500" y="733"/>
                      <a:pt x="10704" y="937"/>
                      <a:pt x="10948" y="937"/>
                    </a:cubicBezTo>
                    <a:cubicBezTo>
                      <a:pt x="11192" y="937"/>
                      <a:pt x="11396" y="733"/>
                      <a:pt x="11396" y="489"/>
                    </a:cubicBezTo>
                    <a:cubicBezTo>
                      <a:pt x="11396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7" y="1"/>
                      <a:pt x="11843" y="204"/>
                      <a:pt x="11843" y="489"/>
                    </a:cubicBezTo>
                    <a:cubicBezTo>
                      <a:pt x="11843" y="733"/>
                      <a:pt x="12047" y="937"/>
                      <a:pt x="12291" y="937"/>
                    </a:cubicBezTo>
                    <a:cubicBezTo>
                      <a:pt x="12535" y="937"/>
                      <a:pt x="12739" y="733"/>
                      <a:pt x="12739" y="489"/>
                    </a:cubicBezTo>
                    <a:cubicBezTo>
                      <a:pt x="12739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90" y="1"/>
                      <a:pt x="13186" y="204"/>
                      <a:pt x="13186" y="489"/>
                    </a:cubicBezTo>
                    <a:cubicBezTo>
                      <a:pt x="13186" y="733"/>
                      <a:pt x="13390" y="937"/>
                      <a:pt x="13634" y="937"/>
                    </a:cubicBezTo>
                    <a:cubicBezTo>
                      <a:pt x="13878" y="937"/>
                      <a:pt x="14082" y="733"/>
                      <a:pt x="14082" y="489"/>
                    </a:cubicBezTo>
                    <a:cubicBezTo>
                      <a:pt x="14082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3" y="1"/>
                      <a:pt x="14529" y="204"/>
                      <a:pt x="14529" y="489"/>
                    </a:cubicBezTo>
                    <a:cubicBezTo>
                      <a:pt x="14529" y="733"/>
                      <a:pt x="14733" y="937"/>
                      <a:pt x="14977" y="937"/>
                    </a:cubicBezTo>
                    <a:cubicBezTo>
                      <a:pt x="15221" y="937"/>
                      <a:pt x="15425" y="733"/>
                      <a:pt x="15425" y="489"/>
                    </a:cubicBezTo>
                    <a:cubicBezTo>
                      <a:pt x="15425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6" y="1"/>
                      <a:pt x="15872" y="204"/>
                      <a:pt x="15872" y="489"/>
                    </a:cubicBezTo>
                    <a:cubicBezTo>
                      <a:pt x="15872" y="733"/>
                      <a:pt x="16076" y="937"/>
                      <a:pt x="16320" y="937"/>
                    </a:cubicBezTo>
                    <a:cubicBezTo>
                      <a:pt x="16564" y="937"/>
                      <a:pt x="16768" y="733"/>
                      <a:pt x="16768" y="489"/>
                    </a:cubicBezTo>
                    <a:cubicBezTo>
                      <a:pt x="16768" y="204"/>
                      <a:pt x="16564" y="1"/>
                      <a:pt x="16320" y="1"/>
                    </a:cubicBezTo>
                    <a:close/>
                    <a:moveTo>
                      <a:pt x="367" y="1873"/>
                    </a:moveTo>
                    <a:cubicBezTo>
                      <a:pt x="163" y="1873"/>
                      <a:pt x="0" y="2036"/>
                      <a:pt x="0" y="2280"/>
                    </a:cubicBezTo>
                    <a:cubicBezTo>
                      <a:pt x="0" y="2483"/>
                      <a:pt x="163" y="2646"/>
                      <a:pt x="367" y="2646"/>
                    </a:cubicBezTo>
                    <a:lnTo>
                      <a:pt x="1954" y="2646"/>
                    </a:lnTo>
                    <a:cubicBezTo>
                      <a:pt x="2157" y="2646"/>
                      <a:pt x="2361" y="2483"/>
                      <a:pt x="2361" y="2280"/>
                    </a:cubicBezTo>
                    <a:cubicBezTo>
                      <a:pt x="2361" y="2036"/>
                      <a:pt x="2157" y="1873"/>
                      <a:pt x="1954" y="1873"/>
                    </a:cubicBezTo>
                    <a:close/>
                    <a:moveTo>
                      <a:pt x="3704" y="1873"/>
                    </a:moveTo>
                    <a:cubicBezTo>
                      <a:pt x="3500" y="1873"/>
                      <a:pt x="3338" y="2036"/>
                      <a:pt x="3338" y="2280"/>
                    </a:cubicBezTo>
                    <a:cubicBezTo>
                      <a:pt x="3338" y="2483"/>
                      <a:pt x="3500" y="2646"/>
                      <a:pt x="3704" y="2646"/>
                    </a:cubicBezTo>
                    <a:lnTo>
                      <a:pt x="7814" y="2646"/>
                    </a:lnTo>
                    <a:cubicBezTo>
                      <a:pt x="8058" y="2646"/>
                      <a:pt x="8221" y="2483"/>
                      <a:pt x="8221" y="2280"/>
                    </a:cubicBezTo>
                    <a:cubicBezTo>
                      <a:pt x="8221" y="2036"/>
                      <a:pt x="8058" y="1873"/>
                      <a:pt x="7814" y="1873"/>
                    </a:cubicBezTo>
                    <a:close/>
                    <a:moveTo>
                      <a:pt x="367" y="3664"/>
                    </a:moveTo>
                    <a:cubicBezTo>
                      <a:pt x="163" y="3664"/>
                      <a:pt x="0" y="3867"/>
                      <a:pt x="0" y="4071"/>
                    </a:cubicBezTo>
                    <a:cubicBezTo>
                      <a:pt x="0" y="4274"/>
                      <a:pt x="163" y="4437"/>
                      <a:pt x="367" y="4437"/>
                    </a:cubicBezTo>
                    <a:lnTo>
                      <a:pt x="1954" y="4437"/>
                    </a:lnTo>
                    <a:cubicBezTo>
                      <a:pt x="2157" y="4437"/>
                      <a:pt x="2361" y="4274"/>
                      <a:pt x="2361" y="4071"/>
                    </a:cubicBezTo>
                    <a:cubicBezTo>
                      <a:pt x="2361" y="3867"/>
                      <a:pt x="2157" y="3664"/>
                      <a:pt x="1954" y="3664"/>
                    </a:cubicBezTo>
                    <a:close/>
                    <a:moveTo>
                      <a:pt x="3704" y="3664"/>
                    </a:moveTo>
                    <a:cubicBezTo>
                      <a:pt x="3500" y="3664"/>
                      <a:pt x="3338" y="3867"/>
                      <a:pt x="3338" y="4071"/>
                    </a:cubicBezTo>
                    <a:cubicBezTo>
                      <a:pt x="3338" y="4274"/>
                      <a:pt x="3500" y="4437"/>
                      <a:pt x="3704" y="4437"/>
                    </a:cubicBezTo>
                    <a:lnTo>
                      <a:pt x="7814" y="4437"/>
                    </a:lnTo>
                    <a:cubicBezTo>
                      <a:pt x="8058" y="4437"/>
                      <a:pt x="8221" y="4274"/>
                      <a:pt x="8221" y="4071"/>
                    </a:cubicBezTo>
                    <a:cubicBezTo>
                      <a:pt x="8221" y="3867"/>
                      <a:pt x="8058" y="3664"/>
                      <a:pt x="7814" y="3664"/>
                    </a:cubicBezTo>
                    <a:close/>
                    <a:moveTo>
                      <a:pt x="9605" y="3623"/>
                    </a:moveTo>
                    <a:cubicBezTo>
                      <a:pt x="9361" y="3623"/>
                      <a:pt x="9157" y="3826"/>
                      <a:pt x="9157" y="4071"/>
                    </a:cubicBezTo>
                    <a:cubicBezTo>
                      <a:pt x="9157" y="4315"/>
                      <a:pt x="9361" y="4518"/>
                      <a:pt x="9605" y="4518"/>
                    </a:cubicBezTo>
                    <a:cubicBezTo>
                      <a:pt x="9849" y="4518"/>
                      <a:pt x="10053" y="4315"/>
                      <a:pt x="10053" y="4071"/>
                    </a:cubicBezTo>
                    <a:cubicBezTo>
                      <a:pt x="10053" y="3826"/>
                      <a:pt x="9849" y="3623"/>
                      <a:pt x="9605" y="3623"/>
                    </a:cubicBezTo>
                    <a:close/>
                    <a:moveTo>
                      <a:pt x="10948" y="3623"/>
                    </a:moveTo>
                    <a:cubicBezTo>
                      <a:pt x="10704" y="3623"/>
                      <a:pt x="10500" y="3826"/>
                      <a:pt x="10500" y="4071"/>
                    </a:cubicBezTo>
                    <a:cubicBezTo>
                      <a:pt x="10500" y="4315"/>
                      <a:pt x="10704" y="4518"/>
                      <a:pt x="10948" y="4518"/>
                    </a:cubicBezTo>
                    <a:cubicBezTo>
                      <a:pt x="11192" y="4518"/>
                      <a:pt x="11396" y="4315"/>
                      <a:pt x="11396" y="4071"/>
                    </a:cubicBezTo>
                    <a:cubicBezTo>
                      <a:pt x="11396" y="3826"/>
                      <a:pt x="11192" y="3623"/>
                      <a:pt x="10948" y="3623"/>
                    </a:cubicBezTo>
                    <a:close/>
                    <a:moveTo>
                      <a:pt x="12291" y="3623"/>
                    </a:moveTo>
                    <a:cubicBezTo>
                      <a:pt x="12047" y="3623"/>
                      <a:pt x="11843" y="3826"/>
                      <a:pt x="11843" y="4071"/>
                    </a:cubicBezTo>
                    <a:cubicBezTo>
                      <a:pt x="11843" y="4315"/>
                      <a:pt x="12047" y="4518"/>
                      <a:pt x="12291" y="4518"/>
                    </a:cubicBezTo>
                    <a:cubicBezTo>
                      <a:pt x="12535" y="4518"/>
                      <a:pt x="12739" y="4315"/>
                      <a:pt x="12739" y="4071"/>
                    </a:cubicBezTo>
                    <a:cubicBezTo>
                      <a:pt x="12739" y="3826"/>
                      <a:pt x="12535" y="3623"/>
                      <a:pt x="12291" y="3623"/>
                    </a:cubicBezTo>
                    <a:close/>
                    <a:moveTo>
                      <a:pt x="13634" y="3623"/>
                    </a:moveTo>
                    <a:cubicBezTo>
                      <a:pt x="13390" y="3623"/>
                      <a:pt x="13186" y="3826"/>
                      <a:pt x="13186" y="4071"/>
                    </a:cubicBezTo>
                    <a:cubicBezTo>
                      <a:pt x="13186" y="4315"/>
                      <a:pt x="13390" y="4518"/>
                      <a:pt x="13634" y="4518"/>
                    </a:cubicBezTo>
                    <a:cubicBezTo>
                      <a:pt x="13878" y="4518"/>
                      <a:pt x="14082" y="4315"/>
                      <a:pt x="14082" y="4071"/>
                    </a:cubicBezTo>
                    <a:cubicBezTo>
                      <a:pt x="14082" y="3826"/>
                      <a:pt x="13878" y="3623"/>
                      <a:pt x="13634" y="3623"/>
                    </a:cubicBezTo>
                    <a:close/>
                    <a:moveTo>
                      <a:pt x="14977" y="3623"/>
                    </a:moveTo>
                    <a:cubicBezTo>
                      <a:pt x="14733" y="3623"/>
                      <a:pt x="14529" y="3826"/>
                      <a:pt x="14529" y="4071"/>
                    </a:cubicBezTo>
                    <a:cubicBezTo>
                      <a:pt x="14529" y="4315"/>
                      <a:pt x="14733" y="4518"/>
                      <a:pt x="14977" y="4518"/>
                    </a:cubicBezTo>
                    <a:cubicBezTo>
                      <a:pt x="15221" y="4518"/>
                      <a:pt x="15425" y="4315"/>
                      <a:pt x="15425" y="4071"/>
                    </a:cubicBezTo>
                    <a:cubicBezTo>
                      <a:pt x="15425" y="3826"/>
                      <a:pt x="15221" y="3623"/>
                      <a:pt x="14977" y="3623"/>
                    </a:cubicBezTo>
                    <a:close/>
                    <a:moveTo>
                      <a:pt x="16320" y="3623"/>
                    </a:moveTo>
                    <a:cubicBezTo>
                      <a:pt x="16076" y="3623"/>
                      <a:pt x="15872" y="3826"/>
                      <a:pt x="15872" y="4071"/>
                    </a:cubicBezTo>
                    <a:cubicBezTo>
                      <a:pt x="15872" y="4315"/>
                      <a:pt x="16076" y="4518"/>
                      <a:pt x="16320" y="4518"/>
                    </a:cubicBezTo>
                    <a:cubicBezTo>
                      <a:pt x="16564" y="4518"/>
                      <a:pt x="16768" y="4315"/>
                      <a:pt x="16768" y="4071"/>
                    </a:cubicBezTo>
                    <a:cubicBezTo>
                      <a:pt x="16768" y="3826"/>
                      <a:pt x="16564" y="3623"/>
                      <a:pt x="16320" y="3623"/>
                    </a:cubicBezTo>
                    <a:close/>
                    <a:moveTo>
                      <a:pt x="367" y="5454"/>
                    </a:moveTo>
                    <a:cubicBezTo>
                      <a:pt x="163" y="5454"/>
                      <a:pt x="0" y="5658"/>
                      <a:pt x="0" y="5861"/>
                    </a:cubicBezTo>
                    <a:cubicBezTo>
                      <a:pt x="0" y="6065"/>
                      <a:pt x="163" y="6228"/>
                      <a:pt x="367" y="6228"/>
                    </a:cubicBezTo>
                    <a:lnTo>
                      <a:pt x="1954" y="6228"/>
                    </a:lnTo>
                    <a:cubicBezTo>
                      <a:pt x="2157" y="6228"/>
                      <a:pt x="2361" y="6065"/>
                      <a:pt x="2361" y="5861"/>
                    </a:cubicBezTo>
                    <a:cubicBezTo>
                      <a:pt x="2361" y="5658"/>
                      <a:pt x="2157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0" y="5454"/>
                      <a:pt x="3338" y="5658"/>
                      <a:pt x="3338" y="5861"/>
                    </a:cubicBezTo>
                    <a:cubicBezTo>
                      <a:pt x="3338" y="6065"/>
                      <a:pt x="3500" y="6228"/>
                      <a:pt x="3704" y="6228"/>
                    </a:cubicBezTo>
                    <a:lnTo>
                      <a:pt x="7814" y="6228"/>
                    </a:lnTo>
                    <a:cubicBezTo>
                      <a:pt x="8058" y="6228"/>
                      <a:pt x="8221" y="6065"/>
                      <a:pt x="8221" y="5861"/>
                    </a:cubicBezTo>
                    <a:cubicBezTo>
                      <a:pt x="8221" y="5658"/>
                      <a:pt x="8058" y="5454"/>
                      <a:pt x="7814" y="5454"/>
                    </a:cubicBezTo>
                    <a:close/>
                    <a:moveTo>
                      <a:pt x="367" y="7286"/>
                    </a:moveTo>
                    <a:cubicBezTo>
                      <a:pt x="163" y="7286"/>
                      <a:pt x="0" y="7448"/>
                      <a:pt x="0" y="7652"/>
                    </a:cubicBezTo>
                    <a:cubicBezTo>
                      <a:pt x="0" y="7855"/>
                      <a:pt x="163" y="8059"/>
                      <a:pt x="367" y="8059"/>
                    </a:cubicBezTo>
                    <a:lnTo>
                      <a:pt x="1954" y="8059"/>
                    </a:lnTo>
                    <a:cubicBezTo>
                      <a:pt x="2157" y="8059"/>
                      <a:pt x="2361" y="7855"/>
                      <a:pt x="2361" y="7652"/>
                    </a:cubicBezTo>
                    <a:cubicBezTo>
                      <a:pt x="2361" y="7448"/>
                      <a:pt x="2157" y="7286"/>
                      <a:pt x="1954" y="7286"/>
                    </a:cubicBezTo>
                    <a:close/>
                    <a:moveTo>
                      <a:pt x="3704" y="7286"/>
                    </a:moveTo>
                    <a:cubicBezTo>
                      <a:pt x="3500" y="7286"/>
                      <a:pt x="3338" y="7448"/>
                      <a:pt x="3338" y="7652"/>
                    </a:cubicBezTo>
                    <a:cubicBezTo>
                      <a:pt x="3338" y="7855"/>
                      <a:pt x="3500" y="8059"/>
                      <a:pt x="3704" y="8059"/>
                    </a:cubicBezTo>
                    <a:lnTo>
                      <a:pt x="7814" y="8059"/>
                    </a:lnTo>
                    <a:cubicBezTo>
                      <a:pt x="8058" y="8059"/>
                      <a:pt x="8221" y="7855"/>
                      <a:pt x="8221" y="7652"/>
                    </a:cubicBezTo>
                    <a:cubicBezTo>
                      <a:pt x="8221" y="7448"/>
                      <a:pt x="8058" y="7286"/>
                      <a:pt x="7814" y="7286"/>
                    </a:cubicBezTo>
                    <a:close/>
                    <a:moveTo>
                      <a:pt x="14204" y="8791"/>
                    </a:moveTo>
                    <a:cubicBezTo>
                      <a:pt x="13959" y="8791"/>
                      <a:pt x="13756" y="8995"/>
                      <a:pt x="13756" y="9239"/>
                    </a:cubicBezTo>
                    <a:cubicBezTo>
                      <a:pt x="13756" y="9483"/>
                      <a:pt x="13959" y="9687"/>
                      <a:pt x="14204" y="9687"/>
                    </a:cubicBezTo>
                    <a:cubicBezTo>
                      <a:pt x="14448" y="9687"/>
                      <a:pt x="14651" y="9483"/>
                      <a:pt x="14651" y="9239"/>
                    </a:cubicBezTo>
                    <a:cubicBezTo>
                      <a:pt x="14651" y="8995"/>
                      <a:pt x="14448" y="8791"/>
                      <a:pt x="14204" y="8791"/>
                    </a:cubicBezTo>
                    <a:close/>
                    <a:moveTo>
                      <a:pt x="15547" y="8791"/>
                    </a:moveTo>
                    <a:cubicBezTo>
                      <a:pt x="15302" y="8791"/>
                      <a:pt x="15099" y="8995"/>
                      <a:pt x="15099" y="9239"/>
                    </a:cubicBezTo>
                    <a:cubicBezTo>
                      <a:pt x="15099" y="9483"/>
                      <a:pt x="15302" y="9687"/>
                      <a:pt x="15547" y="9687"/>
                    </a:cubicBezTo>
                    <a:cubicBezTo>
                      <a:pt x="15791" y="9687"/>
                      <a:pt x="15994" y="9483"/>
                      <a:pt x="15994" y="9239"/>
                    </a:cubicBezTo>
                    <a:cubicBezTo>
                      <a:pt x="15994" y="8995"/>
                      <a:pt x="15791" y="8791"/>
                      <a:pt x="15547" y="8791"/>
                    </a:cubicBezTo>
                    <a:close/>
                    <a:moveTo>
                      <a:pt x="16890" y="8791"/>
                    </a:moveTo>
                    <a:cubicBezTo>
                      <a:pt x="16645" y="8791"/>
                      <a:pt x="16442" y="8995"/>
                      <a:pt x="16442" y="9239"/>
                    </a:cubicBezTo>
                    <a:cubicBezTo>
                      <a:pt x="16442" y="9483"/>
                      <a:pt x="16645" y="9687"/>
                      <a:pt x="16890" y="9687"/>
                    </a:cubicBezTo>
                    <a:cubicBezTo>
                      <a:pt x="17134" y="9687"/>
                      <a:pt x="17337" y="9483"/>
                      <a:pt x="17337" y="9239"/>
                    </a:cubicBezTo>
                    <a:cubicBezTo>
                      <a:pt x="17337" y="8995"/>
                      <a:pt x="17134" y="8791"/>
                      <a:pt x="16890" y="8791"/>
                    </a:cubicBezTo>
                    <a:close/>
                    <a:moveTo>
                      <a:pt x="18233" y="8791"/>
                    </a:moveTo>
                    <a:cubicBezTo>
                      <a:pt x="17988" y="8791"/>
                      <a:pt x="17785" y="8995"/>
                      <a:pt x="17785" y="9239"/>
                    </a:cubicBezTo>
                    <a:cubicBezTo>
                      <a:pt x="17785" y="9483"/>
                      <a:pt x="17988" y="9687"/>
                      <a:pt x="18233" y="9687"/>
                    </a:cubicBezTo>
                    <a:cubicBezTo>
                      <a:pt x="18477" y="9687"/>
                      <a:pt x="18680" y="9483"/>
                      <a:pt x="18680" y="9239"/>
                    </a:cubicBezTo>
                    <a:cubicBezTo>
                      <a:pt x="18680" y="8995"/>
                      <a:pt x="18477" y="8791"/>
                      <a:pt x="18233" y="8791"/>
                    </a:cubicBezTo>
                    <a:close/>
                    <a:moveTo>
                      <a:pt x="19576" y="8791"/>
                    </a:moveTo>
                    <a:cubicBezTo>
                      <a:pt x="19331" y="8791"/>
                      <a:pt x="19128" y="8995"/>
                      <a:pt x="19128" y="9239"/>
                    </a:cubicBezTo>
                    <a:cubicBezTo>
                      <a:pt x="19128" y="9483"/>
                      <a:pt x="19331" y="9687"/>
                      <a:pt x="19576" y="9687"/>
                    </a:cubicBezTo>
                    <a:cubicBezTo>
                      <a:pt x="19820" y="9687"/>
                      <a:pt x="20023" y="9483"/>
                      <a:pt x="20023" y="9239"/>
                    </a:cubicBezTo>
                    <a:cubicBezTo>
                      <a:pt x="20023" y="8995"/>
                      <a:pt x="19820" y="8791"/>
                      <a:pt x="19576" y="8791"/>
                    </a:cubicBezTo>
                    <a:close/>
                    <a:moveTo>
                      <a:pt x="20919" y="8791"/>
                    </a:moveTo>
                    <a:cubicBezTo>
                      <a:pt x="20674" y="8791"/>
                      <a:pt x="20471" y="8995"/>
                      <a:pt x="20471" y="9239"/>
                    </a:cubicBezTo>
                    <a:cubicBezTo>
                      <a:pt x="20471" y="9483"/>
                      <a:pt x="20674" y="9687"/>
                      <a:pt x="20919" y="9687"/>
                    </a:cubicBezTo>
                    <a:cubicBezTo>
                      <a:pt x="21163" y="9687"/>
                      <a:pt x="21366" y="9483"/>
                      <a:pt x="21366" y="9239"/>
                    </a:cubicBezTo>
                    <a:cubicBezTo>
                      <a:pt x="21366" y="8995"/>
                      <a:pt x="21163" y="8791"/>
                      <a:pt x="20919" y="8791"/>
                    </a:cubicBezTo>
                    <a:close/>
                    <a:moveTo>
                      <a:pt x="367" y="9076"/>
                    </a:moveTo>
                    <a:cubicBezTo>
                      <a:pt x="163" y="9076"/>
                      <a:pt x="0" y="9239"/>
                      <a:pt x="0" y="9443"/>
                    </a:cubicBezTo>
                    <a:cubicBezTo>
                      <a:pt x="0" y="9646"/>
                      <a:pt x="163" y="9850"/>
                      <a:pt x="367" y="9850"/>
                    </a:cubicBezTo>
                    <a:lnTo>
                      <a:pt x="1954" y="9850"/>
                    </a:lnTo>
                    <a:cubicBezTo>
                      <a:pt x="2157" y="9850"/>
                      <a:pt x="2361" y="9646"/>
                      <a:pt x="2361" y="9443"/>
                    </a:cubicBezTo>
                    <a:cubicBezTo>
                      <a:pt x="2361" y="9239"/>
                      <a:pt x="2157" y="9076"/>
                      <a:pt x="1954" y="9076"/>
                    </a:cubicBezTo>
                    <a:close/>
                    <a:moveTo>
                      <a:pt x="8628" y="9076"/>
                    </a:moveTo>
                    <a:cubicBezTo>
                      <a:pt x="8425" y="9076"/>
                      <a:pt x="8262" y="9239"/>
                      <a:pt x="8262" y="9443"/>
                    </a:cubicBezTo>
                    <a:cubicBezTo>
                      <a:pt x="8262" y="9646"/>
                      <a:pt x="8425" y="9850"/>
                      <a:pt x="8628" y="9850"/>
                    </a:cubicBezTo>
                    <a:lnTo>
                      <a:pt x="12779" y="9850"/>
                    </a:lnTo>
                    <a:cubicBezTo>
                      <a:pt x="12983" y="9850"/>
                      <a:pt x="13146" y="9646"/>
                      <a:pt x="13146" y="9443"/>
                    </a:cubicBezTo>
                    <a:cubicBezTo>
                      <a:pt x="13146" y="9239"/>
                      <a:pt x="12983" y="9076"/>
                      <a:pt x="12779" y="9076"/>
                    </a:cubicBezTo>
                    <a:close/>
                    <a:moveTo>
                      <a:pt x="367" y="10867"/>
                    </a:moveTo>
                    <a:cubicBezTo>
                      <a:pt x="163" y="10867"/>
                      <a:pt x="0" y="11030"/>
                      <a:pt x="0" y="11233"/>
                    </a:cubicBezTo>
                    <a:cubicBezTo>
                      <a:pt x="0" y="11478"/>
                      <a:pt x="163" y="11640"/>
                      <a:pt x="367" y="11640"/>
                    </a:cubicBezTo>
                    <a:lnTo>
                      <a:pt x="1954" y="11640"/>
                    </a:lnTo>
                    <a:cubicBezTo>
                      <a:pt x="2157" y="11640"/>
                      <a:pt x="2361" y="11478"/>
                      <a:pt x="2361" y="11233"/>
                    </a:cubicBezTo>
                    <a:cubicBezTo>
                      <a:pt x="2361" y="11030"/>
                      <a:pt x="2157" y="10867"/>
                      <a:pt x="1954" y="10867"/>
                    </a:cubicBezTo>
                    <a:close/>
                    <a:moveTo>
                      <a:pt x="8628" y="10867"/>
                    </a:moveTo>
                    <a:cubicBezTo>
                      <a:pt x="8425" y="10867"/>
                      <a:pt x="8262" y="11030"/>
                      <a:pt x="8262" y="11233"/>
                    </a:cubicBezTo>
                    <a:cubicBezTo>
                      <a:pt x="8262" y="11478"/>
                      <a:pt x="8425" y="11640"/>
                      <a:pt x="8628" y="11640"/>
                    </a:cubicBezTo>
                    <a:lnTo>
                      <a:pt x="12779" y="11640"/>
                    </a:lnTo>
                    <a:cubicBezTo>
                      <a:pt x="12983" y="11640"/>
                      <a:pt x="13146" y="11478"/>
                      <a:pt x="13146" y="11233"/>
                    </a:cubicBezTo>
                    <a:cubicBezTo>
                      <a:pt x="13146" y="11030"/>
                      <a:pt x="12983" y="10867"/>
                      <a:pt x="12779" y="10867"/>
                    </a:cubicBezTo>
                    <a:close/>
                    <a:moveTo>
                      <a:pt x="14204" y="12495"/>
                    </a:moveTo>
                    <a:cubicBezTo>
                      <a:pt x="13959" y="12495"/>
                      <a:pt x="13756" y="12698"/>
                      <a:pt x="13756" y="12943"/>
                    </a:cubicBezTo>
                    <a:cubicBezTo>
                      <a:pt x="13756" y="13187"/>
                      <a:pt x="13959" y="13390"/>
                      <a:pt x="14204" y="13390"/>
                    </a:cubicBezTo>
                    <a:cubicBezTo>
                      <a:pt x="14448" y="13390"/>
                      <a:pt x="14651" y="13187"/>
                      <a:pt x="14651" y="12943"/>
                    </a:cubicBezTo>
                    <a:cubicBezTo>
                      <a:pt x="14651" y="12698"/>
                      <a:pt x="14448" y="12495"/>
                      <a:pt x="14204" y="12495"/>
                    </a:cubicBezTo>
                    <a:close/>
                    <a:moveTo>
                      <a:pt x="15547" y="12495"/>
                    </a:moveTo>
                    <a:cubicBezTo>
                      <a:pt x="15302" y="12495"/>
                      <a:pt x="15099" y="12698"/>
                      <a:pt x="15099" y="12943"/>
                    </a:cubicBezTo>
                    <a:cubicBezTo>
                      <a:pt x="15099" y="13187"/>
                      <a:pt x="15302" y="13390"/>
                      <a:pt x="15547" y="13390"/>
                    </a:cubicBezTo>
                    <a:cubicBezTo>
                      <a:pt x="15791" y="13390"/>
                      <a:pt x="15994" y="13187"/>
                      <a:pt x="15994" y="12943"/>
                    </a:cubicBezTo>
                    <a:cubicBezTo>
                      <a:pt x="15994" y="12698"/>
                      <a:pt x="15791" y="12495"/>
                      <a:pt x="15547" y="12495"/>
                    </a:cubicBezTo>
                    <a:close/>
                    <a:moveTo>
                      <a:pt x="16890" y="12495"/>
                    </a:moveTo>
                    <a:cubicBezTo>
                      <a:pt x="16645" y="12495"/>
                      <a:pt x="16442" y="12698"/>
                      <a:pt x="16442" y="12943"/>
                    </a:cubicBezTo>
                    <a:cubicBezTo>
                      <a:pt x="16442" y="13187"/>
                      <a:pt x="16645" y="13390"/>
                      <a:pt x="16890" y="13390"/>
                    </a:cubicBezTo>
                    <a:cubicBezTo>
                      <a:pt x="17134" y="13390"/>
                      <a:pt x="17337" y="13187"/>
                      <a:pt x="17337" y="12943"/>
                    </a:cubicBezTo>
                    <a:cubicBezTo>
                      <a:pt x="17337" y="12698"/>
                      <a:pt x="17134" y="12495"/>
                      <a:pt x="16890" y="12495"/>
                    </a:cubicBezTo>
                    <a:close/>
                    <a:moveTo>
                      <a:pt x="18233" y="12495"/>
                    </a:moveTo>
                    <a:cubicBezTo>
                      <a:pt x="17988" y="12495"/>
                      <a:pt x="17785" y="12698"/>
                      <a:pt x="17785" y="12943"/>
                    </a:cubicBezTo>
                    <a:cubicBezTo>
                      <a:pt x="17785" y="13187"/>
                      <a:pt x="17988" y="13390"/>
                      <a:pt x="18233" y="13390"/>
                    </a:cubicBezTo>
                    <a:cubicBezTo>
                      <a:pt x="18477" y="13390"/>
                      <a:pt x="18680" y="13187"/>
                      <a:pt x="18680" y="12943"/>
                    </a:cubicBezTo>
                    <a:cubicBezTo>
                      <a:pt x="18680" y="12698"/>
                      <a:pt x="18477" y="12495"/>
                      <a:pt x="18233" y="12495"/>
                    </a:cubicBezTo>
                    <a:close/>
                    <a:moveTo>
                      <a:pt x="19576" y="12495"/>
                    </a:moveTo>
                    <a:cubicBezTo>
                      <a:pt x="19331" y="12495"/>
                      <a:pt x="19128" y="12698"/>
                      <a:pt x="19128" y="12943"/>
                    </a:cubicBezTo>
                    <a:cubicBezTo>
                      <a:pt x="19128" y="13187"/>
                      <a:pt x="19331" y="13390"/>
                      <a:pt x="19576" y="13390"/>
                    </a:cubicBezTo>
                    <a:cubicBezTo>
                      <a:pt x="19820" y="13390"/>
                      <a:pt x="20023" y="13187"/>
                      <a:pt x="20023" y="12943"/>
                    </a:cubicBezTo>
                    <a:cubicBezTo>
                      <a:pt x="20023" y="12698"/>
                      <a:pt x="19820" y="12495"/>
                      <a:pt x="19576" y="12495"/>
                    </a:cubicBezTo>
                    <a:close/>
                    <a:moveTo>
                      <a:pt x="20919" y="12495"/>
                    </a:moveTo>
                    <a:cubicBezTo>
                      <a:pt x="20674" y="12495"/>
                      <a:pt x="20471" y="12698"/>
                      <a:pt x="20471" y="12943"/>
                    </a:cubicBezTo>
                    <a:cubicBezTo>
                      <a:pt x="20471" y="13187"/>
                      <a:pt x="20674" y="13390"/>
                      <a:pt x="20919" y="13390"/>
                    </a:cubicBezTo>
                    <a:cubicBezTo>
                      <a:pt x="21163" y="13390"/>
                      <a:pt x="21366" y="13187"/>
                      <a:pt x="21366" y="12943"/>
                    </a:cubicBezTo>
                    <a:cubicBezTo>
                      <a:pt x="21366" y="12698"/>
                      <a:pt x="21163" y="12495"/>
                      <a:pt x="20919" y="12495"/>
                    </a:cubicBezTo>
                    <a:close/>
                    <a:moveTo>
                      <a:pt x="367" y="12658"/>
                    </a:moveTo>
                    <a:cubicBezTo>
                      <a:pt x="163" y="12658"/>
                      <a:pt x="0" y="12821"/>
                      <a:pt x="0" y="13065"/>
                    </a:cubicBezTo>
                    <a:cubicBezTo>
                      <a:pt x="0" y="13268"/>
                      <a:pt x="163" y="13431"/>
                      <a:pt x="367" y="13431"/>
                    </a:cubicBezTo>
                    <a:lnTo>
                      <a:pt x="1954" y="13431"/>
                    </a:lnTo>
                    <a:cubicBezTo>
                      <a:pt x="2157" y="13431"/>
                      <a:pt x="2361" y="13268"/>
                      <a:pt x="2361" y="13065"/>
                    </a:cubicBezTo>
                    <a:cubicBezTo>
                      <a:pt x="2361" y="12821"/>
                      <a:pt x="2157" y="12658"/>
                      <a:pt x="1954" y="12658"/>
                    </a:cubicBezTo>
                    <a:close/>
                    <a:moveTo>
                      <a:pt x="8628" y="12658"/>
                    </a:moveTo>
                    <a:cubicBezTo>
                      <a:pt x="8425" y="12658"/>
                      <a:pt x="8262" y="12821"/>
                      <a:pt x="8262" y="13065"/>
                    </a:cubicBezTo>
                    <a:cubicBezTo>
                      <a:pt x="8262" y="13268"/>
                      <a:pt x="8425" y="13431"/>
                      <a:pt x="8628" y="13431"/>
                    </a:cubicBezTo>
                    <a:lnTo>
                      <a:pt x="12779" y="13431"/>
                    </a:lnTo>
                    <a:cubicBezTo>
                      <a:pt x="12983" y="13431"/>
                      <a:pt x="13146" y="13268"/>
                      <a:pt x="13146" y="13065"/>
                    </a:cubicBezTo>
                    <a:cubicBezTo>
                      <a:pt x="13146" y="12821"/>
                      <a:pt x="12983" y="12658"/>
                      <a:pt x="12779" y="12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1800;p35">
                <a:extLst>
                  <a:ext uri="{FF2B5EF4-FFF2-40B4-BE49-F238E27FC236}">
                    <a16:creationId xmlns:a16="http://schemas.microsoft.com/office/drawing/2014/main" id="{258F479A-5080-B504-EF0E-F7EDF98B4940}"/>
                  </a:ext>
                </a:extLst>
              </p:cNvPr>
              <p:cNvSpPr/>
              <p:nvPr/>
            </p:nvSpPr>
            <p:spPr>
              <a:xfrm>
                <a:off x="5110250" y="3321950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7" y="82"/>
                    </a:moveTo>
                    <a:cubicBezTo>
                      <a:pt x="163" y="82"/>
                      <a:pt x="0" y="244"/>
                      <a:pt x="0" y="448"/>
                    </a:cubicBezTo>
                    <a:cubicBezTo>
                      <a:pt x="0" y="692"/>
                      <a:pt x="163" y="855"/>
                      <a:pt x="367" y="855"/>
                    </a:cubicBezTo>
                    <a:lnTo>
                      <a:pt x="1954" y="855"/>
                    </a:lnTo>
                    <a:cubicBezTo>
                      <a:pt x="2157" y="855"/>
                      <a:pt x="2361" y="692"/>
                      <a:pt x="2361" y="448"/>
                    </a:cubicBezTo>
                    <a:cubicBezTo>
                      <a:pt x="2361" y="244"/>
                      <a:pt x="2157" y="82"/>
                      <a:pt x="1954" y="82"/>
                    </a:cubicBezTo>
                    <a:close/>
                    <a:moveTo>
                      <a:pt x="3704" y="82"/>
                    </a:moveTo>
                    <a:cubicBezTo>
                      <a:pt x="3500" y="82"/>
                      <a:pt x="3338" y="244"/>
                      <a:pt x="3338" y="448"/>
                    </a:cubicBezTo>
                    <a:cubicBezTo>
                      <a:pt x="3338" y="692"/>
                      <a:pt x="3500" y="855"/>
                      <a:pt x="3704" y="855"/>
                    </a:cubicBezTo>
                    <a:lnTo>
                      <a:pt x="7814" y="855"/>
                    </a:lnTo>
                    <a:cubicBezTo>
                      <a:pt x="8058" y="855"/>
                      <a:pt x="8221" y="692"/>
                      <a:pt x="8221" y="448"/>
                    </a:cubicBezTo>
                    <a:cubicBezTo>
                      <a:pt x="8221" y="244"/>
                      <a:pt x="8058" y="82"/>
                      <a:pt x="7814" y="82"/>
                    </a:cubicBezTo>
                    <a:close/>
                    <a:moveTo>
                      <a:pt x="9605" y="0"/>
                    </a:moveTo>
                    <a:cubicBezTo>
                      <a:pt x="9361" y="0"/>
                      <a:pt x="9157" y="204"/>
                      <a:pt x="9157" y="448"/>
                    </a:cubicBezTo>
                    <a:cubicBezTo>
                      <a:pt x="9157" y="692"/>
                      <a:pt x="9361" y="896"/>
                      <a:pt x="9605" y="896"/>
                    </a:cubicBezTo>
                    <a:cubicBezTo>
                      <a:pt x="9849" y="896"/>
                      <a:pt x="10053" y="692"/>
                      <a:pt x="10053" y="448"/>
                    </a:cubicBezTo>
                    <a:cubicBezTo>
                      <a:pt x="10053" y="204"/>
                      <a:pt x="9849" y="0"/>
                      <a:pt x="9605" y="0"/>
                    </a:cubicBezTo>
                    <a:close/>
                    <a:moveTo>
                      <a:pt x="10948" y="0"/>
                    </a:moveTo>
                    <a:cubicBezTo>
                      <a:pt x="10704" y="0"/>
                      <a:pt x="10500" y="204"/>
                      <a:pt x="10500" y="448"/>
                    </a:cubicBezTo>
                    <a:cubicBezTo>
                      <a:pt x="10500" y="692"/>
                      <a:pt x="10704" y="896"/>
                      <a:pt x="10948" y="896"/>
                    </a:cubicBezTo>
                    <a:cubicBezTo>
                      <a:pt x="11192" y="896"/>
                      <a:pt x="11396" y="692"/>
                      <a:pt x="11396" y="448"/>
                    </a:cubicBezTo>
                    <a:cubicBezTo>
                      <a:pt x="11396" y="204"/>
                      <a:pt x="11192" y="0"/>
                      <a:pt x="10948" y="0"/>
                    </a:cubicBezTo>
                    <a:close/>
                    <a:moveTo>
                      <a:pt x="12291" y="0"/>
                    </a:moveTo>
                    <a:cubicBezTo>
                      <a:pt x="12047" y="0"/>
                      <a:pt x="11843" y="204"/>
                      <a:pt x="11843" y="448"/>
                    </a:cubicBezTo>
                    <a:cubicBezTo>
                      <a:pt x="11843" y="692"/>
                      <a:pt x="12047" y="896"/>
                      <a:pt x="12291" y="896"/>
                    </a:cubicBezTo>
                    <a:cubicBezTo>
                      <a:pt x="12535" y="896"/>
                      <a:pt x="12739" y="692"/>
                      <a:pt x="12739" y="448"/>
                    </a:cubicBezTo>
                    <a:cubicBezTo>
                      <a:pt x="12739" y="204"/>
                      <a:pt x="12535" y="0"/>
                      <a:pt x="12291" y="0"/>
                    </a:cubicBezTo>
                    <a:close/>
                    <a:moveTo>
                      <a:pt x="13634" y="0"/>
                    </a:moveTo>
                    <a:cubicBezTo>
                      <a:pt x="13390" y="0"/>
                      <a:pt x="13186" y="204"/>
                      <a:pt x="13186" y="448"/>
                    </a:cubicBezTo>
                    <a:cubicBezTo>
                      <a:pt x="13186" y="692"/>
                      <a:pt x="13390" y="896"/>
                      <a:pt x="13634" y="896"/>
                    </a:cubicBezTo>
                    <a:cubicBezTo>
                      <a:pt x="13878" y="896"/>
                      <a:pt x="14082" y="692"/>
                      <a:pt x="14082" y="448"/>
                    </a:cubicBezTo>
                    <a:cubicBezTo>
                      <a:pt x="14082" y="204"/>
                      <a:pt x="13878" y="0"/>
                      <a:pt x="13634" y="0"/>
                    </a:cubicBezTo>
                    <a:close/>
                    <a:moveTo>
                      <a:pt x="14977" y="0"/>
                    </a:moveTo>
                    <a:cubicBezTo>
                      <a:pt x="14733" y="0"/>
                      <a:pt x="14529" y="204"/>
                      <a:pt x="14529" y="448"/>
                    </a:cubicBezTo>
                    <a:cubicBezTo>
                      <a:pt x="14529" y="692"/>
                      <a:pt x="14733" y="896"/>
                      <a:pt x="14977" y="896"/>
                    </a:cubicBezTo>
                    <a:cubicBezTo>
                      <a:pt x="15221" y="896"/>
                      <a:pt x="15425" y="692"/>
                      <a:pt x="15425" y="448"/>
                    </a:cubicBezTo>
                    <a:cubicBezTo>
                      <a:pt x="15425" y="204"/>
                      <a:pt x="15221" y="0"/>
                      <a:pt x="14977" y="0"/>
                    </a:cubicBezTo>
                    <a:close/>
                    <a:moveTo>
                      <a:pt x="16320" y="0"/>
                    </a:moveTo>
                    <a:cubicBezTo>
                      <a:pt x="16076" y="0"/>
                      <a:pt x="15872" y="204"/>
                      <a:pt x="15872" y="448"/>
                    </a:cubicBezTo>
                    <a:cubicBezTo>
                      <a:pt x="15872" y="692"/>
                      <a:pt x="16076" y="896"/>
                      <a:pt x="16320" y="896"/>
                    </a:cubicBezTo>
                    <a:cubicBezTo>
                      <a:pt x="16564" y="896"/>
                      <a:pt x="16768" y="692"/>
                      <a:pt x="16768" y="448"/>
                    </a:cubicBezTo>
                    <a:cubicBezTo>
                      <a:pt x="16768" y="204"/>
                      <a:pt x="16564" y="0"/>
                      <a:pt x="16320" y="0"/>
                    </a:cubicBezTo>
                    <a:close/>
                    <a:moveTo>
                      <a:pt x="367" y="1872"/>
                    </a:moveTo>
                    <a:cubicBezTo>
                      <a:pt x="163" y="1872"/>
                      <a:pt x="0" y="2035"/>
                      <a:pt x="0" y="2239"/>
                    </a:cubicBezTo>
                    <a:cubicBezTo>
                      <a:pt x="0" y="2483"/>
                      <a:pt x="163" y="2646"/>
                      <a:pt x="367" y="2646"/>
                    </a:cubicBezTo>
                    <a:lnTo>
                      <a:pt x="1954" y="2646"/>
                    </a:lnTo>
                    <a:cubicBezTo>
                      <a:pt x="2157" y="2646"/>
                      <a:pt x="2361" y="2483"/>
                      <a:pt x="2361" y="2239"/>
                    </a:cubicBezTo>
                    <a:cubicBezTo>
                      <a:pt x="2361" y="2035"/>
                      <a:pt x="2157" y="1872"/>
                      <a:pt x="1954" y="1872"/>
                    </a:cubicBezTo>
                    <a:close/>
                    <a:moveTo>
                      <a:pt x="3704" y="1872"/>
                    </a:moveTo>
                    <a:cubicBezTo>
                      <a:pt x="3500" y="1872"/>
                      <a:pt x="3338" y="2035"/>
                      <a:pt x="3338" y="2239"/>
                    </a:cubicBezTo>
                    <a:cubicBezTo>
                      <a:pt x="3338" y="2483"/>
                      <a:pt x="3500" y="2646"/>
                      <a:pt x="3704" y="2646"/>
                    </a:cubicBezTo>
                    <a:lnTo>
                      <a:pt x="7814" y="2646"/>
                    </a:lnTo>
                    <a:cubicBezTo>
                      <a:pt x="8058" y="2646"/>
                      <a:pt x="8221" y="2483"/>
                      <a:pt x="8221" y="2239"/>
                    </a:cubicBezTo>
                    <a:cubicBezTo>
                      <a:pt x="8221" y="2035"/>
                      <a:pt x="8058" y="1872"/>
                      <a:pt x="7814" y="1872"/>
                    </a:cubicBezTo>
                    <a:close/>
                    <a:moveTo>
                      <a:pt x="367" y="3663"/>
                    </a:moveTo>
                    <a:cubicBezTo>
                      <a:pt x="163" y="3663"/>
                      <a:pt x="0" y="3826"/>
                      <a:pt x="0" y="4070"/>
                    </a:cubicBezTo>
                    <a:cubicBezTo>
                      <a:pt x="0" y="4273"/>
                      <a:pt x="163" y="4436"/>
                      <a:pt x="367" y="4436"/>
                    </a:cubicBezTo>
                    <a:lnTo>
                      <a:pt x="1954" y="4436"/>
                    </a:lnTo>
                    <a:cubicBezTo>
                      <a:pt x="2157" y="4436"/>
                      <a:pt x="2361" y="4273"/>
                      <a:pt x="2361" y="4070"/>
                    </a:cubicBezTo>
                    <a:cubicBezTo>
                      <a:pt x="2361" y="3826"/>
                      <a:pt x="2157" y="3663"/>
                      <a:pt x="1954" y="3663"/>
                    </a:cubicBezTo>
                    <a:close/>
                    <a:moveTo>
                      <a:pt x="3704" y="3663"/>
                    </a:moveTo>
                    <a:cubicBezTo>
                      <a:pt x="3500" y="3663"/>
                      <a:pt x="3338" y="3826"/>
                      <a:pt x="3338" y="4070"/>
                    </a:cubicBezTo>
                    <a:cubicBezTo>
                      <a:pt x="3338" y="4273"/>
                      <a:pt x="3500" y="4436"/>
                      <a:pt x="3704" y="4436"/>
                    </a:cubicBezTo>
                    <a:lnTo>
                      <a:pt x="7814" y="4436"/>
                    </a:lnTo>
                    <a:cubicBezTo>
                      <a:pt x="8058" y="4436"/>
                      <a:pt x="8221" y="4273"/>
                      <a:pt x="8221" y="4070"/>
                    </a:cubicBezTo>
                    <a:cubicBezTo>
                      <a:pt x="8221" y="3826"/>
                      <a:pt x="8058" y="3663"/>
                      <a:pt x="7814" y="3663"/>
                    </a:cubicBezTo>
                    <a:close/>
                    <a:moveTo>
                      <a:pt x="9605" y="3622"/>
                    </a:moveTo>
                    <a:cubicBezTo>
                      <a:pt x="9361" y="3622"/>
                      <a:pt x="9157" y="3785"/>
                      <a:pt x="9157" y="4070"/>
                    </a:cubicBezTo>
                    <a:cubicBezTo>
                      <a:pt x="9157" y="4314"/>
                      <a:pt x="9361" y="4518"/>
                      <a:pt x="9605" y="4518"/>
                    </a:cubicBezTo>
                    <a:cubicBezTo>
                      <a:pt x="9849" y="4518"/>
                      <a:pt x="10053" y="4314"/>
                      <a:pt x="10053" y="4070"/>
                    </a:cubicBezTo>
                    <a:cubicBezTo>
                      <a:pt x="10053" y="3785"/>
                      <a:pt x="9849" y="3622"/>
                      <a:pt x="9605" y="3622"/>
                    </a:cubicBezTo>
                    <a:close/>
                    <a:moveTo>
                      <a:pt x="10948" y="3622"/>
                    </a:moveTo>
                    <a:cubicBezTo>
                      <a:pt x="10704" y="3622"/>
                      <a:pt x="10500" y="3785"/>
                      <a:pt x="10500" y="4070"/>
                    </a:cubicBezTo>
                    <a:cubicBezTo>
                      <a:pt x="10500" y="4314"/>
                      <a:pt x="10704" y="4518"/>
                      <a:pt x="10948" y="4518"/>
                    </a:cubicBezTo>
                    <a:cubicBezTo>
                      <a:pt x="11192" y="4518"/>
                      <a:pt x="11396" y="4314"/>
                      <a:pt x="11396" y="4070"/>
                    </a:cubicBezTo>
                    <a:cubicBezTo>
                      <a:pt x="11396" y="3785"/>
                      <a:pt x="11192" y="3622"/>
                      <a:pt x="10948" y="3622"/>
                    </a:cubicBezTo>
                    <a:close/>
                    <a:moveTo>
                      <a:pt x="12291" y="3622"/>
                    </a:moveTo>
                    <a:cubicBezTo>
                      <a:pt x="12047" y="3622"/>
                      <a:pt x="11843" y="3785"/>
                      <a:pt x="11843" y="4070"/>
                    </a:cubicBezTo>
                    <a:cubicBezTo>
                      <a:pt x="11843" y="4314"/>
                      <a:pt x="12047" y="4518"/>
                      <a:pt x="12291" y="4518"/>
                    </a:cubicBezTo>
                    <a:cubicBezTo>
                      <a:pt x="12535" y="4518"/>
                      <a:pt x="12739" y="4314"/>
                      <a:pt x="12739" y="4070"/>
                    </a:cubicBezTo>
                    <a:cubicBezTo>
                      <a:pt x="12739" y="3785"/>
                      <a:pt x="12535" y="3622"/>
                      <a:pt x="12291" y="3622"/>
                    </a:cubicBezTo>
                    <a:close/>
                    <a:moveTo>
                      <a:pt x="13634" y="3622"/>
                    </a:moveTo>
                    <a:cubicBezTo>
                      <a:pt x="13390" y="3622"/>
                      <a:pt x="13186" y="3785"/>
                      <a:pt x="13186" y="4070"/>
                    </a:cubicBezTo>
                    <a:cubicBezTo>
                      <a:pt x="13186" y="4314"/>
                      <a:pt x="13390" y="4518"/>
                      <a:pt x="13634" y="4518"/>
                    </a:cubicBezTo>
                    <a:cubicBezTo>
                      <a:pt x="13878" y="4518"/>
                      <a:pt x="14082" y="4314"/>
                      <a:pt x="14082" y="4070"/>
                    </a:cubicBezTo>
                    <a:cubicBezTo>
                      <a:pt x="14082" y="3785"/>
                      <a:pt x="13878" y="3622"/>
                      <a:pt x="13634" y="3622"/>
                    </a:cubicBezTo>
                    <a:close/>
                    <a:moveTo>
                      <a:pt x="14977" y="3622"/>
                    </a:moveTo>
                    <a:cubicBezTo>
                      <a:pt x="14733" y="3622"/>
                      <a:pt x="14529" y="3785"/>
                      <a:pt x="14529" y="4070"/>
                    </a:cubicBezTo>
                    <a:cubicBezTo>
                      <a:pt x="14529" y="4314"/>
                      <a:pt x="14733" y="4518"/>
                      <a:pt x="14977" y="4518"/>
                    </a:cubicBezTo>
                    <a:cubicBezTo>
                      <a:pt x="15221" y="4518"/>
                      <a:pt x="15425" y="4314"/>
                      <a:pt x="15425" y="4070"/>
                    </a:cubicBezTo>
                    <a:cubicBezTo>
                      <a:pt x="15425" y="3785"/>
                      <a:pt x="15221" y="3622"/>
                      <a:pt x="14977" y="3622"/>
                    </a:cubicBezTo>
                    <a:close/>
                    <a:moveTo>
                      <a:pt x="16320" y="3622"/>
                    </a:moveTo>
                    <a:cubicBezTo>
                      <a:pt x="16076" y="3622"/>
                      <a:pt x="15872" y="3785"/>
                      <a:pt x="15872" y="4070"/>
                    </a:cubicBezTo>
                    <a:cubicBezTo>
                      <a:pt x="15872" y="4314"/>
                      <a:pt x="16076" y="4518"/>
                      <a:pt x="16320" y="4518"/>
                    </a:cubicBezTo>
                    <a:cubicBezTo>
                      <a:pt x="16564" y="4518"/>
                      <a:pt x="16768" y="4314"/>
                      <a:pt x="16768" y="4070"/>
                    </a:cubicBezTo>
                    <a:cubicBezTo>
                      <a:pt x="16768" y="3785"/>
                      <a:pt x="16564" y="3622"/>
                      <a:pt x="16320" y="3622"/>
                    </a:cubicBezTo>
                    <a:close/>
                    <a:moveTo>
                      <a:pt x="367" y="5454"/>
                    </a:moveTo>
                    <a:cubicBezTo>
                      <a:pt x="163" y="5454"/>
                      <a:pt x="0" y="5617"/>
                      <a:pt x="0" y="5861"/>
                    </a:cubicBezTo>
                    <a:cubicBezTo>
                      <a:pt x="0" y="6064"/>
                      <a:pt x="163" y="6227"/>
                      <a:pt x="367" y="6227"/>
                    </a:cubicBezTo>
                    <a:lnTo>
                      <a:pt x="1954" y="6227"/>
                    </a:lnTo>
                    <a:cubicBezTo>
                      <a:pt x="2157" y="6227"/>
                      <a:pt x="2361" y="6064"/>
                      <a:pt x="2361" y="5861"/>
                    </a:cubicBezTo>
                    <a:cubicBezTo>
                      <a:pt x="2361" y="5617"/>
                      <a:pt x="2157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0" y="5454"/>
                      <a:pt x="3338" y="5617"/>
                      <a:pt x="3338" y="5861"/>
                    </a:cubicBezTo>
                    <a:cubicBezTo>
                      <a:pt x="3338" y="6064"/>
                      <a:pt x="3500" y="6227"/>
                      <a:pt x="3704" y="6227"/>
                    </a:cubicBezTo>
                    <a:lnTo>
                      <a:pt x="7814" y="6227"/>
                    </a:lnTo>
                    <a:cubicBezTo>
                      <a:pt x="8058" y="6227"/>
                      <a:pt x="8221" y="6064"/>
                      <a:pt x="8221" y="5861"/>
                    </a:cubicBezTo>
                    <a:cubicBezTo>
                      <a:pt x="8221" y="5617"/>
                      <a:pt x="8058" y="5454"/>
                      <a:pt x="7814" y="5454"/>
                    </a:cubicBezTo>
                    <a:close/>
                    <a:moveTo>
                      <a:pt x="367" y="7244"/>
                    </a:moveTo>
                    <a:cubicBezTo>
                      <a:pt x="163" y="7244"/>
                      <a:pt x="0" y="7448"/>
                      <a:pt x="0" y="7651"/>
                    </a:cubicBezTo>
                    <a:cubicBezTo>
                      <a:pt x="0" y="7855"/>
                      <a:pt x="163" y="8018"/>
                      <a:pt x="367" y="8018"/>
                    </a:cubicBezTo>
                    <a:lnTo>
                      <a:pt x="1954" y="8018"/>
                    </a:lnTo>
                    <a:cubicBezTo>
                      <a:pt x="2157" y="8018"/>
                      <a:pt x="2361" y="7855"/>
                      <a:pt x="2361" y="7651"/>
                    </a:cubicBezTo>
                    <a:cubicBezTo>
                      <a:pt x="2361" y="7448"/>
                      <a:pt x="2157" y="7244"/>
                      <a:pt x="1954" y="7244"/>
                    </a:cubicBezTo>
                    <a:close/>
                    <a:moveTo>
                      <a:pt x="3704" y="7244"/>
                    </a:moveTo>
                    <a:cubicBezTo>
                      <a:pt x="3500" y="7244"/>
                      <a:pt x="3338" y="7448"/>
                      <a:pt x="3338" y="7651"/>
                    </a:cubicBezTo>
                    <a:cubicBezTo>
                      <a:pt x="3338" y="7855"/>
                      <a:pt x="3500" y="8018"/>
                      <a:pt x="3704" y="8018"/>
                    </a:cubicBezTo>
                    <a:lnTo>
                      <a:pt x="7814" y="8018"/>
                    </a:lnTo>
                    <a:cubicBezTo>
                      <a:pt x="8058" y="8018"/>
                      <a:pt x="8221" y="7855"/>
                      <a:pt x="8221" y="7651"/>
                    </a:cubicBezTo>
                    <a:cubicBezTo>
                      <a:pt x="8221" y="7448"/>
                      <a:pt x="8058" y="7244"/>
                      <a:pt x="7814" y="7244"/>
                    </a:cubicBezTo>
                    <a:close/>
                    <a:moveTo>
                      <a:pt x="14204" y="8750"/>
                    </a:moveTo>
                    <a:cubicBezTo>
                      <a:pt x="13959" y="8750"/>
                      <a:pt x="13756" y="8954"/>
                      <a:pt x="13756" y="9198"/>
                    </a:cubicBezTo>
                    <a:cubicBezTo>
                      <a:pt x="13756" y="9483"/>
                      <a:pt x="13959" y="9686"/>
                      <a:pt x="14204" y="9686"/>
                    </a:cubicBezTo>
                    <a:cubicBezTo>
                      <a:pt x="14448" y="9686"/>
                      <a:pt x="14651" y="9483"/>
                      <a:pt x="14651" y="9198"/>
                    </a:cubicBezTo>
                    <a:cubicBezTo>
                      <a:pt x="14651" y="8954"/>
                      <a:pt x="14448" y="8750"/>
                      <a:pt x="14204" y="8750"/>
                    </a:cubicBezTo>
                    <a:close/>
                    <a:moveTo>
                      <a:pt x="15547" y="8750"/>
                    </a:moveTo>
                    <a:cubicBezTo>
                      <a:pt x="15302" y="8750"/>
                      <a:pt x="15099" y="8954"/>
                      <a:pt x="15099" y="9198"/>
                    </a:cubicBezTo>
                    <a:cubicBezTo>
                      <a:pt x="15099" y="9483"/>
                      <a:pt x="15302" y="9686"/>
                      <a:pt x="15547" y="9686"/>
                    </a:cubicBezTo>
                    <a:cubicBezTo>
                      <a:pt x="15791" y="9686"/>
                      <a:pt x="15994" y="9483"/>
                      <a:pt x="15994" y="9198"/>
                    </a:cubicBezTo>
                    <a:cubicBezTo>
                      <a:pt x="15994" y="8954"/>
                      <a:pt x="15791" y="8750"/>
                      <a:pt x="15547" y="8750"/>
                    </a:cubicBezTo>
                    <a:close/>
                    <a:moveTo>
                      <a:pt x="16890" y="8750"/>
                    </a:moveTo>
                    <a:cubicBezTo>
                      <a:pt x="16645" y="8750"/>
                      <a:pt x="16442" y="8954"/>
                      <a:pt x="16442" y="9198"/>
                    </a:cubicBezTo>
                    <a:cubicBezTo>
                      <a:pt x="16442" y="9483"/>
                      <a:pt x="16645" y="9686"/>
                      <a:pt x="16890" y="9686"/>
                    </a:cubicBezTo>
                    <a:cubicBezTo>
                      <a:pt x="17134" y="9686"/>
                      <a:pt x="17337" y="9483"/>
                      <a:pt x="17337" y="9198"/>
                    </a:cubicBezTo>
                    <a:cubicBezTo>
                      <a:pt x="17337" y="8954"/>
                      <a:pt x="17134" y="8750"/>
                      <a:pt x="16890" y="8750"/>
                    </a:cubicBezTo>
                    <a:close/>
                    <a:moveTo>
                      <a:pt x="18233" y="8750"/>
                    </a:moveTo>
                    <a:cubicBezTo>
                      <a:pt x="17988" y="8750"/>
                      <a:pt x="17785" y="8954"/>
                      <a:pt x="17785" y="9198"/>
                    </a:cubicBezTo>
                    <a:cubicBezTo>
                      <a:pt x="17785" y="9483"/>
                      <a:pt x="17988" y="9686"/>
                      <a:pt x="18233" y="9686"/>
                    </a:cubicBezTo>
                    <a:cubicBezTo>
                      <a:pt x="18477" y="9686"/>
                      <a:pt x="18680" y="9483"/>
                      <a:pt x="18680" y="9198"/>
                    </a:cubicBezTo>
                    <a:cubicBezTo>
                      <a:pt x="18680" y="8954"/>
                      <a:pt x="18477" y="8750"/>
                      <a:pt x="18233" y="8750"/>
                    </a:cubicBezTo>
                    <a:close/>
                    <a:moveTo>
                      <a:pt x="19576" y="8750"/>
                    </a:moveTo>
                    <a:cubicBezTo>
                      <a:pt x="19331" y="8750"/>
                      <a:pt x="19128" y="8954"/>
                      <a:pt x="19128" y="9198"/>
                    </a:cubicBezTo>
                    <a:cubicBezTo>
                      <a:pt x="19128" y="9483"/>
                      <a:pt x="19331" y="9686"/>
                      <a:pt x="19576" y="9686"/>
                    </a:cubicBezTo>
                    <a:cubicBezTo>
                      <a:pt x="19820" y="9686"/>
                      <a:pt x="20023" y="9483"/>
                      <a:pt x="20023" y="9198"/>
                    </a:cubicBezTo>
                    <a:cubicBezTo>
                      <a:pt x="20023" y="8954"/>
                      <a:pt x="19820" y="8750"/>
                      <a:pt x="19576" y="8750"/>
                    </a:cubicBezTo>
                    <a:close/>
                    <a:moveTo>
                      <a:pt x="20919" y="8750"/>
                    </a:moveTo>
                    <a:cubicBezTo>
                      <a:pt x="20674" y="8750"/>
                      <a:pt x="20471" y="8954"/>
                      <a:pt x="20471" y="9198"/>
                    </a:cubicBezTo>
                    <a:cubicBezTo>
                      <a:pt x="20471" y="9483"/>
                      <a:pt x="20674" y="9686"/>
                      <a:pt x="20919" y="9686"/>
                    </a:cubicBezTo>
                    <a:cubicBezTo>
                      <a:pt x="21163" y="9686"/>
                      <a:pt x="21366" y="9483"/>
                      <a:pt x="21366" y="9198"/>
                    </a:cubicBezTo>
                    <a:cubicBezTo>
                      <a:pt x="21366" y="8954"/>
                      <a:pt x="21163" y="8750"/>
                      <a:pt x="20919" y="8750"/>
                    </a:cubicBezTo>
                    <a:close/>
                    <a:moveTo>
                      <a:pt x="367" y="9035"/>
                    </a:moveTo>
                    <a:cubicBezTo>
                      <a:pt x="163" y="9035"/>
                      <a:pt x="0" y="9239"/>
                      <a:pt x="0" y="9442"/>
                    </a:cubicBezTo>
                    <a:cubicBezTo>
                      <a:pt x="0" y="9646"/>
                      <a:pt x="163" y="9849"/>
                      <a:pt x="367" y="9849"/>
                    </a:cubicBezTo>
                    <a:lnTo>
                      <a:pt x="1954" y="9849"/>
                    </a:lnTo>
                    <a:cubicBezTo>
                      <a:pt x="2157" y="9849"/>
                      <a:pt x="2361" y="9646"/>
                      <a:pt x="2361" y="9442"/>
                    </a:cubicBezTo>
                    <a:cubicBezTo>
                      <a:pt x="2361" y="9239"/>
                      <a:pt x="2157" y="9035"/>
                      <a:pt x="1954" y="9035"/>
                    </a:cubicBezTo>
                    <a:close/>
                    <a:moveTo>
                      <a:pt x="8628" y="9035"/>
                    </a:moveTo>
                    <a:cubicBezTo>
                      <a:pt x="8425" y="9035"/>
                      <a:pt x="8262" y="9239"/>
                      <a:pt x="8262" y="9442"/>
                    </a:cubicBezTo>
                    <a:cubicBezTo>
                      <a:pt x="8262" y="9646"/>
                      <a:pt x="8425" y="9849"/>
                      <a:pt x="8628" y="9849"/>
                    </a:cubicBezTo>
                    <a:lnTo>
                      <a:pt x="12779" y="9849"/>
                    </a:lnTo>
                    <a:cubicBezTo>
                      <a:pt x="12983" y="9849"/>
                      <a:pt x="13146" y="9646"/>
                      <a:pt x="13146" y="9442"/>
                    </a:cubicBezTo>
                    <a:cubicBezTo>
                      <a:pt x="13146" y="9239"/>
                      <a:pt x="12983" y="9035"/>
                      <a:pt x="12779" y="9035"/>
                    </a:cubicBezTo>
                    <a:close/>
                    <a:moveTo>
                      <a:pt x="367" y="10866"/>
                    </a:moveTo>
                    <a:cubicBezTo>
                      <a:pt x="163" y="10866"/>
                      <a:pt x="0" y="11029"/>
                      <a:pt x="0" y="11233"/>
                    </a:cubicBezTo>
                    <a:cubicBezTo>
                      <a:pt x="0" y="11436"/>
                      <a:pt x="163" y="11640"/>
                      <a:pt x="367" y="11640"/>
                    </a:cubicBezTo>
                    <a:lnTo>
                      <a:pt x="1954" y="11640"/>
                    </a:lnTo>
                    <a:cubicBezTo>
                      <a:pt x="2157" y="11640"/>
                      <a:pt x="2361" y="11436"/>
                      <a:pt x="2361" y="11233"/>
                    </a:cubicBezTo>
                    <a:cubicBezTo>
                      <a:pt x="2361" y="11029"/>
                      <a:pt x="2157" y="10866"/>
                      <a:pt x="1954" y="10866"/>
                    </a:cubicBezTo>
                    <a:close/>
                    <a:moveTo>
                      <a:pt x="8628" y="10866"/>
                    </a:moveTo>
                    <a:cubicBezTo>
                      <a:pt x="8425" y="10866"/>
                      <a:pt x="8262" y="11029"/>
                      <a:pt x="8262" y="11233"/>
                    </a:cubicBezTo>
                    <a:cubicBezTo>
                      <a:pt x="8262" y="11436"/>
                      <a:pt x="8425" y="11640"/>
                      <a:pt x="8628" y="11640"/>
                    </a:cubicBezTo>
                    <a:lnTo>
                      <a:pt x="12779" y="11640"/>
                    </a:lnTo>
                    <a:cubicBezTo>
                      <a:pt x="12983" y="11640"/>
                      <a:pt x="13146" y="11436"/>
                      <a:pt x="13146" y="11233"/>
                    </a:cubicBezTo>
                    <a:cubicBezTo>
                      <a:pt x="13146" y="11029"/>
                      <a:pt x="12983" y="10866"/>
                      <a:pt x="12779" y="10866"/>
                    </a:cubicBezTo>
                    <a:close/>
                    <a:moveTo>
                      <a:pt x="14204" y="12454"/>
                    </a:moveTo>
                    <a:cubicBezTo>
                      <a:pt x="13959" y="12454"/>
                      <a:pt x="13756" y="12657"/>
                      <a:pt x="13756" y="12942"/>
                    </a:cubicBezTo>
                    <a:cubicBezTo>
                      <a:pt x="13756" y="13186"/>
                      <a:pt x="13959" y="13390"/>
                      <a:pt x="14204" y="13390"/>
                    </a:cubicBezTo>
                    <a:cubicBezTo>
                      <a:pt x="14448" y="13390"/>
                      <a:pt x="14651" y="13186"/>
                      <a:pt x="14651" y="12942"/>
                    </a:cubicBezTo>
                    <a:cubicBezTo>
                      <a:pt x="14651" y="12657"/>
                      <a:pt x="14448" y="12454"/>
                      <a:pt x="14204" y="12454"/>
                    </a:cubicBezTo>
                    <a:close/>
                    <a:moveTo>
                      <a:pt x="15547" y="12454"/>
                    </a:moveTo>
                    <a:cubicBezTo>
                      <a:pt x="15302" y="12454"/>
                      <a:pt x="15099" y="12657"/>
                      <a:pt x="15099" y="12942"/>
                    </a:cubicBezTo>
                    <a:cubicBezTo>
                      <a:pt x="15099" y="13186"/>
                      <a:pt x="15302" y="13390"/>
                      <a:pt x="15547" y="13390"/>
                    </a:cubicBezTo>
                    <a:cubicBezTo>
                      <a:pt x="15791" y="13390"/>
                      <a:pt x="15994" y="13186"/>
                      <a:pt x="15994" y="12942"/>
                    </a:cubicBezTo>
                    <a:cubicBezTo>
                      <a:pt x="15994" y="12657"/>
                      <a:pt x="15791" y="12454"/>
                      <a:pt x="15547" y="12454"/>
                    </a:cubicBezTo>
                    <a:close/>
                    <a:moveTo>
                      <a:pt x="16890" y="12454"/>
                    </a:moveTo>
                    <a:cubicBezTo>
                      <a:pt x="16645" y="12454"/>
                      <a:pt x="16442" y="12657"/>
                      <a:pt x="16442" y="12942"/>
                    </a:cubicBezTo>
                    <a:cubicBezTo>
                      <a:pt x="16442" y="13186"/>
                      <a:pt x="16645" y="13390"/>
                      <a:pt x="16890" y="13390"/>
                    </a:cubicBezTo>
                    <a:cubicBezTo>
                      <a:pt x="17134" y="13390"/>
                      <a:pt x="17337" y="13186"/>
                      <a:pt x="17337" y="12942"/>
                    </a:cubicBezTo>
                    <a:cubicBezTo>
                      <a:pt x="17337" y="12657"/>
                      <a:pt x="17134" y="12454"/>
                      <a:pt x="16890" y="12454"/>
                    </a:cubicBezTo>
                    <a:close/>
                    <a:moveTo>
                      <a:pt x="18233" y="12454"/>
                    </a:moveTo>
                    <a:cubicBezTo>
                      <a:pt x="17988" y="12454"/>
                      <a:pt x="17785" y="12657"/>
                      <a:pt x="17785" y="12942"/>
                    </a:cubicBezTo>
                    <a:cubicBezTo>
                      <a:pt x="17785" y="13186"/>
                      <a:pt x="17988" y="13390"/>
                      <a:pt x="18233" y="13390"/>
                    </a:cubicBezTo>
                    <a:cubicBezTo>
                      <a:pt x="18477" y="13390"/>
                      <a:pt x="18680" y="13186"/>
                      <a:pt x="18680" y="12942"/>
                    </a:cubicBezTo>
                    <a:cubicBezTo>
                      <a:pt x="18680" y="12657"/>
                      <a:pt x="18477" y="12454"/>
                      <a:pt x="18233" y="12454"/>
                    </a:cubicBezTo>
                    <a:close/>
                    <a:moveTo>
                      <a:pt x="19576" y="12454"/>
                    </a:moveTo>
                    <a:cubicBezTo>
                      <a:pt x="19331" y="12454"/>
                      <a:pt x="19128" y="12657"/>
                      <a:pt x="19128" y="12942"/>
                    </a:cubicBezTo>
                    <a:cubicBezTo>
                      <a:pt x="19128" y="13186"/>
                      <a:pt x="19331" y="13390"/>
                      <a:pt x="19576" y="13390"/>
                    </a:cubicBezTo>
                    <a:cubicBezTo>
                      <a:pt x="19820" y="13390"/>
                      <a:pt x="20023" y="13186"/>
                      <a:pt x="20023" y="12942"/>
                    </a:cubicBezTo>
                    <a:cubicBezTo>
                      <a:pt x="20023" y="12657"/>
                      <a:pt x="19820" y="12454"/>
                      <a:pt x="19576" y="12454"/>
                    </a:cubicBezTo>
                    <a:close/>
                    <a:moveTo>
                      <a:pt x="20919" y="12454"/>
                    </a:moveTo>
                    <a:cubicBezTo>
                      <a:pt x="20674" y="12454"/>
                      <a:pt x="20471" y="12657"/>
                      <a:pt x="20471" y="12942"/>
                    </a:cubicBezTo>
                    <a:cubicBezTo>
                      <a:pt x="20471" y="13186"/>
                      <a:pt x="20674" y="13390"/>
                      <a:pt x="20919" y="13390"/>
                    </a:cubicBezTo>
                    <a:cubicBezTo>
                      <a:pt x="21163" y="13390"/>
                      <a:pt x="21366" y="13186"/>
                      <a:pt x="21366" y="12942"/>
                    </a:cubicBezTo>
                    <a:cubicBezTo>
                      <a:pt x="21366" y="12657"/>
                      <a:pt x="21163" y="12454"/>
                      <a:pt x="20919" y="12454"/>
                    </a:cubicBezTo>
                    <a:close/>
                    <a:moveTo>
                      <a:pt x="367" y="12657"/>
                    </a:moveTo>
                    <a:cubicBezTo>
                      <a:pt x="163" y="12657"/>
                      <a:pt x="0" y="12820"/>
                      <a:pt x="0" y="13023"/>
                    </a:cubicBezTo>
                    <a:cubicBezTo>
                      <a:pt x="0" y="13268"/>
                      <a:pt x="163" y="13430"/>
                      <a:pt x="367" y="13430"/>
                    </a:cubicBezTo>
                    <a:lnTo>
                      <a:pt x="1954" y="13430"/>
                    </a:lnTo>
                    <a:cubicBezTo>
                      <a:pt x="2157" y="13430"/>
                      <a:pt x="2361" y="13268"/>
                      <a:pt x="2361" y="13023"/>
                    </a:cubicBezTo>
                    <a:cubicBezTo>
                      <a:pt x="2361" y="12820"/>
                      <a:pt x="2157" y="12657"/>
                      <a:pt x="1954" y="12657"/>
                    </a:cubicBezTo>
                    <a:close/>
                    <a:moveTo>
                      <a:pt x="8628" y="12657"/>
                    </a:moveTo>
                    <a:cubicBezTo>
                      <a:pt x="8425" y="12657"/>
                      <a:pt x="8262" y="12820"/>
                      <a:pt x="8262" y="13023"/>
                    </a:cubicBezTo>
                    <a:cubicBezTo>
                      <a:pt x="8262" y="13268"/>
                      <a:pt x="8425" y="13430"/>
                      <a:pt x="8628" y="13430"/>
                    </a:cubicBezTo>
                    <a:lnTo>
                      <a:pt x="12779" y="13430"/>
                    </a:lnTo>
                    <a:cubicBezTo>
                      <a:pt x="12983" y="13430"/>
                      <a:pt x="13146" y="13268"/>
                      <a:pt x="13146" y="13023"/>
                    </a:cubicBezTo>
                    <a:cubicBezTo>
                      <a:pt x="13146" y="12820"/>
                      <a:pt x="12983" y="12657"/>
                      <a:pt x="12779" y="12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1801;p35">
                <a:extLst>
                  <a:ext uri="{FF2B5EF4-FFF2-40B4-BE49-F238E27FC236}">
                    <a16:creationId xmlns:a16="http://schemas.microsoft.com/office/drawing/2014/main" id="{16973347-3282-1F40-4E0D-B3B0963C6D50}"/>
                  </a:ext>
                </a:extLst>
              </p:cNvPr>
              <p:cNvSpPr/>
              <p:nvPr/>
            </p:nvSpPr>
            <p:spPr>
              <a:xfrm>
                <a:off x="3941225" y="2531400"/>
                <a:ext cx="65727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6291" h="2931" extrusionOk="0">
                    <a:moveTo>
                      <a:pt x="5088" y="1"/>
                    </a:moveTo>
                    <a:lnTo>
                      <a:pt x="4965" y="41"/>
                    </a:lnTo>
                    <a:lnTo>
                      <a:pt x="326" y="2239"/>
                    </a:lnTo>
                    <a:cubicBezTo>
                      <a:pt x="0" y="2442"/>
                      <a:pt x="123" y="2931"/>
                      <a:pt x="489" y="2931"/>
                    </a:cubicBezTo>
                    <a:lnTo>
                      <a:pt x="22913" y="2931"/>
                    </a:lnTo>
                    <a:cubicBezTo>
                      <a:pt x="22994" y="2931"/>
                      <a:pt x="23076" y="2890"/>
                      <a:pt x="23157" y="2849"/>
                    </a:cubicBezTo>
                    <a:lnTo>
                      <a:pt x="26047" y="652"/>
                    </a:lnTo>
                    <a:cubicBezTo>
                      <a:pt x="26291" y="448"/>
                      <a:pt x="26169" y="1"/>
                      <a:pt x="25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1802;p35">
                <a:extLst>
                  <a:ext uri="{FF2B5EF4-FFF2-40B4-BE49-F238E27FC236}">
                    <a16:creationId xmlns:a16="http://schemas.microsoft.com/office/drawing/2014/main" id="{07F6CEE9-0091-4C0B-A26A-BF64A30A1423}"/>
                  </a:ext>
                </a:extLst>
              </p:cNvPr>
              <p:cNvSpPr/>
              <p:nvPr/>
            </p:nvSpPr>
            <p:spPr>
              <a:xfrm>
                <a:off x="3936125" y="2523250"/>
                <a:ext cx="668475" cy="89575"/>
              </a:xfrm>
              <a:custGeom>
                <a:avLst/>
                <a:gdLst/>
                <a:ahLst/>
                <a:cxnLst/>
                <a:rect l="l" t="t" r="r" b="b"/>
                <a:pathLst>
                  <a:path w="26739" h="3583" extrusionOk="0">
                    <a:moveTo>
                      <a:pt x="26047" y="652"/>
                    </a:moveTo>
                    <a:lnTo>
                      <a:pt x="26047" y="693"/>
                    </a:lnTo>
                    <a:lnTo>
                      <a:pt x="23158" y="2931"/>
                    </a:lnTo>
                    <a:lnTo>
                      <a:pt x="693" y="2931"/>
                    </a:lnTo>
                    <a:lnTo>
                      <a:pt x="693" y="2890"/>
                    </a:lnTo>
                    <a:lnTo>
                      <a:pt x="5251" y="693"/>
                    </a:lnTo>
                    <a:lnTo>
                      <a:pt x="5332" y="652"/>
                    </a:lnTo>
                    <a:close/>
                    <a:moveTo>
                      <a:pt x="5251" y="1"/>
                    </a:moveTo>
                    <a:lnTo>
                      <a:pt x="5088" y="42"/>
                    </a:lnTo>
                    <a:lnTo>
                      <a:pt x="5007" y="42"/>
                    </a:lnTo>
                    <a:lnTo>
                      <a:pt x="408" y="2280"/>
                    </a:lnTo>
                    <a:cubicBezTo>
                      <a:pt x="123" y="2402"/>
                      <a:pt x="1" y="2646"/>
                      <a:pt x="1" y="2890"/>
                    </a:cubicBezTo>
                    <a:cubicBezTo>
                      <a:pt x="1" y="3053"/>
                      <a:pt x="82" y="3257"/>
                      <a:pt x="164" y="3379"/>
                    </a:cubicBezTo>
                    <a:cubicBezTo>
                      <a:pt x="286" y="3501"/>
                      <a:pt x="489" y="3582"/>
                      <a:pt x="693" y="3582"/>
                    </a:cubicBezTo>
                    <a:lnTo>
                      <a:pt x="23117" y="3582"/>
                    </a:lnTo>
                    <a:cubicBezTo>
                      <a:pt x="23280" y="3582"/>
                      <a:pt x="23442" y="3542"/>
                      <a:pt x="23565" y="3460"/>
                    </a:cubicBezTo>
                    <a:lnTo>
                      <a:pt x="26454" y="1222"/>
                    </a:lnTo>
                    <a:cubicBezTo>
                      <a:pt x="26617" y="1100"/>
                      <a:pt x="26739" y="896"/>
                      <a:pt x="26698" y="693"/>
                    </a:cubicBezTo>
                    <a:cubicBezTo>
                      <a:pt x="26698" y="489"/>
                      <a:pt x="26658" y="327"/>
                      <a:pt x="26535" y="204"/>
                    </a:cubicBezTo>
                    <a:cubicBezTo>
                      <a:pt x="26413" y="82"/>
                      <a:pt x="26210" y="1"/>
                      <a:pt x="26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1803;p35">
                <a:extLst>
                  <a:ext uri="{FF2B5EF4-FFF2-40B4-BE49-F238E27FC236}">
                    <a16:creationId xmlns:a16="http://schemas.microsoft.com/office/drawing/2014/main" id="{3C2E3673-FEF4-DE89-2C15-8091A2CD9D85}"/>
                  </a:ext>
                </a:extLst>
              </p:cNvPr>
              <p:cNvSpPr/>
              <p:nvPr/>
            </p:nvSpPr>
            <p:spPr>
              <a:xfrm>
                <a:off x="4246450" y="2181400"/>
                <a:ext cx="103800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15710" extrusionOk="0">
                    <a:moveTo>
                      <a:pt x="1" y="1"/>
                    </a:moveTo>
                    <a:lnTo>
                      <a:pt x="1" y="15710"/>
                    </a:lnTo>
                    <a:lnTo>
                      <a:pt x="4152" y="15710"/>
                    </a:lnTo>
                    <a:lnTo>
                      <a:pt x="41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1804;p35">
                <a:extLst>
                  <a:ext uri="{FF2B5EF4-FFF2-40B4-BE49-F238E27FC236}">
                    <a16:creationId xmlns:a16="http://schemas.microsoft.com/office/drawing/2014/main" id="{3498DCBC-95C9-DCEB-FF04-A050EB4517B1}"/>
                  </a:ext>
                </a:extLst>
              </p:cNvPr>
              <p:cNvSpPr/>
              <p:nvPr/>
            </p:nvSpPr>
            <p:spPr>
              <a:xfrm>
                <a:off x="4238300" y="2172250"/>
                <a:ext cx="120100" cy="4100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6402" extrusionOk="0">
                    <a:moveTo>
                      <a:pt x="4111" y="692"/>
                    </a:moveTo>
                    <a:lnTo>
                      <a:pt x="4111" y="15750"/>
                    </a:lnTo>
                    <a:lnTo>
                      <a:pt x="693" y="15750"/>
                    </a:lnTo>
                    <a:lnTo>
                      <a:pt x="693" y="692"/>
                    </a:lnTo>
                    <a:close/>
                    <a:moveTo>
                      <a:pt x="327" y="0"/>
                    </a:moveTo>
                    <a:cubicBezTo>
                      <a:pt x="245" y="0"/>
                      <a:pt x="164" y="41"/>
                      <a:pt x="82" y="123"/>
                    </a:cubicBezTo>
                    <a:cubicBezTo>
                      <a:pt x="42" y="163"/>
                      <a:pt x="1" y="285"/>
                      <a:pt x="1" y="367"/>
                    </a:cubicBezTo>
                    <a:lnTo>
                      <a:pt x="1" y="16076"/>
                    </a:lnTo>
                    <a:cubicBezTo>
                      <a:pt x="1" y="16157"/>
                      <a:pt x="42" y="16239"/>
                      <a:pt x="82" y="16320"/>
                    </a:cubicBezTo>
                    <a:cubicBezTo>
                      <a:pt x="164" y="16361"/>
                      <a:pt x="245" y="16401"/>
                      <a:pt x="327" y="16401"/>
                    </a:cubicBezTo>
                    <a:lnTo>
                      <a:pt x="4478" y="16401"/>
                    </a:lnTo>
                    <a:cubicBezTo>
                      <a:pt x="4559" y="16401"/>
                      <a:pt x="4640" y="16361"/>
                      <a:pt x="4722" y="16320"/>
                    </a:cubicBezTo>
                    <a:cubicBezTo>
                      <a:pt x="4763" y="16239"/>
                      <a:pt x="4803" y="16157"/>
                      <a:pt x="4803" y="16076"/>
                    </a:cubicBezTo>
                    <a:lnTo>
                      <a:pt x="4803" y="367"/>
                    </a:lnTo>
                    <a:cubicBezTo>
                      <a:pt x="4803" y="285"/>
                      <a:pt x="4763" y="163"/>
                      <a:pt x="4722" y="123"/>
                    </a:cubicBezTo>
                    <a:cubicBezTo>
                      <a:pt x="4640" y="41"/>
                      <a:pt x="4559" y="0"/>
                      <a:pt x="4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1805;p35">
                <a:extLst>
                  <a:ext uri="{FF2B5EF4-FFF2-40B4-BE49-F238E27FC236}">
                    <a16:creationId xmlns:a16="http://schemas.microsoft.com/office/drawing/2014/main" id="{7D1AD4DB-D13E-228F-82DD-FAF19C59E0DD}"/>
                  </a:ext>
                </a:extLst>
              </p:cNvPr>
              <p:cNvSpPr/>
              <p:nvPr/>
            </p:nvSpPr>
            <p:spPr>
              <a:xfrm>
                <a:off x="4230175" y="2181400"/>
                <a:ext cx="136350" cy="2849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11396" extrusionOk="0">
                    <a:moveTo>
                      <a:pt x="0" y="1"/>
                    </a:moveTo>
                    <a:lnTo>
                      <a:pt x="0" y="11396"/>
                    </a:lnTo>
                    <a:lnTo>
                      <a:pt x="5454" y="11396"/>
                    </a:lnTo>
                    <a:lnTo>
                      <a:pt x="5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1806;p35">
                <a:extLst>
                  <a:ext uri="{FF2B5EF4-FFF2-40B4-BE49-F238E27FC236}">
                    <a16:creationId xmlns:a16="http://schemas.microsoft.com/office/drawing/2014/main" id="{C13C24B5-0EE6-0B16-5BB2-DB8373A457DE}"/>
                  </a:ext>
                </a:extLst>
              </p:cNvPr>
              <p:cNvSpPr/>
              <p:nvPr/>
            </p:nvSpPr>
            <p:spPr>
              <a:xfrm>
                <a:off x="4222025" y="2172250"/>
                <a:ext cx="15265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2129" extrusionOk="0">
                    <a:moveTo>
                      <a:pt x="5414" y="692"/>
                    </a:moveTo>
                    <a:lnTo>
                      <a:pt x="5414" y="11436"/>
                    </a:lnTo>
                    <a:lnTo>
                      <a:pt x="693" y="11436"/>
                    </a:lnTo>
                    <a:lnTo>
                      <a:pt x="693" y="692"/>
                    </a:lnTo>
                    <a:close/>
                    <a:moveTo>
                      <a:pt x="326" y="0"/>
                    </a:moveTo>
                    <a:cubicBezTo>
                      <a:pt x="245" y="0"/>
                      <a:pt x="164" y="41"/>
                      <a:pt x="123" y="123"/>
                    </a:cubicBezTo>
                    <a:cubicBezTo>
                      <a:pt x="42" y="163"/>
                      <a:pt x="1" y="285"/>
                      <a:pt x="1" y="367"/>
                    </a:cubicBezTo>
                    <a:lnTo>
                      <a:pt x="1" y="11762"/>
                    </a:lnTo>
                    <a:cubicBezTo>
                      <a:pt x="1" y="11843"/>
                      <a:pt x="42" y="11965"/>
                      <a:pt x="123" y="12006"/>
                    </a:cubicBezTo>
                    <a:cubicBezTo>
                      <a:pt x="164" y="12087"/>
                      <a:pt x="245" y="12128"/>
                      <a:pt x="326" y="12128"/>
                    </a:cubicBezTo>
                    <a:lnTo>
                      <a:pt x="5780" y="12128"/>
                    </a:lnTo>
                    <a:cubicBezTo>
                      <a:pt x="5861" y="12128"/>
                      <a:pt x="5943" y="12087"/>
                      <a:pt x="5983" y="12006"/>
                    </a:cubicBezTo>
                    <a:cubicBezTo>
                      <a:pt x="6065" y="11925"/>
                      <a:pt x="6105" y="11843"/>
                      <a:pt x="6105" y="11762"/>
                    </a:cubicBezTo>
                    <a:lnTo>
                      <a:pt x="6105" y="367"/>
                    </a:lnTo>
                    <a:cubicBezTo>
                      <a:pt x="6105" y="285"/>
                      <a:pt x="6065" y="163"/>
                      <a:pt x="5983" y="123"/>
                    </a:cubicBezTo>
                    <a:cubicBezTo>
                      <a:pt x="5943" y="41"/>
                      <a:pt x="5861" y="0"/>
                      <a:pt x="5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1807;p35">
                <a:extLst>
                  <a:ext uri="{FF2B5EF4-FFF2-40B4-BE49-F238E27FC236}">
                    <a16:creationId xmlns:a16="http://schemas.microsoft.com/office/drawing/2014/main" id="{291B3387-7B46-8A45-555F-9100060BC239}"/>
                  </a:ext>
                </a:extLst>
              </p:cNvPr>
              <p:cNvSpPr/>
              <p:nvPr/>
            </p:nvSpPr>
            <p:spPr>
              <a:xfrm>
                <a:off x="3469125" y="874000"/>
                <a:ext cx="1707275" cy="1335925"/>
              </a:xfrm>
              <a:custGeom>
                <a:avLst/>
                <a:gdLst/>
                <a:ahLst/>
                <a:cxnLst/>
                <a:rect l="l" t="t" r="r" b="b"/>
                <a:pathLst>
                  <a:path w="68291" h="53437" extrusionOk="0">
                    <a:moveTo>
                      <a:pt x="1" y="1"/>
                    </a:moveTo>
                    <a:lnTo>
                      <a:pt x="1" y="53436"/>
                    </a:lnTo>
                    <a:lnTo>
                      <a:pt x="68291" y="53436"/>
                    </a:lnTo>
                    <a:lnTo>
                      <a:pt x="682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1808;p35">
                <a:extLst>
                  <a:ext uri="{FF2B5EF4-FFF2-40B4-BE49-F238E27FC236}">
                    <a16:creationId xmlns:a16="http://schemas.microsoft.com/office/drawing/2014/main" id="{2C4E33E9-9570-0117-45C9-45DC72D83789}"/>
                  </a:ext>
                </a:extLst>
              </p:cNvPr>
              <p:cNvSpPr/>
              <p:nvPr/>
            </p:nvSpPr>
            <p:spPr>
              <a:xfrm>
                <a:off x="3461000" y="865875"/>
                <a:ext cx="1723550" cy="1352175"/>
              </a:xfrm>
              <a:custGeom>
                <a:avLst/>
                <a:gdLst/>
                <a:ahLst/>
                <a:cxnLst/>
                <a:rect l="l" t="t" r="r" b="b"/>
                <a:pathLst>
                  <a:path w="68942" h="54087" extrusionOk="0">
                    <a:moveTo>
                      <a:pt x="68290" y="692"/>
                    </a:moveTo>
                    <a:lnTo>
                      <a:pt x="68290" y="53395"/>
                    </a:lnTo>
                    <a:lnTo>
                      <a:pt x="652" y="53395"/>
                    </a:lnTo>
                    <a:lnTo>
                      <a:pt x="652" y="692"/>
                    </a:lnTo>
                    <a:close/>
                    <a:moveTo>
                      <a:pt x="326" y="0"/>
                    </a:moveTo>
                    <a:cubicBezTo>
                      <a:pt x="245" y="0"/>
                      <a:pt x="163" y="41"/>
                      <a:pt x="82" y="82"/>
                    </a:cubicBezTo>
                    <a:cubicBezTo>
                      <a:pt x="0" y="163"/>
                      <a:pt x="0" y="244"/>
                      <a:pt x="0" y="326"/>
                    </a:cubicBezTo>
                    <a:lnTo>
                      <a:pt x="0" y="53761"/>
                    </a:lnTo>
                    <a:cubicBezTo>
                      <a:pt x="0" y="53843"/>
                      <a:pt x="0" y="53924"/>
                      <a:pt x="82" y="54005"/>
                    </a:cubicBezTo>
                    <a:cubicBezTo>
                      <a:pt x="163" y="54046"/>
                      <a:pt x="245" y="54087"/>
                      <a:pt x="326" y="54087"/>
                    </a:cubicBezTo>
                    <a:lnTo>
                      <a:pt x="68616" y="54087"/>
                    </a:lnTo>
                    <a:cubicBezTo>
                      <a:pt x="68697" y="54087"/>
                      <a:pt x="68778" y="54046"/>
                      <a:pt x="68860" y="54005"/>
                    </a:cubicBezTo>
                    <a:cubicBezTo>
                      <a:pt x="68901" y="53924"/>
                      <a:pt x="68941" y="53843"/>
                      <a:pt x="68941" y="53761"/>
                    </a:cubicBezTo>
                    <a:lnTo>
                      <a:pt x="68941" y="326"/>
                    </a:lnTo>
                    <a:cubicBezTo>
                      <a:pt x="68941" y="244"/>
                      <a:pt x="68901" y="163"/>
                      <a:pt x="68860" y="82"/>
                    </a:cubicBezTo>
                    <a:cubicBezTo>
                      <a:pt x="68778" y="41"/>
                      <a:pt x="68697" y="0"/>
                      <a:pt x="68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1809;p35">
                <a:extLst>
                  <a:ext uri="{FF2B5EF4-FFF2-40B4-BE49-F238E27FC236}">
                    <a16:creationId xmlns:a16="http://schemas.microsoft.com/office/drawing/2014/main" id="{83D679D7-120D-CD5F-875A-60F8F56C2CD0}"/>
                  </a:ext>
                </a:extLst>
              </p:cNvPr>
              <p:cNvSpPr/>
              <p:nvPr/>
            </p:nvSpPr>
            <p:spPr>
              <a:xfrm>
                <a:off x="3560700" y="945225"/>
                <a:ext cx="1524125" cy="1193475"/>
              </a:xfrm>
              <a:custGeom>
                <a:avLst/>
                <a:gdLst/>
                <a:ahLst/>
                <a:cxnLst/>
                <a:rect l="l" t="t" r="r" b="b"/>
                <a:pathLst>
                  <a:path w="60965" h="47739" extrusionOk="0">
                    <a:moveTo>
                      <a:pt x="1" y="1"/>
                    </a:moveTo>
                    <a:lnTo>
                      <a:pt x="1" y="47738"/>
                    </a:lnTo>
                    <a:lnTo>
                      <a:pt x="60965" y="47738"/>
                    </a:lnTo>
                    <a:lnTo>
                      <a:pt x="609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1810;p35">
                <a:extLst>
                  <a:ext uri="{FF2B5EF4-FFF2-40B4-BE49-F238E27FC236}">
                    <a16:creationId xmlns:a16="http://schemas.microsoft.com/office/drawing/2014/main" id="{D99AE3A1-6DAF-7A2A-6140-0BDBF4B83EA4}"/>
                  </a:ext>
                </a:extLst>
              </p:cNvPr>
              <p:cNvSpPr/>
              <p:nvPr/>
            </p:nvSpPr>
            <p:spPr>
              <a:xfrm>
                <a:off x="3551550" y="937075"/>
                <a:ext cx="1542450" cy="1209750"/>
              </a:xfrm>
              <a:custGeom>
                <a:avLst/>
                <a:gdLst/>
                <a:ahLst/>
                <a:cxnLst/>
                <a:rect l="l" t="t" r="r" b="b"/>
                <a:pathLst>
                  <a:path w="61698" h="48390" extrusionOk="0">
                    <a:moveTo>
                      <a:pt x="61005" y="693"/>
                    </a:moveTo>
                    <a:lnTo>
                      <a:pt x="61005" y="47698"/>
                    </a:lnTo>
                    <a:lnTo>
                      <a:pt x="692" y="47698"/>
                    </a:lnTo>
                    <a:lnTo>
                      <a:pt x="692" y="693"/>
                    </a:lnTo>
                    <a:close/>
                    <a:moveTo>
                      <a:pt x="367" y="1"/>
                    </a:moveTo>
                    <a:cubicBezTo>
                      <a:pt x="245" y="1"/>
                      <a:pt x="163" y="42"/>
                      <a:pt x="123" y="123"/>
                    </a:cubicBezTo>
                    <a:cubicBezTo>
                      <a:pt x="41" y="164"/>
                      <a:pt x="0" y="245"/>
                      <a:pt x="0" y="327"/>
                    </a:cubicBezTo>
                    <a:lnTo>
                      <a:pt x="0" y="48064"/>
                    </a:lnTo>
                    <a:cubicBezTo>
                      <a:pt x="0" y="48146"/>
                      <a:pt x="41" y="48227"/>
                      <a:pt x="123" y="48268"/>
                    </a:cubicBezTo>
                    <a:cubicBezTo>
                      <a:pt x="163" y="48349"/>
                      <a:pt x="245" y="48390"/>
                      <a:pt x="367" y="48390"/>
                    </a:cubicBezTo>
                    <a:lnTo>
                      <a:pt x="61331" y="48390"/>
                    </a:lnTo>
                    <a:cubicBezTo>
                      <a:pt x="61412" y="48390"/>
                      <a:pt x="61494" y="48349"/>
                      <a:pt x="61575" y="48268"/>
                    </a:cubicBezTo>
                    <a:cubicBezTo>
                      <a:pt x="61657" y="48227"/>
                      <a:pt x="61697" y="48146"/>
                      <a:pt x="61697" y="48064"/>
                    </a:cubicBezTo>
                    <a:lnTo>
                      <a:pt x="61697" y="327"/>
                    </a:lnTo>
                    <a:cubicBezTo>
                      <a:pt x="61697" y="245"/>
                      <a:pt x="61657" y="164"/>
                      <a:pt x="61575" y="123"/>
                    </a:cubicBezTo>
                    <a:cubicBezTo>
                      <a:pt x="61494" y="42"/>
                      <a:pt x="61412" y="1"/>
                      <a:pt x="61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1811;p35">
                <a:extLst>
                  <a:ext uri="{FF2B5EF4-FFF2-40B4-BE49-F238E27FC236}">
                    <a16:creationId xmlns:a16="http://schemas.microsoft.com/office/drawing/2014/main" id="{1B2A6D05-7133-D563-DB15-7BBAB540C34B}"/>
                  </a:ext>
                </a:extLst>
              </p:cNvPr>
              <p:cNvSpPr/>
              <p:nvPr/>
            </p:nvSpPr>
            <p:spPr>
              <a:xfrm>
                <a:off x="3671600" y="1070375"/>
                <a:ext cx="637950" cy="293050"/>
              </a:xfrm>
              <a:custGeom>
                <a:avLst/>
                <a:gdLst/>
                <a:ahLst/>
                <a:cxnLst/>
                <a:rect l="l" t="t" r="r" b="b"/>
                <a:pathLst>
                  <a:path w="25518" h="11722" extrusionOk="0">
                    <a:moveTo>
                      <a:pt x="24826" y="692"/>
                    </a:moveTo>
                    <a:lnTo>
                      <a:pt x="24826" y="11070"/>
                    </a:lnTo>
                    <a:lnTo>
                      <a:pt x="652" y="11070"/>
                    </a:lnTo>
                    <a:lnTo>
                      <a:pt x="652" y="692"/>
                    </a:lnTo>
                    <a:close/>
                    <a:moveTo>
                      <a:pt x="1" y="0"/>
                    </a:moveTo>
                    <a:lnTo>
                      <a:pt x="1" y="11721"/>
                    </a:lnTo>
                    <a:lnTo>
                      <a:pt x="25518" y="11721"/>
                    </a:lnTo>
                    <a:lnTo>
                      <a:pt x="25518" y="11396"/>
                    </a:lnTo>
                    <a:lnTo>
                      <a:pt x="25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1812;p35">
                <a:extLst>
                  <a:ext uri="{FF2B5EF4-FFF2-40B4-BE49-F238E27FC236}">
                    <a16:creationId xmlns:a16="http://schemas.microsoft.com/office/drawing/2014/main" id="{7A0C7B74-44E3-D167-6035-DB51240269A0}"/>
                  </a:ext>
                </a:extLst>
              </p:cNvPr>
              <p:cNvSpPr/>
              <p:nvPr/>
            </p:nvSpPr>
            <p:spPr>
              <a:xfrm>
                <a:off x="3760125" y="1538400"/>
                <a:ext cx="104797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41919" h="4640" extrusionOk="0">
                    <a:moveTo>
                      <a:pt x="0" y="0"/>
                    </a:moveTo>
                    <a:lnTo>
                      <a:pt x="0" y="692"/>
                    </a:lnTo>
                    <a:lnTo>
                      <a:pt x="5820" y="692"/>
                    </a:lnTo>
                    <a:cubicBezTo>
                      <a:pt x="8384" y="692"/>
                      <a:pt x="10907" y="1221"/>
                      <a:pt x="13227" y="2320"/>
                    </a:cubicBezTo>
                    <a:lnTo>
                      <a:pt x="15913" y="3581"/>
                    </a:lnTo>
                    <a:cubicBezTo>
                      <a:pt x="17419" y="4273"/>
                      <a:pt x="19006" y="4640"/>
                      <a:pt x="20593" y="4640"/>
                    </a:cubicBezTo>
                    <a:cubicBezTo>
                      <a:pt x="22384" y="4640"/>
                      <a:pt x="24215" y="4151"/>
                      <a:pt x="25843" y="3256"/>
                    </a:cubicBezTo>
                    <a:lnTo>
                      <a:pt x="26616" y="2849"/>
                    </a:lnTo>
                    <a:cubicBezTo>
                      <a:pt x="29221" y="1424"/>
                      <a:pt x="32110" y="692"/>
                      <a:pt x="35081" y="692"/>
                    </a:cubicBezTo>
                    <a:lnTo>
                      <a:pt x="41918" y="692"/>
                    </a:lnTo>
                    <a:lnTo>
                      <a:pt x="41918" y="0"/>
                    </a:lnTo>
                    <a:lnTo>
                      <a:pt x="35081" y="0"/>
                    </a:lnTo>
                    <a:cubicBezTo>
                      <a:pt x="31988" y="0"/>
                      <a:pt x="28977" y="773"/>
                      <a:pt x="26291" y="2238"/>
                    </a:cubicBezTo>
                    <a:lnTo>
                      <a:pt x="25517" y="2686"/>
                    </a:lnTo>
                    <a:cubicBezTo>
                      <a:pt x="23971" y="3500"/>
                      <a:pt x="22302" y="3948"/>
                      <a:pt x="20593" y="3948"/>
                    </a:cubicBezTo>
                    <a:cubicBezTo>
                      <a:pt x="19087" y="3948"/>
                      <a:pt x="17581" y="3622"/>
                      <a:pt x="16198" y="2971"/>
                    </a:cubicBezTo>
                    <a:lnTo>
                      <a:pt x="13512" y="1709"/>
                    </a:lnTo>
                    <a:cubicBezTo>
                      <a:pt x="11111" y="570"/>
                      <a:pt x="8465" y="0"/>
                      <a:pt x="5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1813;p35">
                <a:extLst>
                  <a:ext uri="{FF2B5EF4-FFF2-40B4-BE49-F238E27FC236}">
                    <a16:creationId xmlns:a16="http://schemas.microsoft.com/office/drawing/2014/main" id="{73838965-769F-3E19-7EC6-7C83B109DE01}"/>
                  </a:ext>
                </a:extLst>
              </p:cNvPr>
              <p:cNvSpPr/>
              <p:nvPr/>
            </p:nvSpPr>
            <p:spPr>
              <a:xfrm>
                <a:off x="3760125" y="1639125"/>
                <a:ext cx="1047975" cy="116000"/>
              </a:xfrm>
              <a:custGeom>
                <a:avLst/>
                <a:gdLst/>
                <a:ahLst/>
                <a:cxnLst/>
                <a:rect l="l" t="t" r="r" b="b"/>
                <a:pathLst>
                  <a:path w="41919" h="4640" extrusionOk="0">
                    <a:moveTo>
                      <a:pt x="0" y="0"/>
                    </a:moveTo>
                    <a:lnTo>
                      <a:pt x="0" y="692"/>
                    </a:lnTo>
                    <a:lnTo>
                      <a:pt x="5820" y="692"/>
                    </a:lnTo>
                    <a:cubicBezTo>
                      <a:pt x="8384" y="692"/>
                      <a:pt x="10907" y="1262"/>
                      <a:pt x="13227" y="2320"/>
                    </a:cubicBezTo>
                    <a:lnTo>
                      <a:pt x="15913" y="3622"/>
                    </a:lnTo>
                    <a:cubicBezTo>
                      <a:pt x="17419" y="4314"/>
                      <a:pt x="19006" y="4640"/>
                      <a:pt x="20593" y="4640"/>
                    </a:cubicBezTo>
                    <a:cubicBezTo>
                      <a:pt x="22384" y="4640"/>
                      <a:pt x="24215" y="4192"/>
                      <a:pt x="25843" y="3297"/>
                    </a:cubicBezTo>
                    <a:lnTo>
                      <a:pt x="26616" y="2849"/>
                    </a:lnTo>
                    <a:cubicBezTo>
                      <a:pt x="29221" y="1424"/>
                      <a:pt x="32110" y="692"/>
                      <a:pt x="35081" y="692"/>
                    </a:cubicBezTo>
                    <a:lnTo>
                      <a:pt x="41918" y="692"/>
                    </a:lnTo>
                    <a:lnTo>
                      <a:pt x="41918" y="0"/>
                    </a:lnTo>
                    <a:lnTo>
                      <a:pt x="35081" y="0"/>
                    </a:lnTo>
                    <a:cubicBezTo>
                      <a:pt x="31988" y="0"/>
                      <a:pt x="28977" y="773"/>
                      <a:pt x="26291" y="2279"/>
                    </a:cubicBezTo>
                    <a:lnTo>
                      <a:pt x="25517" y="2686"/>
                    </a:lnTo>
                    <a:cubicBezTo>
                      <a:pt x="24012" y="3541"/>
                      <a:pt x="22302" y="3948"/>
                      <a:pt x="20593" y="3948"/>
                    </a:cubicBezTo>
                    <a:cubicBezTo>
                      <a:pt x="19087" y="3948"/>
                      <a:pt x="17581" y="3622"/>
                      <a:pt x="16198" y="2971"/>
                    </a:cubicBezTo>
                    <a:lnTo>
                      <a:pt x="13512" y="1709"/>
                    </a:lnTo>
                    <a:cubicBezTo>
                      <a:pt x="11111" y="611"/>
                      <a:pt x="8465" y="0"/>
                      <a:pt x="5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1814;p35">
                <a:extLst>
                  <a:ext uri="{FF2B5EF4-FFF2-40B4-BE49-F238E27FC236}">
                    <a16:creationId xmlns:a16="http://schemas.microsoft.com/office/drawing/2014/main" id="{63DE402A-64C5-AD46-D43F-6F63CD98BC82}"/>
                  </a:ext>
                </a:extLst>
              </p:cNvPr>
              <p:cNvSpPr/>
              <p:nvPr/>
            </p:nvSpPr>
            <p:spPr>
              <a:xfrm>
                <a:off x="3760125" y="1866000"/>
                <a:ext cx="1047975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1919" h="4600" extrusionOk="0">
                    <a:moveTo>
                      <a:pt x="20593" y="1"/>
                    </a:moveTo>
                    <a:cubicBezTo>
                      <a:pt x="19006" y="1"/>
                      <a:pt x="17419" y="326"/>
                      <a:pt x="15913" y="1018"/>
                    </a:cubicBezTo>
                    <a:lnTo>
                      <a:pt x="13227" y="2280"/>
                    </a:lnTo>
                    <a:cubicBezTo>
                      <a:pt x="10907" y="3378"/>
                      <a:pt x="8384" y="3948"/>
                      <a:pt x="5820" y="3948"/>
                    </a:cubicBezTo>
                    <a:lnTo>
                      <a:pt x="0" y="3948"/>
                    </a:lnTo>
                    <a:lnTo>
                      <a:pt x="0" y="4599"/>
                    </a:lnTo>
                    <a:lnTo>
                      <a:pt x="5820" y="4599"/>
                    </a:lnTo>
                    <a:cubicBezTo>
                      <a:pt x="8465" y="4599"/>
                      <a:pt x="11111" y="4030"/>
                      <a:pt x="13512" y="2890"/>
                    </a:cubicBezTo>
                    <a:lnTo>
                      <a:pt x="16198" y="1628"/>
                    </a:lnTo>
                    <a:cubicBezTo>
                      <a:pt x="17581" y="977"/>
                      <a:pt x="19087" y="652"/>
                      <a:pt x="20593" y="652"/>
                    </a:cubicBezTo>
                    <a:cubicBezTo>
                      <a:pt x="22302" y="652"/>
                      <a:pt x="23971" y="1099"/>
                      <a:pt x="25517" y="1913"/>
                    </a:cubicBezTo>
                    <a:lnTo>
                      <a:pt x="26291" y="2361"/>
                    </a:lnTo>
                    <a:cubicBezTo>
                      <a:pt x="28977" y="3826"/>
                      <a:pt x="31988" y="4599"/>
                      <a:pt x="35081" y="4599"/>
                    </a:cubicBezTo>
                    <a:lnTo>
                      <a:pt x="41918" y="4599"/>
                    </a:lnTo>
                    <a:lnTo>
                      <a:pt x="41918" y="3948"/>
                    </a:lnTo>
                    <a:lnTo>
                      <a:pt x="35081" y="3948"/>
                    </a:lnTo>
                    <a:cubicBezTo>
                      <a:pt x="32110" y="3948"/>
                      <a:pt x="29221" y="3175"/>
                      <a:pt x="26616" y="1751"/>
                    </a:cubicBezTo>
                    <a:lnTo>
                      <a:pt x="25843" y="1344"/>
                    </a:lnTo>
                    <a:cubicBezTo>
                      <a:pt x="24215" y="448"/>
                      <a:pt x="22384" y="1"/>
                      <a:pt x="20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1815;p35">
                <a:extLst>
                  <a:ext uri="{FF2B5EF4-FFF2-40B4-BE49-F238E27FC236}">
                    <a16:creationId xmlns:a16="http://schemas.microsoft.com/office/drawing/2014/main" id="{D51B03BC-474B-8EAE-E3FF-61848468669F}"/>
                  </a:ext>
                </a:extLst>
              </p:cNvPr>
              <p:cNvSpPr/>
              <p:nvPr/>
            </p:nvSpPr>
            <p:spPr>
              <a:xfrm>
                <a:off x="3760125" y="1764250"/>
                <a:ext cx="104797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41919" h="4641" extrusionOk="0">
                    <a:moveTo>
                      <a:pt x="20593" y="1"/>
                    </a:moveTo>
                    <a:cubicBezTo>
                      <a:pt x="19006" y="1"/>
                      <a:pt x="17419" y="367"/>
                      <a:pt x="15913" y="1059"/>
                    </a:cubicBezTo>
                    <a:lnTo>
                      <a:pt x="13227" y="2321"/>
                    </a:lnTo>
                    <a:cubicBezTo>
                      <a:pt x="10907" y="3379"/>
                      <a:pt x="8384" y="3948"/>
                      <a:pt x="5820" y="3948"/>
                    </a:cubicBezTo>
                    <a:lnTo>
                      <a:pt x="0" y="3948"/>
                    </a:lnTo>
                    <a:lnTo>
                      <a:pt x="0" y="4640"/>
                    </a:lnTo>
                    <a:lnTo>
                      <a:pt x="5820" y="4640"/>
                    </a:lnTo>
                    <a:cubicBezTo>
                      <a:pt x="8465" y="4640"/>
                      <a:pt x="11111" y="4030"/>
                      <a:pt x="13512" y="2931"/>
                    </a:cubicBezTo>
                    <a:lnTo>
                      <a:pt x="16198" y="1669"/>
                    </a:lnTo>
                    <a:cubicBezTo>
                      <a:pt x="17581" y="1018"/>
                      <a:pt x="19087" y="693"/>
                      <a:pt x="20593" y="693"/>
                    </a:cubicBezTo>
                    <a:cubicBezTo>
                      <a:pt x="22302" y="693"/>
                      <a:pt x="24012" y="1100"/>
                      <a:pt x="25517" y="1954"/>
                    </a:cubicBezTo>
                    <a:lnTo>
                      <a:pt x="26291" y="2402"/>
                    </a:lnTo>
                    <a:cubicBezTo>
                      <a:pt x="28977" y="3867"/>
                      <a:pt x="31988" y="4640"/>
                      <a:pt x="35081" y="4640"/>
                    </a:cubicBezTo>
                    <a:lnTo>
                      <a:pt x="41918" y="4640"/>
                    </a:lnTo>
                    <a:lnTo>
                      <a:pt x="41918" y="3948"/>
                    </a:lnTo>
                    <a:lnTo>
                      <a:pt x="35081" y="3948"/>
                    </a:lnTo>
                    <a:cubicBezTo>
                      <a:pt x="32110" y="3948"/>
                      <a:pt x="29221" y="3216"/>
                      <a:pt x="26616" y="1792"/>
                    </a:cubicBezTo>
                    <a:lnTo>
                      <a:pt x="25843" y="1344"/>
                    </a:lnTo>
                    <a:cubicBezTo>
                      <a:pt x="24215" y="449"/>
                      <a:pt x="22384" y="1"/>
                      <a:pt x="20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1816;p35">
                <a:extLst>
                  <a:ext uri="{FF2B5EF4-FFF2-40B4-BE49-F238E27FC236}">
                    <a16:creationId xmlns:a16="http://schemas.microsoft.com/office/drawing/2014/main" id="{8C0E1050-F29C-ED87-251E-D96656566325}"/>
                  </a:ext>
                </a:extLst>
              </p:cNvPr>
              <p:cNvSpPr/>
              <p:nvPr/>
            </p:nvSpPr>
            <p:spPr>
              <a:xfrm>
                <a:off x="4825375" y="1479375"/>
                <a:ext cx="966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908" extrusionOk="0">
                    <a:moveTo>
                      <a:pt x="0" y="1"/>
                    </a:moveTo>
                    <a:lnTo>
                      <a:pt x="0" y="3908"/>
                    </a:lnTo>
                    <a:lnTo>
                      <a:pt x="3866" y="3908"/>
                    </a:lnTo>
                    <a:lnTo>
                      <a:pt x="38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1817;p35">
                <a:extLst>
                  <a:ext uri="{FF2B5EF4-FFF2-40B4-BE49-F238E27FC236}">
                    <a16:creationId xmlns:a16="http://schemas.microsoft.com/office/drawing/2014/main" id="{DF6BF71D-B3AC-4D2D-80C4-4E2A6BB3C32D}"/>
                  </a:ext>
                </a:extLst>
              </p:cNvPr>
              <p:cNvSpPr/>
              <p:nvPr/>
            </p:nvSpPr>
            <p:spPr>
              <a:xfrm>
                <a:off x="4825375" y="1599425"/>
                <a:ext cx="966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868" extrusionOk="0">
                    <a:moveTo>
                      <a:pt x="0" y="1"/>
                    </a:moveTo>
                    <a:lnTo>
                      <a:pt x="0" y="3867"/>
                    </a:lnTo>
                    <a:lnTo>
                      <a:pt x="3866" y="3867"/>
                    </a:lnTo>
                    <a:lnTo>
                      <a:pt x="38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1818;p35">
                <a:extLst>
                  <a:ext uri="{FF2B5EF4-FFF2-40B4-BE49-F238E27FC236}">
                    <a16:creationId xmlns:a16="http://schemas.microsoft.com/office/drawing/2014/main" id="{B267C03C-C503-8FB3-5CE4-7697DED81E9E}"/>
                  </a:ext>
                </a:extLst>
              </p:cNvPr>
              <p:cNvSpPr/>
              <p:nvPr/>
            </p:nvSpPr>
            <p:spPr>
              <a:xfrm>
                <a:off x="4825375" y="1804950"/>
                <a:ext cx="96675" cy="96675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867" extrusionOk="0">
                    <a:moveTo>
                      <a:pt x="0" y="1"/>
                    </a:moveTo>
                    <a:lnTo>
                      <a:pt x="0" y="3867"/>
                    </a:lnTo>
                    <a:lnTo>
                      <a:pt x="3866" y="3867"/>
                    </a:lnTo>
                    <a:lnTo>
                      <a:pt x="38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1819;p35">
                <a:extLst>
                  <a:ext uri="{FF2B5EF4-FFF2-40B4-BE49-F238E27FC236}">
                    <a16:creationId xmlns:a16="http://schemas.microsoft.com/office/drawing/2014/main" id="{E4E3F291-5149-1183-846C-AAD73403FA23}"/>
                  </a:ext>
                </a:extLst>
              </p:cNvPr>
              <p:cNvSpPr/>
              <p:nvPr/>
            </p:nvSpPr>
            <p:spPr>
              <a:xfrm>
                <a:off x="4825375" y="1924000"/>
                <a:ext cx="966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908" extrusionOk="0">
                    <a:moveTo>
                      <a:pt x="0" y="0"/>
                    </a:moveTo>
                    <a:lnTo>
                      <a:pt x="0" y="3907"/>
                    </a:lnTo>
                    <a:lnTo>
                      <a:pt x="3866" y="3907"/>
                    </a:lnTo>
                    <a:lnTo>
                      <a:pt x="38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1820;p35">
                <a:extLst>
                  <a:ext uri="{FF2B5EF4-FFF2-40B4-BE49-F238E27FC236}">
                    <a16:creationId xmlns:a16="http://schemas.microsoft.com/office/drawing/2014/main" id="{F79F7BD4-4A64-B4C9-9B07-9EDDB3976534}"/>
                  </a:ext>
                </a:extLst>
              </p:cNvPr>
              <p:cNvSpPr/>
              <p:nvPr/>
            </p:nvSpPr>
            <p:spPr>
              <a:xfrm>
                <a:off x="3644125" y="1479375"/>
                <a:ext cx="96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3908" extrusionOk="0">
                    <a:moveTo>
                      <a:pt x="1" y="1"/>
                    </a:moveTo>
                    <a:lnTo>
                      <a:pt x="1" y="3908"/>
                    </a:lnTo>
                    <a:lnTo>
                      <a:pt x="3867" y="3908"/>
                    </a:lnTo>
                    <a:lnTo>
                      <a:pt x="38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1821;p35">
                <a:extLst>
                  <a:ext uri="{FF2B5EF4-FFF2-40B4-BE49-F238E27FC236}">
                    <a16:creationId xmlns:a16="http://schemas.microsoft.com/office/drawing/2014/main" id="{EBD265C8-A2E8-4FFA-ACCC-0C10A226950B}"/>
                  </a:ext>
                </a:extLst>
              </p:cNvPr>
              <p:cNvSpPr/>
              <p:nvPr/>
            </p:nvSpPr>
            <p:spPr>
              <a:xfrm>
                <a:off x="3644125" y="1599425"/>
                <a:ext cx="96700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3868" extrusionOk="0">
                    <a:moveTo>
                      <a:pt x="1" y="1"/>
                    </a:moveTo>
                    <a:lnTo>
                      <a:pt x="1" y="3867"/>
                    </a:lnTo>
                    <a:lnTo>
                      <a:pt x="3867" y="3867"/>
                    </a:lnTo>
                    <a:lnTo>
                      <a:pt x="38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1822;p35">
                <a:extLst>
                  <a:ext uri="{FF2B5EF4-FFF2-40B4-BE49-F238E27FC236}">
                    <a16:creationId xmlns:a16="http://schemas.microsoft.com/office/drawing/2014/main" id="{AF10D3EA-DBF8-44C3-0131-DE6DAC171484}"/>
                  </a:ext>
                </a:extLst>
              </p:cNvPr>
              <p:cNvSpPr/>
              <p:nvPr/>
            </p:nvSpPr>
            <p:spPr>
              <a:xfrm>
                <a:off x="3644125" y="1804950"/>
                <a:ext cx="96700" cy="96675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3867" extrusionOk="0">
                    <a:moveTo>
                      <a:pt x="1" y="1"/>
                    </a:moveTo>
                    <a:lnTo>
                      <a:pt x="1" y="3867"/>
                    </a:lnTo>
                    <a:lnTo>
                      <a:pt x="3867" y="3867"/>
                    </a:lnTo>
                    <a:lnTo>
                      <a:pt x="38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1823;p35">
                <a:extLst>
                  <a:ext uri="{FF2B5EF4-FFF2-40B4-BE49-F238E27FC236}">
                    <a16:creationId xmlns:a16="http://schemas.microsoft.com/office/drawing/2014/main" id="{FFE6FA90-BC73-A167-9606-86CAB169668B}"/>
                  </a:ext>
                </a:extLst>
              </p:cNvPr>
              <p:cNvSpPr/>
              <p:nvPr/>
            </p:nvSpPr>
            <p:spPr>
              <a:xfrm>
                <a:off x="3644125" y="1924000"/>
                <a:ext cx="96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3908" extrusionOk="0">
                    <a:moveTo>
                      <a:pt x="1" y="0"/>
                    </a:moveTo>
                    <a:lnTo>
                      <a:pt x="1" y="3907"/>
                    </a:lnTo>
                    <a:lnTo>
                      <a:pt x="3867" y="3907"/>
                    </a:lnTo>
                    <a:lnTo>
                      <a:pt x="38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1824;p35">
                <a:extLst>
                  <a:ext uri="{FF2B5EF4-FFF2-40B4-BE49-F238E27FC236}">
                    <a16:creationId xmlns:a16="http://schemas.microsoft.com/office/drawing/2014/main" id="{249217DF-2F01-B8DF-91EF-A967D09FA242}"/>
                  </a:ext>
                </a:extLst>
              </p:cNvPr>
              <p:cNvSpPr/>
              <p:nvPr/>
            </p:nvSpPr>
            <p:spPr>
              <a:xfrm>
                <a:off x="4389900" y="1053075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7" y="82"/>
                    </a:moveTo>
                    <a:cubicBezTo>
                      <a:pt x="164" y="82"/>
                      <a:pt x="1" y="245"/>
                      <a:pt x="1" y="448"/>
                    </a:cubicBezTo>
                    <a:cubicBezTo>
                      <a:pt x="1" y="692"/>
                      <a:pt x="164" y="855"/>
                      <a:pt x="367" y="855"/>
                    </a:cubicBezTo>
                    <a:lnTo>
                      <a:pt x="1954" y="855"/>
                    </a:lnTo>
                    <a:cubicBezTo>
                      <a:pt x="2158" y="855"/>
                      <a:pt x="2321" y="692"/>
                      <a:pt x="2321" y="448"/>
                    </a:cubicBezTo>
                    <a:cubicBezTo>
                      <a:pt x="2321" y="245"/>
                      <a:pt x="2158" y="82"/>
                      <a:pt x="1954" y="82"/>
                    </a:cubicBezTo>
                    <a:close/>
                    <a:moveTo>
                      <a:pt x="3704" y="82"/>
                    </a:moveTo>
                    <a:cubicBezTo>
                      <a:pt x="3501" y="82"/>
                      <a:pt x="3297" y="245"/>
                      <a:pt x="3297" y="448"/>
                    </a:cubicBezTo>
                    <a:cubicBezTo>
                      <a:pt x="3297" y="692"/>
                      <a:pt x="3501" y="855"/>
                      <a:pt x="3704" y="855"/>
                    </a:cubicBezTo>
                    <a:lnTo>
                      <a:pt x="7815" y="855"/>
                    </a:lnTo>
                    <a:cubicBezTo>
                      <a:pt x="8059" y="855"/>
                      <a:pt x="8222" y="692"/>
                      <a:pt x="8222" y="448"/>
                    </a:cubicBezTo>
                    <a:cubicBezTo>
                      <a:pt x="8222" y="245"/>
                      <a:pt x="8059" y="82"/>
                      <a:pt x="7815" y="82"/>
                    </a:cubicBezTo>
                    <a:close/>
                    <a:moveTo>
                      <a:pt x="9565" y="0"/>
                    </a:moveTo>
                    <a:cubicBezTo>
                      <a:pt x="9320" y="0"/>
                      <a:pt x="9117" y="204"/>
                      <a:pt x="9117" y="448"/>
                    </a:cubicBezTo>
                    <a:cubicBezTo>
                      <a:pt x="9117" y="692"/>
                      <a:pt x="9320" y="896"/>
                      <a:pt x="9565" y="896"/>
                    </a:cubicBezTo>
                    <a:cubicBezTo>
                      <a:pt x="9850" y="896"/>
                      <a:pt x="10053" y="692"/>
                      <a:pt x="10053" y="448"/>
                    </a:cubicBezTo>
                    <a:cubicBezTo>
                      <a:pt x="10053" y="204"/>
                      <a:pt x="9850" y="0"/>
                      <a:pt x="9565" y="0"/>
                    </a:cubicBezTo>
                    <a:close/>
                    <a:moveTo>
                      <a:pt x="10948" y="0"/>
                    </a:moveTo>
                    <a:cubicBezTo>
                      <a:pt x="10704" y="0"/>
                      <a:pt x="10501" y="204"/>
                      <a:pt x="10501" y="448"/>
                    </a:cubicBezTo>
                    <a:cubicBezTo>
                      <a:pt x="10501" y="692"/>
                      <a:pt x="10704" y="896"/>
                      <a:pt x="10948" y="896"/>
                    </a:cubicBezTo>
                    <a:cubicBezTo>
                      <a:pt x="11193" y="896"/>
                      <a:pt x="11396" y="692"/>
                      <a:pt x="11396" y="448"/>
                    </a:cubicBezTo>
                    <a:cubicBezTo>
                      <a:pt x="11396" y="204"/>
                      <a:pt x="11193" y="0"/>
                      <a:pt x="10948" y="0"/>
                    </a:cubicBezTo>
                    <a:close/>
                    <a:moveTo>
                      <a:pt x="12291" y="0"/>
                    </a:moveTo>
                    <a:cubicBezTo>
                      <a:pt x="12047" y="0"/>
                      <a:pt x="11844" y="204"/>
                      <a:pt x="11844" y="448"/>
                    </a:cubicBezTo>
                    <a:cubicBezTo>
                      <a:pt x="11844" y="692"/>
                      <a:pt x="12047" y="896"/>
                      <a:pt x="12291" y="896"/>
                    </a:cubicBezTo>
                    <a:cubicBezTo>
                      <a:pt x="12536" y="896"/>
                      <a:pt x="12739" y="692"/>
                      <a:pt x="12739" y="448"/>
                    </a:cubicBezTo>
                    <a:cubicBezTo>
                      <a:pt x="12739" y="204"/>
                      <a:pt x="12536" y="0"/>
                      <a:pt x="12291" y="0"/>
                    </a:cubicBezTo>
                    <a:close/>
                    <a:moveTo>
                      <a:pt x="13634" y="0"/>
                    </a:moveTo>
                    <a:cubicBezTo>
                      <a:pt x="13390" y="0"/>
                      <a:pt x="13187" y="204"/>
                      <a:pt x="13187" y="448"/>
                    </a:cubicBezTo>
                    <a:cubicBezTo>
                      <a:pt x="13187" y="692"/>
                      <a:pt x="13390" y="896"/>
                      <a:pt x="13634" y="896"/>
                    </a:cubicBezTo>
                    <a:cubicBezTo>
                      <a:pt x="13879" y="896"/>
                      <a:pt x="14082" y="692"/>
                      <a:pt x="14082" y="448"/>
                    </a:cubicBezTo>
                    <a:cubicBezTo>
                      <a:pt x="14082" y="204"/>
                      <a:pt x="13879" y="0"/>
                      <a:pt x="13634" y="0"/>
                    </a:cubicBezTo>
                    <a:close/>
                    <a:moveTo>
                      <a:pt x="14977" y="0"/>
                    </a:moveTo>
                    <a:cubicBezTo>
                      <a:pt x="14733" y="0"/>
                      <a:pt x="14530" y="204"/>
                      <a:pt x="14530" y="448"/>
                    </a:cubicBezTo>
                    <a:cubicBezTo>
                      <a:pt x="14530" y="692"/>
                      <a:pt x="14733" y="896"/>
                      <a:pt x="14977" y="896"/>
                    </a:cubicBezTo>
                    <a:cubicBezTo>
                      <a:pt x="15222" y="896"/>
                      <a:pt x="15425" y="692"/>
                      <a:pt x="15425" y="448"/>
                    </a:cubicBezTo>
                    <a:cubicBezTo>
                      <a:pt x="15425" y="204"/>
                      <a:pt x="15222" y="0"/>
                      <a:pt x="14977" y="0"/>
                    </a:cubicBezTo>
                    <a:close/>
                    <a:moveTo>
                      <a:pt x="16320" y="0"/>
                    </a:moveTo>
                    <a:cubicBezTo>
                      <a:pt x="16076" y="0"/>
                      <a:pt x="15873" y="204"/>
                      <a:pt x="15873" y="448"/>
                    </a:cubicBezTo>
                    <a:cubicBezTo>
                      <a:pt x="15873" y="692"/>
                      <a:pt x="16076" y="896"/>
                      <a:pt x="16320" y="896"/>
                    </a:cubicBezTo>
                    <a:cubicBezTo>
                      <a:pt x="16565" y="896"/>
                      <a:pt x="16768" y="692"/>
                      <a:pt x="16768" y="448"/>
                    </a:cubicBezTo>
                    <a:cubicBezTo>
                      <a:pt x="16768" y="204"/>
                      <a:pt x="16565" y="0"/>
                      <a:pt x="16320" y="0"/>
                    </a:cubicBezTo>
                    <a:close/>
                    <a:moveTo>
                      <a:pt x="367" y="1873"/>
                    </a:moveTo>
                    <a:cubicBezTo>
                      <a:pt x="164" y="1873"/>
                      <a:pt x="1" y="2035"/>
                      <a:pt x="1" y="2239"/>
                    </a:cubicBezTo>
                    <a:cubicBezTo>
                      <a:pt x="1" y="2483"/>
                      <a:pt x="164" y="2646"/>
                      <a:pt x="367" y="2646"/>
                    </a:cubicBezTo>
                    <a:lnTo>
                      <a:pt x="1954" y="2646"/>
                    </a:lnTo>
                    <a:cubicBezTo>
                      <a:pt x="2158" y="2646"/>
                      <a:pt x="2321" y="2483"/>
                      <a:pt x="2321" y="2239"/>
                    </a:cubicBezTo>
                    <a:cubicBezTo>
                      <a:pt x="2321" y="2035"/>
                      <a:pt x="2158" y="1873"/>
                      <a:pt x="1954" y="1873"/>
                    </a:cubicBezTo>
                    <a:close/>
                    <a:moveTo>
                      <a:pt x="3704" y="1873"/>
                    </a:moveTo>
                    <a:cubicBezTo>
                      <a:pt x="3501" y="1873"/>
                      <a:pt x="3297" y="2035"/>
                      <a:pt x="3297" y="2239"/>
                    </a:cubicBezTo>
                    <a:cubicBezTo>
                      <a:pt x="3297" y="2483"/>
                      <a:pt x="3501" y="2646"/>
                      <a:pt x="3704" y="2646"/>
                    </a:cubicBezTo>
                    <a:lnTo>
                      <a:pt x="7815" y="2646"/>
                    </a:lnTo>
                    <a:cubicBezTo>
                      <a:pt x="8059" y="2646"/>
                      <a:pt x="8222" y="2483"/>
                      <a:pt x="8222" y="2239"/>
                    </a:cubicBezTo>
                    <a:cubicBezTo>
                      <a:pt x="8222" y="2035"/>
                      <a:pt x="8059" y="1873"/>
                      <a:pt x="7815" y="1873"/>
                    </a:cubicBezTo>
                    <a:close/>
                    <a:moveTo>
                      <a:pt x="367" y="3663"/>
                    </a:moveTo>
                    <a:cubicBezTo>
                      <a:pt x="164" y="3663"/>
                      <a:pt x="1" y="3826"/>
                      <a:pt x="1" y="4070"/>
                    </a:cubicBezTo>
                    <a:cubicBezTo>
                      <a:pt x="1" y="4274"/>
                      <a:pt x="164" y="4436"/>
                      <a:pt x="367" y="4436"/>
                    </a:cubicBezTo>
                    <a:lnTo>
                      <a:pt x="1954" y="4436"/>
                    </a:lnTo>
                    <a:cubicBezTo>
                      <a:pt x="2158" y="4436"/>
                      <a:pt x="2321" y="4274"/>
                      <a:pt x="2321" y="4070"/>
                    </a:cubicBezTo>
                    <a:cubicBezTo>
                      <a:pt x="2321" y="3826"/>
                      <a:pt x="2158" y="3663"/>
                      <a:pt x="1954" y="3663"/>
                    </a:cubicBezTo>
                    <a:close/>
                    <a:moveTo>
                      <a:pt x="3704" y="3663"/>
                    </a:moveTo>
                    <a:cubicBezTo>
                      <a:pt x="3501" y="3663"/>
                      <a:pt x="3297" y="3826"/>
                      <a:pt x="3297" y="4070"/>
                    </a:cubicBezTo>
                    <a:cubicBezTo>
                      <a:pt x="3297" y="4274"/>
                      <a:pt x="3501" y="4436"/>
                      <a:pt x="3704" y="4436"/>
                    </a:cubicBezTo>
                    <a:lnTo>
                      <a:pt x="7815" y="4436"/>
                    </a:lnTo>
                    <a:cubicBezTo>
                      <a:pt x="8059" y="4436"/>
                      <a:pt x="8222" y="4274"/>
                      <a:pt x="8222" y="4070"/>
                    </a:cubicBezTo>
                    <a:cubicBezTo>
                      <a:pt x="8222" y="3826"/>
                      <a:pt x="8059" y="3663"/>
                      <a:pt x="7815" y="3663"/>
                    </a:cubicBezTo>
                    <a:close/>
                    <a:moveTo>
                      <a:pt x="9565" y="3623"/>
                    </a:moveTo>
                    <a:cubicBezTo>
                      <a:pt x="9320" y="3623"/>
                      <a:pt x="9117" y="3826"/>
                      <a:pt x="9117" y="4070"/>
                    </a:cubicBezTo>
                    <a:cubicBezTo>
                      <a:pt x="9117" y="4314"/>
                      <a:pt x="9320" y="4518"/>
                      <a:pt x="9565" y="4518"/>
                    </a:cubicBezTo>
                    <a:cubicBezTo>
                      <a:pt x="9850" y="4518"/>
                      <a:pt x="10053" y="4314"/>
                      <a:pt x="10053" y="4070"/>
                    </a:cubicBezTo>
                    <a:cubicBezTo>
                      <a:pt x="10053" y="3826"/>
                      <a:pt x="9850" y="3623"/>
                      <a:pt x="9565" y="3623"/>
                    </a:cubicBezTo>
                    <a:close/>
                    <a:moveTo>
                      <a:pt x="10948" y="3623"/>
                    </a:moveTo>
                    <a:cubicBezTo>
                      <a:pt x="10704" y="3623"/>
                      <a:pt x="10501" y="3826"/>
                      <a:pt x="10501" y="4070"/>
                    </a:cubicBezTo>
                    <a:cubicBezTo>
                      <a:pt x="10501" y="4314"/>
                      <a:pt x="10704" y="4518"/>
                      <a:pt x="10948" y="4518"/>
                    </a:cubicBezTo>
                    <a:cubicBezTo>
                      <a:pt x="11193" y="4518"/>
                      <a:pt x="11396" y="4314"/>
                      <a:pt x="11396" y="4070"/>
                    </a:cubicBezTo>
                    <a:cubicBezTo>
                      <a:pt x="11396" y="3826"/>
                      <a:pt x="11193" y="3623"/>
                      <a:pt x="10948" y="3623"/>
                    </a:cubicBezTo>
                    <a:close/>
                    <a:moveTo>
                      <a:pt x="12291" y="3623"/>
                    </a:moveTo>
                    <a:cubicBezTo>
                      <a:pt x="12047" y="3623"/>
                      <a:pt x="11844" y="3826"/>
                      <a:pt x="11844" y="4070"/>
                    </a:cubicBezTo>
                    <a:cubicBezTo>
                      <a:pt x="11844" y="4314"/>
                      <a:pt x="12047" y="4518"/>
                      <a:pt x="12291" y="4518"/>
                    </a:cubicBezTo>
                    <a:cubicBezTo>
                      <a:pt x="12536" y="4518"/>
                      <a:pt x="12739" y="4314"/>
                      <a:pt x="12739" y="4070"/>
                    </a:cubicBezTo>
                    <a:cubicBezTo>
                      <a:pt x="12739" y="3826"/>
                      <a:pt x="12536" y="3623"/>
                      <a:pt x="12291" y="3623"/>
                    </a:cubicBezTo>
                    <a:close/>
                    <a:moveTo>
                      <a:pt x="13634" y="3623"/>
                    </a:moveTo>
                    <a:cubicBezTo>
                      <a:pt x="13390" y="3623"/>
                      <a:pt x="13187" y="3826"/>
                      <a:pt x="13187" y="4070"/>
                    </a:cubicBezTo>
                    <a:cubicBezTo>
                      <a:pt x="13187" y="4314"/>
                      <a:pt x="13390" y="4518"/>
                      <a:pt x="13634" y="4518"/>
                    </a:cubicBezTo>
                    <a:cubicBezTo>
                      <a:pt x="13879" y="4518"/>
                      <a:pt x="14082" y="4314"/>
                      <a:pt x="14082" y="4070"/>
                    </a:cubicBezTo>
                    <a:cubicBezTo>
                      <a:pt x="14082" y="3826"/>
                      <a:pt x="13879" y="3623"/>
                      <a:pt x="13634" y="3623"/>
                    </a:cubicBezTo>
                    <a:close/>
                    <a:moveTo>
                      <a:pt x="14977" y="3623"/>
                    </a:moveTo>
                    <a:cubicBezTo>
                      <a:pt x="14733" y="3623"/>
                      <a:pt x="14530" y="3826"/>
                      <a:pt x="14530" y="4070"/>
                    </a:cubicBezTo>
                    <a:cubicBezTo>
                      <a:pt x="14530" y="4314"/>
                      <a:pt x="14733" y="4518"/>
                      <a:pt x="14977" y="4518"/>
                    </a:cubicBezTo>
                    <a:cubicBezTo>
                      <a:pt x="15222" y="4518"/>
                      <a:pt x="15425" y="4314"/>
                      <a:pt x="15425" y="4070"/>
                    </a:cubicBezTo>
                    <a:cubicBezTo>
                      <a:pt x="15425" y="3826"/>
                      <a:pt x="15222" y="3623"/>
                      <a:pt x="14977" y="3623"/>
                    </a:cubicBezTo>
                    <a:close/>
                    <a:moveTo>
                      <a:pt x="16320" y="3623"/>
                    </a:moveTo>
                    <a:cubicBezTo>
                      <a:pt x="16076" y="3623"/>
                      <a:pt x="15873" y="3826"/>
                      <a:pt x="15873" y="4070"/>
                    </a:cubicBezTo>
                    <a:cubicBezTo>
                      <a:pt x="15873" y="4314"/>
                      <a:pt x="16076" y="4518"/>
                      <a:pt x="16320" y="4518"/>
                    </a:cubicBezTo>
                    <a:cubicBezTo>
                      <a:pt x="16565" y="4518"/>
                      <a:pt x="16768" y="4314"/>
                      <a:pt x="16768" y="4070"/>
                    </a:cubicBezTo>
                    <a:cubicBezTo>
                      <a:pt x="16768" y="3826"/>
                      <a:pt x="16565" y="3623"/>
                      <a:pt x="16320" y="3623"/>
                    </a:cubicBezTo>
                    <a:close/>
                    <a:moveTo>
                      <a:pt x="367" y="5454"/>
                    </a:moveTo>
                    <a:cubicBezTo>
                      <a:pt x="164" y="5454"/>
                      <a:pt x="1" y="5617"/>
                      <a:pt x="1" y="5861"/>
                    </a:cubicBezTo>
                    <a:cubicBezTo>
                      <a:pt x="1" y="6064"/>
                      <a:pt x="164" y="6227"/>
                      <a:pt x="367" y="6227"/>
                    </a:cubicBezTo>
                    <a:lnTo>
                      <a:pt x="1954" y="6227"/>
                    </a:lnTo>
                    <a:cubicBezTo>
                      <a:pt x="2158" y="6227"/>
                      <a:pt x="2321" y="6064"/>
                      <a:pt x="2321" y="5861"/>
                    </a:cubicBezTo>
                    <a:cubicBezTo>
                      <a:pt x="2321" y="5617"/>
                      <a:pt x="2158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1" y="5454"/>
                      <a:pt x="3297" y="5617"/>
                      <a:pt x="3297" y="5861"/>
                    </a:cubicBezTo>
                    <a:cubicBezTo>
                      <a:pt x="3297" y="6064"/>
                      <a:pt x="3501" y="6227"/>
                      <a:pt x="3704" y="6227"/>
                    </a:cubicBezTo>
                    <a:lnTo>
                      <a:pt x="7815" y="6227"/>
                    </a:lnTo>
                    <a:cubicBezTo>
                      <a:pt x="8059" y="6227"/>
                      <a:pt x="8222" y="6064"/>
                      <a:pt x="8222" y="5861"/>
                    </a:cubicBezTo>
                    <a:cubicBezTo>
                      <a:pt x="8222" y="5617"/>
                      <a:pt x="8059" y="5454"/>
                      <a:pt x="7815" y="5454"/>
                    </a:cubicBezTo>
                    <a:close/>
                    <a:moveTo>
                      <a:pt x="367" y="7245"/>
                    </a:moveTo>
                    <a:cubicBezTo>
                      <a:pt x="164" y="7245"/>
                      <a:pt x="1" y="7448"/>
                      <a:pt x="1" y="7652"/>
                    </a:cubicBezTo>
                    <a:cubicBezTo>
                      <a:pt x="1" y="7855"/>
                      <a:pt x="164" y="8018"/>
                      <a:pt x="367" y="8018"/>
                    </a:cubicBezTo>
                    <a:lnTo>
                      <a:pt x="1954" y="8018"/>
                    </a:lnTo>
                    <a:cubicBezTo>
                      <a:pt x="2158" y="8018"/>
                      <a:pt x="2321" y="7855"/>
                      <a:pt x="2321" y="7652"/>
                    </a:cubicBezTo>
                    <a:cubicBezTo>
                      <a:pt x="2321" y="7448"/>
                      <a:pt x="2158" y="7245"/>
                      <a:pt x="1954" y="7245"/>
                    </a:cubicBezTo>
                    <a:close/>
                    <a:moveTo>
                      <a:pt x="3704" y="7245"/>
                    </a:moveTo>
                    <a:cubicBezTo>
                      <a:pt x="3501" y="7245"/>
                      <a:pt x="3297" y="7448"/>
                      <a:pt x="3297" y="7652"/>
                    </a:cubicBezTo>
                    <a:cubicBezTo>
                      <a:pt x="3297" y="7855"/>
                      <a:pt x="3501" y="8018"/>
                      <a:pt x="3704" y="8018"/>
                    </a:cubicBezTo>
                    <a:lnTo>
                      <a:pt x="7815" y="8018"/>
                    </a:lnTo>
                    <a:cubicBezTo>
                      <a:pt x="8059" y="8018"/>
                      <a:pt x="8222" y="7855"/>
                      <a:pt x="8222" y="7652"/>
                    </a:cubicBezTo>
                    <a:cubicBezTo>
                      <a:pt x="8222" y="7448"/>
                      <a:pt x="8059" y="7245"/>
                      <a:pt x="7815" y="7245"/>
                    </a:cubicBezTo>
                    <a:close/>
                    <a:moveTo>
                      <a:pt x="14204" y="8750"/>
                    </a:moveTo>
                    <a:cubicBezTo>
                      <a:pt x="13960" y="8750"/>
                      <a:pt x="13756" y="8954"/>
                      <a:pt x="13756" y="9239"/>
                    </a:cubicBezTo>
                    <a:cubicBezTo>
                      <a:pt x="13756" y="9483"/>
                      <a:pt x="13960" y="9686"/>
                      <a:pt x="14204" y="9686"/>
                    </a:cubicBezTo>
                    <a:cubicBezTo>
                      <a:pt x="14448" y="9686"/>
                      <a:pt x="14652" y="9483"/>
                      <a:pt x="14652" y="9239"/>
                    </a:cubicBezTo>
                    <a:cubicBezTo>
                      <a:pt x="14652" y="8954"/>
                      <a:pt x="14448" y="8750"/>
                      <a:pt x="14204" y="8750"/>
                    </a:cubicBezTo>
                    <a:close/>
                    <a:moveTo>
                      <a:pt x="15547" y="8750"/>
                    </a:moveTo>
                    <a:cubicBezTo>
                      <a:pt x="15303" y="8750"/>
                      <a:pt x="15099" y="8954"/>
                      <a:pt x="15099" y="9239"/>
                    </a:cubicBezTo>
                    <a:cubicBezTo>
                      <a:pt x="15099" y="9483"/>
                      <a:pt x="15303" y="9686"/>
                      <a:pt x="15547" y="9686"/>
                    </a:cubicBezTo>
                    <a:cubicBezTo>
                      <a:pt x="15791" y="9686"/>
                      <a:pt x="15995" y="9483"/>
                      <a:pt x="15995" y="9239"/>
                    </a:cubicBezTo>
                    <a:cubicBezTo>
                      <a:pt x="15995" y="8954"/>
                      <a:pt x="15791" y="8750"/>
                      <a:pt x="15547" y="8750"/>
                    </a:cubicBezTo>
                    <a:close/>
                    <a:moveTo>
                      <a:pt x="16890" y="8750"/>
                    </a:moveTo>
                    <a:cubicBezTo>
                      <a:pt x="16646" y="8750"/>
                      <a:pt x="16442" y="8954"/>
                      <a:pt x="16442" y="9239"/>
                    </a:cubicBezTo>
                    <a:cubicBezTo>
                      <a:pt x="16442" y="9483"/>
                      <a:pt x="16646" y="9686"/>
                      <a:pt x="16890" y="9686"/>
                    </a:cubicBezTo>
                    <a:cubicBezTo>
                      <a:pt x="17134" y="9686"/>
                      <a:pt x="17338" y="9483"/>
                      <a:pt x="17338" y="9239"/>
                    </a:cubicBezTo>
                    <a:cubicBezTo>
                      <a:pt x="17338" y="8954"/>
                      <a:pt x="17134" y="8750"/>
                      <a:pt x="16890" y="8750"/>
                    </a:cubicBezTo>
                    <a:close/>
                    <a:moveTo>
                      <a:pt x="18233" y="8750"/>
                    </a:moveTo>
                    <a:cubicBezTo>
                      <a:pt x="17989" y="8750"/>
                      <a:pt x="17785" y="8954"/>
                      <a:pt x="17785" y="9239"/>
                    </a:cubicBezTo>
                    <a:cubicBezTo>
                      <a:pt x="17785" y="9483"/>
                      <a:pt x="17989" y="9686"/>
                      <a:pt x="18233" y="9686"/>
                    </a:cubicBezTo>
                    <a:cubicBezTo>
                      <a:pt x="18477" y="9686"/>
                      <a:pt x="18681" y="9483"/>
                      <a:pt x="18681" y="9239"/>
                    </a:cubicBezTo>
                    <a:cubicBezTo>
                      <a:pt x="18681" y="8954"/>
                      <a:pt x="18477" y="8750"/>
                      <a:pt x="18233" y="8750"/>
                    </a:cubicBezTo>
                    <a:close/>
                    <a:moveTo>
                      <a:pt x="19576" y="8750"/>
                    </a:moveTo>
                    <a:cubicBezTo>
                      <a:pt x="19332" y="8750"/>
                      <a:pt x="19128" y="8954"/>
                      <a:pt x="19128" y="9239"/>
                    </a:cubicBezTo>
                    <a:cubicBezTo>
                      <a:pt x="19128" y="9483"/>
                      <a:pt x="19332" y="9686"/>
                      <a:pt x="19576" y="9686"/>
                    </a:cubicBezTo>
                    <a:cubicBezTo>
                      <a:pt x="19820" y="9686"/>
                      <a:pt x="20024" y="9483"/>
                      <a:pt x="20024" y="9239"/>
                    </a:cubicBezTo>
                    <a:cubicBezTo>
                      <a:pt x="20024" y="8954"/>
                      <a:pt x="19820" y="8750"/>
                      <a:pt x="19576" y="8750"/>
                    </a:cubicBezTo>
                    <a:close/>
                    <a:moveTo>
                      <a:pt x="20919" y="8750"/>
                    </a:moveTo>
                    <a:cubicBezTo>
                      <a:pt x="20675" y="8750"/>
                      <a:pt x="20471" y="8954"/>
                      <a:pt x="20471" y="9239"/>
                    </a:cubicBezTo>
                    <a:cubicBezTo>
                      <a:pt x="20471" y="9483"/>
                      <a:pt x="20675" y="9686"/>
                      <a:pt x="20919" y="9686"/>
                    </a:cubicBezTo>
                    <a:cubicBezTo>
                      <a:pt x="21163" y="9686"/>
                      <a:pt x="21367" y="9483"/>
                      <a:pt x="21367" y="9239"/>
                    </a:cubicBezTo>
                    <a:cubicBezTo>
                      <a:pt x="21367" y="8954"/>
                      <a:pt x="21163" y="8750"/>
                      <a:pt x="20919" y="8750"/>
                    </a:cubicBezTo>
                    <a:close/>
                    <a:moveTo>
                      <a:pt x="367" y="9076"/>
                    </a:moveTo>
                    <a:cubicBezTo>
                      <a:pt x="164" y="9076"/>
                      <a:pt x="1" y="9239"/>
                      <a:pt x="1" y="9442"/>
                    </a:cubicBezTo>
                    <a:cubicBezTo>
                      <a:pt x="1" y="9646"/>
                      <a:pt x="164" y="9849"/>
                      <a:pt x="367" y="9849"/>
                    </a:cubicBezTo>
                    <a:lnTo>
                      <a:pt x="1954" y="9849"/>
                    </a:lnTo>
                    <a:cubicBezTo>
                      <a:pt x="2158" y="9849"/>
                      <a:pt x="2321" y="9646"/>
                      <a:pt x="2321" y="9442"/>
                    </a:cubicBezTo>
                    <a:cubicBezTo>
                      <a:pt x="2321" y="9239"/>
                      <a:pt x="2158" y="9076"/>
                      <a:pt x="1954" y="9076"/>
                    </a:cubicBezTo>
                    <a:close/>
                    <a:moveTo>
                      <a:pt x="8629" y="9076"/>
                    </a:moveTo>
                    <a:cubicBezTo>
                      <a:pt x="8425" y="9076"/>
                      <a:pt x="8262" y="9239"/>
                      <a:pt x="8262" y="9442"/>
                    </a:cubicBezTo>
                    <a:cubicBezTo>
                      <a:pt x="8262" y="9646"/>
                      <a:pt x="8425" y="9849"/>
                      <a:pt x="8629" y="9849"/>
                    </a:cubicBezTo>
                    <a:lnTo>
                      <a:pt x="12780" y="9849"/>
                    </a:lnTo>
                    <a:cubicBezTo>
                      <a:pt x="12983" y="9849"/>
                      <a:pt x="13146" y="9646"/>
                      <a:pt x="13146" y="9442"/>
                    </a:cubicBezTo>
                    <a:cubicBezTo>
                      <a:pt x="13146" y="9239"/>
                      <a:pt x="12983" y="9076"/>
                      <a:pt x="12780" y="9076"/>
                    </a:cubicBezTo>
                    <a:close/>
                    <a:moveTo>
                      <a:pt x="367" y="10867"/>
                    </a:moveTo>
                    <a:cubicBezTo>
                      <a:pt x="164" y="10867"/>
                      <a:pt x="1" y="11029"/>
                      <a:pt x="1" y="11233"/>
                    </a:cubicBezTo>
                    <a:cubicBezTo>
                      <a:pt x="1" y="11436"/>
                      <a:pt x="164" y="11640"/>
                      <a:pt x="367" y="11640"/>
                    </a:cubicBezTo>
                    <a:lnTo>
                      <a:pt x="1954" y="11640"/>
                    </a:lnTo>
                    <a:cubicBezTo>
                      <a:pt x="2158" y="11640"/>
                      <a:pt x="2321" y="11436"/>
                      <a:pt x="2321" y="11233"/>
                    </a:cubicBezTo>
                    <a:cubicBezTo>
                      <a:pt x="2321" y="11029"/>
                      <a:pt x="2158" y="10867"/>
                      <a:pt x="1954" y="10867"/>
                    </a:cubicBezTo>
                    <a:close/>
                    <a:moveTo>
                      <a:pt x="8629" y="10867"/>
                    </a:moveTo>
                    <a:cubicBezTo>
                      <a:pt x="8425" y="10867"/>
                      <a:pt x="8262" y="11029"/>
                      <a:pt x="8262" y="11233"/>
                    </a:cubicBezTo>
                    <a:cubicBezTo>
                      <a:pt x="8262" y="11436"/>
                      <a:pt x="8425" y="11640"/>
                      <a:pt x="8629" y="11640"/>
                    </a:cubicBezTo>
                    <a:lnTo>
                      <a:pt x="12780" y="11640"/>
                    </a:lnTo>
                    <a:cubicBezTo>
                      <a:pt x="12983" y="11640"/>
                      <a:pt x="13146" y="11436"/>
                      <a:pt x="13146" y="11233"/>
                    </a:cubicBezTo>
                    <a:cubicBezTo>
                      <a:pt x="13146" y="11029"/>
                      <a:pt x="12983" y="10867"/>
                      <a:pt x="12780" y="10867"/>
                    </a:cubicBezTo>
                    <a:close/>
                    <a:moveTo>
                      <a:pt x="14204" y="12495"/>
                    </a:moveTo>
                    <a:cubicBezTo>
                      <a:pt x="13960" y="12495"/>
                      <a:pt x="13756" y="12657"/>
                      <a:pt x="13756" y="12942"/>
                    </a:cubicBezTo>
                    <a:cubicBezTo>
                      <a:pt x="13756" y="13186"/>
                      <a:pt x="13960" y="13390"/>
                      <a:pt x="14204" y="13390"/>
                    </a:cubicBezTo>
                    <a:cubicBezTo>
                      <a:pt x="14448" y="13390"/>
                      <a:pt x="14652" y="13186"/>
                      <a:pt x="14652" y="12942"/>
                    </a:cubicBezTo>
                    <a:cubicBezTo>
                      <a:pt x="14652" y="12657"/>
                      <a:pt x="14448" y="12495"/>
                      <a:pt x="14204" y="12495"/>
                    </a:cubicBezTo>
                    <a:close/>
                    <a:moveTo>
                      <a:pt x="15547" y="12495"/>
                    </a:moveTo>
                    <a:cubicBezTo>
                      <a:pt x="15303" y="12495"/>
                      <a:pt x="15099" y="12657"/>
                      <a:pt x="15099" y="12942"/>
                    </a:cubicBezTo>
                    <a:cubicBezTo>
                      <a:pt x="15099" y="13186"/>
                      <a:pt x="15303" y="13390"/>
                      <a:pt x="15547" y="13390"/>
                    </a:cubicBezTo>
                    <a:cubicBezTo>
                      <a:pt x="15791" y="13390"/>
                      <a:pt x="15995" y="13186"/>
                      <a:pt x="15995" y="12942"/>
                    </a:cubicBezTo>
                    <a:cubicBezTo>
                      <a:pt x="15995" y="12657"/>
                      <a:pt x="15791" y="12495"/>
                      <a:pt x="15547" y="12495"/>
                    </a:cubicBezTo>
                    <a:close/>
                    <a:moveTo>
                      <a:pt x="16890" y="12495"/>
                    </a:moveTo>
                    <a:cubicBezTo>
                      <a:pt x="16646" y="12495"/>
                      <a:pt x="16442" y="12657"/>
                      <a:pt x="16442" y="12942"/>
                    </a:cubicBezTo>
                    <a:cubicBezTo>
                      <a:pt x="16442" y="13186"/>
                      <a:pt x="16646" y="13390"/>
                      <a:pt x="16890" y="13390"/>
                    </a:cubicBezTo>
                    <a:cubicBezTo>
                      <a:pt x="17134" y="13390"/>
                      <a:pt x="17338" y="13186"/>
                      <a:pt x="17338" y="12942"/>
                    </a:cubicBezTo>
                    <a:cubicBezTo>
                      <a:pt x="17338" y="12657"/>
                      <a:pt x="17134" y="12495"/>
                      <a:pt x="16890" y="12495"/>
                    </a:cubicBezTo>
                    <a:close/>
                    <a:moveTo>
                      <a:pt x="18233" y="12495"/>
                    </a:moveTo>
                    <a:cubicBezTo>
                      <a:pt x="17989" y="12495"/>
                      <a:pt x="17785" y="12657"/>
                      <a:pt x="17785" y="12942"/>
                    </a:cubicBezTo>
                    <a:cubicBezTo>
                      <a:pt x="17785" y="13186"/>
                      <a:pt x="17989" y="13390"/>
                      <a:pt x="18233" y="13390"/>
                    </a:cubicBezTo>
                    <a:cubicBezTo>
                      <a:pt x="18477" y="13390"/>
                      <a:pt x="18681" y="13186"/>
                      <a:pt x="18681" y="12942"/>
                    </a:cubicBezTo>
                    <a:cubicBezTo>
                      <a:pt x="18681" y="12657"/>
                      <a:pt x="18477" y="12495"/>
                      <a:pt x="18233" y="12495"/>
                    </a:cubicBezTo>
                    <a:close/>
                    <a:moveTo>
                      <a:pt x="19576" y="12495"/>
                    </a:moveTo>
                    <a:cubicBezTo>
                      <a:pt x="19332" y="12495"/>
                      <a:pt x="19128" y="12657"/>
                      <a:pt x="19128" y="12942"/>
                    </a:cubicBezTo>
                    <a:cubicBezTo>
                      <a:pt x="19128" y="13186"/>
                      <a:pt x="19332" y="13390"/>
                      <a:pt x="19576" y="13390"/>
                    </a:cubicBezTo>
                    <a:cubicBezTo>
                      <a:pt x="19820" y="13390"/>
                      <a:pt x="20024" y="13186"/>
                      <a:pt x="20024" y="12942"/>
                    </a:cubicBezTo>
                    <a:cubicBezTo>
                      <a:pt x="20024" y="12657"/>
                      <a:pt x="19820" y="12495"/>
                      <a:pt x="19576" y="12495"/>
                    </a:cubicBezTo>
                    <a:close/>
                    <a:moveTo>
                      <a:pt x="20919" y="12495"/>
                    </a:moveTo>
                    <a:cubicBezTo>
                      <a:pt x="20675" y="12495"/>
                      <a:pt x="20471" y="12657"/>
                      <a:pt x="20471" y="12942"/>
                    </a:cubicBezTo>
                    <a:cubicBezTo>
                      <a:pt x="20471" y="13186"/>
                      <a:pt x="20675" y="13390"/>
                      <a:pt x="20919" y="13390"/>
                    </a:cubicBezTo>
                    <a:cubicBezTo>
                      <a:pt x="21163" y="13390"/>
                      <a:pt x="21367" y="13186"/>
                      <a:pt x="21367" y="12942"/>
                    </a:cubicBezTo>
                    <a:cubicBezTo>
                      <a:pt x="21367" y="12657"/>
                      <a:pt x="21163" y="12495"/>
                      <a:pt x="20919" y="12495"/>
                    </a:cubicBezTo>
                    <a:close/>
                    <a:moveTo>
                      <a:pt x="367" y="12657"/>
                    </a:moveTo>
                    <a:cubicBezTo>
                      <a:pt x="164" y="12657"/>
                      <a:pt x="1" y="12820"/>
                      <a:pt x="1" y="13024"/>
                    </a:cubicBezTo>
                    <a:cubicBezTo>
                      <a:pt x="1" y="13268"/>
                      <a:pt x="164" y="13431"/>
                      <a:pt x="367" y="13431"/>
                    </a:cubicBezTo>
                    <a:lnTo>
                      <a:pt x="1954" y="13431"/>
                    </a:lnTo>
                    <a:cubicBezTo>
                      <a:pt x="2158" y="13431"/>
                      <a:pt x="2321" y="13268"/>
                      <a:pt x="2321" y="13024"/>
                    </a:cubicBezTo>
                    <a:cubicBezTo>
                      <a:pt x="2321" y="12820"/>
                      <a:pt x="2158" y="12657"/>
                      <a:pt x="1954" y="12657"/>
                    </a:cubicBezTo>
                    <a:close/>
                    <a:moveTo>
                      <a:pt x="8629" y="12657"/>
                    </a:moveTo>
                    <a:cubicBezTo>
                      <a:pt x="8425" y="12657"/>
                      <a:pt x="8262" y="12820"/>
                      <a:pt x="8262" y="13024"/>
                    </a:cubicBezTo>
                    <a:cubicBezTo>
                      <a:pt x="8262" y="13268"/>
                      <a:pt x="8425" y="13431"/>
                      <a:pt x="8629" y="13431"/>
                    </a:cubicBezTo>
                    <a:lnTo>
                      <a:pt x="12780" y="13431"/>
                    </a:lnTo>
                    <a:cubicBezTo>
                      <a:pt x="12983" y="13431"/>
                      <a:pt x="13146" y="13268"/>
                      <a:pt x="13146" y="13024"/>
                    </a:cubicBezTo>
                    <a:cubicBezTo>
                      <a:pt x="13146" y="12820"/>
                      <a:pt x="12983" y="12657"/>
                      <a:pt x="12780" y="12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1825;p35">
                <a:extLst>
                  <a:ext uri="{FF2B5EF4-FFF2-40B4-BE49-F238E27FC236}">
                    <a16:creationId xmlns:a16="http://schemas.microsoft.com/office/drawing/2014/main" id="{A10B3ECF-C759-D473-D41A-253D9645C3F9}"/>
                  </a:ext>
                </a:extLst>
              </p:cNvPr>
              <p:cNvSpPr/>
              <p:nvPr/>
            </p:nvSpPr>
            <p:spPr>
              <a:xfrm>
                <a:off x="2792550" y="4478775"/>
                <a:ext cx="65727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6291" h="2931" extrusionOk="0">
                    <a:moveTo>
                      <a:pt x="5088" y="0"/>
                    </a:moveTo>
                    <a:lnTo>
                      <a:pt x="4925" y="41"/>
                    </a:lnTo>
                    <a:lnTo>
                      <a:pt x="326" y="2238"/>
                    </a:lnTo>
                    <a:cubicBezTo>
                      <a:pt x="0" y="2401"/>
                      <a:pt x="123" y="2930"/>
                      <a:pt x="489" y="2930"/>
                    </a:cubicBezTo>
                    <a:lnTo>
                      <a:pt x="22913" y="2930"/>
                    </a:lnTo>
                    <a:cubicBezTo>
                      <a:pt x="22994" y="2930"/>
                      <a:pt x="23076" y="2890"/>
                      <a:pt x="23157" y="2849"/>
                    </a:cubicBezTo>
                    <a:lnTo>
                      <a:pt x="26047" y="651"/>
                    </a:lnTo>
                    <a:cubicBezTo>
                      <a:pt x="26291" y="448"/>
                      <a:pt x="26169" y="0"/>
                      <a:pt x="258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1826;p35">
                <a:extLst>
                  <a:ext uri="{FF2B5EF4-FFF2-40B4-BE49-F238E27FC236}">
                    <a16:creationId xmlns:a16="http://schemas.microsoft.com/office/drawing/2014/main" id="{B4E47BDE-E108-3B57-625B-5F8D9E7F2367}"/>
                  </a:ext>
                </a:extLst>
              </p:cNvPr>
              <p:cNvSpPr/>
              <p:nvPr/>
            </p:nvSpPr>
            <p:spPr>
              <a:xfrm>
                <a:off x="2787450" y="4470625"/>
                <a:ext cx="66747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26699" h="3582" extrusionOk="0">
                    <a:moveTo>
                      <a:pt x="26047" y="652"/>
                    </a:moveTo>
                    <a:lnTo>
                      <a:pt x="26047" y="692"/>
                    </a:lnTo>
                    <a:lnTo>
                      <a:pt x="26006" y="692"/>
                    </a:lnTo>
                    <a:lnTo>
                      <a:pt x="23117" y="2931"/>
                    </a:lnTo>
                    <a:lnTo>
                      <a:pt x="693" y="2931"/>
                    </a:lnTo>
                    <a:lnTo>
                      <a:pt x="652" y="2890"/>
                    </a:lnTo>
                    <a:lnTo>
                      <a:pt x="693" y="2890"/>
                    </a:lnTo>
                    <a:lnTo>
                      <a:pt x="5251" y="692"/>
                    </a:lnTo>
                    <a:lnTo>
                      <a:pt x="5332" y="652"/>
                    </a:lnTo>
                    <a:close/>
                    <a:moveTo>
                      <a:pt x="5210" y="0"/>
                    </a:moveTo>
                    <a:lnTo>
                      <a:pt x="5088" y="41"/>
                    </a:lnTo>
                    <a:lnTo>
                      <a:pt x="5007" y="41"/>
                    </a:lnTo>
                    <a:lnTo>
                      <a:pt x="367" y="2279"/>
                    </a:lnTo>
                    <a:cubicBezTo>
                      <a:pt x="123" y="2402"/>
                      <a:pt x="1" y="2646"/>
                      <a:pt x="1" y="2890"/>
                    </a:cubicBezTo>
                    <a:cubicBezTo>
                      <a:pt x="1" y="3053"/>
                      <a:pt x="42" y="3256"/>
                      <a:pt x="164" y="3378"/>
                    </a:cubicBezTo>
                    <a:cubicBezTo>
                      <a:pt x="286" y="3500"/>
                      <a:pt x="489" y="3582"/>
                      <a:pt x="693" y="3582"/>
                    </a:cubicBezTo>
                    <a:lnTo>
                      <a:pt x="23117" y="3582"/>
                    </a:lnTo>
                    <a:cubicBezTo>
                      <a:pt x="23280" y="3582"/>
                      <a:pt x="23442" y="3541"/>
                      <a:pt x="23565" y="3460"/>
                    </a:cubicBezTo>
                    <a:lnTo>
                      <a:pt x="26454" y="1221"/>
                    </a:lnTo>
                    <a:cubicBezTo>
                      <a:pt x="26617" y="1099"/>
                      <a:pt x="26698" y="896"/>
                      <a:pt x="26698" y="692"/>
                    </a:cubicBezTo>
                    <a:cubicBezTo>
                      <a:pt x="26698" y="489"/>
                      <a:pt x="26658" y="326"/>
                      <a:pt x="26535" y="204"/>
                    </a:cubicBezTo>
                    <a:cubicBezTo>
                      <a:pt x="26413" y="82"/>
                      <a:pt x="26210" y="0"/>
                      <a:pt x="26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1827;p35">
                <a:extLst>
                  <a:ext uri="{FF2B5EF4-FFF2-40B4-BE49-F238E27FC236}">
                    <a16:creationId xmlns:a16="http://schemas.microsoft.com/office/drawing/2014/main" id="{0EE48174-A78F-799A-2F32-1CF56A745CA9}"/>
                  </a:ext>
                </a:extLst>
              </p:cNvPr>
              <p:cNvSpPr/>
              <p:nvPr/>
            </p:nvSpPr>
            <p:spPr>
              <a:xfrm>
                <a:off x="3097775" y="4128775"/>
                <a:ext cx="102775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15710" extrusionOk="0">
                    <a:moveTo>
                      <a:pt x="1" y="0"/>
                    </a:moveTo>
                    <a:lnTo>
                      <a:pt x="1" y="15709"/>
                    </a:lnTo>
                    <a:lnTo>
                      <a:pt x="4111" y="15709"/>
                    </a:lnTo>
                    <a:lnTo>
                      <a:pt x="41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1828;p35">
                <a:extLst>
                  <a:ext uri="{FF2B5EF4-FFF2-40B4-BE49-F238E27FC236}">
                    <a16:creationId xmlns:a16="http://schemas.microsoft.com/office/drawing/2014/main" id="{18B8DABC-CB8E-E8E2-3430-E6F7B1CBD646}"/>
                  </a:ext>
                </a:extLst>
              </p:cNvPr>
              <p:cNvSpPr/>
              <p:nvPr/>
            </p:nvSpPr>
            <p:spPr>
              <a:xfrm>
                <a:off x="3089625" y="4119600"/>
                <a:ext cx="120100" cy="4100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6402" extrusionOk="0">
                    <a:moveTo>
                      <a:pt x="4111" y="693"/>
                    </a:moveTo>
                    <a:lnTo>
                      <a:pt x="4111" y="15751"/>
                    </a:lnTo>
                    <a:lnTo>
                      <a:pt x="652" y="15751"/>
                    </a:lnTo>
                    <a:lnTo>
                      <a:pt x="652" y="693"/>
                    </a:lnTo>
                    <a:close/>
                    <a:moveTo>
                      <a:pt x="327" y="1"/>
                    </a:moveTo>
                    <a:cubicBezTo>
                      <a:pt x="245" y="1"/>
                      <a:pt x="164" y="42"/>
                      <a:pt x="82" y="123"/>
                    </a:cubicBezTo>
                    <a:cubicBezTo>
                      <a:pt x="42" y="164"/>
                      <a:pt x="1" y="286"/>
                      <a:pt x="1" y="367"/>
                    </a:cubicBezTo>
                    <a:lnTo>
                      <a:pt x="1" y="16076"/>
                    </a:lnTo>
                    <a:cubicBezTo>
                      <a:pt x="1" y="16158"/>
                      <a:pt x="42" y="16239"/>
                      <a:pt x="82" y="16320"/>
                    </a:cubicBezTo>
                    <a:cubicBezTo>
                      <a:pt x="164" y="16361"/>
                      <a:pt x="245" y="16402"/>
                      <a:pt x="327" y="16402"/>
                    </a:cubicBezTo>
                    <a:lnTo>
                      <a:pt x="4437" y="16402"/>
                    </a:lnTo>
                    <a:cubicBezTo>
                      <a:pt x="4559" y="16402"/>
                      <a:pt x="4640" y="16361"/>
                      <a:pt x="4681" y="16320"/>
                    </a:cubicBezTo>
                    <a:cubicBezTo>
                      <a:pt x="4763" y="16239"/>
                      <a:pt x="4803" y="16158"/>
                      <a:pt x="4803" y="16076"/>
                    </a:cubicBezTo>
                    <a:lnTo>
                      <a:pt x="4803" y="367"/>
                    </a:lnTo>
                    <a:cubicBezTo>
                      <a:pt x="4803" y="286"/>
                      <a:pt x="4763" y="164"/>
                      <a:pt x="4681" y="123"/>
                    </a:cubicBezTo>
                    <a:cubicBezTo>
                      <a:pt x="4640" y="42"/>
                      <a:pt x="4559" y="1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1829;p35">
                <a:extLst>
                  <a:ext uri="{FF2B5EF4-FFF2-40B4-BE49-F238E27FC236}">
                    <a16:creationId xmlns:a16="http://schemas.microsoft.com/office/drawing/2014/main" id="{88B19FB8-88C6-3DDF-12C3-164879A7890B}"/>
                  </a:ext>
                </a:extLst>
              </p:cNvPr>
              <p:cNvSpPr/>
              <p:nvPr/>
            </p:nvSpPr>
            <p:spPr>
              <a:xfrm>
                <a:off x="3081500" y="4128775"/>
                <a:ext cx="135350" cy="284900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1396" extrusionOk="0">
                    <a:moveTo>
                      <a:pt x="0" y="0"/>
                    </a:moveTo>
                    <a:lnTo>
                      <a:pt x="0" y="11395"/>
                    </a:lnTo>
                    <a:lnTo>
                      <a:pt x="5413" y="11395"/>
                    </a:lnTo>
                    <a:lnTo>
                      <a:pt x="54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1830;p35">
                <a:extLst>
                  <a:ext uri="{FF2B5EF4-FFF2-40B4-BE49-F238E27FC236}">
                    <a16:creationId xmlns:a16="http://schemas.microsoft.com/office/drawing/2014/main" id="{10057B68-F1CE-D842-CD1C-63C3CDA21AEF}"/>
                  </a:ext>
                </a:extLst>
              </p:cNvPr>
              <p:cNvSpPr/>
              <p:nvPr/>
            </p:nvSpPr>
            <p:spPr>
              <a:xfrm>
                <a:off x="3073350" y="4119600"/>
                <a:ext cx="152650" cy="302200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2088" extrusionOk="0">
                    <a:moveTo>
                      <a:pt x="5414" y="693"/>
                    </a:moveTo>
                    <a:lnTo>
                      <a:pt x="5414" y="11437"/>
                    </a:lnTo>
                    <a:lnTo>
                      <a:pt x="693" y="11437"/>
                    </a:lnTo>
                    <a:lnTo>
                      <a:pt x="693" y="693"/>
                    </a:lnTo>
                    <a:close/>
                    <a:moveTo>
                      <a:pt x="326" y="1"/>
                    </a:moveTo>
                    <a:cubicBezTo>
                      <a:pt x="245" y="1"/>
                      <a:pt x="164" y="42"/>
                      <a:pt x="82" y="123"/>
                    </a:cubicBezTo>
                    <a:cubicBezTo>
                      <a:pt x="42" y="164"/>
                      <a:pt x="1" y="286"/>
                      <a:pt x="1" y="367"/>
                    </a:cubicBezTo>
                    <a:lnTo>
                      <a:pt x="1" y="11762"/>
                    </a:lnTo>
                    <a:cubicBezTo>
                      <a:pt x="1" y="11844"/>
                      <a:pt x="42" y="11925"/>
                      <a:pt x="82" y="12007"/>
                    </a:cubicBezTo>
                    <a:cubicBezTo>
                      <a:pt x="164" y="12088"/>
                      <a:pt x="245" y="12088"/>
                      <a:pt x="326" y="12088"/>
                    </a:cubicBezTo>
                    <a:lnTo>
                      <a:pt x="5739" y="12088"/>
                    </a:lnTo>
                    <a:cubicBezTo>
                      <a:pt x="5861" y="12088"/>
                      <a:pt x="5943" y="12088"/>
                      <a:pt x="5983" y="12007"/>
                    </a:cubicBezTo>
                    <a:cubicBezTo>
                      <a:pt x="6065" y="11925"/>
                      <a:pt x="6105" y="11844"/>
                      <a:pt x="6105" y="11762"/>
                    </a:cubicBezTo>
                    <a:lnTo>
                      <a:pt x="6105" y="367"/>
                    </a:lnTo>
                    <a:cubicBezTo>
                      <a:pt x="6105" y="286"/>
                      <a:pt x="6065" y="164"/>
                      <a:pt x="5983" y="123"/>
                    </a:cubicBezTo>
                    <a:cubicBezTo>
                      <a:pt x="5943" y="42"/>
                      <a:pt x="5861" y="1"/>
                      <a:pt x="5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1831;p35">
                <a:extLst>
                  <a:ext uri="{FF2B5EF4-FFF2-40B4-BE49-F238E27FC236}">
                    <a16:creationId xmlns:a16="http://schemas.microsoft.com/office/drawing/2014/main" id="{D4E49606-B80B-AB4F-92DA-9A78C0633A21}"/>
                  </a:ext>
                </a:extLst>
              </p:cNvPr>
              <p:cNvSpPr/>
              <p:nvPr/>
            </p:nvSpPr>
            <p:spPr>
              <a:xfrm>
                <a:off x="2320450" y="2821375"/>
                <a:ext cx="1707275" cy="1335900"/>
              </a:xfrm>
              <a:custGeom>
                <a:avLst/>
                <a:gdLst/>
                <a:ahLst/>
                <a:cxnLst/>
                <a:rect l="l" t="t" r="r" b="b"/>
                <a:pathLst>
                  <a:path w="68291" h="53436" extrusionOk="0">
                    <a:moveTo>
                      <a:pt x="1" y="0"/>
                    </a:moveTo>
                    <a:lnTo>
                      <a:pt x="1" y="53436"/>
                    </a:lnTo>
                    <a:lnTo>
                      <a:pt x="68291" y="53436"/>
                    </a:lnTo>
                    <a:lnTo>
                      <a:pt x="682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1832;p35">
                <a:extLst>
                  <a:ext uri="{FF2B5EF4-FFF2-40B4-BE49-F238E27FC236}">
                    <a16:creationId xmlns:a16="http://schemas.microsoft.com/office/drawing/2014/main" id="{305E17AD-6DE4-4BA0-DF84-54B50E5DD8E9}"/>
                  </a:ext>
                </a:extLst>
              </p:cNvPr>
              <p:cNvSpPr/>
              <p:nvPr/>
            </p:nvSpPr>
            <p:spPr>
              <a:xfrm>
                <a:off x="2311300" y="2813225"/>
                <a:ext cx="1724575" cy="1352200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54088" extrusionOk="0">
                    <a:moveTo>
                      <a:pt x="68290" y="693"/>
                    </a:moveTo>
                    <a:lnTo>
                      <a:pt x="68290" y="53395"/>
                    </a:lnTo>
                    <a:lnTo>
                      <a:pt x="693" y="53395"/>
                    </a:lnTo>
                    <a:lnTo>
                      <a:pt x="693" y="693"/>
                    </a:lnTo>
                    <a:close/>
                    <a:moveTo>
                      <a:pt x="367" y="1"/>
                    </a:moveTo>
                    <a:cubicBezTo>
                      <a:pt x="286" y="1"/>
                      <a:pt x="163" y="41"/>
                      <a:pt x="123" y="82"/>
                    </a:cubicBezTo>
                    <a:cubicBezTo>
                      <a:pt x="41" y="163"/>
                      <a:pt x="1" y="245"/>
                      <a:pt x="1" y="326"/>
                    </a:cubicBezTo>
                    <a:lnTo>
                      <a:pt x="1" y="53762"/>
                    </a:lnTo>
                    <a:cubicBezTo>
                      <a:pt x="1" y="53843"/>
                      <a:pt x="41" y="53924"/>
                      <a:pt x="123" y="54006"/>
                    </a:cubicBezTo>
                    <a:cubicBezTo>
                      <a:pt x="163" y="54047"/>
                      <a:pt x="286" y="54087"/>
                      <a:pt x="367" y="54087"/>
                    </a:cubicBezTo>
                    <a:lnTo>
                      <a:pt x="68657" y="54087"/>
                    </a:lnTo>
                    <a:cubicBezTo>
                      <a:pt x="68738" y="54087"/>
                      <a:pt x="68819" y="54047"/>
                      <a:pt x="68901" y="54006"/>
                    </a:cubicBezTo>
                    <a:cubicBezTo>
                      <a:pt x="68942" y="53924"/>
                      <a:pt x="68982" y="53843"/>
                      <a:pt x="68982" y="53762"/>
                    </a:cubicBezTo>
                    <a:lnTo>
                      <a:pt x="68982" y="326"/>
                    </a:lnTo>
                    <a:cubicBezTo>
                      <a:pt x="68982" y="245"/>
                      <a:pt x="68942" y="163"/>
                      <a:pt x="68901" y="82"/>
                    </a:cubicBezTo>
                    <a:cubicBezTo>
                      <a:pt x="68819" y="41"/>
                      <a:pt x="68738" y="1"/>
                      <a:pt x="68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1833;p35">
                <a:extLst>
                  <a:ext uri="{FF2B5EF4-FFF2-40B4-BE49-F238E27FC236}">
                    <a16:creationId xmlns:a16="http://schemas.microsoft.com/office/drawing/2014/main" id="{EF9D73BD-43F7-08FD-3340-FBEF2CBF1AB7}"/>
                  </a:ext>
                </a:extLst>
              </p:cNvPr>
              <p:cNvSpPr/>
              <p:nvPr/>
            </p:nvSpPr>
            <p:spPr>
              <a:xfrm>
                <a:off x="2411025" y="2892600"/>
                <a:ext cx="1525125" cy="1193450"/>
              </a:xfrm>
              <a:custGeom>
                <a:avLst/>
                <a:gdLst/>
                <a:ahLst/>
                <a:cxnLst/>
                <a:rect l="l" t="t" r="r" b="b"/>
                <a:pathLst>
                  <a:path w="61005" h="47738" extrusionOk="0">
                    <a:moveTo>
                      <a:pt x="0" y="0"/>
                    </a:moveTo>
                    <a:lnTo>
                      <a:pt x="0" y="47738"/>
                    </a:lnTo>
                    <a:lnTo>
                      <a:pt x="61005" y="47738"/>
                    </a:lnTo>
                    <a:lnTo>
                      <a:pt x="610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1834;p35">
                <a:extLst>
                  <a:ext uri="{FF2B5EF4-FFF2-40B4-BE49-F238E27FC236}">
                    <a16:creationId xmlns:a16="http://schemas.microsoft.com/office/drawing/2014/main" id="{27C313C1-B0AC-A874-DCA7-973365C67CB8}"/>
                  </a:ext>
                </a:extLst>
              </p:cNvPr>
              <p:cNvSpPr/>
              <p:nvPr/>
            </p:nvSpPr>
            <p:spPr>
              <a:xfrm>
                <a:off x="2402875" y="2884450"/>
                <a:ext cx="1541425" cy="1209750"/>
              </a:xfrm>
              <a:custGeom>
                <a:avLst/>
                <a:gdLst/>
                <a:ahLst/>
                <a:cxnLst/>
                <a:rect l="l" t="t" r="r" b="b"/>
                <a:pathLst>
                  <a:path w="61657" h="48390" extrusionOk="0">
                    <a:moveTo>
                      <a:pt x="61005" y="692"/>
                    </a:moveTo>
                    <a:lnTo>
                      <a:pt x="61005" y="47698"/>
                    </a:lnTo>
                    <a:lnTo>
                      <a:pt x="692" y="47698"/>
                    </a:lnTo>
                    <a:lnTo>
                      <a:pt x="692" y="692"/>
                    </a:lnTo>
                    <a:close/>
                    <a:moveTo>
                      <a:pt x="326" y="0"/>
                    </a:moveTo>
                    <a:cubicBezTo>
                      <a:pt x="245" y="0"/>
                      <a:pt x="163" y="41"/>
                      <a:pt x="123" y="123"/>
                    </a:cubicBezTo>
                    <a:cubicBezTo>
                      <a:pt x="41" y="163"/>
                      <a:pt x="0" y="245"/>
                      <a:pt x="0" y="326"/>
                    </a:cubicBezTo>
                    <a:lnTo>
                      <a:pt x="0" y="48064"/>
                    </a:lnTo>
                    <a:cubicBezTo>
                      <a:pt x="0" y="48145"/>
                      <a:pt x="41" y="48227"/>
                      <a:pt x="123" y="48267"/>
                    </a:cubicBezTo>
                    <a:cubicBezTo>
                      <a:pt x="163" y="48349"/>
                      <a:pt x="245" y="48389"/>
                      <a:pt x="326" y="48389"/>
                    </a:cubicBezTo>
                    <a:lnTo>
                      <a:pt x="61331" y="48389"/>
                    </a:lnTo>
                    <a:cubicBezTo>
                      <a:pt x="61412" y="48389"/>
                      <a:pt x="61494" y="48349"/>
                      <a:pt x="61575" y="48267"/>
                    </a:cubicBezTo>
                    <a:cubicBezTo>
                      <a:pt x="61616" y="48227"/>
                      <a:pt x="61657" y="48145"/>
                      <a:pt x="61657" y="48064"/>
                    </a:cubicBezTo>
                    <a:lnTo>
                      <a:pt x="61657" y="326"/>
                    </a:lnTo>
                    <a:cubicBezTo>
                      <a:pt x="61657" y="245"/>
                      <a:pt x="61616" y="163"/>
                      <a:pt x="61575" y="123"/>
                    </a:cubicBezTo>
                    <a:cubicBezTo>
                      <a:pt x="61494" y="41"/>
                      <a:pt x="61412" y="0"/>
                      <a:pt x="61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1835;p35">
                <a:extLst>
                  <a:ext uri="{FF2B5EF4-FFF2-40B4-BE49-F238E27FC236}">
                    <a16:creationId xmlns:a16="http://schemas.microsoft.com/office/drawing/2014/main" id="{FC23D89B-F927-53CF-095B-BD51A74EC5B4}"/>
                  </a:ext>
                </a:extLst>
              </p:cNvPr>
              <p:cNvSpPr/>
              <p:nvPr/>
            </p:nvSpPr>
            <p:spPr>
              <a:xfrm>
                <a:off x="2700975" y="2953625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7" y="82"/>
                    </a:moveTo>
                    <a:cubicBezTo>
                      <a:pt x="163" y="82"/>
                      <a:pt x="1" y="245"/>
                      <a:pt x="1" y="489"/>
                    </a:cubicBezTo>
                    <a:cubicBezTo>
                      <a:pt x="1" y="693"/>
                      <a:pt x="163" y="856"/>
                      <a:pt x="367" y="856"/>
                    </a:cubicBezTo>
                    <a:lnTo>
                      <a:pt x="1954" y="856"/>
                    </a:lnTo>
                    <a:cubicBezTo>
                      <a:pt x="2158" y="856"/>
                      <a:pt x="2361" y="693"/>
                      <a:pt x="2361" y="489"/>
                    </a:cubicBezTo>
                    <a:cubicBezTo>
                      <a:pt x="2361" y="245"/>
                      <a:pt x="2158" y="82"/>
                      <a:pt x="1954" y="82"/>
                    </a:cubicBezTo>
                    <a:close/>
                    <a:moveTo>
                      <a:pt x="3704" y="82"/>
                    </a:moveTo>
                    <a:cubicBezTo>
                      <a:pt x="3501" y="82"/>
                      <a:pt x="3338" y="245"/>
                      <a:pt x="3338" y="489"/>
                    </a:cubicBezTo>
                    <a:cubicBezTo>
                      <a:pt x="3338" y="693"/>
                      <a:pt x="3501" y="856"/>
                      <a:pt x="3704" y="856"/>
                    </a:cubicBezTo>
                    <a:lnTo>
                      <a:pt x="7855" y="856"/>
                    </a:lnTo>
                    <a:cubicBezTo>
                      <a:pt x="8059" y="856"/>
                      <a:pt x="8222" y="693"/>
                      <a:pt x="8222" y="489"/>
                    </a:cubicBezTo>
                    <a:cubicBezTo>
                      <a:pt x="8222" y="245"/>
                      <a:pt x="8059" y="82"/>
                      <a:pt x="7855" y="82"/>
                    </a:cubicBezTo>
                    <a:close/>
                    <a:moveTo>
                      <a:pt x="9605" y="1"/>
                    </a:moveTo>
                    <a:cubicBezTo>
                      <a:pt x="9361" y="1"/>
                      <a:pt x="9158" y="204"/>
                      <a:pt x="9158" y="489"/>
                    </a:cubicBezTo>
                    <a:cubicBezTo>
                      <a:pt x="9158" y="733"/>
                      <a:pt x="9361" y="937"/>
                      <a:pt x="9605" y="937"/>
                    </a:cubicBezTo>
                    <a:cubicBezTo>
                      <a:pt x="9849" y="937"/>
                      <a:pt x="10053" y="733"/>
                      <a:pt x="10053" y="489"/>
                    </a:cubicBezTo>
                    <a:cubicBezTo>
                      <a:pt x="10053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4" y="1"/>
                      <a:pt x="10501" y="204"/>
                      <a:pt x="10501" y="489"/>
                    </a:cubicBezTo>
                    <a:cubicBezTo>
                      <a:pt x="10501" y="733"/>
                      <a:pt x="10704" y="937"/>
                      <a:pt x="10948" y="937"/>
                    </a:cubicBezTo>
                    <a:cubicBezTo>
                      <a:pt x="11192" y="937"/>
                      <a:pt x="11396" y="733"/>
                      <a:pt x="11396" y="489"/>
                    </a:cubicBezTo>
                    <a:cubicBezTo>
                      <a:pt x="11396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7" y="1"/>
                      <a:pt x="11844" y="204"/>
                      <a:pt x="11844" y="489"/>
                    </a:cubicBezTo>
                    <a:cubicBezTo>
                      <a:pt x="11844" y="733"/>
                      <a:pt x="12047" y="937"/>
                      <a:pt x="12291" y="937"/>
                    </a:cubicBezTo>
                    <a:cubicBezTo>
                      <a:pt x="12535" y="937"/>
                      <a:pt x="12739" y="733"/>
                      <a:pt x="12739" y="489"/>
                    </a:cubicBezTo>
                    <a:cubicBezTo>
                      <a:pt x="12739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90" y="1"/>
                      <a:pt x="13187" y="204"/>
                      <a:pt x="13187" y="489"/>
                    </a:cubicBezTo>
                    <a:cubicBezTo>
                      <a:pt x="13187" y="733"/>
                      <a:pt x="13390" y="937"/>
                      <a:pt x="13634" y="937"/>
                    </a:cubicBezTo>
                    <a:cubicBezTo>
                      <a:pt x="13878" y="937"/>
                      <a:pt x="14082" y="733"/>
                      <a:pt x="14082" y="489"/>
                    </a:cubicBezTo>
                    <a:cubicBezTo>
                      <a:pt x="14082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3" y="1"/>
                      <a:pt x="14530" y="204"/>
                      <a:pt x="14530" y="489"/>
                    </a:cubicBezTo>
                    <a:cubicBezTo>
                      <a:pt x="14530" y="733"/>
                      <a:pt x="14733" y="937"/>
                      <a:pt x="14977" y="937"/>
                    </a:cubicBezTo>
                    <a:cubicBezTo>
                      <a:pt x="15221" y="937"/>
                      <a:pt x="15425" y="733"/>
                      <a:pt x="15425" y="489"/>
                    </a:cubicBezTo>
                    <a:cubicBezTo>
                      <a:pt x="15425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6" y="1"/>
                      <a:pt x="15873" y="204"/>
                      <a:pt x="15873" y="489"/>
                    </a:cubicBezTo>
                    <a:cubicBezTo>
                      <a:pt x="15873" y="733"/>
                      <a:pt x="16076" y="937"/>
                      <a:pt x="16320" y="937"/>
                    </a:cubicBezTo>
                    <a:cubicBezTo>
                      <a:pt x="16564" y="937"/>
                      <a:pt x="16768" y="733"/>
                      <a:pt x="16768" y="489"/>
                    </a:cubicBezTo>
                    <a:cubicBezTo>
                      <a:pt x="16768" y="204"/>
                      <a:pt x="16564" y="1"/>
                      <a:pt x="16320" y="1"/>
                    </a:cubicBezTo>
                    <a:close/>
                    <a:moveTo>
                      <a:pt x="367" y="1873"/>
                    </a:moveTo>
                    <a:cubicBezTo>
                      <a:pt x="163" y="1873"/>
                      <a:pt x="1" y="2036"/>
                      <a:pt x="1" y="2280"/>
                    </a:cubicBezTo>
                    <a:cubicBezTo>
                      <a:pt x="1" y="2483"/>
                      <a:pt x="163" y="2646"/>
                      <a:pt x="367" y="2646"/>
                    </a:cubicBezTo>
                    <a:lnTo>
                      <a:pt x="1954" y="2646"/>
                    </a:lnTo>
                    <a:cubicBezTo>
                      <a:pt x="2158" y="2646"/>
                      <a:pt x="2361" y="2483"/>
                      <a:pt x="2361" y="2280"/>
                    </a:cubicBezTo>
                    <a:cubicBezTo>
                      <a:pt x="2361" y="2036"/>
                      <a:pt x="2158" y="1873"/>
                      <a:pt x="1954" y="1873"/>
                    </a:cubicBezTo>
                    <a:close/>
                    <a:moveTo>
                      <a:pt x="3704" y="1873"/>
                    </a:moveTo>
                    <a:cubicBezTo>
                      <a:pt x="3501" y="1873"/>
                      <a:pt x="3338" y="2036"/>
                      <a:pt x="3338" y="2280"/>
                    </a:cubicBezTo>
                    <a:cubicBezTo>
                      <a:pt x="3338" y="2483"/>
                      <a:pt x="3501" y="2646"/>
                      <a:pt x="3704" y="2646"/>
                    </a:cubicBezTo>
                    <a:lnTo>
                      <a:pt x="7855" y="2646"/>
                    </a:lnTo>
                    <a:cubicBezTo>
                      <a:pt x="8059" y="2646"/>
                      <a:pt x="8222" y="2483"/>
                      <a:pt x="8222" y="2280"/>
                    </a:cubicBezTo>
                    <a:cubicBezTo>
                      <a:pt x="8222" y="2036"/>
                      <a:pt x="8059" y="1873"/>
                      <a:pt x="7855" y="1873"/>
                    </a:cubicBezTo>
                    <a:close/>
                    <a:moveTo>
                      <a:pt x="367" y="3664"/>
                    </a:moveTo>
                    <a:cubicBezTo>
                      <a:pt x="163" y="3664"/>
                      <a:pt x="1" y="3867"/>
                      <a:pt x="1" y="4071"/>
                    </a:cubicBezTo>
                    <a:cubicBezTo>
                      <a:pt x="1" y="4274"/>
                      <a:pt x="163" y="4437"/>
                      <a:pt x="367" y="4437"/>
                    </a:cubicBezTo>
                    <a:lnTo>
                      <a:pt x="1954" y="4437"/>
                    </a:lnTo>
                    <a:cubicBezTo>
                      <a:pt x="2158" y="4437"/>
                      <a:pt x="2361" y="4274"/>
                      <a:pt x="2361" y="4071"/>
                    </a:cubicBezTo>
                    <a:cubicBezTo>
                      <a:pt x="2361" y="3867"/>
                      <a:pt x="2158" y="3664"/>
                      <a:pt x="1954" y="3664"/>
                    </a:cubicBezTo>
                    <a:close/>
                    <a:moveTo>
                      <a:pt x="3704" y="3664"/>
                    </a:moveTo>
                    <a:cubicBezTo>
                      <a:pt x="3501" y="3664"/>
                      <a:pt x="3338" y="3867"/>
                      <a:pt x="3338" y="4071"/>
                    </a:cubicBezTo>
                    <a:cubicBezTo>
                      <a:pt x="3338" y="4274"/>
                      <a:pt x="3501" y="4437"/>
                      <a:pt x="3704" y="4437"/>
                    </a:cubicBezTo>
                    <a:lnTo>
                      <a:pt x="7855" y="4437"/>
                    </a:lnTo>
                    <a:cubicBezTo>
                      <a:pt x="8059" y="4437"/>
                      <a:pt x="8222" y="4274"/>
                      <a:pt x="8222" y="4071"/>
                    </a:cubicBezTo>
                    <a:cubicBezTo>
                      <a:pt x="8222" y="3867"/>
                      <a:pt x="8059" y="3664"/>
                      <a:pt x="7855" y="3664"/>
                    </a:cubicBezTo>
                    <a:close/>
                    <a:moveTo>
                      <a:pt x="9605" y="3623"/>
                    </a:moveTo>
                    <a:cubicBezTo>
                      <a:pt x="9361" y="3623"/>
                      <a:pt x="9158" y="3826"/>
                      <a:pt x="9158" y="4071"/>
                    </a:cubicBezTo>
                    <a:cubicBezTo>
                      <a:pt x="9158" y="4315"/>
                      <a:pt x="9361" y="4518"/>
                      <a:pt x="9605" y="4518"/>
                    </a:cubicBezTo>
                    <a:cubicBezTo>
                      <a:pt x="9849" y="4518"/>
                      <a:pt x="10053" y="4315"/>
                      <a:pt x="10053" y="4071"/>
                    </a:cubicBezTo>
                    <a:cubicBezTo>
                      <a:pt x="10053" y="3826"/>
                      <a:pt x="9849" y="3623"/>
                      <a:pt x="9605" y="3623"/>
                    </a:cubicBezTo>
                    <a:close/>
                    <a:moveTo>
                      <a:pt x="10948" y="3623"/>
                    </a:moveTo>
                    <a:cubicBezTo>
                      <a:pt x="10704" y="3623"/>
                      <a:pt x="10501" y="3826"/>
                      <a:pt x="10501" y="4071"/>
                    </a:cubicBezTo>
                    <a:cubicBezTo>
                      <a:pt x="10501" y="4315"/>
                      <a:pt x="10704" y="4518"/>
                      <a:pt x="10948" y="4518"/>
                    </a:cubicBezTo>
                    <a:cubicBezTo>
                      <a:pt x="11192" y="4518"/>
                      <a:pt x="11396" y="4315"/>
                      <a:pt x="11396" y="4071"/>
                    </a:cubicBezTo>
                    <a:cubicBezTo>
                      <a:pt x="11396" y="3826"/>
                      <a:pt x="11192" y="3623"/>
                      <a:pt x="10948" y="3623"/>
                    </a:cubicBezTo>
                    <a:close/>
                    <a:moveTo>
                      <a:pt x="12291" y="3623"/>
                    </a:moveTo>
                    <a:cubicBezTo>
                      <a:pt x="12047" y="3623"/>
                      <a:pt x="11844" y="3826"/>
                      <a:pt x="11844" y="4071"/>
                    </a:cubicBezTo>
                    <a:cubicBezTo>
                      <a:pt x="11844" y="4315"/>
                      <a:pt x="12047" y="4518"/>
                      <a:pt x="12291" y="4518"/>
                    </a:cubicBezTo>
                    <a:cubicBezTo>
                      <a:pt x="12535" y="4518"/>
                      <a:pt x="12739" y="4315"/>
                      <a:pt x="12739" y="4071"/>
                    </a:cubicBezTo>
                    <a:cubicBezTo>
                      <a:pt x="12739" y="3826"/>
                      <a:pt x="12535" y="3623"/>
                      <a:pt x="12291" y="3623"/>
                    </a:cubicBezTo>
                    <a:close/>
                    <a:moveTo>
                      <a:pt x="13634" y="3623"/>
                    </a:moveTo>
                    <a:cubicBezTo>
                      <a:pt x="13390" y="3623"/>
                      <a:pt x="13187" y="3826"/>
                      <a:pt x="13187" y="4071"/>
                    </a:cubicBezTo>
                    <a:cubicBezTo>
                      <a:pt x="13187" y="4315"/>
                      <a:pt x="13390" y="4518"/>
                      <a:pt x="13634" y="4518"/>
                    </a:cubicBezTo>
                    <a:cubicBezTo>
                      <a:pt x="13878" y="4518"/>
                      <a:pt x="14082" y="4315"/>
                      <a:pt x="14082" y="4071"/>
                    </a:cubicBezTo>
                    <a:cubicBezTo>
                      <a:pt x="14082" y="3826"/>
                      <a:pt x="13878" y="3623"/>
                      <a:pt x="13634" y="3623"/>
                    </a:cubicBezTo>
                    <a:close/>
                    <a:moveTo>
                      <a:pt x="14977" y="3623"/>
                    </a:moveTo>
                    <a:cubicBezTo>
                      <a:pt x="14733" y="3623"/>
                      <a:pt x="14530" y="3826"/>
                      <a:pt x="14530" y="4071"/>
                    </a:cubicBezTo>
                    <a:cubicBezTo>
                      <a:pt x="14530" y="4315"/>
                      <a:pt x="14733" y="4518"/>
                      <a:pt x="14977" y="4518"/>
                    </a:cubicBezTo>
                    <a:cubicBezTo>
                      <a:pt x="15221" y="4518"/>
                      <a:pt x="15425" y="4315"/>
                      <a:pt x="15425" y="4071"/>
                    </a:cubicBezTo>
                    <a:cubicBezTo>
                      <a:pt x="15425" y="3826"/>
                      <a:pt x="15221" y="3623"/>
                      <a:pt x="14977" y="3623"/>
                    </a:cubicBezTo>
                    <a:close/>
                    <a:moveTo>
                      <a:pt x="16320" y="3623"/>
                    </a:moveTo>
                    <a:cubicBezTo>
                      <a:pt x="16076" y="3623"/>
                      <a:pt x="15873" y="3826"/>
                      <a:pt x="15873" y="4071"/>
                    </a:cubicBezTo>
                    <a:cubicBezTo>
                      <a:pt x="15873" y="4315"/>
                      <a:pt x="16076" y="4518"/>
                      <a:pt x="16320" y="4518"/>
                    </a:cubicBezTo>
                    <a:cubicBezTo>
                      <a:pt x="16564" y="4518"/>
                      <a:pt x="16768" y="4315"/>
                      <a:pt x="16768" y="4071"/>
                    </a:cubicBezTo>
                    <a:cubicBezTo>
                      <a:pt x="16768" y="3826"/>
                      <a:pt x="16564" y="3623"/>
                      <a:pt x="16320" y="3623"/>
                    </a:cubicBezTo>
                    <a:close/>
                    <a:moveTo>
                      <a:pt x="367" y="5454"/>
                    </a:moveTo>
                    <a:cubicBezTo>
                      <a:pt x="163" y="5454"/>
                      <a:pt x="1" y="5658"/>
                      <a:pt x="1" y="5861"/>
                    </a:cubicBezTo>
                    <a:cubicBezTo>
                      <a:pt x="1" y="6065"/>
                      <a:pt x="163" y="6228"/>
                      <a:pt x="367" y="6228"/>
                    </a:cubicBezTo>
                    <a:lnTo>
                      <a:pt x="1954" y="6228"/>
                    </a:lnTo>
                    <a:cubicBezTo>
                      <a:pt x="2158" y="6228"/>
                      <a:pt x="2361" y="6065"/>
                      <a:pt x="2361" y="5861"/>
                    </a:cubicBezTo>
                    <a:cubicBezTo>
                      <a:pt x="2361" y="5658"/>
                      <a:pt x="2158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1" y="5454"/>
                      <a:pt x="3338" y="5658"/>
                      <a:pt x="3338" y="5861"/>
                    </a:cubicBezTo>
                    <a:cubicBezTo>
                      <a:pt x="3338" y="6065"/>
                      <a:pt x="3501" y="6228"/>
                      <a:pt x="3704" y="6228"/>
                    </a:cubicBezTo>
                    <a:lnTo>
                      <a:pt x="7855" y="6228"/>
                    </a:lnTo>
                    <a:cubicBezTo>
                      <a:pt x="8059" y="6228"/>
                      <a:pt x="8222" y="6065"/>
                      <a:pt x="8222" y="5861"/>
                    </a:cubicBezTo>
                    <a:cubicBezTo>
                      <a:pt x="8222" y="5658"/>
                      <a:pt x="8059" y="5454"/>
                      <a:pt x="7855" y="5454"/>
                    </a:cubicBezTo>
                    <a:close/>
                    <a:moveTo>
                      <a:pt x="367" y="7286"/>
                    </a:moveTo>
                    <a:cubicBezTo>
                      <a:pt x="163" y="7286"/>
                      <a:pt x="1" y="7448"/>
                      <a:pt x="1" y="7652"/>
                    </a:cubicBezTo>
                    <a:cubicBezTo>
                      <a:pt x="1" y="7855"/>
                      <a:pt x="163" y="8059"/>
                      <a:pt x="367" y="8059"/>
                    </a:cubicBezTo>
                    <a:lnTo>
                      <a:pt x="1954" y="8059"/>
                    </a:lnTo>
                    <a:cubicBezTo>
                      <a:pt x="2158" y="8059"/>
                      <a:pt x="2361" y="7855"/>
                      <a:pt x="2361" y="7652"/>
                    </a:cubicBezTo>
                    <a:cubicBezTo>
                      <a:pt x="2361" y="7448"/>
                      <a:pt x="2158" y="7286"/>
                      <a:pt x="1954" y="7286"/>
                    </a:cubicBezTo>
                    <a:close/>
                    <a:moveTo>
                      <a:pt x="3704" y="7286"/>
                    </a:moveTo>
                    <a:cubicBezTo>
                      <a:pt x="3501" y="7286"/>
                      <a:pt x="3338" y="7448"/>
                      <a:pt x="3338" y="7652"/>
                    </a:cubicBezTo>
                    <a:cubicBezTo>
                      <a:pt x="3338" y="7855"/>
                      <a:pt x="3501" y="8059"/>
                      <a:pt x="3704" y="8059"/>
                    </a:cubicBezTo>
                    <a:lnTo>
                      <a:pt x="7855" y="8059"/>
                    </a:lnTo>
                    <a:cubicBezTo>
                      <a:pt x="8059" y="8059"/>
                      <a:pt x="8222" y="7855"/>
                      <a:pt x="8222" y="7652"/>
                    </a:cubicBezTo>
                    <a:cubicBezTo>
                      <a:pt x="8222" y="7448"/>
                      <a:pt x="8059" y="7286"/>
                      <a:pt x="7855" y="7286"/>
                    </a:cubicBezTo>
                    <a:close/>
                    <a:moveTo>
                      <a:pt x="14204" y="8791"/>
                    </a:moveTo>
                    <a:cubicBezTo>
                      <a:pt x="13960" y="8791"/>
                      <a:pt x="13756" y="8995"/>
                      <a:pt x="13756" y="9239"/>
                    </a:cubicBezTo>
                    <a:cubicBezTo>
                      <a:pt x="13756" y="9483"/>
                      <a:pt x="13960" y="9687"/>
                      <a:pt x="14204" y="9687"/>
                    </a:cubicBezTo>
                    <a:cubicBezTo>
                      <a:pt x="14448" y="9687"/>
                      <a:pt x="14652" y="9483"/>
                      <a:pt x="14652" y="9239"/>
                    </a:cubicBezTo>
                    <a:cubicBezTo>
                      <a:pt x="14652" y="8995"/>
                      <a:pt x="14448" y="8791"/>
                      <a:pt x="14204" y="8791"/>
                    </a:cubicBezTo>
                    <a:close/>
                    <a:moveTo>
                      <a:pt x="15547" y="8791"/>
                    </a:moveTo>
                    <a:cubicBezTo>
                      <a:pt x="15303" y="8791"/>
                      <a:pt x="15099" y="8995"/>
                      <a:pt x="15099" y="9239"/>
                    </a:cubicBezTo>
                    <a:cubicBezTo>
                      <a:pt x="15099" y="9483"/>
                      <a:pt x="15303" y="9687"/>
                      <a:pt x="15547" y="9687"/>
                    </a:cubicBezTo>
                    <a:cubicBezTo>
                      <a:pt x="15791" y="9687"/>
                      <a:pt x="15995" y="9483"/>
                      <a:pt x="15995" y="9239"/>
                    </a:cubicBezTo>
                    <a:cubicBezTo>
                      <a:pt x="15995" y="8995"/>
                      <a:pt x="15791" y="8791"/>
                      <a:pt x="15547" y="8791"/>
                    </a:cubicBezTo>
                    <a:close/>
                    <a:moveTo>
                      <a:pt x="16890" y="8791"/>
                    </a:moveTo>
                    <a:cubicBezTo>
                      <a:pt x="16646" y="8791"/>
                      <a:pt x="16442" y="8995"/>
                      <a:pt x="16442" y="9239"/>
                    </a:cubicBezTo>
                    <a:cubicBezTo>
                      <a:pt x="16442" y="9483"/>
                      <a:pt x="16646" y="9687"/>
                      <a:pt x="16890" y="9687"/>
                    </a:cubicBezTo>
                    <a:cubicBezTo>
                      <a:pt x="17134" y="9687"/>
                      <a:pt x="17338" y="9483"/>
                      <a:pt x="17338" y="9239"/>
                    </a:cubicBezTo>
                    <a:cubicBezTo>
                      <a:pt x="17338" y="8995"/>
                      <a:pt x="17134" y="8791"/>
                      <a:pt x="16890" y="8791"/>
                    </a:cubicBezTo>
                    <a:close/>
                    <a:moveTo>
                      <a:pt x="18233" y="8791"/>
                    </a:moveTo>
                    <a:cubicBezTo>
                      <a:pt x="17989" y="8791"/>
                      <a:pt x="17785" y="8995"/>
                      <a:pt x="17785" y="9239"/>
                    </a:cubicBezTo>
                    <a:cubicBezTo>
                      <a:pt x="17785" y="9483"/>
                      <a:pt x="17989" y="9687"/>
                      <a:pt x="18233" y="9687"/>
                    </a:cubicBezTo>
                    <a:cubicBezTo>
                      <a:pt x="18477" y="9687"/>
                      <a:pt x="18681" y="9483"/>
                      <a:pt x="18681" y="9239"/>
                    </a:cubicBezTo>
                    <a:cubicBezTo>
                      <a:pt x="18681" y="8995"/>
                      <a:pt x="18477" y="8791"/>
                      <a:pt x="18233" y="8791"/>
                    </a:cubicBezTo>
                    <a:close/>
                    <a:moveTo>
                      <a:pt x="19576" y="8791"/>
                    </a:moveTo>
                    <a:cubicBezTo>
                      <a:pt x="19332" y="8791"/>
                      <a:pt x="19128" y="8995"/>
                      <a:pt x="19128" y="9239"/>
                    </a:cubicBezTo>
                    <a:cubicBezTo>
                      <a:pt x="19128" y="9483"/>
                      <a:pt x="19332" y="9687"/>
                      <a:pt x="19576" y="9687"/>
                    </a:cubicBezTo>
                    <a:cubicBezTo>
                      <a:pt x="19820" y="9687"/>
                      <a:pt x="20024" y="9483"/>
                      <a:pt x="20024" y="9239"/>
                    </a:cubicBezTo>
                    <a:cubicBezTo>
                      <a:pt x="20024" y="8995"/>
                      <a:pt x="19820" y="8791"/>
                      <a:pt x="19576" y="8791"/>
                    </a:cubicBezTo>
                    <a:close/>
                    <a:moveTo>
                      <a:pt x="20919" y="8791"/>
                    </a:moveTo>
                    <a:cubicBezTo>
                      <a:pt x="20675" y="8791"/>
                      <a:pt x="20471" y="8995"/>
                      <a:pt x="20471" y="9239"/>
                    </a:cubicBezTo>
                    <a:cubicBezTo>
                      <a:pt x="20471" y="9483"/>
                      <a:pt x="20675" y="9687"/>
                      <a:pt x="20919" y="9687"/>
                    </a:cubicBezTo>
                    <a:cubicBezTo>
                      <a:pt x="21163" y="9687"/>
                      <a:pt x="21367" y="9483"/>
                      <a:pt x="21367" y="9239"/>
                    </a:cubicBezTo>
                    <a:cubicBezTo>
                      <a:pt x="21367" y="8995"/>
                      <a:pt x="21163" y="8791"/>
                      <a:pt x="20919" y="8791"/>
                    </a:cubicBezTo>
                    <a:close/>
                    <a:moveTo>
                      <a:pt x="367" y="9076"/>
                    </a:moveTo>
                    <a:cubicBezTo>
                      <a:pt x="163" y="9076"/>
                      <a:pt x="1" y="9239"/>
                      <a:pt x="1" y="9443"/>
                    </a:cubicBezTo>
                    <a:cubicBezTo>
                      <a:pt x="1" y="9646"/>
                      <a:pt x="163" y="9850"/>
                      <a:pt x="367" y="9850"/>
                    </a:cubicBezTo>
                    <a:lnTo>
                      <a:pt x="1954" y="9850"/>
                    </a:lnTo>
                    <a:cubicBezTo>
                      <a:pt x="2158" y="9850"/>
                      <a:pt x="2361" y="9646"/>
                      <a:pt x="2361" y="9443"/>
                    </a:cubicBezTo>
                    <a:cubicBezTo>
                      <a:pt x="2361" y="9239"/>
                      <a:pt x="2158" y="9076"/>
                      <a:pt x="1954" y="9076"/>
                    </a:cubicBezTo>
                    <a:close/>
                    <a:moveTo>
                      <a:pt x="8669" y="9076"/>
                    </a:moveTo>
                    <a:cubicBezTo>
                      <a:pt x="8425" y="9076"/>
                      <a:pt x="8262" y="9239"/>
                      <a:pt x="8262" y="9443"/>
                    </a:cubicBezTo>
                    <a:cubicBezTo>
                      <a:pt x="8262" y="9646"/>
                      <a:pt x="8425" y="9850"/>
                      <a:pt x="8669" y="9850"/>
                    </a:cubicBezTo>
                    <a:lnTo>
                      <a:pt x="12780" y="9850"/>
                    </a:lnTo>
                    <a:cubicBezTo>
                      <a:pt x="12983" y="9850"/>
                      <a:pt x="13146" y="9646"/>
                      <a:pt x="13146" y="9443"/>
                    </a:cubicBezTo>
                    <a:cubicBezTo>
                      <a:pt x="13146" y="9239"/>
                      <a:pt x="12983" y="9076"/>
                      <a:pt x="12780" y="9076"/>
                    </a:cubicBezTo>
                    <a:close/>
                    <a:moveTo>
                      <a:pt x="367" y="10867"/>
                    </a:moveTo>
                    <a:cubicBezTo>
                      <a:pt x="163" y="10867"/>
                      <a:pt x="1" y="11030"/>
                      <a:pt x="1" y="11233"/>
                    </a:cubicBezTo>
                    <a:cubicBezTo>
                      <a:pt x="1" y="11478"/>
                      <a:pt x="163" y="11640"/>
                      <a:pt x="367" y="11640"/>
                    </a:cubicBezTo>
                    <a:lnTo>
                      <a:pt x="1954" y="11640"/>
                    </a:lnTo>
                    <a:cubicBezTo>
                      <a:pt x="2158" y="11640"/>
                      <a:pt x="2361" y="11478"/>
                      <a:pt x="2361" y="11233"/>
                    </a:cubicBezTo>
                    <a:cubicBezTo>
                      <a:pt x="2361" y="11030"/>
                      <a:pt x="2158" y="10867"/>
                      <a:pt x="1954" y="10867"/>
                    </a:cubicBezTo>
                    <a:close/>
                    <a:moveTo>
                      <a:pt x="8669" y="10867"/>
                    </a:moveTo>
                    <a:cubicBezTo>
                      <a:pt x="8425" y="10867"/>
                      <a:pt x="8262" y="11030"/>
                      <a:pt x="8262" y="11233"/>
                    </a:cubicBezTo>
                    <a:cubicBezTo>
                      <a:pt x="8262" y="11478"/>
                      <a:pt x="8425" y="11640"/>
                      <a:pt x="8669" y="11640"/>
                    </a:cubicBezTo>
                    <a:lnTo>
                      <a:pt x="12780" y="11640"/>
                    </a:lnTo>
                    <a:cubicBezTo>
                      <a:pt x="12983" y="11640"/>
                      <a:pt x="13146" y="11478"/>
                      <a:pt x="13146" y="11233"/>
                    </a:cubicBezTo>
                    <a:cubicBezTo>
                      <a:pt x="13146" y="11030"/>
                      <a:pt x="12983" y="10867"/>
                      <a:pt x="12780" y="10867"/>
                    </a:cubicBezTo>
                    <a:close/>
                    <a:moveTo>
                      <a:pt x="14204" y="12495"/>
                    </a:moveTo>
                    <a:cubicBezTo>
                      <a:pt x="13960" y="12495"/>
                      <a:pt x="13756" y="12698"/>
                      <a:pt x="13756" y="12943"/>
                    </a:cubicBezTo>
                    <a:cubicBezTo>
                      <a:pt x="13756" y="13187"/>
                      <a:pt x="13960" y="13390"/>
                      <a:pt x="14204" y="13390"/>
                    </a:cubicBezTo>
                    <a:cubicBezTo>
                      <a:pt x="14448" y="13390"/>
                      <a:pt x="14652" y="13187"/>
                      <a:pt x="14652" y="12943"/>
                    </a:cubicBezTo>
                    <a:cubicBezTo>
                      <a:pt x="14652" y="12698"/>
                      <a:pt x="14448" y="12495"/>
                      <a:pt x="14204" y="12495"/>
                    </a:cubicBezTo>
                    <a:close/>
                    <a:moveTo>
                      <a:pt x="15547" y="12495"/>
                    </a:moveTo>
                    <a:cubicBezTo>
                      <a:pt x="15303" y="12495"/>
                      <a:pt x="15099" y="12698"/>
                      <a:pt x="15099" y="12943"/>
                    </a:cubicBezTo>
                    <a:cubicBezTo>
                      <a:pt x="15099" y="13187"/>
                      <a:pt x="15303" y="13390"/>
                      <a:pt x="15547" y="13390"/>
                    </a:cubicBezTo>
                    <a:cubicBezTo>
                      <a:pt x="15791" y="13390"/>
                      <a:pt x="15995" y="13187"/>
                      <a:pt x="15995" y="12943"/>
                    </a:cubicBezTo>
                    <a:cubicBezTo>
                      <a:pt x="15995" y="12698"/>
                      <a:pt x="15791" y="12495"/>
                      <a:pt x="15547" y="12495"/>
                    </a:cubicBezTo>
                    <a:close/>
                    <a:moveTo>
                      <a:pt x="16890" y="12495"/>
                    </a:moveTo>
                    <a:cubicBezTo>
                      <a:pt x="16646" y="12495"/>
                      <a:pt x="16442" y="12698"/>
                      <a:pt x="16442" y="12943"/>
                    </a:cubicBezTo>
                    <a:cubicBezTo>
                      <a:pt x="16442" y="13187"/>
                      <a:pt x="16646" y="13390"/>
                      <a:pt x="16890" y="13390"/>
                    </a:cubicBezTo>
                    <a:cubicBezTo>
                      <a:pt x="17134" y="13390"/>
                      <a:pt x="17338" y="13187"/>
                      <a:pt x="17338" y="12943"/>
                    </a:cubicBezTo>
                    <a:cubicBezTo>
                      <a:pt x="17338" y="12698"/>
                      <a:pt x="17134" y="12495"/>
                      <a:pt x="16890" y="12495"/>
                    </a:cubicBezTo>
                    <a:close/>
                    <a:moveTo>
                      <a:pt x="18233" y="12495"/>
                    </a:moveTo>
                    <a:cubicBezTo>
                      <a:pt x="17989" y="12495"/>
                      <a:pt x="17785" y="12698"/>
                      <a:pt x="17785" y="12943"/>
                    </a:cubicBezTo>
                    <a:cubicBezTo>
                      <a:pt x="17785" y="13187"/>
                      <a:pt x="17989" y="13390"/>
                      <a:pt x="18233" y="13390"/>
                    </a:cubicBezTo>
                    <a:cubicBezTo>
                      <a:pt x="18477" y="13390"/>
                      <a:pt x="18681" y="13187"/>
                      <a:pt x="18681" y="12943"/>
                    </a:cubicBezTo>
                    <a:cubicBezTo>
                      <a:pt x="18681" y="12698"/>
                      <a:pt x="18477" y="12495"/>
                      <a:pt x="18233" y="12495"/>
                    </a:cubicBezTo>
                    <a:close/>
                    <a:moveTo>
                      <a:pt x="19576" y="12495"/>
                    </a:moveTo>
                    <a:cubicBezTo>
                      <a:pt x="19332" y="12495"/>
                      <a:pt x="19128" y="12698"/>
                      <a:pt x="19128" y="12943"/>
                    </a:cubicBezTo>
                    <a:cubicBezTo>
                      <a:pt x="19128" y="13187"/>
                      <a:pt x="19332" y="13390"/>
                      <a:pt x="19576" y="13390"/>
                    </a:cubicBezTo>
                    <a:cubicBezTo>
                      <a:pt x="19820" y="13390"/>
                      <a:pt x="20024" y="13187"/>
                      <a:pt x="20024" y="12943"/>
                    </a:cubicBezTo>
                    <a:cubicBezTo>
                      <a:pt x="20024" y="12698"/>
                      <a:pt x="19820" y="12495"/>
                      <a:pt x="19576" y="12495"/>
                    </a:cubicBezTo>
                    <a:close/>
                    <a:moveTo>
                      <a:pt x="20919" y="12495"/>
                    </a:moveTo>
                    <a:cubicBezTo>
                      <a:pt x="20675" y="12495"/>
                      <a:pt x="20471" y="12698"/>
                      <a:pt x="20471" y="12943"/>
                    </a:cubicBezTo>
                    <a:cubicBezTo>
                      <a:pt x="20471" y="13187"/>
                      <a:pt x="20675" y="13390"/>
                      <a:pt x="20919" y="13390"/>
                    </a:cubicBezTo>
                    <a:cubicBezTo>
                      <a:pt x="21163" y="13390"/>
                      <a:pt x="21367" y="13187"/>
                      <a:pt x="21367" y="12943"/>
                    </a:cubicBezTo>
                    <a:cubicBezTo>
                      <a:pt x="21367" y="12698"/>
                      <a:pt x="21163" y="12495"/>
                      <a:pt x="20919" y="12495"/>
                    </a:cubicBezTo>
                    <a:close/>
                    <a:moveTo>
                      <a:pt x="367" y="12658"/>
                    </a:moveTo>
                    <a:cubicBezTo>
                      <a:pt x="163" y="12658"/>
                      <a:pt x="1" y="12821"/>
                      <a:pt x="1" y="13065"/>
                    </a:cubicBezTo>
                    <a:cubicBezTo>
                      <a:pt x="1" y="13268"/>
                      <a:pt x="163" y="13431"/>
                      <a:pt x="367" y="13431"/>
                    </a:cubicBezTo>
                    <a:lnTo>
                      <a:pt x="1954" y="13431"/>
                    </a:lnTo>
                    <a:cubicBezTo>
                      <a:pt x="2158" y="13431"/>
                      <a:pt x="2361" y="13268"/>
                      <a:pt x="2361" y="13065"/>
                    </a:cubicBezTo>
                    <a:cubicBezTo>
                      <a:pt x="2361" y="12821"/>
                      <a:pt x="2158" y="12658"/>
                      <a:pt x="1954" y="12658"/>
                    </a:cubicBezTo>
                    <a:close/>
                    <a:moveTo>
                      <a:pt x="8669" y="12658"/>
                    </a:moveTo>
                    <a:cubicBezTo>
                      <a:pt x="8425" y="12658"/>
                      <a:pt x="8262" y="12821"/>
                      <a:pt x="8262" y="13065"/>
                    </a:cubicBezTo>
                    <a:cubicBezTo>
                      <a:pt x="8262" y="13268"/>
                      <a:pt x="8425" y="13431"/>
                      <a:pt x="8669" y="13431"/>
                    </a:cubicBezTo>
                    <a:lnTo>
                      <a:pt x="12780" y="13431"/>
                    </a:lnTo>
                    <a:cubicBezTo>
                      <a:pt x="12983" y="13431"/>
                      <a:pt x="13146" y="13268"/>
                      <a:pt x="13146" y="13065"/>
                    </a:cubicBezTo>
                    <a:cubicBezTo>
                      <a:pt x="13146" y="12821"/>
                      <a:pt x="12983" y="12658"/>
                      <a:pt x="12780" y="12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1836;p35">
                <a:extLst>
                  <a:ext uri="{FF2B5EF4-FFF2-40B4-BE49-F238E27FC236}">
                    <a16:creationId xmlns:a16="http://schemas.microsoft.com/office/drawing/2014/main" id="{A017482B-73F7-106D-60EE-180B50699622}"/>
                  </a:ext>
                </a:extLst>
              </p:cNvPr>
              <p:cNvSpPr/>
              <p:nvPr/>
            </p:nvSpPr>
            <p:spPr>
              <a:xfrm>
                <a:off x="2700975" y="3313800"/>
                <a:ext cx="534175" cy="334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391" extrusionOk="0">
                    <a:moveTo>
                      <a:pt x="367" y="41"/>
                    </a:moveTo>
                    <a:cubicBezTo>
                      <a:pt x="163" y="41"/>
                      <a:pt x="1" y="204"/>
                      <a:pt x="1" y="448"/>
                    </a:cubicBezTo>
                    <a:cubicBezTo>
                      <a:pt x="1" y="652"/>
                      <a:pt x="163" y="815"/>
                      <a:pt x="367" y="815"/>
                    </a:cubicBezTo>
                    <a:lnTo>
                      <a:pt x="1954" y="815"/>
                    </a:lnTo>
                    <a:cubicBezTo>
                      <a:pt x="2158" y="815"/>
                      <a:pt x="2361" y="652"/>
                      <a:pt x="2361" y="448"/>
                    </a:cubicBezTo>
                    <a:cubicBezTo>
                      <a:pt x="2361" y="204"/>
                      <a:pt x="2158" y="41"/>
                      <a:pt x="1954" y="41"/>
                    </a:cubicBezTo>
                    <a:close/>
                    <a:moveTo>
                      <a:pt x="3704" y="41"/>
                    </a:moveTo>
                    <a:cubicBezTo>
                      <a:pt x="3501" y="41"/>
                      <a:pt x="3338" y="204"/>
                      <a:pt x="3338" y="448"/>
                    </a:cubicBezTo>
                    <a:cubicBezTo>
                      <a:pt x="3338" y="652"/>
                      <a:pt x="3501" y="815"/>
                      <a:pt x="3704" y="815"/>
                    </a:cubicBezTo>
                    <a:lnTo>
                      <a:pt x="7855" y="815"/>
                    </a:lnTo>
                    <a:cubicBezTo>
                      <a:pt x="8059" y="815"/>
                      <a:pt x="8222" y="652"/>
                      <a:pt x="8222" y="448"/>
                    </a:cubicBezTo>
                    <a:cubicBezTo>
                      <a:pt x="8222" y="204"/>
                      <a:pt x="8059" y="41"/>
                      <a:pt x="7855" y="41"/>
                    </a:cubicBezTo>
                    <a:close/>
                    <a:moveTo>
                      <a:pt x="9605" y="1"/>
                    </a:moveTo>
                    <a:cubicBezTo>
                      <a:pt x="9361" y="1"/>
                      <a:pt x="9158" y="204"/>
                      <a:pt x="9158" y="448"/>
                    </a:cubicBezTo>
                    <a:cubicBezTo>
                      <a:pt x="9158" y="693"/>
                      <a:pt x="9361" y="896"/>
                      <a:pt x="9605" y="896"/>
                    </a:cubicBezTo>
                    <a:cubicBezTo>
                      <a:pt x="9849" y="896"/>
                      <a:pt x="10053" y="693"/>
                      <a:pt x="10053" y="448"/>
                    </a:cubicBezTo>
                    <a:cubicBezTo>
                      <a:pt x="10053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4" y="1"/>
                      <a:pt x="10501" y="204"/>
                      <a:pt x="10501" y="448"/>
                    </a:cubicBezTo>
                    <a:cubicBezTo>
                      <a:pt x="10501" y="693"/>
                      <a:pt x="10704" y="896"/>
                      <a:pt x="10948" y="896"/>
                    </a:cubicBezTo>
                    <a:cubicBezTo>
                      <a:pt x="11192" y="896"/>
                      <a:pt x="11396" y="693"/>
                      <a:pt x="11396" y="448"/>
                    </a:cubicBezTo>
                    <a:cubicBezTo>
                      <a:pt x="11396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7" y="1"/>
                      <a:pt x="11844" y="204"/>
                      <a:pt x="11844" y="448"/>
                    </a:cubicBezTo>
                    <a:cubicBezTo>
                      <a:pt x="11844" y="693"/>
                      <a:pt x="12047" y="896"/>
                      <a:pt x="12291" y="896"/>
                    </a:cubicBezTo>
                    <a:cubicBezTo>
                      <a:pt x="12535" y="896"/>
                      <a:pt x="12739" y="693"/>
                      <a:pt x="12739" y="448"/>
                    </a:cubicBezTo>
                    <a:cubicBezTo>
                      <a:pt x="12739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90" y="1"/>
                      <a:pt x="13187" y="204"/>
                      <a:pt x="13187" y="448"/>
                    </a:cubicBezTo>
                    <a:cubicBezTo>
                      <a:pt x="13187" y="693"/>
                      <a:pt x="13390" y="896"/>
                      <a:pt x="13634" y="896"/>
                    </a:cubicBezTo>
                    <a:cubicBezTo>
                      <a:pt x="13878" y="896"/>
                      <a:pt x="14082" y="693"/>
                      <a:pt x="14082" y="448"/>
                    </a:cubicBezTo>
                    <a:cubicBezTo>
                      <a:pt x="14082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3" y="1"/>
                      <a:pt x="14530" y="204"/>
                      <a:pt x="14530" y="448"/>
                    </a:cubicBezTo>
                    <a:cubicBezTo>
                      <a:pt x="14530" y="693"/>
                      <a:pt x="14733" y="896"/>
                      <a:pt x="14977" y="896"/>
                    </a:cubicBezTo>
                    <a:cubicBezTo>
                      <a:pt x="15221" y="896"/>
                      <a:pt x="15425" y="693"/>
                      <a:pt x="15425" y="448"/>
                    </a:cubicBezTo>
                    <a:cubicBezTo>
                      <a:pt x="15425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6" y="1"/>
                      <a:pt x="15873" y="204"/>
                      <a:pt x="15873" y="448"/>
                    </a:cubicBezTo>
                    <a:cubicBezTo>
                      <a:pt x="15873" y="693"/>
                      <a:pt x="16076" y="896"/>
                      <a:pt x="16320" y="896"/>
                    </a:cubicBezTo>
                    <a:cubicBezTo>
                      <a:pt x="16564" y="896"/>
                      <a:pt x="16768" y="693"/>
                      <a:pt x="16768" y="448"/>
                    </a:cubicBezTo>
                    <a:cubicBezTo>
                      <a:pt x="16768" y="204"/>
                      <a:pt x="16564" y="1"/>
                      <a:pt x="16320" y="1"/>
                    </a:cubicBezTo>
                    <a:close/>
                    <a:moveTo>
                      <a:pt x="367" y="1832"/>
                    </a:moveTo>
                    <a:cubicBezTo>
                      <a:pt x="163" y="1832"/>
                      <a:pt x="1" y="2036"/>
                      <a:pt x="1" y="2239"/>
                    </a:cubicBezTo>
                    <a:cubicBezTo>
                      <a:pt x="1" y="2443"/>
                      <a:pt x="163" y="2605"/>
                      <a:pt x="367" y="2605"/>
                    </a:cubicBezTo>
                    <a:lnTo>
                      <a:pt x="1954" y="2605"/>
                    </a:lnTo>
                    <a:cubicBezTo>
                      <a:pt x="2158" y="2605"/>
                      <a:pt x="2361" y="2443"/>
                      <a:pt x="2361" y="2239"/>
                    </a:cubicBezTo>
                    <a:cubicBezTo>
                      <a:pt x="2361" y="2036"/>
                      <a:pt x="2158" y="1832"/>
                      <a:pt x="1954" y="1832"/>
                    </a:cubicBezTo>
                    <a:close/>
                    <a:moveTo>
                      <a:pt x="3704" y="1832"/>
                    </a:moveTo>
                    <a:cubicBezTo>
                      <a:pt x="3501" y="1832"/>
                      <a:pt x="3338" y="2036"/>
                      <a:pt x="3338" y="2239"/>
                    </a:cubicBezTo>
                    <a:cubicBezTo>
                      <a:pt x="3338" y="2443"/>
                      <a:pt x="3501" y="2605"/>
                      <a:pt x="3704" y="2605"/>
                    </a:cubicBezTo>
                    <a:lnTo>
                      <a:pt x="7855" y="2605"/>
                    </a:lnTo>
                    <a:cubicBezTo>
                      <a:pt x="8059" y="2605"/>
                      <a:pt x="8222" y="2443"/>
                      <a:pt x="8222" y="2239"/>
                    </a:cubicBezTo>
                    <a:cubicBezTo>
                      <a:pt x="8222" y="2036"/>
                      <a:pt x="8059" y="1832"/>
                      <a:pt x="7855" y="1832"/>
                    </a:cubicBezTo>
                    <a:close/>
                    <a:moveTo>
                      <a:pt x="367" y="3663"/>
                    </a:moveTo>
                    <a:cubicBezTo>
                      <a:pt x="163" y="3663"/>
                      <a:pt x="1" y="3826"/>
                      <a:pt x="1" y="4030"/>
                    </a:cubicBezTo>
                    <a:cubicBezTo>
                      <a:pt x="1" y="4233"/>
                      <a:pt x="163" y="4437"/>
                      <a:pt x="367" y="4437"/>
                    </a:cubicBezTo>
                    <a:lnTo>
                      <a:pt x="1954" y="4437"/>
                    </a:lnTo>
                    <a:cubicBezTo>
                      <a:pt x="2158" y="4437"/>
                      <a:pt x="2361" y="4233"/>
                      <a:pt x="2361" y="4030"/>
                    </a:cubicBezTo>
                    <a:cubicBezTo>
                      <a:pt x="2361" y="3826"/>
                      <a:pt x="2158" y="3663"/>
                      <a:pt x="1954" y="3663"/>
                    </a:cubicBezTo>
                    <a:close/>
                    <a:moveTo>
                      <a:pt x="3704" y="3663"/>
                    </a:moveTo>
                    <a:cubicBezTo>
                      <a:pt x="3501" y="3663"/>
                      <a:pt x="3338" y="3826"/>
                      <a:pt x="3338" y="4030"/>
                    </a:cubicBezTo>
                    <a:cubicBezTo>
                      <a:pt x="3338" y="4233"/>
                      <a:pt x="3501" y="4437"/>
                      <a:pt x="3704" y="4437"/>
                    </a:cubicBezTo>
                    <a:lnTo>
                      <a:pt x="7855" y="4437"/>
                    </a:lnTo>
                    <a:cubicBezTo>
                      <a:pt x="8059" y="4437"/>
                      <a:pt x="8222" y="4233"/>
                      <a:pt x="8222" y="4030"/>
                    </a:cubicBezTo>
                    <a:cubicBezTo>
                      <a:pt x="8222" y="3826"/>
                      <a:pt x="8059" y="3663"/>
                      <a:pt x="7855" y="3663"/>
                    </a:cubicBezTo>
                    <a:close/>
                    <a:moveTo>
                      <a:pt x="9605" y="3582"/>
                    </a:moveTo>
                    <a:cubicBezTo>
                      <a:pt x="9361" y="3582"/>
                      <a:pt x="9158" y="3786"/>
                      <a:pt x="9158" y="4030"/>
                    </a:cubicBezTo>
                    <a:cubicBezTo>
                      <a:pt x="9158" y="4274"/>
                      <a:pt x="9361" y="4477"/>
                      <a:pt x="9605" y="4477"/>
                    </a:cubicBezTo>
                    <a:cubicBezTo>
                      <a:pt x="9849" y="4477"/>
                      <a:pt x="10053" y="4274"/>
                      <a:pt x="10053" y="4030"/>
                    </a:cubicBezTo>
                    <a:cubicBezTo>
                      <a:pt x="10053" y="3786"/>
                      <a:pt x="9849" y="3582"/>
                      <a:pt x="9605" y="3582"/>
                    </a:cubicBezTo>
                    <a:close/>
                    <a:moveTo>
                      <a:pt x="10948" y="3582"/>
                    </a:moveTo>
                    <a:cubicBezTo>
                      <a:pt x="10704" y="3582"/>
                      <a:pt x="10501" y="3786"/>
                      <a:pt x="10501" y="4030"/>
                    </a:cubicBezTo>
                    <a:cubicBezTo>
                      <a:pt x="10501" y="4274"/>
                      <a:pt x="10704" y="4477"/>
                      <a:pt x="10948" y="4477"/>
                    </a:cubicBezTo>
                    <a:cubicBezTo>
                      <a:pt x="11192" y="4477"/>
                      <a:pt x="11396" y="4274"/>
                      <a:pt x="11396" y="4030"/>
                    </a:cubicBezTo>
                    <a:cubicBezTo>
                      <a:pt x="11396" y="3786"/>
                      <a:pt x="11192" y="3582"/>
                      <a:pt x="10948" y="3582"/>
                    </a:cubicBezTo>
                    <a:close/>
                    <a:moveTo>
                      <a:pt x="12291" y="3582"/>
                    </a:moveTo>
                    <a:cubicBezTo>
                      <a:pt x="12047" y="3582"/>
                      <a:pt x="11844" y="3786"/>
                      <a:pt x="11844" y="4030"/>
                    </a:cubicBezTo>
                    <a:cubicBezTo>
                      <a:pt x="11844" y="4274"/>
                      <a:pt x="12047" y="4477"/>
                      <a:pt x="12291" y="4477"/>
                    </a:cubicBezTo>
                    <a:cubicBezTo>
                      <a:pt x="12535" y="4477"/>
                      <a:pt x="12739" y="4274"/>
                      <a:pt x="12739" y="4030"/>
                    </a:cubicBezTo>
                    <a:cubicBezTo>
                      <a:pt x="12739" y="3786"/>
                      <a:pt x="12535" y="3582"/>
                      <a:pt x="12291" y="3582"/>
                    </a:cubicBezTo>
                    <a:close/>
                    <a:moveTo>
                      <a:pt x="13634" y="3582"/>
                    </a:moveTo>
                    <a:cubicBezTo>
                      <a:pt x="13390" y="3582"/>
                      <a:pt x="13187" y="3786"/>
                      <a:pt x="13187" y="4030"/>
                    </a:cubicBezTo>
                    <a:cubicBezTo>
                      <a:pt x="13187" y="4274"/>
                      <a:pt x="13390" y="4477"/>
                      <a:pt x="13634" y="4477"/>
                    </a:cubicBezTo>
                    <a:cubicBezTo>
                      <a:pt x="13878" y="4477"/>
                      <a:pt x="14082" y="4274"/>
                      <a:pt x="14082" y="4030"/>
                    </a:cubicBezTo>
                    <a:cubicBezTo>
                      <a:pt x="14082" y="3786"/>
                      <a:pt x="13878" y="3582"/>
                      <a:pt x="13634" y="3582"/>
                    </a:cubicBezTo>
                    <a:close/>
                    <a:moveTo>
                      <a:pt x="14977" y="3582"/>
                    </a:moveTo>
                    <a:cubicBezTo>
                      <a:pt x="14733" y="3582"/>
                      <a:pt x="14530" y="3786"/>
                      <a:pt x="14530" y="4030"/>
                    </a:cubicBezTo>
                    <a:cubicBezTo>
                      <a:pt x="14530" y="4274"/>
                      <a:pt x="14733" y="4477"/>
                      <a:pt x="14977" y="4477"/>
                    </a:cubicBezTo>
                    <a:cubicBezTo>
                      <a:pt x="15221" y="4477"/>
                      <a:pt x="15425" y="4274"/>
                      <a:pt x="15425" y="4030"/>
                    </a:cubicBezTo>
                    <a:cubicBezTo>
                      <a:pt x="15425" y="3786"/>
                      <a:pt x="15221" y="3582"/>
                      <a:pt x="14977" y="3582"/>
                    </a:cubicBezTo>
                    <a:close/>
                    <a:moveTo>
                      <a:pt x="16320" y="3582"/>
                    </a:moveTo>
                    <a:cubicBezTo>
                      <a:pt x="16076" y="3582"/>
                      <a:pt x="15873" y="3786"/>
                      <a:pt x="15873" y="4030"/>
                    </a:cubicBezTo>
                    <a:cubicBezTo>
                      <a:pt x="15873" y="4274"/>
                      <a:pt x="16076" y="4477"/>
                      <a:pt x="16320" y="4477"/>
                    </a:cubicBezTo>
                    <a:cubicBezTo>
                      <a:pt x="16564" y="4477"/>
                      <a:pt x="16768" y="4274"/>
                      <a:pt x="16768" y="4030"/>
                    </a:cubicBezTo>
                    <a:cubicBezTo>
                      <a:pt x="16768" y="3786"/>
                      <a:pt x="16564" y="3582"/>
                      <a:pt x="16320" y="3582"/>
                    </a:cubicBezTo>
                    <a:close/>
                    <a:moveTo>
                      <a:pt x="367" y="5454"/>
                    </a:moveTo>
                    <a:cubicBezTo>
                      <a:pt x="163" y="5454"/>
                      <a:pt x="1" y="5617"/>
                      <a:pt x="1" y="5820"/>
                    </a:cubicBezTo>
                    <a:cubicBezTo>
                      <a:pt x="1" y="6024"/>
                      <a:pt x="163" y="6227"/>
                      <a:pt x="367" y="6227"/>
                    </a:cubicBezTo>
                    <a:lnTo>
                      <a:pt x="1954" y="6227"/>
                    </a:lnTo>
                    <a:cubicBezTo>
                      <a:pt x="2158" y="6227"/>
                      <a:pt x="2361" y="6024"/>
                      <a:pt x="2361" y="5820"/>
                    </a:cubicBezTo>
                    <a:cubicBezTo>
                      <a:pt x="2361" y="5617"/>
                      <a:pt x="2158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1" y="5454"/>
                      <a:pt x="3338" y="5617"/>
                      <a:pt x="3338" y="5820"/>
                    </a:cubicBezTo>
                    <a:cubicBezTo>
                      <a:pt x="3338" y="6024"/>
                      <a:pt x="3501" y="6227"/>
                      <a:pt x="3704" y="6227"/>
                    </a:cubicBezTo>
                    <a:lnTo>
                      <a:pt x="7855" y="6227"/>
                    </a:lnTo>
                    <a:cubicBezTo>
                      <a:pt x="8059" y="6227"/>
                      <a:pt x="8222" y="6024"/>
                      <a:pt x="8222" y="5820"/>
                    </a:cubicBezTo>
                    <a:cubicBezTo>
                      <a:pt x="8222" y="5617"/>
                      <a:pt x="8059" y="5454"/>
                      <a:pt x="7855" y="5454"/>
                    </a:cubicBezTo>
                    <a:close/>
                    <a:moveTo>
                      <a:pt x="367" y="7245"/>
                    </a:moveTo>
                    <a:cubicBezTo>
                      <a:pt x="163" y="7245"/>
                      <a:pt x="1" y="7408"/>
                      <a:pt x="1" y="7611"/>
                    </a:cubicBezTo>
                    <a:cubicBezTo>
                      <a:pt x="1" y="7855"/>
                      <a:pt x="163" y="8018"/>
                      <a:pt x="367" y="8018"/>
                    </a:cubicBezTo>
                    <a:lnTo>
                      <a:pt x="1954" y="8018"/>
                    </a:lnTo>
                    <a:cubicBezTo>
                      <a:pt x="2158" y="8018"/>
                      <a:pt x="2361" y="7855"/>
                      <a:pt x="2361" y="7611"/>
                    </a:cubicBezTo>
                    <a:cubicBezTo>
                      <a:pt x="2361" y="7408"/>
                      <a:pt x="2158" y="7245"/>
                      <a:pt x="1954" y="7245"/>
                    </a:cubicBezTo>
                    <a:close/>
                    <a:moveTo>
                      <a:pt x="3704" y="7245"/>
                    </a:moveTo>
                    <a:cubicBezTo>
                      <a:pt x="3501" y="7245"/>
                      <a:pt x="3338" y="7408"/>
                      <a:pt x="3338" y="7611"/>
                    </a:cubicBezTo>
                    <a:cubicBezTo>
                      <a:pt x="3338" y="7855"/>
                      <a:pt x="3501" y="8018"/>
                      <a:pt x="3704" y="8018"/>
                    </a:cubicBezTo>
                    <a:lnTo>
                      <a:pt x="7855" y="8018"/>
                    </a:lnTo>
                    <a:cubicBezTo>
                      <a:pt x="8059" y="8018"/>
                      <a:pt x="8222" y="7855"/>
                      <a:pt x="8222" y="7611"/>
                    </a:cubicBezTo>
                    <a:cubicBezTo>
                      <a:pt x="8222" y="7408"/>
                      <a:pt x="8059" y="7245"/>
                      <a:pt x="7855" y="7245"/>
                    </a:cubicBezTo>
                    <a:close/>
                    <a:moveTo>
                      <a:pt x="14204" y="8751"/>
                    </a:moveTo>
                    <a:cubicBezTo>
                      <a:pt x="13960" y="8751"/>
                      <a:pt x="13756" y="8954"/>
                      <a:pt x="13756" y="9198"/>
                    </a:cubicBezTo>
                    <a:cubicBezTo>
                      <a:pt x="13756" y="9442"/>
                      <a:pt x="13960" y="9646"/>
                      <a:pt x="14204" y="9646"/>
                    </a:cubicBezTo>
                    <a:cubicBezTo>
                      <a:pt x="14448" y="9646"/>
                      <a:pt x="14652" y="9442"/>
                      <a:pt x="14652" y="9198"/>
                    </a:cubicBezTo>
                    <a:cubicBezTo>
                      <a:pt x="14652" y="8954"/>
                      <a:pt x="14448" y="8751"/>
                      <a:pt x="14204" y="8751"/>
                    </a:cubicBezTo>
                    <a:close/>
                    <a:moveTo>
                      <a:pt x="15547" y="8751"/>
                    </a:moveTo>
                    <a:cubicBezTo>
                      <a:pt x="15303" y="8751"/>
                      <a:pt x="15099" y="8954"/>
                      <a:pt x="15099" y="9198"/>
                    </a:cubicBezTo>
                    <a:cubicBezTo>
                      <a:pt x="15099" y="9442"/>
                      <a:pt x="15303" y="9646"/>
                      <a:pt x="15547" y="9646"/>
                    </a:cubicBezTo>
                    <a:cubicBezTo>
                      <a:pt x="15791" y="9646"/>
                      <a:pt x="15995" y="9442"/>
                      <a:pt x="15995" y="9198"/>
                    </a:cubicBezTo>
                    <a:cubicBezTo>
                      <a:pt x="15995" y="8954"/>
                      <a:pt x="15791" y="8751"/>
                      <a:pt x="15547" y="8751"/>
                    </a:cubicBezTo>
                    <a:close/>
                    <a:moveTo>
                      <a:pt x="16890" y="8751"/>
                    </a:moveTo>
                    <a:cubicBezTo>
                      <a:pt x="16646" y="8751"/>
                      <a:pt x="16442" y="8954"/>
                      <a:pt x="16442" y="9198"/>
                    </a:cubicBezTo>
                    <a:cubicBezTo>
                      <a:pt x="16442" y="9442"/>
                      <a:pt x="16646" y="9646"/>
                      <a:pt x="16890" y="9646"/>
                    </a:cubicBezTo>
                    <a:cubicBezTo>
                      <a:pt x="17134" y="9646"/>
                      <a:pt x="17338" y="9442"/>
                      <a:pt x="17338" y="9198"/>
                    </a:cubicBezTo>
                    <a:cubicBezTo>
                      <a:pt x="17338" y="8954"/>
                      <a:pt x="17134" y="8751"/>
                      <a:pt x="16890" y="8751"/>
                    </a:cubicBezTo>
                    <a:close/>
                    <a:moveTo>
                      <a:pt x="18233" y="8751"/>
                    </a:moveTo>
                    <a:cubicBezTo>
                      <a:pt x="17989" y="8751"/>
                      <a:pt x="17785" y="8954"/>
                      <a:pt x="17785" y="9198"/>
                    </a:cubicBezTo>
                    <a:cubicBezTo>
                      <a:pt x="17785" y="9442"/>
                      <a:pt x="17989" y="9646"/>
                      <a:pt x="18233" y="9646"/>
                    </a:cubicBezTo>
                    <a:cubicBezTo>
                      <a:pt x="18477" y="9646"/>
                      <a:pt x="18681" y="9442"/>
                      <a:pt x="18681" y="9198"/>
                    </a:cubicBezTo>
                    <a:cubicBezTo>
                      <a:pt x="18681" y="8954"/>
                      <a:pt x="18477" y="8751"/>
                      <a:pt x="18233" y="8751"/>
                    </a:cubicBezTo>
                    <a:close/>
                    <a:moveTo>
                      <a:pt x="19576" y="8751"/>
                    </a:moveTo>
                    <a:cubicBezTo>
                      <a:pt x="19332" y="8751"/>
                      <a:pt x="19128" y="8954"/>
                      <a:pt x="19128" y="9198"/>
                    </a:cubicBezTo>
                    <a:cubicBezTo>
                      <a:pt x="19128" y="9442"/>
                      <a:pt x="19332" y="9646"/>
                      <a:pt x="19576" y="9646"/>
                    </a:cubicBezTo>
                    <a:cubicBezTo>
                      <a:pt x="19820" y="9646"/>
                      <a:pt x="20024" y="9442"/>
                      <a:pt x="20024" y="9198"/>
                    </a:cubicBezTo>
                    <a:cubicBezTo>
                      <a:pt x="20024" y="8954"/>
                      <a:pt x="19820" y="8751"/>
                      <a:pt x="19576" y="8751"/>
                    </a:cubicBezTo>
                    <a:close/>
                    <a:moveTo>
                      <a:pt x="20919" y="8751"/>
                    </a:moveTo>
                    <a:cubicBezTo>
                      <a:pt x="20675" y="8751"/>
                      <a:pt x="20471" y="8954"/>
                      <a:pt x="20471" y="9198"/>
                    </a:cubicBezTo>
                    <a:cubicBezTo>
                      <a:pt x="20471" y="9442"/>
                      <a:pt x="20675" y="9646"/>
                      <a:pt x="20919" y="9646"/>
                    </a:cubicBezTo>
                    <a:cubicBezTo>
                      <a:pt x="21163" y="9646"/>
                      <a:pt x="21367" y="9442"/>
                      <a:pt x="21367" y="9198"/>
                    </a:cubicBezTo>
                    <a:cubicBezTo>
                      <a:pt x="21367" y="8954"/>
                      <a:pt x="21163" y="8751"/>
                      <a:pt x="20919" y="8751"/>
                    </a:cubicBezTo>
                    <a:close/>
                    <a:moveTo>
                      <a:pt x="367" y="9035"/>
                    </a:moveTo>
                    <a:cubicBezTo>
                      <a:pt x="163" y="9035"/>
                      <a:pt x="1" y="9198"/>
                      <a:pt x="1" y="9402"/>
                    </a:cubicBezTo>
                    <a:cubicBezTo>
                      <a:pt x="1" y="9646"/>
                      <a:pt x="163" y="9809"/>
                      <a:pt x="367" y="9809"/>
                    </a:cubicBezTo>
                    <a:lnTo>
                      <a:pt x="1954" y="9809"/>
                    </a:lnTo>
                    <a:cubicBezTo>
                      <a:pt x="2158" y="9809"/>
                      <a:pt x="2361" y="9646"/>
                      <a:pt x="2361" y="9402"/>
                    </a:cubicBezTo>
                    <a:cubicBezTo>
                      <a:pt x="2361" y="9198"/>
                      <a:pt x="2158" y="9035"/>
                      <a:pt x="1954" y="9035"/>
                    </a:cubicBezTo>
                    <a:close/>
                    <a:moveTo>
                      <a:pt x="8669" y="9035"/>
                    </a:moveTo>
                    <a:cubicBezTo>
                      <a:pt x="8425" y="9035"/>
                      <a:pt x="8262" y="9198"/>
                      <a:pt x="8262" y="9402"/>
                    </a:cubicBezTo>
                    <a:cubicBezTo>
                      <a:pt x="8262" y="9646"/>
                      <a:pt x="8425" y="9809"/>
                      <a:pt x="8669" y="9809"/>
                    </a:cubicBezTo>
                    <a:lnTo>
                      <a:pt x="12780" y="9809"/>
                    </a:lnTo>
                    <a:cubicBezTo>
                      <a:pt x="12983" y="9809"/>
                      <a:pt x="13146" y="9646"/>
                      <a:pt x="13146" y="9402"/>
                    </a:cubicBezTo>
                    <a:cubicBezTo>
                      <a:pt x="13146" y="9198"/>
                      <a:pt x="12983" y="9035"/>
                      <a:pt x="12780" y="9035"/>
                    </a:cubicBezTo>
                    <a:close/>
                    <a:moveTo>
                      <a:pt x="367" y="10826"/>
                    </a:moveTo>
                    <a:cubicBezTo>
                      <a:pt x="163" y="10826"/>
                      <a:pt x="1" y="10989"/>
                      <a:pt x="1" y="11233"/>
                    </a:cubicBezTo>
                    <a:cubicBezTo>
                      <a:pt x="1" y="11437"/>
                      <a:pt x="163" y="11599"/>
                      <a:pt x="367" y="11599"/>
                    </a:cubicBezTo>
                    <a:lnTo>
                      <a:pt x="1954" y="11599"/>
                    </a:lnTo>
                    <a:cubicBezTo>
                      <a:pt x="2158" y="11599"/>
                      <a:pt x="2361" y="11437"/>
                      <a:pt x="2361" y="11233"/>
                    </a:cubicBezTo>
                    <a:cubicBezTo>
                      <a:pt x="2361" y="10989"/>
                      <a:pt x="2158" y="10826"/>
                      <a:pt x="1954" y="10826"/>
                    </a:cubicBezTo>
                    <a:close/>
                    <a:moveTo>
                      <a:pt x="8669" y="10826"/>
                    </a:moveTo>
                    <a:cubicBezTo>
                      <a:pt x="8425" y="10826"/>
                      <a:pt x="8262" y="10989"/>
                      <a:pt x="8262" y="11233"/>
                    </a:cubicBezTo>
                    <a:cubicBezTo>
                      <a:pt x="8262" y="11437"/>
                      <a:pt x="8425" y="11599"/>
                      <a:pt x="8669" y="11599"/>
                    </a:cubicBezTo>
                    <a:lnTo>
                      <a:pt x="12780" y="11599"/>
                    </a:lnTo>
                    <a:cubicBezTo>
                      <a:pt x="12983" y="11599"/>
                      <a:pt x="13146" y="11437"/>
                      <a:pt x="13146" y="11233"/>
                    </a:cubicBezTo>
                    <a:cubicBezTo>
                      <a:pt x="13146" y="10989"/>
                      <a:pt x="12983" y="10826"/>
                      <a:pt x="12780" y="10826"/>
                    </a:cubicBezTo>
                    <a:close/>
                    <a:moveTo>
                      <a:pt x="14204" y="12454"/>
                    </a:moveTo>
                    <a:cubicBezTo>
                      <a:pt x="13960" y="12454"/>
                      <a:pt x="13756" y="12658"/>
                      <a:pt x="13756" y="12902"/>
                    </a:cubicBezTo>
                    <a:cubicBezTo>
                      <a:pt x="13756" y="13146"/>
                      <a:pt x="13960" y="13349"/>
                      <a:pt x="14204" y="13349"/>
                    </a:cubicBezTo>
                    <a:cubicBezTo>
                      <a:pt x="14448" y="13349"/>
                      <a:pt x="14652" y="13146"/>
                      <a:pt x="14652" y="12902"/>
                    </a:cubicBezTo>
                    <a:cubicBezTo>
                      <a:pt x="14652" y="12658"/>
                      <a:pt x="14448" y="12454"/>
                      <a:pt x="14204" y="12454"/>
                    </a:cubicBezTo>
                    <a:close/>
                    <a:moveTo>
                      <a:pt x="15547" y="12454"/>
                    </a:moveTo>
                    <a:cubicBezTo>
                      <a:pt x="15303" y="12454"/>
                      <a:pt x="15099" y="12658"/>
                      <a:pt x="15099" y="12902"/>
                    </a:cubicBezTo>
                    <a:cubicBezTo>
                      <a:pt x="15099" y="13146"/>
                      <a:pt x="15303" y="13349"/>
                      <a:pt x="15547" y="13349"/>
                    </a:cubicBezTo>
                    <a:cubicBezTo>
                      <a:pt x="15791" y="13349"/>
                      <a:pt x="15995" y="13146"/>
                      <a:pt x="15995" y="12902"/>
                    </a:cubicBezTo>
                    <a:cubicBezTo>
                      <a:pt x="15995" y="12658"/>
                      <a:pt x="15791" y="12454"/>
                      <a:pt x="15547" y="12454"/>
                    </a:cubicBezTo>
                    <a:close/>
                    <a:moveTo>
                      <a:pt x="16890" y="12454"/>
                    </a:moveTo>
                    <a:cubicBezTo>
                      <a:pt x="16646" y="12454"/>
                      <a:pt x="16442" y="12658"/>
                      <a:pt x="16442" y="12902"/>
                    </a:cubicBezTo>
                    <a:cubicBezTo>
                      <a:pt x="16442" y="13146"/>
                      <a:pt x="16646" y="13349"/>
                      <a:pt x="16890" y="13349"/>
                    </a:cubicBezTo>
                    <a:cubicBezTo>
                      <a:pt x="17134" y="13349"/>
                      <a:pt x="17338" y="13146"/>
                      <a:pt x="17338" y="12902"/>
                    </a:cubicBezTo>
                    <a:cubicBezTo>
                      <a:pt x="17338" y="12658"/>
                      <a:pt x="17134" y="12454"/>
                      <a:pt x="16890" y="12454"/>
                    </a:cubicBezTo>
                    <a:close/>
                    <a:moveTo>
                      <a:pt x="18233" y="12454"/>
                    </a:moveTo>
                    <a:cubicBezTo>
                      <a:pt x="17989" y="12454"/>
                      <a:pt x="17785" y="12658"/>
                      <a:pt x="17785" y="12902"/>
                    </a:cubicBezTo>
                    <a:cubicBezTo>
                      <a:pt x="17785" y="13146"/>
                      <a:pt x="17989" y="13349"/>
                      <a:pt x="18233" y="13349"/>
                    </a:cubicBezTo>
                    <a:cubicBezTo>
                      <a:pt x="18477" y="13349"/>
                      <a:pt x="18681" y="13146"/>
                      <a:pt x="18681" y="12902"/>
                    </a:cubicBezTo>
                    <a:cubicBezTo>
                      <a:pt x="18681" y="12658"/>
                      <a:pt x="18477" y="12454"/>
                      <a:pt x="18233" y="12454"/>
                    </a:cubicBezTo>
                    <a:close/>
                    <a:moveTo>
                      <a:pt x="19576" y="12454"/>
                    </a:moveTo>
                    <a:cubicBezTo>
                      <a:pt x="19332" y="12454"/>
                      <a:pt x="19128" y="12658"/>
                      <a:pt x="19128" y="12902"/>
                    </a:cubicBezTo>
                    <a:cubicBezTo>
                      <a:pt x="19128" y="13146"/>
                      <a:pt x="19332" y="13349"/>
                      <a:pt x="19576" y="13349"/>
                    </a:cubicBezTo>
                    <a:cubicBezTo>
                      <a:pt x="19820" y="13349"/>
                      <a:pt x="20024" y="13146"/>
                      <a:pt x="20024" y="12902"/>
                    </a:cubicBezTo>
                    <a:cubicBezTo>
                      <a:pt x="20024" y="12658"/>
                      <a:pt x="19820" y="12454"/>
                      <a:pt x="19576" y="12454"/>
                    </a:cubicBezTo>
                    <a:close/>
                    <a:moveTo>
                      <a:pt x="20919" y="12454"/>
                    </a:moveTo>
                    <a:cubicBezTo>
                      <a:pt x="20675" y="12454"/>
                      <a:pt x="20471" y="12658"/>
                      <a:pt x="20471" y="12902"/>
                    </a:cubicBezTo>
                    <a:cubicBezTo>
                      <a:pt x="20471" y="13146"/>
                      <a:pt x="20675" y="13349"/>
                      <a:pt x="20919" y="13349"/>
                    </a:cubicBezTo>
                    <a:cubicBezTo>
                      <a:pt x="21163" y="13349"/>
                      <a:pt x="21367" y="13146"/>
                      <a:pt x="21367" y="12902"/>
                    </a:cubicBezTo>
                    <a:cubicBezTo>
                      <a:pt x="21367" y="12658"/>
                      <a:pt x="21163" y="12454"/>
                      <a:pt x="20919" y="12454"/>
                    </a:cubicBezTo>
                    <a:close/>
                    <a:moveTo>
                      <a:pt x="367" y="12617"/>
                    </a:moveTo>
                    <a:cubicBezTo>
                      <a:pt x="163" y="12617"/>
                      <a:pt x="1" y="12780"/>
                      <a:pt x="1" y="13024"/>
                    </a:cubicBezTo>
                    <a:cubicBezTo>
                      <a:pt x="1" y="13227"/>
                      <a:pt x="163" y="13390"/>
                      <a:pt x="367" y="13390"/>
                    </a:cubicBezTo>
                    <a:lnTo>
                      <a:pt x="1954" y="13390"/>
                    </a:lnTo>
                    <a:cubicBezTo>
                      <a:pt x="2158" y="13390"/>
                      <a:pt x="2361" y="13227"/>
                      <a:pt x="2361" y="13024"/>
                    </a:cubicBezTo>
                    <a:cubicBezTo>
                      <a:pt x="2361" y="12780"/>
                      <a:pt x="2158" y="12617"/>
                      <a:pt x="1954" y="12617"/>
                    </a:cubicBezTo>
                    <a:close/>
                    <a:moveTo>
                      <a:pt x="8669" y="12617"/>
                    </a:moveTo>
                    <a:cubicBezTo>
                      <a:pt x="8425" y="12617"/>
                      <a:pt x="8262" y="12780"/>
                      <a:pt x="8262" y="13024"/>
                    </a:cubicBezTo>
                    <a:cubicBezTo>
                      <a:pt x="8262" y="13227"/>
                      <a:pt x="8425" y="13390"/>
                      <a:pt x="8669" y="13390"/>
                    </a:cubicBezTo>
                    <a:lnTo>
                      <a:pt x="12780" y="13390"/>
                    </a:lnTo>
                    <a:cubicBezTo>
                      <a:pt x="12983" y="13390"/>
                      <a:pt x="13146" y="13227"/>
                      <a:pt x="13146" y="13024"/>
                    </a:cubicBezTo>
                    <a:cubicBezTo>
                      <a:pt x="13146" y="12780"/>
                      <a:pt x="12983" y="12617"/>
                      <a:pt x="12780" y="126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1837;p35">
                <a:extLst>
                  <a:ext uri="{FF2B5EF4-FFF2-40B4-BE49-F238E27FC236}">
                    <a16:creationId xmlns:a16="http://schemas.microsoft.com/office/drawing/2014/main" id="{8316C4F8-8764-C896-AD19-CFCD1B213ADD}"/>
                  </a:ext>
                </a:extLst>
              </p:cNvPr>
              <p:cNvSpPr/>
              <p:nvPr/>
            </p:nvSpPr>
            <p:spPr>
              <a:xfrm>
                <a:off x="2700975" y="3681100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7" y="82"/>
                    </a:moveTo>
                    <a:cubicBezTo>
                      <a:pt x="163" y="82"/>
                      <a:pt x="1" y="245"/>
                      <a:pt x="1" y="489"/>
                    </a:cubicBezTo>
                    <a:cubicBezTo>
                      <a:pt x="1" y="692"/>
                      <a:pt x="163" y="855"/>
                      <a:pt x="367" y="855"/>
                    </a:cubicBezTo>
                    <a:lnTo>
                      <a:pt x="1954" y="855"/>
                    </a:lnTo>
                    <a:cubicBezTo>
                      <a:pt x="2158" y="855"/>
                      <a:pt x="2361" y="692"/>
                      <a:pt x="2361" y="489"/>
                    </a:cubicBezTo>
                    <a:cubicBezTo>
                      <a:pt x="2361" y="245"/>
                      <a:pt x="2158" y="82"/>
                      <a:pt x="1954" y="82"/>
                    </a:cubicBezTo>
                    <a:close/>
                    <a:moveTo>
                      <a:pt x="3704" y="82"/>
                    </a:moveTo>
                    <a:cubicBezTo>
                      <a:pt x="3501" y="82"/>
                      <a:pt x="3338" y="245"/>
                      <a:pt x="3338" y="489"/>
                    </a:cubicBezTo>
                    <a:cubicBezTo>
                      <a:pt x="3338" y="692"/>
                      <a:pt x="3501" y="855"/>
                      <a:pt x="3704" y="855"/>
                    </a:cubicBezTo>
                    <a:lnTo>
                      <a:pt x="7855" y="855"/>
                    </a:lnTo>
                    <a:cubicBezTo>
                      <a:pt x="8059" y="855"/>
                      <a:pt x="8222" y="692"/>
                      <a:pt x="8222" y="489"/>
                    </a:cubicBezTo>
                    <a:cubicBezTo>
                      <a:pt x="8222" y="245"/>
                      <a:pt x="8059" y="82"/>
                      <a:pt x="7855" y="82"/>
                    </a:cubicBezTo>
                    <a:close/>
                    <a:moveTo>
                      <a:pt x="9605" y="0"/>
                    </a:moveTo>
                    <a:cubicBezTo>
                      <a:pt x="9361" y="0"/>
                      <a:pt x="9158" y="204"/>
                      <a:pt x="9158" y="489"/>
                    </a:cubicBezTo>
                    <a:cubicBezTo>
                      <a:pt x="9158" y="733"/>
                      <a:pt x="9361" y="936"/>
                      <a:pt x="9605" y="936"/>
                    </a:cubicBezTo>
                    <a:cubicBezTo>
                      <a:pt x="9849" y="936"/>
                      <a:pt x="10053" y="733"/>
                      <a:pt x="10053" y="489"/>
                    </a:cubicBezTo>
                    <a:cubicBezTo>
                      <a:pt x="10053" y="204"/>
                      <a:pt x="9849" y="0"/>
                      <a:pt x="9605" y="0"/>
                    </a:cubicBezTo>
                    <a:close/>
                    <a:moveTo>
                      <a:pt x="10948" y="0"/>
                    </a:moveTo>
                    <a:cubicBezTo>
                      <a:pt x="10704" y="0"/>
                      <a:pt x="10501" y="204"/>
                      <a:pt x="10501" y="489"/>
                    </a:cubicBezTo>
                    <a:cubicBezTo>
                      <a:pt x="10501" y="733"/>
                      <a:pt x="10704" y="936"/>
                      <a:pt x="10948" y="936"/>
                    </a:cubicBezTo>
                    <a:cubicBezTo>
                      <a:pt x="11192" y="936"/>
                      <a:pt x="11396" y="733"/>
                      <a:pt x="11396" y="489"/>
                    </a:cubicBezTo>
                    <a:cubicBezTo>
                      <a:pt x="11396" y="204"/>
                      <a:pt x="11192" y="0"/>
                      <a:pt x="10948" y="0"/>
                    </a:cubicBezTo>
                    <a:close/>
                    <a:moveTo>
                      <a:pt x="12291" y="0"/>
                    </a:moveTo>
                    <a:cubicBezTo>
                      <a:pt x="12047" y="0"/>
                      <a:pt x="11844" y="204"/>
                      <a:pt x="11844" y="489"/>
                    </a:cubicBezTo>
                    <a:cubicBezTo>
                      <a:pt x="11844" y="733"/>
                      <a:pt x="12047" y="936"/>
                      <a:pt x="12291" y="936"/>
                    </a:cubicBezTo>
                    <a:cubicBezTo>
                      <a:pt x="12535" y="936"/>
                      <a:pt x="12739" y="733"/>
                      <a:pt x="12739" y="489"/>
                    </a:cubicBezTo>
                    <a:cubicBezTo>
                      <a:pt x="12739" y="204"/>
                      <a:pt x="12535" y="0"/>
                      <a:pt x="12291" y="0"/>
                    </a:cubicBezTo>
                    <a:close/>
                    <a:moveTo>
                      <a:pt x="13634" y="0"/>
                    </a:moveTo>
                    <a:cubicBezTo>
                      <a:pt x="13390" y="0"/>
                      <a:pt x="13187" y="204"/>
                      <a:pt x="13187" y="489"/>
                    </a:cubicBezTo>
                    <a:cubicBezTo>
                      <a:pt x="13187" y="733"/>
                      <a:pt x="13390" y="936"/>
                      <a:pt x="13634" y="936"/>
                    </a:cubicBezTo>
                    <a:cubicBezTo>
                      <a:pt x="13878" y="936"/>
                      <a:pt x="14082" y="733"/>
                      <a:pt x="14082" y="489"/>
                    </a:cubicBezTo>
                    <a:cubicBezTo>
                      <a:pt x="14082" y="204"/>
                      <a:pt x="13878" y="0"/>
                      <a:pt x="13634" y="0"/>
                    </a:cubicBezTo>
                    <a:close/>
                    <a:moveTo>
                      <a:pt x="14977" y="0"/>
                    </a:moveTo>
                    <a:cubicBezTo>
                      <a:pt x="14733" y="0"/>
                      <a:pt x="14530" y="204"/>
                      <a:pt x="14530" y="489"/>
                    </a:cubicBezTo>
                    <a:cubicBezTo>
                      <a:pt x="14530" y="733"/>
                      <a:pt x="14733" y="936"/>
                      <a:pt x="14977" y="936"/>
                    </a:cubicBezTo>
                    <a:cubicBezTo>
                      <a:pt x="15221" y="936"/>
                      <a:pt x="15425" y="733"/>
                      <a:pt x="15425" y="489"/>
                    </a:cubicBezTo>
                    <a:cubicBezTo>
                      <a:pt x="15425" y="204"/>
                      <a:pt x="15221" y="0"/>
                      <a:pt x="14977" y="0"/>
                    </a:cubicBezTo>
                    <a:close/>
                    <a:moveTo>
                      <a:pt x="16320" y="0"/>
                    </a:moveTo>
                    <a:cubicBezTo>
                      <a:pt x="16076" y="0"/>
                      <a:pt x="15873" y="204"/>
                      <a:pt x="15873" y="489"/>
                    </a:cubicBezTo>
                    <a:cubicBezTo>
                      <a:pt x="15873" y="733"/>
                      <a:pt x="16076" y="936"/>
                      <a:pt x="16320" y="936"/>
                    </a:cubicBezTo>
                    <a:cubicBezTo>
                      <a:pt x="16564" y="936"/>
                      <a:pt x="16768" y="733"/>
                      <a:pt x="16768" y="489"/>
                    </a:cubicBezTo>
                    <a:cubicBezTo>
                      <a:pt x="16768" y="204"/>
                      <a:pt x="16564" y="0"/>
                      <a:pt x="16320" y="0"/>
                    </a:cubicBezTo>
                    <a:close/>
                    <a:moveTo>
                      <a:pt x="367" y="1872"/>
                    </a:moveTo>
                    <a:cubicBezTo>
                      <a:pt x="163" y="1872"/>
                      <a:pt x="1" y="2035"/>
                      <a:pt x="1" y="2279"/>
                    </a:cubicBezTo>
                    <a:cubicBezTo>
                      <a:pt x="1" y="2483"/>
                      <a:pt x="163" y="2646"/>
                      <a:pt x="367" y="2646"/>
                    </a:cubicBezTo>
                    <a:lnTo>
                      <a:pt x="1954" y="2646"/>
                    </a:lnTo>
                    <a:cubicBezTo>
                      <a:pt x="2158" y="2646"/>
                      <a:pt x="2361" y="2483"/>
                      <a:pt x="2361" y="2279"/>
                    </a:cubicBezTo>
                    <a:cubicBezTo>
                      <a:pt x="2361" y="2035"/>
                      <a:pt x="2158" y="1872"/>
                      <a:pt x="1954" y="1872"/>
                    </a:cubicBezTo>
                    <a:close/>
                    <a:moveTo>
                      <a:pt x="3704" y="1872"/>
                    </a:moveTo>
                    <a:cubicBezTo>
                      <a:pt x="3501" y="1872"/>
                      <a:pt x="3338" y="2035"/>
                      <a:pt x="3338" y="2279"/>
                    </a:cubicBezTo>
                    <a:cubicBezTo>
                      <a:pt x="3338" y="2483"/>
                      <a:pt x="3501" y="2646"/>
                      <a:pt x="3704" y="2646"/>
                    </a:cubicBezTo>
                    <a:lnTo>
                      <a:pt x="7855" y="2646"/>
                    </a:lnTo>
                    <a:cubicBezTo>
                      <a:pt x="8059" y="2646"/>
                      <a:pt x="8222" y="2483"/>
                      <a:pt x="8222" y="2279"/>
                    </a:cubicBezTo>
                    <a:cubicBezTo>
                      <a:pt x="8222" y="2035"/>
                      <a:pt x="8059" y="1872"/>
                      <a:pt x="7855" y="1872"/>
                    </a:cubicBezTo>
                    <a:close/>
                    <a:moveTo>
                      <a:pt x="367" y="3663"/>
                    </a:moveTo>
                    <a:cubicBezTo>
                      <a:pt x="163" y="3663"/>
                      <a:pt x="1" y="3867"/>
                      <a:pt x="1" y="4070"/>
                    </a:cubicBezTo>
                    <a:cubicBezTo>
                      <a:pt x="1" y="4274"/>
                      <a:pt x="163" y="4436"/>
                      <a:pt x="367" y="4436"/>
                    </a:cubicBezTo>
                    <a:lnTo>
                      <a:pt x="1954" y="4436"/>
                    </a:lnTo>
                    <a:cubicBezTo>
                      <a:pt x="2158" y="4436"/>
                      <a:pt x="2361" y="4274"/>
                      <a:pt x="2361" y="4070"/>
                    </a:cubicBezTo>
                    <a:cubicBezTo>
                      <a:pt x="2361" y="3867"/>
                      <a:pt x="2158" y="3663"/>
                      <a:pt x="1954" y="3663"/>
                    </a:cubicBezTo>
                    <a:close/>
                    <a:moveTo>
                      <a:pt x="3704" y="3663"/>
                    </a:moveTo>
                    <a:cubicBezTo>
                      <a:pt x="3501" y="3663"/>
                      <a:pt x="3338" y="3867"/>
                      <a:pt x="3338" y="4070"/>
                    </a:cubicBezTo>
                    <a:cubicBezTo>
                      <a:pt x="3338" y="4274"/>
                      <a:pt x="3501" y="4436"/>
                      <a:pt x="3704" y="4436"/>
                    </a:cubicBezTo>
                    <a:lnTo>
                      <a:pt x="7855" y="4436"/>
                    </a:lnTo>
                    <a:cubicBezTo>
                      <a:pt x="8059" y="4436"/>
                      <a:pt x="8222" y="4274"/>
                      <a:pt x="8222" y="4070"/>
                    </a:cubicBezTo>
                    <a:cubicBezTo>
                      <a:pt x="8222" y="3867"/>
                      <a:pt x="8059" y="3663"/>
                      <a:pt x="7855" y="3663"/>
                    </a:cubicBezTo>
                    <a:close/>
                    <a:moveTo>
                      <a:pt x="9605" y="3622"/>
                    </a:moveTo>
                    <a:cubicBezTo>
                      <a:pt x="9361" y="3622"/>
                      <a:pt x="9158" y="3826"/>
                      <a:pt x="9158" y="4070"/>
                    </a:cubicBezTo>
                    <a:cubicBezTo>
                      <a:pt x="9158" y="4314"/>
                      <a:pt x="9361" y="4518"/>
                      <a:pt x="9605" y="4518"/>
                    </a:cubicBezTo>
                    <a:cubicBezTo>
                      <a:pt x="9849" y="4518"/>
                      <a:pt x="10053" y="4314"/>
                      <a:pt x="10053" y="4070"/>
                    </a:cubicBezTo>
                    <a:cubicBezTo>
                      <a:pt x="10053" y="3826"/>
                      <a:pt x="9849" y="3622"/>
                      <a:pt x="9605" y="3622"/>
                    </a:cubicBezTo>
                    <a:close/>
                    <a:moveTo>
                      <a:pt x="10948" y="3622"/>
                    </a:moveTo>
                    <a:cubicBezTo>
                      <a:pt x="10704" y="3622"/>
                      <a:pt x="10501" y="3826"/>
                      <a:pt x="10501" y="4070"/>
                    </a:cubicBezTo>
                    <a:cubicBezTo>
                      <a:pt x="10501" y="4314"/>
                      <a:pt x="10704" y="4518"/>
                      <a:pt x="10948" y="4518"/>
                    </a:cubicBezTo>
                    <a:cubicBezTo>
                      <a:pt x="11192" y="4518"/>
                      <a:pt x="11396" y="4314"/>
                      <a:pt x="11396" y="4070"/>
                    </a:cubicBezTo>
                    <a:cubicBezTo>
                      <a:pt x="11396" y="3826"/>
                      <a:pt x="11192" y="3622"/>
                      <a:pt x="10948" y="3622"/>
                    </a:cubicBezTo>
                    <a:close/>
                    <a:moveTo>
                      <a:pt x="12291" y="3622"/>
                    </a:moveTo>
                    <a:cubicBezTo>
                      <a:pt x="12047" y="3622"/>
                      <a:pt x="11844" y="3826"/>
                      <a:pt x="11844" y="4070"/>
                    </a:cubicBezTo>
                    <a:cubicBezTo>
                      <a:pt x="11844" y="4314"/>
                      <a:pt x="12047" y="4518"/>
                      <a:pt x="12291" y="4518"/>
                    </a:cubicBezTo>
                    <a:cubicBezTo>
                      <a:pt x="12535" y="4518"/>
                      <a:pt x="12739" y="4314"/>
                      <a:pt x="12739" y="4070"/>
                    </a:cubicBezTo>
                    <a:cubicBezTo>
                      <a:pt x="12739" y="3826"/>
                      <a:pt x="12535" y="3622"/>
                      <a:pt x="12291" y="3622"/>
                    </a:cubicBezTo>
                    <a:close/>
                    <a:moveTo>
                      <a:pt x="13634" y="3622"/>
                    </a:moveTo>
                    <a:cubicBezTo>
                      <a:pt x="13390" y="3622"/>
                      <a:pt x="13187" y="3826"/>
                      <a:pt x="13187" y="4070"/>
                    </a:cubicBezTo>
                    <a:cubicBezTo>
                      <a:pt x="13187" y="4314"/>
                      <a:pt x="13390" y="4518"/>
                      <a:pt x="13634" y="4518"/>
                    </a:cubicBezTo>
                    <a:cubicBezTo>
                      <a:pt x="13878" y="4518"/>
                      <a:pt x="14082" y="4314"/>
                      <a:pt x="14082" y="4070"/>
                    </a:cubicBezTo>
                    <a:cubicBezTo>
                      <a:pt x="14082" y="3826"/>
                      <a:pt x="13878" y="3622"/>
                      <a:pt x="13634" y="3622"/>
                    </a:cubicBezTo>
                    <a:close/>
                    <a:moveTo>
                      <a:pt x="14977" y="3622"/>
                    </a:moveTo>
                    <a:cubicBezTo>
                      <a:pt x="14733" y="3622"/>
                      <a:pt x="14530" y="3826"/>
                      <a:pt x="14530" y="4070"/>
                    </a:cubicBezTo>
                    <a:cubicBezTo>
                      <a:pt x="14530" y="4314"/>
                      <a:pt x="14733" y="4518"/>
                      <a:pt x="14977" y="4518"/>
                    </a:cubicBezTo>
                    <a:cubicBezTo>
                      <a:pt x="15221" y="4518"/>
                      <a:pt x="15425" y="4314"/>
                      <a:pt x="15425" y="4070"/>
                    </a:cubicBezTo>
                    <a:cubicBezTo>
                      <a:pt x="15425" y="3826"/>
                      <a:pt x="15221" y="3622"/>
                      <a:pt x="14977" y="3622"/>
                    </a:cubicBezTo>
                    <a:close/>
                    <a:moveTo>
                      <a:pt x="16320" y="3622"/>
                    </a:moveTo>
                    <a:cubicBezTo>
                      <a:pt x="16076" y="3622"/>
                      <a:pt x="15873" y="3826"/>
                      <a:pt x="15873" y="4070"/>
                    </a:cubicBezTo>
                    <a:cubicBezTo>
                      <a:pt x="15873" y="4314"/>
                      <a:pt x="16076" y="4518"/>
                      <a:pt x="16320" y="4518"/>
                    </a:cubicBezTo>
                    <a:cubicBezTo>
                      <a:pt x="16564" y="4518"/>
                      <a:pt x="16768" y="4314"/>
                      <a:pt x="16768" y="4070"/>
                    </a:cubicBezTo>
                    <a:cubicBezTo>
                      <a:pt x="16768" y="3826"/>
                      <a:pt x="16564" y="3622"/>
                      <a:pt x="16320" y="3622"/>
                    </a:cubicBezTo>
                    <a:close/>
                    <a:moveTo>
                      <a:pt x="367" y="5454"/>
                    </a:moveTo>
                    <a:cubicBezTo>
                      <a:pt x="163" y="5454"/>
                      <a:pt x="1" y="5657"/>
                      <a:pt x="1" y="5861"/>
                    </a:cubicBezTo>
                    <a:cubicBezTo>
                      <a:pt x="1" y="6064"/>
                      <a:pt x="163" y="6227"/>
                      <a:pt x="367" y="6227"/>
                    </a:cubicBezTo>
                    <a:lnTo>
                      <a:pt x="1954" y="6227"/>
                    </a:lnTo>
                    <a:cubicBezTo>
                      <a:pt x="2158" y="6227"/>
                      <a:pt x="2361" y="6064"/>
                      <a:pt x="2361" y="5861"/>
                    </a:cubicBezTo>
                    <a:cubicBezTo>
                      <a:pt x="2361" y="5657"/>
                      <a:pt x="2158" y="5454"/>
                      <a:pt x="1954" y="5454"/>
                    </a:cubicBezTo>
                    <a:close/>
                    <a:moveTo>
                      <a:pt x="3704" y="5454"/>
                    </a:moveTo>
                    <a:cubicBezTo>
                      <a:pt x="3501" y="5454"/>
                      <a:pt x="3338" y="5657"/>
                      <a:pt x="3338" y="5861"/>
                    </a:cubicBezTo>
                    <a:cubicBezTo>
                      <a:pt x="3338" y="6064"/>
                      <a:pt x="3501" y="6227"/>
                      <a:pt x="3704" y="6227"/>
                    </a:cubicBezTo>
                    <a:lnTo>
                      <a:pt x="7855" y="6227"/>
                    </a:lnTo>
                    <a:cubicBezTo>
                      <a:pt x="8059" y="6227"/>
                      <a:pt x="8222" y="6064"/>
                      <a:pt x="8222" y="5861"/>
                    </a:cubicBezTo>
                    <a:cubicBezTo>
                      <a:pt x="8222" y="5657"/>
                      <a:pt x="8059" y="5454"/>
                      <a:pt x="7855" y="5454"/>
                    </a:cubicBezTo>
                    <a:close/>
                    <a:moveTo>
                      <a:pt x="367" y="7285"/>
                    </a:moveTo>
                    <a:cubicBezTo>
                      <a:pt x="163" y="7285"/>
                      <a:pt x="1" y="7448"/>
                      <a:pt x="1" y="7651"/>
                    </a:cubicBezTo>
                    <a:cubicBezTo>
                      <a:pt x="1" y="7855"/>
                      <a:pt x="163" y="8058"/>
                      <a:pt x="367" y="8058"/>
                    </a:cubicBezTo>
                    <a:lnTo>
                      <a:pt x="1954" y="8058"/>
                    </a:lnTo>
                    <a:cubicBezTo>
                      <a:pt x="2158" y="8058"/>
                      <a:pt x="2361" y="7855"/>
                      <a:pt x="2361" y="7651"/>
                    </a:cubicBezTo>
                    <a:cubicBezTo>
                      <a:pt x="2361" y="7448"/>
                      <a:pt x="2158" y="7285"/>
                      <a:pt x="1954" y="7285"/>
                    </a:cubicBezTo>
                    <a:close/>
                    <a:moveTo>
                      <a:pt x="3704" y="7285"/>
                    </a:moveTo>
                    <a:cubicBezTo>
                      <a:pt x="3501" y="7285"/>
                      <a:pt x="3338" y="7448"/>
                      <a:pt x="3338" y="7651"/>
                    </a:cubicBezTo>
                    <a:cubicBezTo>
                      <a:pt x="3338" y="7855"/>
                      <a:pt x="3501" y="8058"/>
                      <a:pt x="3704" y="8058"/>
                    </a:cubicBezTo>
                    <a:lnTo>
                      <a:pt x="7855" y="8058"/>
                    </a:lnTo>
                    <a:cubicBezTo>
                      <a:pt x="8059" y="8058"/>
                      <a:pt x="8222" y="7855"/>
                      <a:pt x="8222" y="7651"/>
                    </a:cubicBezTo>
                    <a:cubicBezTo>
                      <a:pt x="8222" y="7448"/>
                      <a:pt x="8059" y="7285"/>
                      <a:pt x="7855" y="7285"/>
                    </a:cubicBezTo>
                    <a:close/>
                    <a:moveTo>
                      <a:pt x="14204" y="8791"/>
                    </a:moveTo>
                    <a:cubicBezTo>
                      <a:pt x="13960" y="8791"/>
                      <a:pt x="13756" y="8994"/>
                      <a:pt x="13756" y="9239"/>
                    </a:cubicBezTo>
                    <a:cubicBezTo>
                      <a:pt x="13756" y="9483"/>
                      <a:pt x="13960" y="9686"/>
                      <a:pt x="14204" y="9686"/>
                    </a:cubicBezTo>
                    <a:cubicBezTo>
                      <a:pt x="14448" y="9686"/>
                      <a:pt x="14652" y="9483"/>
                      <a:pt x="14652" y="9239"/>
                    </a:cubicBezTo>
                    <a:cubicBezTo>
                      <a:pt x="14652" y="8994"/>
                      <a:pt x="14448" y="8791"/>
                      <a:pt x="14204" y="8791"/>
                    </a:cubicBezTo>
                    <a:close/>
                    <a:moveTo>
                      <a:pt x="15547" y="8791"/>
                    </a:moveTo>
                    <a:cubicBezTo>
                      <a:pt x="15303" y="8791"/>
                      <a:pt x="15099" y="8994"/>
                      <a:pt x="15099" y="9239"/>
                    </a:cubicBezTo>
                    <a:cubicBezTo>
                      <a:pt x="15099" y="9483"/>
                      <a:pt x="15303" y="9686"/>
                      <a:pt x="15547" y="9686"/>
                    </a:cubicBezTo>
                    <a:cubicBezTo>
                      <a:pt x="15791" y="9686"/>
                      <a:pt x="15995" y="9483"/>
                      <a:pt x="15995" y="9239"/>
                    </a:cubicBezTo>
                    <a:cubicBezTo>
                      <a:pt x="15995" y="8994"/>
                      <a:pt x="15791" y="8791"/>
                      <a:pt x="15547" y="8791"/>
                    </a:cubicBezTo>
                    <a:close/>
                    <a:moveTo>
                      <a:pt x="16890" y="8791"/>
                    </a:moveTo>
                    <a:cubicBezTo>
                      <a:pt x="16646" y="8791"/>
                      <a:pt x="16442" y="8994"/>
                      <a:pt x="16442" y="9239"/>
                    </a:cubicBezTo>
                    <a:cubicBezTo>
                      <a:pt x="16442" y="9483"/>
                      <a:pt x="16646" y="9686"/>
                      <a:pt x="16890" y="9686"/>
                    </a:cubicBezTo>
                    <a:cubicBezTo>
                      <a:pt x="17134" y="9686"/>
                      <a:pt x="17338" y="9483"/>
                      <a:pt x="17338" y="9239"/>
                    </a:cubicBezTo>
                    <a:cubicBezTo>
                      <a:pt x="17338" y="8994"/>
                      <a:pt x="17134" y="8791"/>
                      <a:pt x="16890" y="8791"/>
                    </a:cubicBezTo>
                    <a:close/>
                    <a:moveTo>
                      <a:pt x="18233" y="8791"/>
                    </a:moveTo>
                    <a:cubicBezTo>
                      <a:pt x="17989" y="8791"/>
                      <a:pt x="17785" y="8994"/>
                      <a:pt x="17785" y="9239"/>
                    </a:cubicBezTo>
                    <a:cubicBezTo>
                      <a:pt x="17785" y="9483"/>
                      <a:pt x="17989" y="9686"/>
                      <a:pt x="18233" y="9686"/>
                    </a:cubicBezTo>
                    <a:cubicBezTo>
                      <a:pt x="18477" y="9686"/>
                      <a:pt x="18681" y="9483"/>
                      <a:pt x="18681" y="9239"/>
                    </a:cubicBezTo>
                    <a:cubicBezTo>
                      <a:pt x="18681" y="8994"/>
                      <a:pt x="18477" y="8791"/>
                      <a:pt x="18233" y="8791"/>
                    </a:cubicBezTo>
                    <a:close/>
                    <a:moveTo>
                      <a:pt x="19576" y="8791"/>
                    </a:moveTo>
                    <a:cubicBezTo>
                      <a:pt x="19332" y="8791"/>
                      <a:pt x="19128" y="8994"/>
                      <a:pt x="19128" y="9239"/>
                    </a:cubicBezTo>
                    <a:cubicBezTo>
                      <a:pt x="19128" y="9483"/>
                      <a:pt x="19332" y="9686"/>
                      <a:pt x="19576" y="9686"/>
                    </a:cubicBezTo>
                    <a:cubicBezTo>
                      <a:pt x="19820" y="9686"/>
                      <a:pt x="20024" y="9483"/>
                      <a:pt x="20024" y="9239"/>
                    </a:cubicBezTo>
                    <a:cubicBezTo>
                      <a:pt x="20024" y="8994"/>
                      <a:pt x="19820" y="8791"/>
                      <a:pt x="19576" y="8791"/>
                    </a:cubicBezTo>
                    <a:close/>
                    <a:moveTo>
                      <a:pt x="20919" y="8791"/>
                    </a:moveTo>
                    <a:cubicBezTo>
                      <a:pt x="20675" y="8791"/>
                      <a:pt x="20471" y="8994"/>
                      <a:pt x="20471" y="9239"/>
                    </a:cubicBezTo>
                    <a:cubicBezTo>
                      <a:pt x="20471" y="9483"/>
                      <a:pt x="20675" y="9686"/>
                      <a:pt x="20919" y="9686"/>
                    </a:cubicBezTo>
                    <a:cubicBezTo>
                      <a:pt x="21163" y="9686"/>
                      <a:pt x="21367" y="9483"/>
                      <a:pt x="21367" y="9239"/>
                    </a:cubicBezTo>
                    <a:cubicBezTo>
                      <a:pt x="21367" y="8994"/>
                      <a:pt x="21163" y="8791"/>
                      <a:pt x="20919" y="8791"/>
                    </a:cubicBezTo>
                    <a:close/>
                    <a:moveTo>
                      <a:pt x="367" y="9076"/>
                    </a:moveTo>
                    <a:cubicBezTo>
                      <a:pt x="163" y="9076"/>
                      <a:pt x="1" y="9239"/>
                      <a:pt x="1" y="9442"/>
                    </a:cubicBezTo>
                    <a:cubicBezTo>
                      <a:pt x="1" y="9646"/>
                      <a:pt x="163" y="9849"/>
                      <a:pt x="367" y="9849"/>
                    </a:cubicBezTo>
                    <a:lnTo>
                      <a:pt x="1954" y="9849"/>
                    </a:lnTo>
                    <a:cubicBezTo>
                      <a:pt x="2158" y="9849"/>
                      <a:pt x="2361" y="9646"/>
                      <a:pt x="2361" y="9442"/>
                    </a:cubicBezTo>
                    <a:cubicBezTo>
                      <a:pt x="2361" y="9239"/>
                      <a:pt x="2158" y="9076"/>
                      <a:pt x="1954" y="9076"/>
                    </a:cubicBezTo>
                    <a:close/>
                    <a:moveTo>
                      <a:pt x="8669" y="9076"/>
                    </a:moveTo>
                    <a:cubicBezTo>
                      <a:pt x="8425" y="9076"/>
                      <a:pt x="8262" y="9239"/>
                      <a:pt x="8262" y="9442"/>
                    </a:cubicBezTo>
                    <a:cubicBezTo>
                      <a:pt x="8262" y="9646"/>
                      <a:pt x="8425" y="9849"/>
                      <a:pt x="8669" y="9849"/>
                    </a:cubicBezTo>
                    <a:lnTo>
                      <a:pt x="12780" y="9849"/>
                    </a:lnTo>
                    <a:cubicBezTo>
                      <a:pt x="12983" y="9849"/>
                      <a:pt x="13146" y="9646"/>
                      <a:pt x="13146" y="9442"/>
                    </a:cubicBezTo>
                    <a:cubicBezTo>
                      <a:pt x="13146" y="9239"/>
                      <a:pt x="12983" y="9076"/>
                      <a:pt x="12780" y="9076"/>
                    </a:cubicBezTo>
                    <a:close/>
                    <a:moveTo>
                      <a:pt x="367" y="10867"/>
                    </a:moveTo>
                    <a:cubicBezTo>
                      <a:pt x="163" y="10867"/>
                      <a:pt x="1" y="11029"/>
                      <a:pt x="1" y="11233"/>
                    </a:cubicBezTo>
                    <a:cubicBezTo>
                      <a:pt x="1" y="11477"/>
                      <a:pt x="163" y="11640"/>
                      <a:pt x="367" y="11640"/>
                    </a:cubicBezTo>
                    <a:lnTo>
                      <a:pt x="1954" y="11640"/>
                    </a:lnTo>
                    <a:cubicBezTo>
                      <a:pt x="2158" y="11640"/>
                      <a:pt x="2361" y="11477"/>
                      <a:pt x="2361" y="11233"/>
                    </a:cubicBezTo>
                    <a:cubicBezTo>
                      <a:pt x="2361" y="11029"/>
                      <a:pt x="2158" y="10867"/>
                      <a:pt x="1954" y="10867"/>
                    </a:cubicBezTo>
                    <a:close/>
                    <a:moveTo>
                      <a:pt x="8669" y="10867"/>
                    </a:moveTo>
                    <a:cubicBezTo>
                      <a:pt x="8425" y="10867"/>
                      <a:pt x="8262" y="11029"/>
                      <a:pt x="8262" y="11233"/>
                    </a:cubicBezTo>
                    <a:cubicBezTo>
                      <a:pt x="8262" y="11477"/>
                      <a:pt x="8425" y="11640"/>
                      <a:pt x="8669" y="11640"/>
                    </a:cubicBezTo>
                    <a:lnTo>
                      <a:pt x="12780" y="11640"/>
                    </a:lnTo>
                    <a:cubicBezTo>
                      <a:pt x="12983" y="11640"/>
                      <a:pt x="13146" y="11477"/>
                      <a:pt x="13146" y="11233"/>
                    </a:cubicBezTo>
                    <a:cubicBezTo>
                      <a:pt x="13146" y="11029"/>
                      <a:pt x="12983" y="10867"/>
                      <a:pt x="12780" y="10867"/>
                    </a:cubicBezTo>
                    <a:close/>
                    <a:moveTo>
                      <a:pt x="14204" y="12494"/>
                    </a:moveTo>
                    <a:cubicBezTo>
                      <a:pt x="13960" y="12494"/>
                      <a:pt x="13756" y="12698"/>
                      <a:pt x="13756" y="12942"/>
                    </a:cubicBezTo>
                    <a:cubicBezTo>
                      <a:pt x="13756" y="13186"/>
                      <a:pt x="13960" y="13390"/>
                      <a:pt x="14204" y="13390"/>
                    </a:cubicBezTo>
                    <a:cubicBezTo>
                      <a:pt x="14448" y="13390"/>
                      <a:pt x="14652" y="13186"/>
                      <a:pt x="14652" y="12942"/>
                    </a:cubicBezTo>
                    <a:cubicBezTo>
                      <a:pt x="14652" y="12698"/>
                      <a:pt x="14448" y="12494"/>
                      <a:pt x="14204" y="12494"/>
                    </a:cubicBezTo>
                    <a:close/>
                    <a:moveTo>
                      <a:pt x="15547" y="12494"/>
                    </a:moveTo>
                    <a:cubicBezTo>
                      <a:pt x="15303" y="12494"/>
                      <a:pt x="15099" y="12698"/>
                      <a:pt x="15099" y="12942"/>
                    </a:cubicBezTo>
                    <a:cubicBezTo>
                      <a:pt x="15099" y="13186"/>
                      <a:pt x="15303" y="13390"/>
                      <a:pt x="15547" y="13390"/>
                    </a:cubicBezTo>
                    <a:cubicBezTo>
                      <a:pt x="15791" y="13390"/>
                      <a:pt x="15995" y="13186"/>
                      <a:pt x="15995" y="12942"/>
                    </a:cubicBezTo>
                    <a:cubicBezTo>
                      <a:pt x="15995" y="12698"/>
                      <a:pt x="15791" y="12494"/>
                      <a:pt x="15547" y="12494"/>
                    </a:cubicBezTo>
                    <a:close/>
                    <a:moveTo>
                      <a:pt x="16890" y="12494"/>
                    </a:moveTo>
                    <a:cubicBezTo>
                      <a:pt x="16646" y="12494"/>
                      <a:pt x="16442" y="12698"/>
                      <a:pt x="16442" y="12942"/>
                    </a:cubicBezTo>
                    <a:cubicBezTo>
                      <a:pt x="16442" y="13186"/>
                      <a:pt x="16646" y="13390"/>
                      <a:pt x="16890" y="13390"/>
                    </a:cubicBezTo>
                    <a:cubicBezTo>
                      <a:pt x="17134" y="13390"/>
                      <a:pt x="17338" y="13186"/>
                      <a:pt x="17338" y="12942"/>
                    </a:cubicBezTo>
                    <a:cubicBezTo>
                      <a:pt x="17338" y="12698"/>
                      <a:pt x="17134" y="12494"/>
                      <a:pt x="16890" y="12494"/>
                    </a:cubicBezTo>
                    <a:close/>
                    <a:moveTo>
                      <a:pt x="18233" y="12494"/>
                    </a:moveTo>
                    <a:cubicBezTo>
                      <a:pt x="17989" y="12494"/>
                      <a:pt x="17785" y="12698"/>
                      <a:pt x="17785" y="12942"/>
                    </a:cubicBezTo>
                    <a:cubicBezTo>
                      <a:pt x="17785" y="13186"/>
                      <a:pt x="17989" y="13390"/>
                      <a:pt x="18233" y="13390"/>
                    </a:cubicBezTo>
                    <a:cubicBezTo>
                      <a:pt x="18477" y="13390"/>
                      <a:pt x="18681" y="13186"/>
                      <a:pt x="18681" y="12942"/>
                    </a:cubicBezTo>
                    <a:cubicBezTo>
                      <a:pt x="18681" y="12698"/>
                      <a:pt x="18477" y="12494"/>
                      <a:pt x="18233" y="12494"/>
                    </a:cubicBezTo>
                    <a:close/>
                    <a:moveTo>
                      <a:pt x="19576" y="12494"/>
                    </a:moveTo>
                    <a:cubicBezTo>
                      <a:pt x="19332" y="12494"/>
                      <a:pt x="19128" y="12698"/>
                      <a:pt x="19128" y="12942"/>
                    </a:cubicBezTo>
                    <a:cubicBezTo>
                      <a:pt x="19128" y="13186"/>
                      <a:pt x="19332" y="13390"/>
                      <a:pt x="19576" y="13390"/>
                    </a:cubicBezTo>
                    <a:cubicBezTo>
                      <a:pt x="19820" y="13390"/>
                      <a:pt x="20024" y="13186"/>
                      <a:pt x="20024" y="12942"/>
                    </a:cubicBezTo>
                    <a:cubicBezTo>
                      <a:pt x="20024" y="12698"/>
                      <a:pt x="19820" y="12494"/>
                      <a:pt x="19576" y="12494"/>
                    </a:cubicBezTo>
                    <a:close/>
                    <a:moveTo>
                      <a:pt x="20919" y="12494"/>
                    </a:moveTo>
                    <a:cubicBezTo>
                      <a:pt x="20675" y="12494"/>
                      <a:pt x="20471" y="12698"/>
                      <a:pt x="20471" y="12942"/>
                    </a:cubicBezTo>
                    <a:cubicBezTo>
                      <a:pt x="20471" y="13186"/>
                      <a:pt x="20675" y="13390"/>
                      <a:pt x="20919" y="13390"/>
                    </a:cubicBezTo>
                    <a:cubicBezTo>
                      <a:pt x="21163" y="13390"/>
                      <a:pt x="21367" y="13186"/>
                      <a:pt x="21367" y="12942"/>
                    </a:cubicBezTo>
                    <a:cubicBezTo>
                      <a:pt x="21367" y="12698"/>
                      <a:pt x="21163" y="12494"/>
                      <a:pt x="20919" y="12494"/>
                    </a:cubicBezTo>
                    <a:close/>
                    <a:moveTo>
                      <a:pt x="367" y="12657"/>
                    </a:moveTo>
                    <a:cubicBezTo>
                      <a:pt x="163" y="12657"/>
                      <a:pt x="1" y="12820"/>
                      <a:pt x="1" y="13064"/>
                    </a:cubicBezTo>
                    <a:cubicBezTo>
                      <a:pt x="1" y="13268"/>
                      <a:pt x="163" y="13430"/>
                      <a:pt x="367" y="13430"/>
                    </a:cubicBezTo>
                    <a:lnTo>
                      <a:pt x="1954" y="13430"/>
                    </a:lnTo>
                    <a:cubicBezTo>
                      <a:pt x="2158" y="13430"/>
                      <a:pt x="2361" y="13268"/>
                      <a:pt x="2361" y="13064"/>
                    </a:cubicBezTo>
                    <a:cubicBezTo>
                      <a:pt x="2361" y="12820"/>
                      <a:pt x="2158" y="12657"/>
                      <a:pt x="1954" y="12657"/>
                    </a:cubicBezTo>
                    <a:close/>
                    <a:moveTo>
                      <a:pt x="8669" y="12657"/>
                    </a:moveTo>
                    <a:cubicBezTo>
                      <a:pt x="8425" y="12657"/>
                      <a:pt x="8262" y="12820"/>
                      <a:pt x="8262" y="13064"/>
                    </a:cubicBezTo>
                    <a:cubicBezTo>
                      <a:pt x="8262" y="13268"/>
                      <a:pt x="8425" y="13430"/>
                      <a:pt x="8669" y="13430"/>
                    </a:cubicBezTo>
                    <a:lnTo>
                      <a:pt x="12780" y="13430"/>
                    </a:lnTo>
                    <a:cubicBezTo>
                      <a:pt x="12983" y="13430"/>
                      <a:pt x="13146" y="13268"/>
                      <a:pt x="13146" y="13064"/>
                    </a:cubicBezTo>
                    <a:cubicBezTo>
                      <a:pt x="13146" y="12820"/>
                      <a:pt x="12983" y="12657"/>
                      <a:pt x="12780" y="12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1838;p35">
                <a:extLst>
                  <a:ext uri="{FF2B5EF4-FFF2-40B4-BE49-F238E27FC236}">
                    <a16:creationId xmlns:a16="http://schemas.microsoft.com/office/drawing/2014/main" id="{C4116E5C-D06F-36A1-50A5-B7845176D233}"/>
                  </a:ext>
                </a:extLst>
              </p:cNvPr>
              <p:cNvSpPr/>
              <p:nvPr/>
            </p:nvSpPr>
            <p:spPr>
              <a:xfrm>
                <a:off x="2692850" y="3672950"/>
                <a:ext cx="551450" cy="352075"/>
              </a:xfrm>
              <a:custGeom>
                <a:avLst/>
                <a:gdLst/>
                <a:ahLst/>
                <a:cxnLst/>
                <a:rect l="l" t="t" r="r" b="b"/>
                <a:pathLst>
                  <a:path w="22058" h="14083" extrusionOk="0">
                    <a:moveTo>
                      <a:pt x="2279" y="733"/>
                    </a:moveTo>
                    <a:lnTo>
                      <a:pt x="2320" y="815"/>
                    </a:lnTo>
                    <a:lnTo>
                      <a:pt x="2279" y="855"/>
                    </a:lnTo>
                    <a:lnTo>
                      <a:pt x="692" y="855"/>
                    </a:lnTo>
                    <a:lnTo>
                      <a:pt x="651" y="815"/>
                    </a:lnTo>
                    <a:lnTo>
                      <a:pt x="692" y="733"/>
                    </a:lnTo>
                    <a:close/>
                    <a:moveTo>
                      <a:pt x="8180" y="733"/>
                    </a:moveTo>
                    <a:lnTo>
                      <a:pt x="8221" y="815"/>
                    </a:lnTo>
                    <a:lnTo>
                      <a:pt x="8180" y="855"/>
                    </a:lnTo>
                    <a:lnTo>
                      <a:pt x="4029" y="855"/>
                    </a:lnTo>
                    <a:lnTo>
                      <a:pt x="3988" y="815"/>
                    </a:lnTo>
                    <a:lnTo>
                      <a:pt x="4029" y="733"/>
                    </a:lnTo>
                    <a:close/>
                    <a:moveTo>
                      <a:pt x="9930" y="693"/>
                    </a:moveTo>
                    <a:cubicBezTo>
                      <a:pt x="9971" y="693"/>
                      <a:pt x="10012" y="733"/>
                      <a:pt x="10012" y="815"/>
                    </a:cubicBezTo>
                    <a:cubicBezTo>
                      <a:pt x="10012" y="855"/>
                      <a:pt x="9971" y="896"/>
                      <a:pt x="9930" y="896"/>
                    </a:cubicBezTo>
                    <a:lnTo>
                      <a:pt x="9808" y="815"/>
                    </a:lnTo>
                    <a:lnTo>
                      <a:pt x="9930" y="693"/>
                    </a:lnTo>
                    <a:close/>
                    <a:moveTo>
                      <a:pt x="11273" y="693"/>
                    </a:moveTo>
                    <a:cubicBezTo>
                      <a:pt x="11314" y="693"/>
                      <a:pt x="11355" y="733"/>
                      <a:pt x="11355" y="815"/>
                    </a:cubicBezTo>
                    <a:cubicBezTo>
                      <a:pt x="11355" y="855"/>
                      <a:pt x="11314" y="896"/>
                      <a:pt x="11273" y="896"/>
                    </a:cubicBezTo>
                    <a:lnTo>
                      <a:pt x="11151" y="815"/>
                    </a:lnTo>
                    <a:lnTo>
                      <a:pt x="11273" y="693"/>
                    </a:lnTo>
                    <a:close/>
                    <a:moveTo>
                      <a:pt x="12616" y="693"/>
                    </a:moveTo>
                    <a:cubicBezTo>
                      <a:pt x="12657" y="693"/>
                      <a:pt x="12738" y="733"/>
                      <a:pt x="12738" y="815"/>
                    </a:cubicBezTo>
                    <a:cubicBezTo>
                      <a:pt x="12738" y="855"/>
                      <a:pt x="12657" y="896"/>
                      <a:pt x="12616" y="896"/>
                    </a:cubicBezTo>
                    <a:lnTo>
                      <a:pt x="12494" y="815"/>
                    </a:lnTo>
                    <a:lnTo>
                      <a:pt x="12616" y="693"/>
                    </a:lnTo>
                    <a:close/>
                    <a:moveTo>
                      <a:pt x="13959" y="693"/>
                    </a:moveTo>
                    <a:lnTo>
                      <a:pt x="14081" y="815"/>
                    </a:lnTo>
                    <a:lnTo>
                      <a:pt x="13959" y="896"/>
                    </a:lnTo>
                    <a:cubicBezTo>
                      <a:pt x="13878" y="896"/>
                      <a:pt x="13837" y="855"/>
                      <a:pt x="13837" y="815"/>
                    </a:cubicBezTo>
                    <a:cubicBezTo>
                      <a:pt x="13837" y="733"/>
                      <a:pt x="13878" y="693"/>
                      <a:pt x="13959" y="693"/>
                    </a:cubicBezTo>
                    <a:close/>
                    <a:moveTo>
                      <a:pt x="15302" y="693"/>
                    </a:moveTo>
                    <a:lnTo>
                      <a:pt x="15424" y="815"/>
                    </a:lnTo>
                    <a:lnTo>
                      <a:pt x="15302" y="896"/>
                    </a:lnTo>
                    <a:cubicBezTo>
                      <a:pt x="15262" y="896"/>
                      <a:pt x="15180" y="855"/>
                      <a:pt x="15180" y="815"/>
                    </a:cubicBezTo>
                    <a:cubicBezTo>
                      <a:pt x="15180" y="733"/>
                      <a:pt x="15262" y="693"/>
                      <a:pt x="15302" y="693"/>
                    </a:cubicBezTo>
                    <a:close/>
                    <a:moveTo>
                      <a:pt x="16645" y="693"/>
                    </a:moveTo>
                    <a:lnTo>
                      <a:pt x="16767" y="815"/>
                    </a:lnTo>
                    <a:lnTo>
                      <a:pt x="16645" y="896"/>
                    </a:lnTo>
                    <a:cubicBezTo>
                      <a:pt x="16605" y="896"/>
                      <a:pt x="16523" y="855"/>
                      <a:pt x="16523" y="815"/>
                    </a:cubicBezTo>
                    <a:cubicBezTo>
                      <a:pt x="16523" y="733"/>
                      <a:pt x="16605" y="693"/>
                      <a:pt x="16645" y="693"/>
                    </a:cubicBezTo>
                    <a:close/>
                    <a:moveTo>
                      <a:pt x="692" y="82"/>
                    </a:moveTo>
                    <a:cubicBezTo>
                      <a:pt x="326" y="82"/>
                      <a:pt x="0" y="408"/>
                      <a:pt x="0" y="815"/>
                    </a:cubicBezTo>
                    <a:cubicBezTo>
                      <a:pt x="0" y="1181"/>
                      <a:pt x="326" y="1507"/>
                      <a:pt x="692" y="1507"/>
                    </a:cubicBezTo>
                    <a:lnTo>
                      <a:pt x="2279" y="1507"/>
                    </a:lnTo>
                    <a:cubicBezTo>
                      <a:pt x="2686" y="1507"/>
                      <a:pt x="3012" y="1181"/>
                      <a:pt x="3012" y="815"/>
                    </a:cubicBezTo>
                    <a:cubicBezTo>
                      <a:pt x="3012" y="408"/>
                      <a:pt x="2686" y="82"/>
                      <a:pt x="2279" y="82"/>
                    </a:cubicBezTo>
                    <a:close/>
                    <a:moveTo>
                      <a:pt x="4029" y="82"/>
                    </a:moveTo>
                    <a:cubicBezTo>
                      <a:pt x="3622" y="82"/>
                      <a:pt x="3297" y="408"/>
                      <a:pt x="3297" y="815"/>
                    </a:cubicBezTo>
                    <a:cubicBezTo>
                      <a:pt x="3297" y="1181"/>
                      <a:pt x="3622" y="1507"/>
                      <a:pt x="4029" y="1507"/>
                    </a:cubicBezTo>
                    <a:lnTo>
                      <a:pt x="8180" y="1507"/>
                    </a:lnTo>
                    <a:cubicBezTo>
                      <a:pt x="8547" y="1507"/>
                      <a:pt x="8872" y="1181"/>
                      <a:pt x="8872" y="815"/>
                    </a:cubicBezTo>
                    <a:cubicBezTo>
                      <a:pt x="8872" y="408"/>
                      <a:pt x="8547" y="82"/>
                      <a:pt x="8180" y="82"/>
                    </a:cubicBezTo>
                    <a:close/>
                    <a:moveTo>
                      <a:pt x="9930" y="1"/>
                    </a:moveTo>
                    <a:cubicBezTo>
                      <a:pt x="9483" y="1"/>
                      <a:pt x="9116" y="367"/>
                      <a:pt x="9116" y="815"/>
                    </a:cubicBezTo>
                    <a:cubicBezTo>
                      <a:pt x="9116" y="1222"/>
                      <a:pt x="9483" y="1588"/>
                      <a:pt x="9930" y="1588"/>
                    </a:cubicBezTo>
                    <a:cubicBezTo>
                      <a:pt x="10194" y="1588"/>
                      <a:pt x="10441" y="1434"/>
                      <a:pt x="10582" y="1214"/>
                    </a:cubicBezTo>
                    <a:lnTo>
                      <a:pt x="10582" y="1214"/>
                    </a:lnTo>
                    <a:cubicBezTo>
                      <a:pt x="10726" y="1434"/>
                      <a:pt x="10983" y="1588"/>
                      <a:pt x="11273" y="1588"/>
                    </a:cubicBezTo>
                    <a:cubicBezTo>
                      <a:pt x="11537" y="1588"/>
                      <a:pt x="11784" y="1434"/>
                      <a:pt x="11925" y="1214"/>
                    </a:cubicBezTo>
                    <a:lnTo>
                      <a:pt x="11925" y="1214"/>
                    </a:lnTo>
                    <a:cubicBezTo>
                      <a:pt x="12069" y="1434"/>
                      <a:pt x="12326" y="1588"/>
                      <a:pt x="12616" y="1588"/>
                    </a:cubicBezTo>
                    <a:cubicBezTo>
                      <a:pt x="12914" y="1588"/>
                      <a:pt x="13158" y="1426"/>
                      <a:pt x="13288" y="1197"/>
                    </a:cubicBezTo>
                    <a:lnTo>
                      <a:pt x="13288" y="1197"/>
                    </a:lnTo>
                    <a:cubicBezTo>
                      <a:pt x="13418" y="1426"/>
                      <a:pt x="13661" y="1588"/>
                      <a:pt x="13959" y="1588"/>
                    </a:cubicBezTo>
                    <a:cubicBezTo>
                      <a:pt x="14257" y="1588"/>
                      <a:pt x="14501" y="1426"/>
                      <a:pt x="14631" y="1197"/>
                    </a:cubicBezTo>
                    <a:lnTo>
                      <a:pt x="14631" y="1197"/>
                    </a:lnTo>
                    <a:cubicBezTo>
                      <a:pt x="14761" y="1426"/>
                      <a:pt x="15004" y="1588"/>
                      <a:pt x="15302" y="1588"/>
                    </a:cubicBezTo>
                    <a:cubicBezTo>
                      <a:pt x="15600" y="1588"/>
                      <a:pt x="15844" y="1426"/>
                      <a:pt x="15974" y="1197"/>
                    </a:cubicBezTo>
                    <a:lnTo>
                      <a:pt x="15974" y="1197"/>
                    </a:lnTo>
                    <a:cubicBezTo>
                      <a:pt x="16104" y="1426"/>
                      <a:pt x="16347" y="1588"/>
                      <a:pt x="16645" y="1588"/>
                    </a:cubicBezTo>
                    <a:cubicBezTo>
                      <a:pt x="17093" y="1588"/>
                      <a:pt x="17459" y="1222"/>
                      <a:pt x="17459" y="815"/>
                    </a:cubicBezTo>
                    <a:cubicBezTo>
                      <a:pt x="17459" y="367"/>
                      <a:pt x="17093" y="1"/>
                      <a:pt x="16645" y="1"/>
                    </a:cubicBezTo>
                    <a:cubicBezTo>
                      <a:pt x="16347" y="1"/>
                      <a:pt x="16104" y="163"/>
                      <a:pt x="15974" y="403"/>
                    </a:cubicBezTo>
                    <a:lnTo>
                      <a:pt x="15974" y="403"/>
                    </a:lnTo>
                    <a:cubicBezTo>
                      <a:pt x="15844" y="163"/>
                      <a:pt x="15600" y="1"/>
                      <a:pt x="15302" y="1"/>
                    </a:cubicBezTo>
                    <a:cubicBezTo>
                      <a:pt x="15004" y="1"/>
                      <a:pt x="14761" y="163"/>
                      <a:pt x="14631" y="403"/>
                    </a:cubicBezTo>
                    <a:lnTo>
                      <a:pt x="14631" y="403"/>
                    </a:lnTo>
                    <a:cubicBezTo>
                      <a:pt x="14501" y="163"/>
                      <a:pt x="14257" y="1"/>
                      <a:pt x="13959" y="1"/>
                    </a:cubicBezTo>
                    <a:cubicBezTo>
                      <a:pt x="13661" y="1"/>
                      <a:pt x="13418" y="163"/>
                      <a:pt x="13288" y="403"/>
                    </a:cubicBezTo>
                    <a:lnTo>
                      <a:pt x="13288" y="403"/>
                    </a:lnTo>
                    <a:cubicBezTo>
                      <a:pt x="13158" y="163"/>
                      <a:pt x="12914" y="1"/>
                      <a:pt x="12616" y="1"/>
                    </a:cubicBezTo>
                    <a:cubicBezTo>
                      <a:pt x="12326" y="1"/>
                      <a:pt x="12069" y="155"/>
                      <a:pt x="11925" y="386"/>
                    </a:cubicBezTo>
                    <a:lnTo>
                      <a:pt x="11925" y="386"/>
                    </a:lnTo>
                    <a:cubicBezTo>
                      <a:pt x="11784" y="155"/>
                      <a:pt x="11537" y="1"/>
                      <a:pt x="11273" y="1"/>
                    </a:cubicBezTo>
                    <a:cubicBezTo>
                      <a:pt x="10983" y="1"/>
                      <a:pt x="10726" y="155"/>
                      <a:pt x="10582" y="386"/>
                    </a:cubicBezTo>
                    <a:lnTo>
                      <a:pt x="10582" y="386"/>
                    </a:lnTo>
                    <a:cubicBezTo>
                      <a:pt x="10441" y="155"/>
                      <a:pt x="10194" y="1"/>
                      <a:pt x="9930" y="1"/>
                    </a:cubicBezTo>
                    <a:close/>
                    <a:moveTo>
                      <a:pt x="2279" y="2524"/>
                    </a:moveTo>
                    <a:lnTo>
                      <a:pt x="2320" y="2605"/>
                    </a:lnTo>
                    <a:lnTo>
                      <a:pt x="2279" y="2646"/>
                    </a:lnTo>
                    <a:lnTo>
                      <a:pt x="692" y="2646"/>
                    </a:lnTo>
                    <a:lnTo>
                      <a:pt x="651" y="2605"/>
                    </a:lnTo>
                    <a:lnTo>
                      <a:pt x="692" y="2524"/>
                    </a:lnTo>
                    <a:close/>
                    <a:moveTo>
                      <a:pt x="8180" y="2524"/>
                    </a:moveTo>
                    <a:lnTo>
                      <a:pt x="8221" y="2605"/>
                    </a:lnTo>
                    <a:lnTo>
                      <a:pt x="8180" y="2646"/>
                    </a:lnTo>
                    <a:lnTo>
                      <a:pt x="4029" y="2646"/>
                    </a:lnTo>
                    <a:lnTo>
                      <a:pt x="3988" y="2605"/>
                    </a:lnTo>
                    <a:lnTo>
                      <a:pt x="4029" y="2524"/>
                    </a:lnTo>
                    <a:close/>
                    <a:moveTo>
                      <a:pt x="692" y="1873"/>
                    </a:moveTo>
                    <a:cubicBezTo>
                      <a:pt x="326" y="1873"/>
                      <a:pt x="0" y="2198"/>
                      <a:pt x="0" y="2605"/>
                    </a:cubicBezTo>
                    <a:cubicBezTo>
                      <a:pt x="0" y="3012"/>
                      <a:pt x="326" y="3338"/>
                      <a:pt x="692" y="3338"/>
                    </a:cubicBezTo>
                    <a:lnTo>
                      <a:pt x="2279" y="3338"/>
                    </a:lnTo>
                    <a:cubicBezTo>
                      <a:pt x="2686" y="3297"/>
                      <a:pt x="3012" y="3012"/>
                      <a:pt x="3012" y="2605"/>
                    </a:cubicBezTo>
                    <a:cubicBezTo>
                      <a:pt x="3012" y="2198"/>
                      <a:pt x="2686" y="1873"/>
                      <a:pt x="2279" y="1873"/>
                    </a:cubicBezTo>
                    <a:close/>
                    <a:moveTo>
                      <a:pt x="4029" y="1873"/>
                    </a:moveTo>
                    <a:cubicBezTo>
                      <a:pt x="3622" y="1873"/>
                      <a:pt x="3297" y="2198"/>
                      <a:pt x="3297" y="2605"/>
                    </a:cubicBezTo>
                    <a:cubicBezTo>
                      <a:pt x="3297" y="3012"/>
                      <a:pt x="3622" y="3297"/>
                      <a:pt x="4029" y="3338"/>
                    </a:cubicBezTo>
                    <a:lnTo>
                      <a:pt x="8180" y="3338"/>
                    </a:lnTo>
                    <a:cubicBezTo>
                      <a:pt x="8547" y="3297"/>
                      <a:pt x="8872" y="3012"/>
                      <a:pt x="8872" y="2605"/>
                    </a:cubicBezTo>
                    <a:cubicBezTo>
                      <a:pt x="8872" y="2198"/>
                      <a:pt x="8547" y="1873"/>
                      <a:pt x="8180" y="1873"/>
                    </a:cubicBezTo>
                    <a:close/>
                    <a:moveTo>
                      <a:pt x="2279" y="4355"/>
                    </a:moveTo>
                    <a:lnTo>
                      <a:pt x="2320" y="4396"/>
                    </a:lnTo>
                    <a:lnTo>
                      <a:pt x="2279" y="4437"/>
                    </a:lnTo>
                    <a:lnTo>
                      <a:pt x="692" y="4437"/>
                    </a:lnTo>
                    <a:lnTo>
                      <a:pt x="651" y="4396"/>
                    </a:lnTo>
                    <a:lnTo>
                      <a:pt x="692" y="4355"/>
                    </a:lnTo>
                    <a:close/>
                    <a:moveTo>
                      <a:pt x="8180" y="4355"/>
                    </a:moveTo>
                    <a:lnTo>
                      <a:pt x="8221" y="4396"/>
                    </a:lnTo>
                    <a:lnTo>
                      <a:pt x="8180" y="4437"/>
                    </a:lnTo>
                    <a:lnTo>
                      <a:pt x="4029" y="4437"/>
                    </a:lnTo>
                    <a:lnTo>
                      <a:pt x="3988" y="4396"/>
                    </a:lnTo>
                    <a:lnTo>
                      <a:pt x="4029" y="4355"/>
                    </a:lnTo>
                    <a:close/>
                    <a:moveTo>
                      <a:pt x="9930" y="4274"/>
                    </a:moveTo>
                    <a:cubicBezTo>
                      <a:pt x="9971" y="4274"/>
                      <a:pt x="10012" y="4315"/>
                      <a:pt x="10012" y="4396"/>
                    </a:cubicBezTo>
                    <a:cubicBezTo>
                      <a:pt x="10012" y="4437"/>
                      <a:pt x="9971" y="4478"/>
                      <a:pt x="9930" y="4478"/>
                    </a:cubicBezTo>
                    <a:lnTo>
                      <a:pt x="9808" y="4396"/>
                    </a:lnTo>
                    <a:lnTo>
                      <a:pt x="9930" y="4274"/>
                    </a:lnTo>
                    <a:close/>
                    <a:moveTo>
                      <a:pt x="11273" y="4274"/>
                    </a:moveTo>
                    <a:cubicBezTo>
                      <a:pt x="11314" y="4274"/>
                      <a:pt x="11355" y="4315"/>
                      <a:pt x="11355" y="4396"/>
                    </a:cubicBezTo>
                    <a:cubicBezTo>
                      <a:pt x="11355" y="4437"/>
                      <a:pt x="11314" y="4478"/>
                      <a:pt x="11273" y="4478"/>
                    </a:cubicBezTo>
                    <a:lnTo>
                      <a:pt x="11151" y="4396"/>
                    </a:lnTo>
                    <a:lnTo>
                      <a:pt x="11273" y="4274"/>
                    </a:lnTo>
                    <a:close/>
                    <a:moveTo>
                      <a:pt x="12616" y="4274"/>
                    </a:moveTo>
                    <a:cubicBezTo>
                      <a:pt x="12657" y="4274"/>
                      <a:pt x="12738" y="4315"/>
                      <a:pt x="12738" y="4396"/>
                    </a:cubicBezTo>
                    <a:cubicBezTo>
                      <a:pt x="12738" y="4437"/>
                      <a:pt x="12657" y="4478"/>
                      <a:pt x="12616" y="4478"/>
                    </a:cubicBezTo>
                    <a:lnTo>
                      <a:pt x="12494" y="4396"/>
                    </a:lnTo>
                    <a:lnTo>
                      <a:pt x="12616" y="4274"/>
                    </a:lnTo>
                    <a:close/>
                    <a:moveTo>
                      <a:pt x="13959" y="4274"/>
                    </a:moveTo>
                    <a:lnTo>
                      <a:pt x="14081" y="4396"/>
                    </a:lnTo>
                    <a:lnTo>
                      <a:pt x="13959" y="4478"/>
                    </a:lnTo>
                    <a:cubicBezTo>
                      <a:pt x="13878" y="4478"/>
                      <a:pt x="13837" y="4437"/>
                      <a:pt x="13837" y="4396"/>
                    </a:cubicBezTo>
                    <a:cubicBezTo>
                      <a:pt x="13837" y="4315"/>
                      <a:pt x="13878" y="4274"/>
                      <a:pt x="13959" y="4274"/>
                    </a:cubicBezTo>
                    <a:close/>
                    <a:moveTo>
                      <a:pt x="15302" y="4274"/>
                    </a:moveTo>
                    <a:lnTo>
                      <a:pt x="15424" y="4396"/>
                    </a:lnTo>
                    <a:lnTo>
                      <a:pt x="15302" y="4478"/>
                    </a:lnTo>
                    <a:cubicBezTo>
                      <a:pt x="15262" y="4478"/>
                      <a:pt x="15180" y="4437"/>
                      <a:pt x="15180" y="4396"/>
                    </a:cubicBezTo>
                    <a:cubicBezTo>
                      <a:pt x="15180" y="4315"/>
                      <a:pt x="15262" y="4274"/>
                      <a:pt x="15302" y="4274"/>
                    </a:cubicBezTo>
                    <a:close/>
                    <a:moveTo>
                      <a:pt x="16645" y="4274"/>
                    </a:moveTo>
                    <a:lnTo>
                      <a:pt x="16767" y="4396"/>
                    </a:lnTo>
                    <a:lnTo>
                      <a:pt x="16645" y="4478"/>
                    </a:lnTo>
                    <a:cubicBezTo>
                      <a:pt x="16605" y="4478"/>
                      <a:pt x="16523" y="4437"/>
                      <a:pt x="16523" y="4396"/>
                    </a:cubicBezTo>
                    <a:cubicBezTo>
                      <a:pt x="16523" y="4315"/>
                      <a:pt x="16605" y="4274"/>
                      <a:pt x="16645" y="4274"/>
                    </a:cubicBezTo>
                    <a:close/>
                    <a:moveTo>
                      <a:pt x="692" y="3664"/>
                    </a:moveTo>
                    <a:cubicBezTo>
                      <a:pt x="326" y="3664"/>
                      <a:pt x="0" y="3989"/>
                      <a:pt x="0" y="4396"/>
                    </a:cubicBezTo>
                    <a:cubicBezTo>
                      <a:pt x="0" y="4803"/>
                      <a:pt x="326" y="5129"/>
                      <a:pt x="692" y="5129"/>
                    </a:cubicBezTo>
                    <a:lnTo>
                      <a:pt x="2279" y="5129"/>
                    </a:lnTo>
                    <a:cubicBezTo>
                      <a:pt x="2686" y="5129"/>
                      <a:pt x="3012" y="4803"/>
                      <a:pt x="3012" y="4396"/>
                    </a:cubicBezTo>
                    <a:cubicBezTo>
                      <a:pt x="3012" y="3989"/>
                      <a:pt x="2686" y="3664"/>
                      <a:pt x="2279" y="3664"/>
                    </a:cubicBezTo>
                    <a:close/>
                    <a:moveTo>
                      <a:pt x="4029" y="3664"/>
                    </a:moveTo>
                    <a:cubicBezTo>
                      <a:pt x="3622" y="3664"/>
                      <a:pt x="3297" y="3989"/>
                      <a:pt x="3297" y="4396"/>
                    </a:cubicBezTo>
                    <a:cubicBezTo>
                      <a:pt x="3297" y="4803"/>
                      <a:pt x="3622" y="5129"/>
                      <a:pt x="4029" y="5129"/>
                    </a:cubicBezTo>
                    <a:lnTo>
                      <a:pt x="8180" y="5129"/>
                    </a:lnTo>
                    <a:cubicBezTo>
                      <a:pt x="8547" y="5129"/>
                      <a:pt x="8872" y="4803"/>
                      <a:pt x="8872" y="4396"/>
                    </a:cubicBezTo>
                    <a:cubicBezTo>
                      <a:pt x="8872" y="3989"/>
                      <a:pt x="8547" y="3664"/>
                      <a:pt x="8180" y="3664"/>
                    </a:cubicBezTo>
                    <a:close/>
                    <a:moveTo>
                      <a:pt x="9930" y="3582"/>
                    </a:moveTo>
                    <a:cubicBezTo>
                      <a:pt x="9483" y="3582"/>
                      <a:pt x="9116" y="3948"/>
                      <a:pt x="9116" y="4396"/>
                    </a:cubicBezTo>
                    <a:cubicBezTo>
                      <a:pt x="9116" y="4844"/>
                      <a:pt x="9483" y="5169"/>
                      <a:pt x="9930" y="5169"/>
                    </a:cubicBezTo>
                    <a:cubicBezTo>
                      <a:pt x="10191" y="5169"/>
                      <a:pt x="10435" y="5019"/>
                      <a:pt x="10576" y="4804"/>
                    </a:cubicBezTo>
                    <a:lnTo>
                      <a:pt x="10576" y="4804"/>
                    </a:lnTo>
                    <a:cubicBezTo>
                      <a:pt x="10719" y="5028"/>
                      <a:pt x="10979" y="5169"/>
                      <a:pt x="11273" y="5169"/>
                    </a:cubicBezTo>
                    <a:cubicBezTo>
                      <a:pt x="11534" y="5169"/>
                      <a:pt x="11778" y="5019"/>
                      <a:pt x="11919" y="4804"/>
                    </a:cubicBezTo>
                    <a:lnTo>
                      <a:pt x="11919" y="4804"/>
                    </a:lnTo>
                    <a:cubicBezTo>
                      <a:pt x="12062" y="5028"/>
                      <a:pt x="12322" y="5169"/>
                      <a:pt x="12616" y="5169"/>
                    </a:cubicBezTo>
                    <a:cubicBezTo>
                      <a:pt x="12910" y="5169"/>
                      <a:pt x="13152" y="5011"/>
                      <a:pt x="13283" y="4788"/>
                    </a:cubicBezTo>
                    <a:lnTo>
                      <a:pt x="13283" y="4788"/>
                    </a:lnTo>
                    <a:cubicBezTo>
                      <a:pt x="13411" y="5021"/>
                      <a:pt x="13657" y="5169"/>
                      <a:pt x="13959" y="5169"/>
                    </a:cubicBezTo>
                    <a:cubicBezTo>
                      <a:pt x="14261" y="5169"/>
                      <a:pt x="14507" y="5021"/>
                      <a:pt x="14636" y="4788"/>
                    </a:cubicBezTo>
                    <a:lnTo>
                      <a:pt x="14636" y="4788"/>
                    </a:lnTo>
                    <a:cubicBezTo>
                      <a:pt x="14767" y="5011"/>
                      <a:pt x="15008" y="5169"/>
                      <a:pt x="15302" y="5169"/>
                    </a:cubicBezTo>
                    <a:cubicBezTo>
                      <a:pt x="15604" y="5169"/>
                      <a:pt x="15850" y="5021"/>
                      <a:pt x="15979" y="4788"/>
                    </a:cubicBezTo>
                    <a:lnTo>
                      <a:pt x="15979" y="4788"/>
                    </a:lnTo>
                    <a:cubicBezTo>
                      <a:pt x="16110" y="5011"/>
                      <a:pt x="16351" y="5169"/>
                      <a:pt x="16645" y="5169"/>
                    </a:cubicBezTo>
                    <a:cubicBezTo>
                      <a:pt x="17093" y="5169"/>
                      <a:pt x="17459" y="4844"/>
                      <a:pt x="17459" y="4396"/>
                    </a:cubicBezTo>
                    <a:cubicBezTo>
                      <a:pt x="17459" y="3948"/>
                      <a:pt x="17093" y="3582"/>
                      <a:pt x="16645" y="3582"/>
                    </a:cubicBezTo>
                    <a:cubicBezTo>
                      <a:pt x="16347" y="3582"/>
                      <a:pt x="16104" y="3744"/>
                      <a:pt x="15974" y="3985"/>
                    </a:cubicBezTo>
                    <a:lnTo>
                      <a:pt x="15974" y="3985"/>
                    </a:lnTo>
                    <a:cubicBezTo>
                      <a:pt x="15844" y="3744"/>
                      <a:pt x="15600" y="3582"/>
                      <a:pt x="15302" y="3582"/>
                    </a:cubicBezTo>
                    <a:cubicBezTo>
                      <a:pt x="15004" y="3582"/>
                      <a:pt x="14761" y="3744"/>
                      <a:pt x="14631" y="3985"/>
                    </a:cubicBezTo>
                    <a:lnTo>
                      <a:pt x="14631" y="3985"/>
                    </a:lnTo>
                    <a:cubicBezTo>
                      <a:pt x="14501" y="3744"/>
                      <a:pt x="14257" y="3582"/>
                      <a:pt x="13959" y="3582"/>
                    </a:cubicBezTo>
                    <a:cubicBezTo>
                      <a:pt x="13661" y="3582"/>
                      <a:pt x="13418" y="3744"/>
                      <a:pt x="13288" y="3985"/>
                    </a:cubicBezTo>
                    <a:lnTo>
                      <a:pt x="13288" y="3985"/>
                    </a:lnTo>
                    <a:cubicBezTo>
                      <a:pt x="13158" y="3744"/>
                      <a:pt x="12914" y="3582"/>
                      <a:pt x="12616" y="3582"/>
                    </a:cubicBezTo>
                    <a:cubicBezTo>
                      <a:pt x="12326" y="3582"/>
                      <a:pt x="12069" y="3737"/>
                      <a:pt x="11925" y="3967"/>
                    </a:cubicBezTo>
                    <a:lnTo>
                      <a:pt x="11925" y="3967"/>
                    </a:lnTo>
                    <a:cubicBezTo>
                      <a:pt x="11784" y="3737"/>
                      <a:pt x="11537" y="3582"/>
                      <a:pt x="11273" y="3582"/>
                    </a:cubicBezTo>
                    <a:cubicBezTo>
                      <a:pt x="10983" y="3582"/>
                      <a:pt x="10726" y="3737"/>
                      <a:pt x="10582" y="3967"/>
                    </a:cubicBezTo>
                    <a:lnTo>
                      <a:pt x="10582" y="3967"/>
                    </a:lnTo>
                    <a:cubicBezTo>
                      <a:pt x="10441" y="3737"/>
                      <a:pt x="10194" y="3582"/>
                      <a:pt x="9930" y="3582"/>
                    </a:cubicBezTo>
                    <a:close/>
                    <a:moveTo>
                      <a:pt x="2279" y="6146"/>
                    </a:moveTo>
                    <a:lnTo>
                      <a:pt x="2320" y="6187"/>
                    </a:lnTo>
                    <a:lnTo>
                      <a:pt x="2279" y="6228"/>
                    </a:lnTo>
                    <a:lnTo>
                      <a:pt x="692" y="6228"/>
                    </a:lnTo>
                    <a:lnTo>
                      <a:pt x="651" y="6187"/>
                    </a:lnTo>
                    <a:lnTo>
                      <a:pt x="692" y="6146"/>
                    </a:lnTo>
                    <a:close/>
                    <a:moveTo>
                      <a:pt x="8180" y="6146"/>
                    </a:moveTo>
                    <a:lnTo>
                      <a:pt x="8221" y="6187"/>
                    </a:lnTo>
                    <a:lnTo>
                      <a:pt x="8180" y="6228"/>
                    </a:lnTo>
                    <a:lnTo>
                      <a:pt x="4029" y="6228"/>
                    </a:lnTo>
                    <a:lnTo>
                      <a:pt x="3988" y="6187"/>
                    </a:lnTo>
                    <a:lnTo>
                      <a:pt x="4029" y="6146"/>
                    </a:lnTo>
                    <a:close/>
                    <a:moveTo>
                      <a:pt x="692" y="5454"/>
                    </a:moveTo>
                    <a:cubicBezTo>
                      <a:pt x="326" y="5454"/>
                      <a:pt x="0" y="5780"/>
                      <a:pt x="0" y="6187"/>
                    </a:cubicBezTo>
                    <a:cubicBezTo>
                      <a:pt x="0" y="6594"/>
                      <a:pt x="326" y="6919"/>
                      <a:pt x="692" y="6919"/>
                    </a:cubicBezTo>
                    <a:lnTo>
                      <a:pt x="2279" y="6919"/>
                    </a:lnTo>
                    <a:cubicBezTo>
                      <a:pt x="2686" y="6919"/>
                      <a:pt x="3012" y="6594"/>
                      <a:pt x="3012" y="6187"/>
                    </a:cubicBezTo>
                    <a:cubicBezTo>
                      <a:pt x="3012" y="5780"/>
                      <a:pt x="2686" y="5454"/>
                      <a:pt x="2279" y="5454"/>
                    </a:cubicBezTo>
                    <a:close/>
                    <a:moveTo>
                      <a:pt x="4029" y="5454"/>
                    </a:moveTo>
                    <a:cubicBezTo>
                      <a:pt x="3622" y="5454"/>
                      <a:pt x="3297" y="5780"/>
                      <a:pt x="3297" y="6187"/>
                    </a:cubicBezTo>
                    <a:cubicBezTo>
                      <a:pt x="3297" y="6594"/>
                      <a:pt x="3622" y="6919"/>
                      <a:pt x="4029" y="6919"/>
                    </a:cubicBezTo>
                    <a:lnTo>
                      <a:pt x="8180" y="6919"/>
                    </a:lnTo>
                    <a:cubicBezTo>
                      <a:pt x="8547" y="6919"/>
                      <a:pt x="8872" y="6594"/>
                      <a:pt x="8872" y="6187"/>
                    </a:cubicBezTo>
                    <a:cubicBezTo>
                      <a:pt x="8872" y="5780"/>
                      <a:pt x="8547" y="5454"/>
                      <a:pt x="8180" y="5454"/>
                    </a:cubicBezTo>
                    <a:close/>
                    <a:moveTo>
                      <a:pt x="2279" y="7937"/>
                    </a:moveTo>
                    <a:lnTo>
                      <a:pt x="2320" y="7977"/>
                    </a:lnTo>
                    <a:lnTo>
                      <a:pt x="2279" y="8018"/>
                    </a:lnTo>
                    <a:lnTo>
                      <a:pt x="692" y="8018"/>
                    </a:lnTo>
                    <a:lnTo>
                      <a:pt x="651" y="7977"/>
                    </a:lnTo>
                    <a:lnTo>
                      <a:pt x="692" y="7937"/>
                    </a:lnTo>
                    <a:close/>
                    <a:moveTo>
                      <a:pt x="8180" y="7937"/>
                    </a:moveTo>
                    <a:lnTo>
                      <a:pt x="8221" y="7977"/>
                    </a:lnTo>
                    <a:lnTo>
                      <a:pt x="8180" y="8018"/>
                    </a:lnTo>
                    <a:lnTo>
                      <a:pt x="4029" y="8018"/>
                    </a:lnTo>
                    <a:lnTo>
                      <a:pt x="3988" y="7977"/>
                    </a:lnTo>
                    <a:lnTo>
                      <a:pt x="4029" y="7937"/>
                    </a:lnTo>
                    <a:close/>
                    <a:moveTo>
                      <a:pt x="692" y="7245"/>
                    </a:moveTo>
                    <a:cubicBezTo>
                      <a:pt x="326" y="7245"/>
                      <a:pt x="0" y="7571"/>
                      <a:pt x="0" y="7977"/>
                    </a:cubicBezTo>
                    <a:cubicBezTo>
                      <a:pt x="0" y="8384"/>
                      <a:pt x="326" y="8710"/>
                      <a:pt x="692" y="8710"/>
                    </a:cubicBezTo>
                    <a:lnTo>
                      <a:pt x="2279" y="8710"/>
                    </a:lnTo>
                    <a:cubicBezTo>
                      <a:pt x="2686" y="8710"/>
                      <a:pt x="3012" y="8384"/>
                      <a:pt x="3012" y="7977"/>
                    </a:cubicBezTo>
                    <a:cubicBezTo>
                      <a:pt x="3012" y="7571"/>
                      <a:pt x="2686" y="7245"/>
                      <a:pt x="2279" y="7245"/>
                    </a:cubicBezTo>
                    <a:close/>
                    <a:moveTo>
                      <a:pt x="4029" y="7245"/>
                    </a:moveTo>
                    <a:cubicBezTo>
                      <a:pt x="3622" y="7245"/>
                      <a:pt x="3297" y="7571"/>
                      <a:pt x="3297" y="7977"/>
                    </a:cubicBezTo>
                    <a:cubicBezTo>
                      <a:pt x="3297" y="8384"/>
                      <a:pt x="3622" y="8710"/>
                      <a:pt x="4029" y="8710"/>
                    </a:cubicBezTo>
                    <a:lnTo>
                      <a:pt x="8180" y="8710"/>
                    </a:lnTo>
                    <a:cubicBezTo>
                      <a:pt x="8547" y="8710"/>
                      <a:pt x="8872" y="8384"/>
                      <a:pt x="8872" y="7977"/>
                    </a:cubicBezTo>
                    <a:cubicBezTo>
                      <a:pt x="8872" y="7571"/>
                      <a:pt x="8547" y="7245"/>
                      <a:pt x="8180" y="7245"/>
                    </a:cubicBezTo>
                    <a:close/>
                    <a:moveTo>
                      <a:pt x="14529" y="9443"/>
                    </a:moveTo>
                    <a:cubicBezTo>
                      <a:pt x="14570" y="9443"/>
                      <a:pt x="14610" y="9483"/>
                      <a:pt x="14610" y="9565"/>
                    </a:cubicBezTo>
                    <a:cubicBezTo>
                      <a:pt x="14610" y="9605"/>
                      <a:pt x="14570" y="9646"/>
                      <a:pt x="14529" y="9646"/>
                    </a:cubicBezTo>
                    <a:lnTo>
                      <a:pt x="14407" y="9565"/>
                    </a:lnTo>
                    <a:lnTo>
                      <a:pt x="14529" y="9443"/>
                    </a:lnTo>
                    <a:close/>
                    <a:moveTo>
                      <a:pt x="15872" y="9443"/>
                    </a:moveTo>
                    <a:cubicBezTo>
                      <a:pt x="15913" y="9443"/>
                      <a:pt x="15994" y="9483"/>
                      <a:pt x="15994" y="9565"/>
                    </a:cubicBezTo>
                    <a:cubicBezTo>
                      <a:pt x="15994" y="9605"/>
                      <a:pt x="15913" y="9646"/>
                      <a:pt x="15872" y="9646"/>
                    </a:cubicBezTo>
                    <a:lnTo>
                      <a:pt x="15750" y="9565"/>
                    </a:lnTo>
                    <a:lnTo>
                      <a:pt x="15872" y="9443"/>
                    </a:lnTo>
                    <a:close/>
                    <a:moveTo>
                      <a:pt x="17215" y="9443"/>
                    </a:moveTo>
                    <a:cubicBezTo>
                      <a:pt x="17256" y="9443"/>
                      <a:pt x="17337" y="9483"/>
                      <a:pt x="17337" y="9565"/>
                    </a:cubicBezTo>
                    <a:cubicBezTo>
                      <a:pt x="17337" y="9605"/>
                      <a:pt x="17256" y="9646"/>
                      <a:pt x="17215" y="9646"/>
                    </a:cubicBezTo>
                    <a:lnTo>
                      <a:pt x="17093" y="9565"/>
                    </a:lnTo>
                    <a:lnTo>
                      <a:pt x="17215" y="9443"/>
                    </a:lnTo>
                    <a:close/>
                    <a:moveTo>
                      <a:pt x="18558" y="9443"/>
                    </a:moveTo>
                    <a:cubicBezTo>
                      <a:pt x="18639" y="9443"/>
                      <a:pt x="18680" y="9483"/>
                      <a:pt x="18680" y="9565"/>
                    </a:cubicBezTo>
                    <a:cubicBezTo>
                      <a:pt x="18680" y="9605"/>
                      <a:pt x="18639" y="9646"/>
                      <a:pt x="18558" y="9646"/>
                    </a:cubicBezTo>
                    <a:lnTo>
                      <a:pt x="18436" y="9565"/>
                    </a:lnTo>
                    <a:lnTo>
                      <a:pt x="18558" y="9443"/>
                    </a:lnTo>
                    <a:close/>
                    <a:moveTo>
                      <a:pt x="19901" y="9443"/>
                    </a:moveTo>
                    <a:lnTo>
                      <a:pt x="20023" y="9565"/>
                    </a:lnTo>
                    <a:lnTo>
                      <a:pt x="19901" y="9646"/>
                    </a:lnTo>
                    <a:cubicBezTo>
                      <a:pt x="19860" y="9646"/>
                      <a:pt x="19779" y="9605"/>
                      <a:pt x="19779" y="9565"/>
                    </a:cubicBezTo>
                    <a:cubicBezTo>
                      <a:pt x="19779" y="9483"/>
                      <a:pt x="19860" y="9443"/>
                      <a:pt x="19901" y="9443"/>
                    </a:cubicBezTo>
                    <a:close/>
                    <a:moveTo>
                      <a:pt x="21244" y="9443"/>
                    </a:moveTo>
                    <a:lnTo>
                      <a:pt x="21366" y="9565"/>
                    </a:lnTo>
                    <a:lnTo>
                      <a:pt x="21244" y="9646"/>
                    </a:lnTo>
                    <a:cubicBezTo>
                      <a:pt x="21203" y="9646"/>
                      <a:pt x="21163" y="9605"/>
                      <a:pt x="21163" y="9565"/>
                    </a:cubicBezTo>
                    <a:cubicBezTo>
                      <a:pt x="21163" y="9483"/>
                      <a:pt x="21203" y="9443"/>
                      <a:pt x="21244" y="9443"/>
                    </a:cubicBezTo>
                    <a:close/>
                    <a:moveTo>
                      <a:pt x="2279" y="9727"/>
                    </a:moveTo>
                    <a:lnTo>
                      <a:pt x="2320" y="9768"/>
                    </a:lnTo>
                    <a:lnTo>
                      <a:pt x="2279" y="9809"/>
                    </a:lnTo>
                    <a:lnTo>
                      <a:pt x="692" y="9809"/>
                    </a:lnTo>
                    <a:lnTo>
                      <a:pt x="651" y="9768"/>
                    </a:lnTo>
                    <a:lnTo>
                      <a:pt x="692" y="9727"/>
                    </a:lnTo>
                    <a:close/>
                    <a:moveTo>
                      <a:pt x="13105" y="9727"/>
                    </a:moveTo>
                    <a:lnTo>
                      <a:pt x="13145" y="9768"/>
                    </a:lnTo>
                    <a:lnTo>
                      <a:pt x="13105" y="9809"/>
                    </a:lnTo>
                    <a:lnTo>
                      <a:pt x="8994" y="9809"/>
                    </a:lnTo>
                    <a:lnTo>
                      <a:pt x="8913" y="9768"/>
                    </a:lnTo>
                    <a:lnTo>
                      <a:pt x="8994" y="9727"/>
                    </a:lnTo>
                    <a:close/>
                    <a:moveTo>
                      <a:pt x="692" y="9036"/>
                    </a:moveTo>
                    <a:cubicBezTo>
                      <a:pt x="326" y="9036"/>
                      <a:pt x="0" y="9361"/>
                      <a:pt x="0" y="9768"/>
                    </a:cubicBezTo>
                    <a:cubicBezTo>
                      <a:pt x="0" y="10175"/>
                      <a:pt x="326" y="10501"/>
                      <a:pt x="692" y="10501"/>
                    </a:cubicBezTo>
                    <a:lnTo>
                      <a:pt x="2279" y="10501"/>
                    </a:lnTo>
                    <a:cubicBezTo>
                      <a:pt x="2686" y="10501"/>
                      <a:pt x="3012" y="10175"/>
                      <a:pt x="3012" y="9768"/>
                    </a:cubicBezTo>
                    <a:cubicBezTo>
                      <a:pt x="3012" y="9361"/>
                      <a:pt x="2686" y="9036"/>
                      <a:pt x="2279" y="9036"/>
                    </a:cubicBezTo>
                    <a:close/>
                    <a:moveTo>
                      <a:pt x="14529" y="8751"/>
                    </a:moveTo>
                    <a:cubicBezTo>
                      <a:pt x="14141" y="8751"/>
                      <a:pt x="13814" y="9026"/>
                      <a:pt x="13734" y="9391"/>
                    </a:cubicBezTo>
                    <a:lnTo>
                      <a:pt x="13734" y="9391"/>
                    </a:lnTo>
                    <a:cubicBezTo>
                      <a:pt x="13606" y="9177"/>
                      <a:pt x="13373" y="9036"/>
                      <a:pt x="13105" y="9036"/>
                    </a:cubicBezTo>
                    <a:lnTo>
                      <a:pt x="8994" y="9036"/>
                    </a:lnTo>
                    <a:cubicBezTo>
                      <a:pt x="8587" y="9036"/>
                      <a:pt x="8262" y="9361"/>
                      <a:pt x="8262" y="9768"/>
                    </a:cubicBezTo>
                    <a:cubicBezTo>
                      <a:pt x="8262" y="10175"/>
                      <a:pt x="8587" y="10501"/>
                      <a:pt x="8994" y="10501"/>
                    </a:cubicBezTo>
                    <a:lnTo>
                      <a:pt x="13105" y="10501"/>
                    </a:lnTo>
                    <a:cubicBezTo>
                      <a:pt x="13455" y="10501"/>
                      <a:pt x="13745" y="10260"/>
                      <a:pt x="13819" y="9933"/>
                    </a:cubicBezTo>
                    <a:lnTo>
                      <a:pt x="13819" y="9933"/>
                    </a:lnTo>
                    <a:cubicBezTo>
                      <a:pt x="13958" y="10169"/>
                      <a:pt x="14225" y="10338"/>
                      <a:pt x="14529" y="10338"/>
                    </a:cubicBezTo>
                    <a:cubicBezTo>
                      <a:pt x="14793" y="10338"/>
                      <a:pt x="15040" y="10184"/>
                      <a:pt x="15181" y="9964"/>
                    </a:cubicBezTo>
                    <a:lnTo>
                      <a:pt x="15181" y="9964"/>
                    </a:lnTo>
                    <a:cubicBezTo>
                      <a:pt x="15325" y="10184"/>
                      <a:pt x="15581" y="10338"/>
                      <a:pt x="15872" y="10338"/>
                    </a:cubicBezTo>
                    <a:cubicBezTo>
                      <a:pt x="16170" y="10338"/>
                      <a:pt x="16414" y="10176"/>
                      <a:pt x="16543" y="9947"/>
                    </a:cubicBezTo>
                    <a:lnTo>
                      <a:pt x="16543" y="9947"/>
                    </a:lnTo>
                    <a:cubicBezTo>
                      <a:pt x="16673" y="10176"/>
                      <a:pt x="16917" y="10338"/>
                      <a:pt x="17215" y="10338"/>
                    </a:cubicBezTo>
                    <a:cubicBezTo>
                      <a:pt x="17513" y="10338"/>
                      <a:pt x="17757" y="10176"/>
                      <a:pt x="17886" y="9947"/>
                    </a:cubicBezTo>
                    <a:lnTo>
                      <a:pt x="17886" y="9947"/>
                    </a:lnTo>
                    <a:cubicBezTo>
                      <a:pt x="18016" y="10176"/>
                      <a:pt x="18260" y="10338"/>
                      <a:pt x="18558" y="10338"/>
                    </a:cubicBezTo>
                    <a:cubicBezTo>
                      <a:pt x="18856" y="10338"/>
                      <a:pt x="19100" y="10176"/>
                      <a:pt x="19229" y="9947"/>
                    </a:cubicBezTo>
                    <a:lnTo>
                      <a:pt x="19229" y="9947"/>
                    </a:lnTo>
                    <a:cubicBezTo>
                      <a:pt x="19359" y="10176"/>
                      <a:pt x="19603" y="10338"/>
                      <a:pt x="19901" y="10338"/>
                    </a:cubicBezTo>
                    <a:cubicBezTo>
                      <a:pt x="20192" y="10338"/>
                      <a:pt x="20448" y="10184"/>
                      <a:pt x="20592" y="9964"/>
                    </a:cubicBezTo>
                    <a:lnTo>
                      <a:pt x="20592" y="9964"/>
                    </a:lnTo>
                    <a:cubicBezTo>
                      <a:pt x="20733" y="10184"/>
                      <a:pt x="20980" y="10338"/>
                      <a:pt x="21244" y="10338"/>
                    </a:cubicBezTo>
                    <a:cubicBezTo>
                      <a:pt x="21692" y="10338"/>
                      <a:pt x="22058" y="9972"/>
                      <a:pt x="22058" y="9565"/>
                    </a:cubicBezTo>
                    <a:cubicBezTo>
                      <a:pt x="22058" y="9117"/>
                      <a:pt x="21692" y="8751"/>
                      <a:pt x="21244" y="8751"/>
                    </a:cubicBezTo>
                    <a:cubicBezTo>
                      <a:pt x="20980" y="8751"/>
                      <a:pt x="20733" y="8905"/>
                      <a:pt x="20592" y="9136"/>
                    </a:cubicBezTo>
                    <a:lnTo>
                      <a:pt x="20592" y="9136"/>
                    </a:lnTo>
                    <a:cubicBezTo>
                      <a:pt x="20448" y="8905"/>
                      <a:pt x="20192" y="8751"/>
                      <a:pt x="19901" y="8751"/>
                    </a:cubicBezTo>
                    <a:cubicBezTo>
                      <a:pt x="19603" y="8751"/>
                      <a:pt x="19359" y="8913"/>
                      <a:pt x="19229" y="9153"/>
                    </a:cubicBezTo>
                    <a:lnTo>
                      <a:pt x="19229" y="9153"/>
                    </a:lnTo>
                    <a:cubicBezTo>
                      <a:pt x="19100" y="8913"/>
                      <a:pt x="18856" y="8751"/>
                      <a:pt x="18558" y="8751"/>
                    </a:cubicBezTo>
                    <a:cubicBezTo>
                      <a:pt x="18260" y="8751"/>
                      <a:pt x="18016" y="8913"/>
                      <a:pt x="17886" y="9153"/>
                    </a:cubicBezTo>
                    <a:lnTo>
                      <a:pt x="17886" y="9153"/>
                    </a:lnTo>
                    <a:cubicBezTo>
                      <a:pt x="17757" y="8913"/>
                      <a:pt x="17513" y="8751"/>
                      <a:pt x="17215" y="8751"/>
                    </a:cubicBezTo>
                    <a:cubicBezTo>
                      <a:pt x="16917" y="8751"/>
                      <a:pt x="16673" y="8913"/>
                      <a:pt x="16543" y="9153"/>
                    </a:cubicBezTo>
                    <a:lnTo>
                      <a:pt x="16543" y="9153"/>
                    </a:lnTo>
                    <a:cubicBezTo>
                      <a:pt x="16414" y="8913"/>
                      <a:pt x="16170" y="8751"/>
                      <a:pt x="15872" y="8751"/>
                    </a:cubicBezTo>
                    <a:cubicBezTo>
                      <a:pt x="15581" y="8751"/>
                      <a:pt x="15325" y="8905"/>
                      <a:pt x="15181" y="9136"/>
                    </a:cubicBezTo>
                    <a:lnTo>
                      <a:pt x="15181" y="9136"/>
                    </a:lnTo>
                    <a:cubicBezTo>
                      <a:pt x="15040" y="8905"/>
                      <a:pt x="14793" y="8751"/>
                      <a:pt x="14529" y="8751"/>
                    </a:cubicBezTo>
                    <a:close/>
                    <a:moveTo>
                      <a:pt x="2279" y="11518"/>
                    </a:moveTo>
                    <a:lnTo>
                      <a:pt x="2320" y="11559"/>
                    </a:lnTo>
                    <a:lnTo>
                      <a:pt x="2279" y="11640"/>
                    </a:lnTo>
                    <a:lnTo>
                      <a:pt x="692" y="11640"/>
                    </a:lnTo>
                    <a:lnTo>
                      <a:pt x="651" y="11559"/>
                    </a:lnTo>
                    <a:lnTo>
                      <a:pt x="692" y="11518"/>
                    </a:lnTo>
                    <a:close/>
                    <a:moveTo>
                      <a:pt x="13105" y="11518"/>
                    </a:moveTo>
                    <a:lnTo>
                      <a:pt x="13145" y="11559"/>
                    </a:lnTo>
                    <a:lnTo>
                      <a:pt x="13105" y="11640"/>
                    </a:lnTo>
                    <a:lnTo>
                      <a:pt x="8994" y="11640"/>
                    </a:lnTo>
                    <a:lnTo>
                      <a:pt x="8913" y="11559"/>
                    </a:lnTo>
                    <a:lnTo>
                      <a:pt x="8994" y="11518"/>
                    </a:lnTo>
                    <a:close/>
                    <a:moveTo>
                      <a:pt x="692" y="10867"/>
                    </a:moveTo>
                    <a:cubicBezTo>
                      <a:pt x="326" y="10867"/>
                      <a:pt x="0" y="11193"/>
                      <a:pt x="0" y="11559"/>
                    </a:cubicBezTo>
                    <a:cubicBezTo>
                      <a:pt x="0" y="11966"/>
                      <a:pt x="326" y="12291"/>
                      <a:pt x="692" y="12291"/>
                    </a:cubicBezTo>
                    <a:lnTo>
                      <a:pt x="2279" y="12291"/>
                    </a:lnTo>
                    <a:cubicBezTo>
                      <a:pt x="2686" y="12291"/>
                      <a:pt x="3012" y="11966"/>
                      <a:pt x="3012" y="11559"/>
                    </a:cubicBezTo>
                    <a:cubicBezTo>
                      <a:pt x="3012" y="11193"/>
                      <a:pt x="2686" y="10867"/>
                      <a:pt x="2279" y="10867"/>
                    </a:cubicBezTo>
                    <a:close/>
                    <a:moveTo>
                      <a:pt x="8994" y="10867"/>
                    </a:moveTo>
                    <a:cubicBezTo>
                      <a:pt x="8587" y="10867"/>
                      <a:pt x="8262" y="11193"/>
                      <a:pt x="8262" y="11559"/>
                    </a:cubicBezTo>
                    <a:cubicBezTo>
                      <a:pt x="8262" y="11966"/>
                      <a:pt x="8587" y="12291"/>
                      <a:pt x="8994" y="12291"/>
                    </a:cubicBezTo>
                    <a:lnTo>
                      <a:pt x="13105" y="12291"/>
                    </a:lnTo>
                    <a:cubicBezTo>
                      <a:pt x="13512" y="12291"/>
                      <a:pt x="13837" y="11966"/>
                      <a:pt x="13837" y="11559"/>
                    </a:cubicBezTo>
                    <a:cubicBezTo>
                      <a:pt x="13837" y="11193"/>
                      <a:pt x="13512" y="10867"/>
                      <a:pt x="13105" y="10867"/>
                    </a:cubicBezTo>
                    <a:close/>
                    <a:moveTo>
                      <a:pt x="14529" y="13146"/>
                    </a:moveTo>
                    <a:cubicBezTo>
                      <a:pt x="14570" y="13146"/>
                      <a:pt x="14610" y="13187"/>
                      <a:pt x="14610" y="13268"/>
                    </a:cubicBezTo>
                    <a:cubicBezTo>
                      <a:pt x="14610" y="13309"/>
                      <a:pt x="14570" y="13350"/>
                      <a:pt x="14529" y="13350"/>
                    </a:cubicBezTo>
                    <a:lnTo>
                      <a:pt x="14407" y="13268"/>
                    </a:lnTo>
                    <a:lnTo>
                      <a:pt x="14529" y="13146"/>
                    </a:lnTo>
                    <a:close/>
                    <a:moveTo>
                      <a:pt x="15872" y="13146"/>
                    </a:moveTo>
                    <a:cubicBezTo>
                      <a:pt x="15913" y="13146"/>
                      <a:pt x="15994" y="13187"/>
                      <a:pt x="15994" y="13268"/>
                    </a:cubicBezTo>
                    <a:cubicBezTo>
                      <a:pt x="15994" y="13309"/>
                      <a:pt x="15913" y="13350"/>
                      <a:pt x="15872" y="13350"/>
                    </a:cubicBezTo>
                    <a:lnTo>
                      <a:pt x="15750" y="13268"/>
                    </a:lnTo>
                    <a:lnTo>
                      <a:pt x="15872" y="13146"/>
                    </a:lnTo>
                    <a:close/>
                    <a:moveTo>
                      <a:pt x="17215" y="13146"/>
                    </a:moveTo>
                    <a:cubicBezTo>
                      <a:pt x="17256" y="13146"/>
                      <a:pt x="17337" y="13187"/>
                      <a:pt x="17337" y="13268"/>
                    </a:cubicBezTo>
                    <a:cubicBezTo>
                      <a:pt x="17337" y="13309"/>
                      <a:pt x="17256" y="13350"/>
                      <a:pt x="17215" y="13350"/>
                    </a:cubicBezTo>
                    <a:lnTo>
                      <a:pt x="17093" y="13268"/>
                    </a:lnTo>
                    <a:lnTo>
                      <a:pt x="17215" y="13146"/>
                    </a:lnTo>
                    <a:close/>
                    <a:moveTo>
                      <a:pt x="18558" y="13146"/>
                    </a:moveTo>
                    <a:cubicBezTo>
                      <a:pt x="18639" y="13146"/>
                      <a:pt x="18680" y="13187"/>
                      <a:pt x="18680" y="13268"/>
                    </a:cubicBezTo>
                    <a:cubicBezTo>
                      <a:pt x="18680" y="13309"/>
                      <a:pt x="18639" y="13350"/>
                      <a:pt x="18558" y="13350"/>
                    </a:cubicBezTo>
                    <a:lnTo>
                      <a:pt x="18436" y="13268"/>
                    </a:lnTo>
                    <a:lnTo>
                      <a:pt x="18558" y="13146"/>
                    </a:lnTo>
                    <a:close/>
                    <a:moveTo>
                      <a:pt x="19901" y="13146"/>
                    </a:moveTo>
                    <a:lnTo>
                      <a:pt x="20023" y="13268"/>
                    </a:lnTo>
                    <a:lnTo>
                      <a:pt x="19901" y="13350"/>
                    </a:lnTo>
                    <a:cubicBezTo>
                      <a:pt x="19860" y="13350"/>
                      <a:pt x="19779" y="13309"/>
                      <a:pt x="19779" y="13268"/>
                    </a:cubicBezTo>
                    <a:cubicBezTo>
                      <a:pt x="19779" y="13187"/>
                      <a:pt x="19860" y="13146"/>
                      <a:pt x="19901" y="13146"/>
                    </a:cubicBezTo>
                    <a:close/>
                    <a:moveTo>
                      <a:pt x="21244" y="13146"/>
                    </a:moveTo>
                    <a:lnTo>
                      <a:pt x="21366" y="13268"/>
                    </a:lnTo>
                    <a:lnTo>
                      <a:pt x="21244" y="13350"/>
                    </a:lnTo>
                    <a:cubicBezTo>
                      <a:pt x="21203" y="13350"/>
                      <a:pt x="21163" y="13309"/>
                      <a:pt x="21163" y="13268"/>
                    </a:cubicBezTo>
                    <a:cubicBezTo>
                      <a:pt x="21163" y="13187"/>
                      <a:pt x="21203" y="13146"/>
                      <a:pt x="21244" y="13146"/>
                    </a:cubicBezTo>
                    <a:close/>
                    <a:moveTo>
                      <a:pt x="2279" y="13309"/>
                    </a:moveTo>
                    <a:lnTo>
                      <a:pt x="2320" y="13390"/>
                    </a:lnTo>
                    <a:lnTo>
                      <a:pt x="2279" y="13431"/>
                    </a:lnTo>
                    <a:lnTo>
                      <a:pt x="692" y="13431"/>
                    </a:lnTo>
                    <a:lnTo>
                      <a:pt x="651" y="13390"/>
                    </a:lnTo>
                    <a:lnTo>
                      <a:pt x="692" y="13309"/>
                    </a:lnTo>
                    <a:close/>
                    <a:moveTo>
                      <a:pt x="13105" y="13309"/>
                    </a:moveTo>
                    <a:lnTo>
                      <a:pt x="13145" y="13390"/>
                    </a:lnTo>
                    <a:lnTo>
                      <a:pt x="13105" y="13431"/>
                    </a:lnTo>
                    <a:lnTo>
                      <a:pt x="8994" y="13431"/>
                    </a:lnTo>
                    <a:lnTo>
                      <a:pt x="8913" y="13390"/>
                    </a:lnTo>
                    <a:lnTo>
                      <a:pt x="8994" y="13309"/>
                    </a:lnTo>
                    <a:close/>
                    <a:moveTo>
                      <a:pt x="692" y="12658"/>
                    </a:moveTo>
                    <a:cubicBezTo>
                      <a:pt x="326" y="12658"/>
                      <a:pt x="0" y="12983"/>
                      <a:pt x="0" y="13390"/>
                    </a:cubicBezTo>
                    <a:cubicBezTo>
                      <a:pt x="0" y="13756"/>
                      <a:pt x="326" y="14082"/>
                      <a:pt x="692" y="14082"/>
                    </a:cubicBezTo>
                    <a:lnTo>
                      <a:pt x="2279" y="14082"/>
                    </a:lnTo>
                    <a:cubicBezTo>
                      <a:pt x="2686" y="14082"/>
                      <a:pt x="3012" y="13756"/>
                      <a:pt x="3012" y="13390"/>
                    </a:cubicBezTo>
                    <a:cubicBezTo>
                      <a:pt x="3012" y="12983"/>
                      <a:pt x="2686" y="12658"/>
                      <a:pt x="2279" y="12658"/>
                    </a:cubicBezTo>
                    <a:close/>
                    <a:moveTo>
                      <a:pt x="14529" y="12454"/>
                    </a:moveTo>
                    <a:cubicBezTo>
                      <a:pt x="14161" y="12454"/>
                      <a:pt x="13848" y="12702"/>
                      <a:pt x="13748" y="13038"/>
                    </a:cubicBezTo>
                    <a:lnTo>
                      <a:pt x="13748" y="13038"/>
                    </a:lnTo>
                    <a:cubicBezTo>
                      <a:pt x="13624" y="12811"/>
                      <a:pt x="13384" y="12658"/>
                      <a:pt x="13105" y="12658"/>
                    </a:cubicBezTo>
                    <a:lnTo>
                      <a:pt x="8994" y="12658"/>
                    </a:lnTo>
                    <a:cubicBezTo>
                      <a:pt x="8587" y="12658"/>
                      <a:pt x="8262" y="12983"/>
                      <a:pt x="8262" y="13390"/>
                    </a:cubicBezTo>
                    <a:cubicBezTo>
                      <a:pt x="8262" y="13756"/>
                      <a:pt x="8587" y="14082"/>
                      <a:pt x="8994" y="14082"/>
                    </a:cubicBezTo>
                    <a:lnTo>
                      <a:pt x="13105" y="14082"/>
                    </a:lnTo>
                    <a:cubicBezTo>
                      <a:pt x="13430" y="14082"/>
                      <a:pt x="13704" y="13874"/>
                      <a:pt x="13800" y="13603"/>
                    </a:cubicBezTo>
                    <a:lnTo>
                      <a:pt x="13800" y="13603"/>
                    </a:lnTo>
                    <a:cubicBezTo>
                      <a:pt x="13934" y="13856"/>
                      <a:pt x="14211" y="14041"/>
                      <a:pt x="14529" y="14041"/>
                    </a:cubicBezTo>
                    <a:cubicBezTo>
                      <a:pt x="14793" y="14041"/>
                      <a:pt x="15040" y="13887"/>
                      <a:pt x="15181" y="13667"/>
                    </a:cubicBezTo>
                    <a:lnTo>
                      <a:pt x="15181" y="13667"/>
                    </a:lnTo>
                    <a:cubicBezTo>
                      <a:pt x="15325" y="13887"/>
                      <a:pt x="15581" y="14041"/>
                      <a:pt x="15872" y="14041"/>
                    </a:cubicBezTo>
                    <a:cubicBezTo>
                      <a:pt x="16170" y="14041"/>
                      <a:pt x="16414" y="13879"/>
                      <a:pt x="16543" y="13651"/>
                    </a:cubicBezTo>
                    <a:lnTo>
                      <a:pt x="16543" y="13651"/>
                    </a:lnTo>
                    <a:cubicBezTo>
                      <a:pt x="16673" y="13879"/>
                      <a:pt x="16917" y="14041"/>
                      <a:pt x="17215" y="14041"/>
                    </a:cubicBezTo>
                    <a:cubicBezTo>
                      <a:pt x="17513" y="14041"/>
                      <a:pt x="17757" y="13879"/>
                      <a:pt x="17886" y="13651"/>
                    </a:cubicBezTo>
                    <a:lnTo>
                      <a:pt x="17886" y="13651"/>
                    </a:lnTo>
                    <a:cubicBezTo>
                      <a:pt x="18016" y="13879"/>
                      <a:pt x="18260" y="14041"/>
                      <a:pt x="18558" y="14041"/>
                    </a:cubicBezTo>
                    <a:cubicBezTo>
                      <a:pt x="18856" y="14041"/>
                      <a:pt x="19100" y="13879"/>
                      <a:pt x="19229" y="13651"/>
                    </a:cubicBezTo>
                    <a:lnTo>
                      <a:pt x="19229" y="13651"/>
                    </a:lnTo>
                    <a:cubicBezTo>
                      <a:pt x="19359" y="13879"/>
                      <a:pt x="19603" y="14041"/>
                      <a:pt x="19901" y="14041"/>
                    </a:cubicBezTo>
                    <a:cubicBezTo>
                      <a:pt x="20192" y="14041"/>
                      <a:pt x="20448" y="13887"/>
                      <a:pt x="20592" y="13667"/>
                    </a:cubicBezTo>
                    <a:lnTo>
                      <a:pt x="20592" y="13667"/>
                    </a:lnTo>
                    <a:cubicBezTo>
                      <a:pt x="20733" y="13887"/>
                      <a:pt x="20980" y="14041"/>
                      <a:pt x="21244" y="14041"/>
                    </a:cubicBezTo>
                    <a:cubicBezTo>
                      <a:pt x="21692" y="14041"/>
                      <a:pt x="22058" y="13675"/>
                      <a:pt x="22058" y="13268"/>
                    </a:cubicBezTo>
                    <a:cubicBezTo>
                      <a:pt x="22058" y="12820"/>
                      <a:pt x="21692" y="12454"/>
                      <a:pt x="21244" y="12454"/>
                    </a:cubicBezTo>
                    <a:cubicBezTo>
                      <a:pt x="20980" y="12454"/>
                      <a:pt x="20733" y="12609"/>
                      <a:pt x="20592" y="12839"/>
                    </a:cubicBezTo>
                    <a:lnTo>
                      <a:pt x="20592" y="12839"/>
                    </a:lnTo>
                    <a:cubicBezTo>
                      <a:pt x="20448" y="12609"/>
                      <a:pt x="20192" y="12454"/>
                      <a:pt x="19901" y="12454"/>
                    </a:cubicBezTo>
                    <a:cubicBezTo>
                      <a:pt x="19603" y="12454"/>
                      <a:pt x="19359" y="12616"/>
                      <a:pt x="19229" y="12857"/>
                    </a:cubicBezTo>
                    <a:lnTo>
                      <a:pt x="19229" y="12857"/>
                    </a:lnTo>
                    <a:cubicBezTo>
                      <a:pt x="19100" y="12616"/>
                      <a:pt x="18856" y="12454"/>
                      <a:pt x="18558" y="12454"/>
                    </a:cubicBezTo>
                    <a:cubicBezTo>
                      <a:pt x="18260" y="12454"/>
                      <a:pt x="18016" y="12616"/>
                      <a:pt x="17886" y="12857"/>
                    </a:cubicBezTo>
                    <a:lnTo>
                      <a:pt x="17886" y="12857"/>
                    </a:lnTo>
                    <a:cubicBezTo>
                      <a:pt x="17757" y="12616"/>
                      <a:pt x="17513" y="12454"/>
                      <a:pt x="17215" y="12454"/>
                    </a:cubicBezTo>
                    <a:cubicBezTo>
                      <a:pt x="16917" y="12454"/>
                      <a:pt x="16673" y="12616"/>
                      <a:pt x="16543" y="12857"/>
                    </a:cubicBezTo>
                    <a:lnTo>
                      <a:pt x="16543" y="12857"/>
                    </a:lnTo>
                    <a:cubicBezTo>
                      <a:pt x="16414" y="12616"/>
                      <a:pt x="16170" y="12454"/>
                      <a:pt x="15872" y="12454"/>
                    </a:cubicBezTo>
                    <a:cubicBezTo>
                      <a:pt x="15581" y="12454"/>
                      <a:pt x="15325" y="12609"/>
                      <a:pt x="15181" y="12839"/>
                    </a:cubicBezTo>
                    <a:lnTo>
                      <a:pt x="15181" y="12839"/>
                    </a:lnTo>
                    <a:cubicBezTo>
                      <a:pt x="15040" y="12609"/>
                      <a:pt x="14793" y="12454"/>
                      <a:pt x="14529" y="12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1839;p35">
                <a:extLst>
                  <a:ext uri="{FF2B5EF4-FFF2-40B4-BE49-F238E27FC236}">
                    <a16:creationId xmlns:a16="http://schemas.microsoft.com/office/drawing/2014/main" id="{76B73A3B-88E5-A1BE-26DD-167D88F3407F}"/>
                  </a:ext>
                </a:extLst>
              </p:cNvPr>
              <p:cNvSpPr/>
              <p:nvPr/>
            </p:nvSpPr>
            <p:spPr>
              <a:xfrm>
                <a:off x="3304325" y="2953625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6" y="82"/>
                    </a:moveTo>
                    <a:cubicBezTo>
                      <a:pt x="163" y="82"/>
                      <a:pt x="0" y="245"/>
                      <a:pt x="0" y="489"/>
                    </a:cubicBezTo>
                    <a:cubicBezTo>
                      <a:pt x="0" y="693"/>
                      <a:pt x="163" y="856"/>
                      <a:pt x="366" y="856"/>
                    </a:cubicBezTo>
                    <a:lnTo>
                      <a:pt x="1954" y="856"/>
                    </a:lnTo>
                    <a:cubicBezTo>
                      <a:pt x="2157" y="856"/>
                      <a:pt x="2360" y="693"/>
                      <a:pt x="2360" y="489"/>
                    </a:cubicBezTo>
                    <a:cubicBezTo>
                      <a:pt x="2360" y="245"/>
                      <a:pt x="2157" y="82"/>
                      <a:pt x="1954" y="82"/>
                    </a:cubicBezTo>
                    <a:close/>
                    <a:moveTo>
                      <a:pt x="3703" y="82"/>
                    </a:moveTo>
                    <a:cubicBezTo>
                      <a:pt x="3500" y="82"/>
                      <a:pt x="3337" y="245"/>
                      <a:pt x="3337" y="489"/>
                    </a:cubicBezTo>
                    <a:cubicBezTo>
                      <a:pt x="3337" y="693"/>
                      <a:pt x="3500" y="856"/>
                      <a:pt x="3703" y="856"/>
                    </a:cubicBezTo>
                    <a:lnTo>
                      <a:pt x="7855" y="856"/>
                    </a:lnTo>
                    <a:cubicBezTo>
                      <a:pt x="8058" y="856"/>
                      <a:pt x="8221" y="693"/>
                      <a:pt x="8221" y="489"/>
                    </a:cubicBezTo>
                    <a:cubicBezTo>
                      <a:pt x="8221" y="245"/>
                      <a:pt x="8058" y="82"/>
                      <a:pt x="7855" y="82"/>
                    </a:cubicBezTo>
                    <a:close/>
                    <a:moveTo>
                      <a:pt x="9605" y="1"/>
                    </a:moveTo>
                    <a:cubicBezTo>
                      <a:pt x="9360" y="1"/>
                      <a:pt x="9157" y="204"/>
                      <a:pt x="9157" y="489"/>
                    </a:cubicBezTo>
                    <a:cubicBezTo>
                      <a:pt x="9157" y="733"/>
                      <a:pt x="9360" y="937"/>
                      <a:pt x="9605" y="937"/>
                    </a:cubicBezTo>
                    <a:cubicBezTo>
                      <a:pt x="9849" y="937"/>
                      <a:pt x="10052" y="733"/>
                      <a:pt x="10052" y="489"/>
                    </a:cubicBezTo>
                    <a:cubicBezTo>
                      <a:pt x="10052" y="204"/>
                      <a:pt x="9849" y="1"/>
                      <a:pt x="9605" y="1"/>
                    </a:cubicBezTo>
                    <a:close/>
                    <a:moveTo>
                      <a:pt x="10948" y="1"/>
                    </a:moveTo>
                    <a:cubicBezTo>
                      <a:pt x="10703" y="1"/>
                      <a:pt x="10500" y="204"/>
                      <a:pt x="10500" y="489"/>
                    </a:cubicBezTo>
                    <a:cubicBezTo>
                      <a:pt x="10500" y="733"/>
                      <a:pt x="10703" y="937"/>
                      <a:pt x="10948" y="937"/>
                    </a:cubicBezTo>
                    <a:cubicBezTo>
                      <a:pt x="11192" y="937"/>
                      <a:pt x="11395" y="733"/>
                      <a:pt x="11395" y="489"/>
                    </a:cubicBezTo>
                    <a:cubicBezTo>
                      <a:pt x="11395" y="204"/>
                      <a:pt x="11192" y="1"/>
                      <a:pt x="10948" y="1"/>
                    </a:cubicBezTo>
                    <a:close/>
                    <a:moveTo>
                      <a:pt x="12291" y="1"/>
                    </a:moveTo>
                    <a:cubicBezTo>
                      <a:pt x="12046" y="1"/>
                      <a:pt x="11843" y="204"/>
                      <a:pt x="11843" y="489"/>
                    </a:cubicBezTo>
                    <a:cubicBezTo>
                      <a:pt x="11843" y="733"/>
                      <a:pt x="12046" y="937"/>
                      <a:pt x="12291" y="937"/>
                    </a:cubicBezTo>
                    <a:cubicBezTo>
                      <a:pt x="12535" y="937"/>
                      <a:pt x="12738" y="733"/>
                      <a:pt x="12738" y="489"/>
                    </a:cubicBezTo>
                    <a:cubicBezTo>
                      <a:pt x="12738" y="204"/>
                      <a:pt x="12535" y="1"/>
                      <a:pt x="12291" y="1"/>
                    </a:cubicBezTo>
                    <a:close/>
                    <a:moveTo>
                      <a:pt x="13634" y="1"/>
                    </a:moveTo>
                    <a:cubicBezTo>
                      <a:pt x="13389" y="1"/>
                      <a:pt x="13186" y="204"/>
                      <a:pt x="13186" y="489"/>
                    </a:cubicBezTo>
                    <a:cubicBezTo>
                      <a:pt x="13186" y="733"/>
                      <a:pt x="13389" y="937"/>
                      <a:pt x="13634" y="937"/>
                    </a:cubicBezTo>
                    <a:cubicBezTo>
                      <a:pt x="13878" y="937"/>
                      <a:pt x="14081" y="733"/>
                      <a:pt x="14081" y="489"/>
                    </a:cubicBezTo>
                    <a:cubicBezTo>
                      <a:pt x="14081" y="204"/>
                      <a:pt x="13878" y="1"/>
                      <a:pt x="13634" y="1"/>
                    </a:cubicBezTo>
                    <a:close/>
                    <a:moveTo>
                      <a:pt x="14977" y="1"/>
                    </a:moveTo>
                    <a:cubicBezTo>
                      <a:pt x="14732" y="1"/>
                      <a:pt x="14529" y="204"/>
                      <a:pt x="14529" y="489"/>
                    </a:cubicBezTo>
                    <a:cubicBezTo>
                      <a:pt x="14529" y="733"/>
                      <a:pt x="14732" y="937"/>
                      <a:pt x="14977" y="937"/>
                    </a:cubicBezTo>
                    <a:cubicBezTo>
                      <a:pt x="15221" y="937"/>
                      <a:pt x="15424" y="733"/>
                      <a:pt x="15424" y="489"/>
                    </a:cubicBezTo>
                    <a:cubicBezTo>
                      <a:pt x="15424" y="204"/>
                      <a:pt x="15221" y="1"/>
                      <a:pt x="14977" y="1"/>
                    </a:cubicBezTo>
                    <a:close/>
                    <a:moveTo>
                      <a:pt x="16320" y="1"/>
                    </a:moveTo>
                    <a:cubicBezTo>
                      <a:pt x="16075" y="1"/>
                      <a:pt x="15872" y="204"/>
                      <a:pt x="15872" y="489"/>
                    </a:cubicBezTo>
                    <a:cubicBezTo>
                      <a:pt x="15872" y="733"/>
                      <a:pt x="16075" y="937"/>
                      <a:pt x="16320" y="937"/>
                    </a:cubicBezTo>
                    <a:cubicBezTo>
                      <a:pt x="16564" y="937"/>
                      <a:pt x="16767" y="733"/>
                      <a:pt x="16767" y="489"/>
                    </a:cubicBezTo>
                    <a:cubicBezTo>
                      <a:pt x="16767" y="204"/>
                      <a:pt x="16564" y="1"/>
                      <a:pt x="16320" y="1"/>
                    </a:cubicBezTo>
                    <a:close/>
                    <a:moveTo>
                      <a:pt x="366" y="1873"/>
                    </a:moveTo>
                    <a:cubicBezTo>
                      <a:pt x="163" y="1873"/>
                      <a:pt x="0" y="2036"/>
                      <a:pt x="0" y="2280"/>
                    </a:cubicBezTo>
                    <a:cubicBezTo>
                      <a:pt x="0" y="2483"/>
                      <a:pt x="163" y="2646"/>
                      <a:pt x="366" y="2646"/>
                    </a:cubicBezTo>
                    <a:lnTo>
                      <a:pt x="1954" y="2646"/>
                    </a:lnTo>
                    <a:cubicBezTo>
                      <a:pt x="2157" y="2646"/>
                      <a:pt x="2360" y="2483"/>
                      <a:pt x="2360" y="2280"/>
                    </a:cubicBezTo>
                    <a:cubicBezTo>
                      <a:pt x="2360" y="2036"/>
                      <a:pt x="2157" y="1873"/>
                      <a:pt x="1954" y="1873"/>
                    </a:cubicBezTo>
                    <a:close/>
                    <a:moveTo>
                      <a:pt x="3703" y="1873"/>
                    </a:moveTo>
                    <a:cubicBezTo>
                      <a:pt x="3500" y="1873"/>
                      <a:pt x="3337" y="2036"/>
                      <a:pt x="3337" y="2280"/>
                    </a:cubicBezTo>
                    <a:cubicBezTo>
                      <a:pt x="3337" y="2483"/>
                      <a:pt x="3500" y="2646"/>
                      <a:pt x="3703" y="2646"/>
                    </a:cubicBezTo>
                    <a:lnTo>
                      <a:pt x="7855" y="2646"/>
                    </a:lnTo>
                    <a:cubicBezTo>
                      <a:pt x="8058" y="2646"/>
                      <a:pt x="8221" y="2483"/>
                      <a:pt x="8221" y="2280"/>
                    </a:cubicBezTo>
                    <a:cubicBezTo>
                      <a:pt x="8221" y="2036"/>
                      <a:pt x="8058" y="1873"/>
                      <a:pt x="7855" y="1873"/>
                    </a:cubicBezTo>
                    <a:close/>
                    <a:moveTo>
                      <a:pt x="366" y="3664"/>
                    </a:moveTo>
                    <a:cubicBezTo>
                      <a:pt x="163" y="3664"/>
                      <a:pt x="0" y="3867"/>
                      <a:pt x="0" y="4071"/>
                    </a:cubicBezTo>
                    <a:cubicBezTo>
                      <a:pt x="0" y="4274"/>
                      <a:pt x="163" y="4437"/>
                      <a:pt x="366" y="4437"/>
                    </a:cubicBezTo>
                    <a:lnTo>
                      <a:pt x="1954" y="4437"/>
                    </a:lnTo>
                    <a:cubicBezTo>
                      <a:pt x="2157" y="4437"/>
                      <a:pt x="2360" y="4274"/>
                      <a:pt x="2360" y="4071"/>
                    </a:cubicBezTo>
                    <a:cubicBezTo>
                      <a:pt x="2360" y="3867"/>
                      <a:pt x="2157" y="3664"/>
                      <a:pt x="1954" y="3664"/>
                    </a:cubicBezTo>
                    <a:close/>
                    <a:moveTo>
                      <a:pt x="3703" y="3664"/>
                    </a:moveTo>
                    <a:cubicBezTo>
                      <a:pt x="3500" y="3664"/>
                      <a:pt x="3337" y="3867"/>
                      <a:pt x="3337" y="4071"/>
                    </a:cubicBezTo>
                    <a:cubicBezTo>
                      <a:pt x="3337" y="4274"/>
                      <a:pt x="3500" y="4437"/>
                      <a:pt x="3703" y="4437"/>
                    </a:cubicBezTo>
                    <a:lnTo>
                      <a:pt x="7855" y="4437"/>
                    </a:lnTo>
                    <a:cubicBezTo>
                      <a:pt x="8058" y="4437"/>
                      <a:pt x="8221" y="4274"/>
                      <a:pt x="8221" y="4071"/>
                    </a:cubicBezTo>
                    <a:cubicBezTo>
                      <a:pt x="8221" y="3867"/>
                      <a:pt x="8058" y="3664"/>
                      <a:pt x="7855" y="3664"/>
                    </a:cubicBezTo>
                    <a:close/>
                    <a:moveTo>
                      <a:pt x="9605" y="3623"/>
                    </a:moveTo>
                    <a:cubicBezTo>
                      <a:pt x="9360" y="3623"/>
                      <a:pt x="9157" y="3826"/>
                      <a:pt x="9157" y="4071"/>
                    </a:cubicBezTo>
                    <a:cubicBezTo>
                      <a:pt x="9157" y="4315"/>
                      <a:pt x="9360" y="4518"/>
                      <a:pt x="9605" y="4518"/>
                    </a:cubicBezTo>
                    <a:cubicBezTo>
                      <a:pt x="9849" y="4518"/>
                      <a:pt x="10052" y="4315"/>
                      <a:pt x="10052" y="4071"/>
                    </a:cubicBezTo>
                    <a:cubicBezTo>
                      <a:pt x="10052" y="3826"/>
                      <a:pt x="9849" y="3623"/>
                      <a:pt x="9605" y="3623"/>
                    </a:cubicBezTo>
                    <a:close/>
                    <a:moveTo>
                      <a:pt x="10948" y="3623"/>
                    </a:moveTo>
                    <a:cubicBezTo>
                      <a:pt x="10703" y="3623"/>
                      <a:pt x="10500" y="3826"/>
                      <a:pt x="10500" y="4071"/>
                    </a:cubicBezTo>
                    <a:cubicBezTo>
                      <a:pt x="10500" y="4315"/>
                      <a:pt x="10703" y="4518"/>
                      <a:pt x="10948" y="4518"/>
                    </a:cubicBezTo>
                    <a:cubicBezTo>
                      <a:pt x="11192" y="4518"/>
                      <a:pt x="11395" y="4315"/>
                      <a:pt x="11395" y="4071"/>
                    </a:cubicBezTo>
                    <a:cubicBezTo>
                      <a:pt x="11395" y="3826"/>
                      <a:pt x="11192" y="3623"/>
                      <a:pt x="10948" y="3623"/>
                    </a:cubicBezTo>
                    <a:close/>
                    <a:moveTo>
                      <a:pt x="12291" y="3623"/>
                    </a:moveTo>
                    <a:cubicBezTo>
                      <a:pt x="12046" y="3623"/>
                      <a:pt x="11843" y="3826"/>
                      <a:pt x="11843" y="4071"/>
                    </a:cubicBezTo>
                    <a:cubicBezTo>
                      <a:pt x="11843" y="4315"/>
                      <a:pt x="12046" y="4518"/>
                      <a:pt x="12291" y="4518"/>
                    </a:cubicBezTo>
                    <a:cubicBezTo>
                      <a:pt x="12535" y="4518"/>
                      <a:pt x="12738" y="4315"/>
                      <a:pt x="12738" y="4071"/>
                    </a:cubicBezTo>
                    <a:cubicBezTo>
                      <a:pt x="12738" y="3826"/>
                      <a:pt x="12535" y="3623"/>
                      <a:pt x="12291" y="3623"/>
                    </a:cubicBezTo>
                    <a:close/>
                    <a:moveTo>
                      <a:pt x="13634" y="3623"/>
                    </a:moveTo>
                    <a:cubicBezTo>
                      <a:pt x="13389" y="3623"/>
                      <a:pt x="13186" y="3826"/>
                      <a:pt x="13186" y="4071"/>
                    </a:cubicBezTo>
                    <a:cubicBezTo>
                      <a:pt x="13186" y="4315"/>
                      <a:pt x="13389" y="4518"/>
                      <a:pt x="13634" y="4518"/>
                    </a:cubicBezTo>
                    <a:cubicBezTo>
                      <a:pt x="13878" y="4518"/>
                      <a:pt x="14081" y="4315"/>
                      <a:pt x="14081" y="4071"/>
                    </a:cubicBezTo>
                    <a:cubicBezTo>
                      <a:pt x="14081" y="3826"/>
                      <a:pt x="13878" y="3623"/>
                      <a:pt x="13634" y="3623"/>
                    </a:cubicBezTo>
                    <a:close/>
                    <a:moveTo>
                      <a:pt x="14977" y="3623"/>
                    </a:moveTo>
                    <a:cubicBezTo>
                      <a:pt x="14732" y="3623"/>
                      <a:pt x="14529" y="3826"/>
                      <a:pt x="14529" y="4071"/>
                    </a:cubicBezTo>
                    <a:cubicBezTo>
                      <a:pt x="14529" y="4315"/>
                      <a:pt x="14732" y="4518"/>
                      <a:pt x="14977" y="4518"/>
                    </a:cubicBezTo>
                    <a:cubicBezTo>
                      <a:pt x="15221" y="4518"/>
                      <a:pt x="15424" y="4315"/>
                      <a:pt x="15424" y="4071"/>
                    </a:cubicBezTo>
                    <a:cubicBezTo>
                      <a:pt x="15424" y="3826"/>
                      <a:pt x="15221" y="3623"/>
                      <a:pt x="14977" y="3623"/>
                    </a:cubicBezTo>
                    <a:close/>
                    <a:moveTo>
                      <a:pt x="16320" y="3623"/>
                    </a:moveTo>
                    <a:cubicBezTo>
                      <a:pt x="16075" y="3623"/>
                      <a:pt x="15872" y="3826"/>
                      <a:pt x="15872" y="4071"/>
                    </a:cubicBezTo>
                    <a:cubicBezTo>
                      <a:pt x="15872" y="4315"/>
                      <a:pt x="16075" y="4518"/>
                      <a:pt x="16320" y="4518"/>
                    </a:cubicBezTo>
                    <a:cubicBezTo>
                      <a:pt x="16564" y="4518"/>
                      <a:pt x="16767" y="4315"/>
                      <a:pt x="16767" y="4071"/>
                    </a:cubicBezTo>
                    <a:cubicBezTo>
                      <a:pt x="16767" y="3826"/>
                      <a:pt x="16564" y="3623"/>
                      <a:pt x="16320" y="3623"/>
                    </a:cubicBezTo>
                    <a:close/>
                    <a:moveTo>
                      <a:pt x="366" y="5454"/>
                    </a:moveTo>
                    <a:cubicBezTo>
                      <a:pt x="163" y="5454"/>
                      <a:pt x="0" y="5658"/>
                      <a:pt x="0" y="5861"/>
                    </a:cubicBezTo>
                    <a:cubicBezTo>
                      <a:pt x="0" y="6065"/>
                      <a:pt x="163" y="6228"/>
                      <a:pt x="366" y="6228"/>
                    </a:cubicBezTo>
                    <a:lnTo>
                      <a:pt x="1954" y="6228"/>
                    </a:lnTo>
                    <a:cubicBezTo>
                      <a:pt x="2157" y="6228"/>
                      <a:pt x="2360" y="6065"/>
                      <a:pt x="2360" y="5861"/>
                    </a:cubicBezTo>
                    <a:cubicBezTo>
                      <a:pt x="2360" y="5658"/>
                      <a:pt x="2157" y="5454"/>
                      <a:pt x="1954" y="5454"/>
                    </a:cubicBezTo>
                    <a:close/>
                    <a:moveTo>
                      <a:pt x="3703" y="5454"/>
                    </a:moveTo>
                    <a:cubicBezTo>
                      <a:pt x="3500" y="5454"/>
                      <a:pt x="3337" y="5658"/>
                      <a:pt x="3337" y="5861"/>
                    </a:cubicBezTo>
                    <a:cubicBezTo>
                      <a:pt x="3337" y="6065"/>
                      <a:pt x="3500" y="6228"/>
                      <a:pt x="3703" y="6228"/>
                    </a:cubicBezTo>
                    <a:lnTo>
                      <a:pt x="7855" y="6228"/>
                    </a:lnTo>
                    <a:cubicBezTo>
                      <a:pt x="8058" y="6228"/>
                      <a:pt x="8221" y="6065"/>
                      <a:pt x="8221" y="5861"/>
                    </a:cubicBezTo>
                    <a:cubicBezTo>
                      <a:pt x="8221" y="5658"/>
                      <a:pt x="8058" y="5454"/>
                      <a:pt x="7855" y="5454"/>
                    </a:cubicBezTo>
                    <a:close/>
                    <a:moveTo>
                      <a:pt x="366" y="7286"/>
                    </a:moveTo>
                    <a:cubicBezTo>
                      <a:pt x="163" y="7286"/>
                      <a:pt x="0" y="7448"/>
                      <a:pt x="0" y="7652"/>
                    </a:cubicBezTo>
                    <a:cubicBezTo>
                      <a:pt x="0" y="7855"/>
                      <a:pt x="163" y="8059"/>
                      <a:pt x="366" y="8059"/>
                    </a:cubicBezTo>
                    <a:lnTo>
                      <a:pt x="1954" y="8059"/>
                    </a:lnTo>
                    <a:cubicBezTo>
                      <a:pt x="2157" y="8059"/>
                      <a:pt x="2360" y="7855"/>
                      <a:pt x="2360" y="7652"/>
                    </a:cubicBezTo>
                    <a:cubicBezTo>
                      <a:pt x="2360" y="7448"/>
                      <a:pt x="2157" y="7286"/>
                      <a:pt x="1954" y="7286"/>
                    </a:cubicBezTo>
                    <a:close/>
                    <a:moveTo>
                      <a:pt x="3703" y="7286"/>
                    </a:moveTo>
                    <a:cubicBezTo>
                      <a:pt x="3500" y="7286"/>
                      <a:pt x="3337" y="7448"/>
                      <a:pt x="3337" y="7652"/>
                    </a:cubicBezTo>
                    <a:cubicBezTo>
                      <a:pt x="3337" y="7855"/>
                      <a:pt x="3500" y="8059"/>
                      <a:pt x="3703" y="8059"/>
                    </a:cubicBezTo>
                    <a:lnTo>
                      <a:pt x="7855" y="8059"/>
                    </a:lnTo>
                    <a:cubicBezTo>
                      <a:pt x="8058" y="8059"/>
                      <a:pt x="8221" y="7855"/>
                      <a:pt x="8221" y="7652"/>
                    </a:cubicBezTo>
                    <a:cubicBezTo>
                      <a:pt x="8221" y="7448"/>
                      <a:pt x="8058" y="7286"/>
                      <a:pt x="7855" y="7286"/>
                    </a:cubicBezTo>
                    <a:close/>
                    <a:moveTo>
                      <a:pt x="14203" y="8791"/>
                    </a:moveTo>
                    <a:cubicBezTo>
                      <a:pt x="13959" y="8791"/>
                      <a:pt x="13756" y="8995"/>
                      <a:pt x="13756" y="9239"/>
                    </a:cubicBezTo>
                    <a:cubicBezTo>
                      <a:pt x="13756" y="9483"/>
                      <a:pt x="13959" y="9687"/>
                      <a:pt x="14203" y="9687"/>
                    </a:cubicBezTo>
                    <a:cubicBezTo>
                      <a:pt x="14448" y="9687"/>
                      <a:pt x="14651" y="9483"/>
                      <a:pt x="14651" y="9239"/>
                    </a:cubicBezTo>
                    <a:cubicBezTo>
                      <a:pt x="14651" y="8995"/>
                      <a:pt x="14448" y="8791"/>
                      <a:pt x="14203" y="8791"/>
                    </a:cubicBezTo>
                    <a:close/>
                    <a:moveTo>
                      <a:pt x="15546" y="8791"/>
                    </a:moveTo>
                    <a:cubicBezTo>
                      <a:pt x="15302" y="8791"/>
                      <a:pt x="15099" y="8995"/>
                      <a:pt x="15099" y="9239"/>
                    </a:cubicBezTo>
                    <a:cubicBezTo>
                      <a:pt x="15099" y="9483"/>
                      <a:pt x="15302" y="9687"/>
                      <a:pt x="15546" y="9687"/>
                    </a:cubicBezTo>
                    <a:cubicBezTo>
                      <a:pt x="15791" y="9687"/>
                      <a:pt x="15994" y="9483"/>
                      <a:pt x="15994" y="9239"/>
                    </a:cubicBezTo>
                    <a:cubicBezTo>
                      <a:pt x="15994" y="8995"/>
                      <a:pt x="15791" y="8791"/>
                      <a:pt x="15546" y="8791"/>
                    </a:cubicBezTo>
                    <a:close/>
                    <a:moveTo>
                      <a:pt x="16889" y="8791"/>
                    </a:moveTo>
                    <a:cubicBezTo>
                      <a:pt x="16645" y="8791"/>
                      <a:pt x="16442" y="8995"/>
                      <a:pt x="16442" y="9239"/>
                    </a:cubicBezTo>
                    <a:cubicBezTo>
                      <a:pt x="16442" y="9483"/>
                      <a:pt x="16645" y="9687"/>
                      <a:pt x="16889" y="9687"/>
                    </a:cubicBezTo>
                    <a:cubicBezTo>
                      <a:pt x="17134" y="9687"/>
                      <a:pt x="17337" y="9483"/>
                      <a:pt x="17337" y="9239"/>
                    </a:cubicBezTo>
                    <a:cubicBezTo>
                      <a:pt x="17337" y="8995"/>
                      <a:pt x="17134" y="8791"/>
                      <a:pt x="16889" y="8791"/>
                    </a:cubicBezTo>
                    <a:close/>
                    <a:moveTo>
                      <a:pt x="18232" y="8791"/>
                    </a:moveTo>
                    <a:cubicBezTo>
                      <a:pt x="17988" y="8791"/>
                      <a:pt x="17785" y="8995"/>
                      <a:pt x="17785" y="9239"/>
                    </a:cubicBezTo>
                    <a:cubicBezTo>
                      <a:pt x="17785" y="9483"/>
                      <a:pt x="17988" y="9687"/>
                      <a:pt x="18232" y="9687"/>
                    </a:cubicBezTo>
                    <a:cubicBezTo>
                      <a:pt x="18477" y="9687"/>
                      <a:pt x="18680" y="9483"/>
                      <a:pt x="18680" y="9239"/>
                    </a:cubicBezTo>
                    <a:cubicBezTo>
                      <a:pt x="18680" y="8995"/>
                      <a:pt x="18477" y="8791"/>
                      <a:pt x="18232" y="8791"/>
                    </a:cubicBezTo>
                    <a:close/>
                    <a:moveTo>
                      <a:pt x="19575" y="8791"/>
                    </a:moveTo>
                    <a:cubicBezTo>
                      <a:pt x="19331" y="8791"/>
                      <a:pt x="19128" y="8995"/>
                      <a:pt x="19128" y="9239"/>
                    </a:cubicBezTo>
                    <a:cubicBezTo>
                      <a:pt x="19128" y="9483"/>
                      <a:pt x="19331" y="9687"/>
                      <a:pt x="19575" y="9687"/>
                    </a:cubicBezTo>
                    <a:cubicBezTo>
                      <a:pt x="19820" y="9687"/>
                      <a:pt x="20023" y="9483"/>
                      <a:pt x="20023" y="9239"/>
                    </a:cubicBezTo>
                    <a:cubicBezTo>
                      <a:pt x="20023" y="8995"/>
                      <a:pt x="19820" y="8791"/>
                      <a:pt x="19575" y="8791"/>
                    </a:cubicBezTo>
                    <a:close/>
                    <a:moveTo>
                      <a:pt x="20918" y="8791"/>
                    </a:moveTo>
                    <a:cubicBezTo>
                      <a:pt x="20674" y="8791"/>
                      <a:pt x="20471" y="8995"/>
                      <a:pt x="20471" y="9239"/>
                    </a:cubicBezTo>
                    <a:cubicBezTo>
                      <a:pt x="20471" y="9483"/>
                      <a:pt x="20674" y="9687"/>
                      <a:pt x="20918" y="9687"/>
                    </a:cubicBezTo>
                    <a:cubicBezTo>
                      <a:pt x="21163" y="9687"/>
                      <a:pt x="21366" y="9483"/>
                      <a:pt x="21366" y="9239"/>
                    </a:cubicBezTo>
                    <a:cubicBezTo>
                      <a:pt x="21366" y="8995"/>
                      <a:pt x="21163" y="8791"/>
                      <a:pt x="20918" y="8791"/>
                    </a:cubicBezTo>
                    <a:close/>
                    <a:moveTo>
                      <a:pt x="366" y="9076"/>
                    </a:moveTo>
                    <a:cubicBezTo>
                      <a:pt x="163" y="9076"/>
                      <a:pt x="0" y="9239"/>
                      <a:pt x="0" y="9443"/>
                    </a:cubicBezTo>
                    <a:cubicBezTo>
                      <a:pt x="0" y="9646"/>
                      <a:pt x="163" y="9850"/>
                      <a:pt x="366" y="9850"/>
                    </a:cubicBezTo>
                    <a:lnTo>
                      <a:pt x="1954" y="9850"/>
                    </a:lnTo>
                    <a:cubicBezTo>
                      <a:pt x="2157" y="9850"/>
                      <a:pt x="2360" y="9646"/>
                      <a:pt x="2360" y="9443"/>
                    </a:cubicBezTo>
                    <a:cubicBezTo>
                      <a:pt x="2360" y="9239"/>
                      <a:pt x="2157" y="9076"/>
                      <a:pt x="1954" y="9076"/>
                    </a:cubicBezTo>
                    <a:close/>
                    <a:moveTo>
                      <a:pt x="8669" y="9076"/>
                    </a:moveTo>
                    <a:cubicBezTo>
                      <a:pt x="8424" y="9076"/>
                      <a:pt x="8262" y="9239"/>
                      <a:pt x="8262" y="9443"/>
                    </a:cubicBezTo>
                    <a:cubicBezTo>
                      <a:pt x="8262" y="9646"/>
                      <a:pt x="8424" y="9850"/>
                      <a:pt x="8669" y="9850"/>
                    </a:cubicBezTo>
                    <a:lnTo>
                      <a:pt x="12779" y="9850"/>
                    </a:lnTo>
                    <a:cubicBezTo>
                      <a:pt x="12982" y="9850"/>
                      <a:pt x="13145" y="9646"/>
                      <a:pt x="13145" y="9443"/>
                    </a:cubicBezTo>
                    <a:cubicBezTo>
                      <a:pt x="13145" y="9239"/>
                      <a:pt x="12982" y="9076"/>
                      <a:pt x="12779" y="9076"/>
                    </a:cubicBezTo>
                    <a:close/>
                    <a:moveTo>
                      <a:pt x="366" y="10867"/>
                    </a:moveTo>
                    <a:cubicBezTo>
                      <a:pt x="163" y="10867"/>
                      <a:pt x="0" y="11030"/>
                      <a:pt x="0" y="11233"/>
                    </a:cubicBezTo>
                    <a:cubicBezTo>
                      <a:pt x="0" y="11478"/>
                      <a:pt x="163" y="11640"/>
                      <a:pt x="366" y="11640"/>
                    </a:cubicBezTo>
                    <a:lnTo>
                      <a:pt x="1954" y="11640"/>
                    </a:lnTo>
                    <a:cubicBezTo>
                      <a:pt x="2157" y="11640"/>
                      <a:pt x="2360" y="11478"/>
                      <a:pt x="2360" y="11233"/>
                    </a:cubicBezTo>
                    <a:cubicBezTo>
                      <a:pt x="2360" y="11030"/>
                      <a:pt x="2157" y="10867"/>
                      <a:pt x="1954" y="10867"/>
                    </a:cubicBezTo>
                    <a:close/>
                    <a:moveTo>
                      <a:pt x="8669" y="10867"/>
                    </a:moveTo>
                    <a:cubicBezTo>
                      <a:pt x="8424" y="10867"/>
                      <a:pt x="8262" y="11030"/>
                      <a:pt x="8262" y="11233"/>
                    </a:cubicBezTo>
                    <a:cubicBezTo>
                      <a:pt x="8262" y="11478"/>
                      <a:pt x="8424" y="11640"/>
                      <a:pt x="8669" y="11640"/>
                    </a:cubicBezTo>
                    <a:lnTo>
                      <a:pt x="12779" y="11640"/>
                    </a:lnTo>
                    <a:cubicBezTo>
                      <a:pt x="12982" y="11640"/>
                      <a:pt x="13145" y="11478"/>
                      <a:pt x="13145" y="11233"/>
                    </a:cubicBezTo>
                    <a:cubicBezTo>
                      <a:pt x="13145" y="11030"/>
                      <a:pt x="12982" y="10867"/>
                      <a:pt x="12779" y="10867"/>
                    </a:cubicBezTo>
                    <a:close/>
                    <a:moveTo>
                      <a:pt x="14203" y="12495"/>
                    </a:moveTo>
                    <a:cubicBezTo>
                      <a:pt x="13959" y="12495"/>
                      <a:pt x="13756" y="12698"/>
                      <a:pt x="13756" y="12943"/>
                    </a:cubicBezTo>
                    <a:cubicBezTo>
                      <a:pt x="13756" y="13187"/>
                      <a:pt x="13959" y="13390"/>
                      <a:pt x="14203" y="13390"/>
                    </a:cubicBezTo>
                    <a:cubicBezTo>
                      <a:pt x="14448" y="13390"/>
                      <a:pt x="14651" y="13187"/>
                      <a:pt x="14651" y="12943"/>
                    </a:cubicBezTo>
                    <a:cubicBezTo>
                      <a:pt x="14651" y="12698"/>
                      <a:pt x="14448" y="12495"/>
                      <a:pt x="14203" y="12495"/>
                    </a:cubicBezTo>
                    <a:close/>
                    <a:moveTo>
                      <a:pt x="15546" y="12495"/>
                    </a:moveTo>
                    <a:cubicBezTo>
                      <a:pt x="15302" y="12495"/>
                      <a:pt x="15099" y="12698"/>
                      <a:pt x="15099" y="12943"/>
                    </a:cubicBezTo>
                    <a:cubicBezTo>
                      <a:pt x="15099" y="13187"/>
                      <a:pt x="15302" y="13390"/>
                      <a:pt x="15546" y="13390"/>
                    </a:cubicBezTo>
                    <a:cubicBezTo>
                      <a:pt x="15791" y="13390"/>
                      <a:pt x="15994" y="13187"/>
                      <a:pt x="15994" y="12943"/>
                    </a:cubicBezTo>
                    <a:cubicBezTo>
                      <a:pt x="15994" y="12698"/>
                      <a:pt x="15791" y="12495"/>
                      <a:pt x="15546" y="12495"/>
                    </a:cubicBezTo>
                    <a:close/>
                    <a:moveTo>
                      <a:pt x="16889" y="12495"/>
                    </a:moveTo>
                    <a:cubicBezTo>
                      <a:pt x="16645" y="12495"/>
                      <a:pt x="16442" y="12698"/>
                      <a:pt x="16442" y="12943"/>
                    </a:cubicBezTo>
                    <a:cubicBezTo>
                      <a:pt x="16442" y="13187"/>
                      <a:pt x="16645" y="13390"/>
                      <a:pt x="16889" y="13390"/>
                    </a:cubicBezTo>
                    <a:cubicBezTo>
                      <a:pt x="17134" y="13390"/>
                      <a:pt x="17337" y="13187"/>
                      <a:pt x="17337" y="12943"/>
                    </a:cubicBezTo>
                    <a:cubicBezTo>
                      <a:pt x="17337" y="12698"/>
                      <a:pt x="17134" y="12495"/>
                      <a:pt x="16889" y="12495"/>
                    </a:cubicBezTo>
                    <a:close/>
                    <a:moveTo>
                      <a:pt x="18232" y="12495"/>
                    </a:moveTo>
                    <a:cubicBezTo>
                      <a:pt x="17988" y="12495"/>
                      <a:pt x="17785" y="12698"/>
                      <a:pt x="17785" y="12943"/>
                    </a:cubicBezTo>
                    <a:cubicBezTo>
                      <a:pt x="17785" y="13187"/>
                      <a:pt x="17988" y="13390"/>
                      <a:pt x="18232" y="13390"/>
                    </a:cubicBezTo>
                    <a:cubicBezTo>
                      <a:pt x="18477" y="13390"/>
                      <a:pt x="18680" y="13187"/>
                      <a:pt x="18680" y="12943"/>
                    </a:cubicBezTo>
                    <a:cubicBezTo>
                      <a:pt x="18680" y="12698"/>
                      <a:pt x="18477" y="12495"/>
                      <a:pt x="18232" y="12495"/>
                    </a:cubicBezTo>
                    <a:close/>
                    <a:moveTo>
                      <a:pt x="19575" y="12495"/>
                    </a:moveTo>
                    <a:cubicBezTo>
                      <a:pt x="19331" y="12495"/>
                      <a:pt x="19128" y="12698"/>
                      <a:pt x="19128" y="12943"/>
                    </a:cubicBezTo>
                    <a:cubicBezTo>
                      <a:pt x="19128" y="13187"/>
                      <a:pt x="19331" y="13390"/>
                      <a:pt x="19575" y="13390"/>
                    </a:cubicBezTo>
                    <a:cubicBezTo>
                      <a:pt x="19820" y="13390"/>
                      <a:pt x="20023" y="13187"/>
                      <a:pt x="20023" y="12943"/>
                    </a:cubicBezTo>
                    <a:cubicBezTo>
                      <a:pt x="20023" y="12698"/>
                      <a:pt x="19820" y="12495"/>
                      <a:pt x="19575" y="12495"/>
                    </a:cubicBezTo>
                    <a:close/>
                    <a:moveTo>
                      <a:pt x="20918" y="12495"/>
                    </a:moveTo>
                    <a:cubicBezTo>
                      <a:pt x="20674" y="12495"/>
                      <a:pt x="20471" y="12698"/>
                      <a:pt x="20471" y="12943"/>
                    </a:cubicBezTo>
                    <a:cubicBezTo>
                      <a:pt x="20471" y="13187"/>
                      <a:pt x="20674" y="13390"/>
                      <a:pt x="20918" y="13390"/>
                    </a:cubicBezTo>
                    <a:cubicBezTo>
                      <a:pt x="21163" y="13390"/>
                      <a:pt x="21366" y="13187"/>
                      <a:pt x="21366" y="12943"/>
                    </a:cubicBezTo>
                    <a:cubicBezTo>
                      <a:pt x="21366" y="12698"/>
                      <a:pt x="21163" y="12495"/>
                      <a:pt x="20918" y="12495"/>
                    </a:cubicBezTo>
                    <a:close/>
                    <a:moveTo>
                      <a:pt x="366" y="12658"/>
                    </a:moveTo>
                    <a:cubicBezTo>
                      <a:pt x="163" y="12658"/>
                      <a:pt x="0" y="12821"/>
                      <a:pt x="0" y="13065"/>
                    </a:cubicBezTo>
                    <a:cubicBezTo>
                      <a:pt x="0" y="13268"/>
                      <a:pt x="163" y="13431"/>
                      <a:pt x="366" y="13431"/>
                    </a:cubicBezTo>
                    <a:lnTo>
                      <a:pt x="1954" y="13431"/>
                    </a:lnTo>
                    <a:cubicBezTo>
                      <a:pt x="2157" y="13431"/>
                      <a:pt x="2360" y="13268"/>
                      <a:pt x="2360" y="13065"/>
                    </a:cubicBezTo>
                    <a:cubicBezTo>
                      <a:pt x="2360" y="12821"/>
                      <a:pt x="2157" y="12658"/>
                      <a:pt x="1954" y="12658"/>
                    </a:cubicBezTo>
                    <a:close/>
                    <a:moveTo>
                      <a:pt x="8669" y="12658"/>
                    </a:moveTo>
                    <a:cubicBezTo>
                      <a:pt x="8424" y="12658"/>
                      <a:pt x="8262" y="12821"/>
                      <a:pt x="8262" y="13065"/>
                    </a:cubicBezTo>
                    <a:cubicBezTo>
                      <a:pt x="8262" y="13268"/>
                      <a:pt x="8424" y="13431"/>
                      <a:pt x="8669" y="13431"/>
                    </a:cubicBezTo>
                    <a:lnTo>
                      <a:pt x="12779" y="13431"/>
                    </a:lnTo>
                    <a:cubicBezTo>
                      <a:pt x="12982" y="13431"/>
                      <a:pt x="13145" y="13268"/>
                      <a:pt x="13145" y="13065"/>
                    </a:cubicBezTo>
                    <a:cubicBezTo>
                      <a:pt x="13145" y="12821"/>
                      <a:pt x="12982" y="12658"/>
                      <a:pt x="12779" y="126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1840;p35">
                <a:extLst>
                  <a:ext uri="{FF2B5EF4-FFF2-40B4-BE49-F238E27FC236}">
                    <a16:creationId xmlns:a16="http://schemas.microsoft.com/office/drawing/2014/main" id="{0C793BE1-3D70-DCA9-15E4-31982D17EF76}"/>
                  </a:ext>
                </a:extLst>
              </p:cNvPr>
              <p:cNvSpPr/>
              <p:nvPr/>
            </p:nvSpPr>
            <p:spPr>
              <a:xfrm>
                <a:off x="3304325" y="3321950"/>
                <a:ext cx="53417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13431" extrusionOk="0">
                    <a:moveTo>
                      <a:pt x="366" y="82"/>
                    </a:moveTo>
                    <a:cubicBezTo>
                      <a:pt x="163" y="82"/>
                      <a:pt x="0" y="244"/>
                      <a:pt x="0" y="448"/>
                    </a:cubicBezTo>
                    <a:cubicBezTo>
                      <a:pt x="0" y="692"/>
                      <a:pt x="163" y="855"/>
                      <a:pt x="366" y="855"/>
                    </a:cubicBezTo>
                    <a:lnTo>
                      <a:pt x="1954" y="855"/>
                    </a:lnTo>
                    <a:cubicBezTo>
                      <a:pt x="2157" y="855"/>
                      <a:pt x="2360" y="692"/>
                      <a:pt x="2360" y="448"/>
                    </a:cubicBezTo>
                    <a:cubicBezTo>
                      <a:pt x="2360" y="244"/>
                      <a:pt x="2157" y="82"/>
                      <a:pt x="1954" y="82"/>
                    </a:cubicBezTo>
                    <a:close/>
                    <a:moveTo>
                      <a:pt x="3703" y="82"/>
                    </a:moveTo>
                    <a:cubicBezTo>
                      <a:pt x="3500" y="82"/>
                      <a:pt x="3337" y="244"/>
                      <a:pt x="3337" y="448"/>
                    </a:cubicBezTo>
                    <a:cubicBezTo>
                      <a:pt x="3337" y="692"/>
                      <a:pt x="3500" y="855"/>
                      <a:pt x="3703" y="855"/>
                    </a:cubicBezTo>
                    <a:lnTo>
                      <a:pt x="7855" y="855"/>
                    </a:lnTo>
                    <a:cubicBezTo>
                      <a:pt x="8058" y="855"/>
                      <a:pt x="8221" y="692"/>
                      <a:pt x="8221" y="448"/>
                    </a:cubicBezTo>
                    <a:cubicBezTo>
                      <a:pt x="8221" y="244"/>
                      <a:pt x="8058" y="82"/>
                      <a:pt x="7855" y="82"/>
                    </a:cubicBezTo>
                    <a:close/>
                    <a:moveTo>
                      <a:pt x="9605" y="0"/>
                    </a:moveTo>
                    <a:cubicBezTo>
                      <a:pt x="9360" y="0"/>
                      <a:pt x="9157" y="204"/>
                      <a:pt x="9157" y="448"/>
                    </a:cubicBezTo>
                    <a:cubicBezTo>
                      <a:pt x="9157" y="692"/>
                      <a:pt x="9360" y="896"/>
                      <a:pt x="9605" y="896"/>
                    </a:cubicBezTo>
                    <a:cubicBezTo>
                      <a:pt x="9849" y="896"/>
                      <a:pt x="10052" y="692"/>
                      <a:pt x="10052" y="448"/>
                    </a:cubicBezTo>
                    <a:cubicBezTo>
                      <a:pt x="10052" y="204"/>
                      <a:pt x="9849" y="0"/>
                      <a:pt x="9605" y="0"/>
                    </a:cubicBezTo>
                    <a:close/>
                    <a:moveTo>
                      <a:pt x="10948" y="0"/>
                    </a:moveTo>
                    <a:cubicBezTo>
                      <a:pt x="10703" y="0"/>
                      <a:pt x="10500" y="204"/>
                      <a:pt x="10500" y="448"/>
                    </a:cubicBezTo>
                    <a:cubicBezTo>
                      <a:pt x="10500" y="692"/>
                      <a:pt x="10703" y="896"/>
                      <a:pt x="10948" y="896"/>
                    </a:cubicBezTo>
                    <a:cubicBezTo>
                      <a:pt x="11192" y="896"/>
                      <a:pt x="11395" y="692"/>
                      <a:pt x="11395" y="448"/>
                    </a:cubicBezTo>
                    <a:cubicBezTo>
                      <a:pt x="11395" y="204"/>
                      <a:pt x="11192" y="0"/>
                      <a:pt x="10948" y="0"/>
                    </a:cubicBezTo>
                    <a:close/>
                    <a:moveTo>
                      <a:pt x="12291" y="0"/>
                    </a:moveTo>
                    <a:cubicBezTo>
                      <a:pt x="12046" y="0"/>
                      <a:pt x="11843" y="204"/>
                      <a:pt x="11843" y="448"/>
                    </a:cubicBezTo>
                    <a:cubicBezTo>
                      <a:pt x="11843" y="692"/>
                      <a:pt x="12046" y="896"/>
                      <a:pt x="12291" y="896"/>
                    </a:cubicBezTo>
                    <a:cubicBezTo>
                      <a:pt x="12535" y="896"/>
                      <a:pt x="12738" y="692"/>
                      <a:pt x="12738" y="448"/>
                    </a:cubicBezTo>
                    <a:cubicBezTo>
                      <a:pt x="12738" y="204"/>
                      <a:pt x="12535" y="0"/>
                      <a:pt x="12291" y="0"/>
                    </a:cubicBezTo>
                    <a:close/>
                    <a:moveTo>
                      <a:pt x="13634" y="0"/>
                    </a:moveTo>
                    <a:cubicBezTo>
                      <a:pt x="13389" y="0"/>
                      <a:pt x="13186" y="204"/>
                      <a:pt x="13186" y="448"/>
                    </a:cubicBezTo>
                    <a:cubicBezTo>
                      <a:pt x="13186" y="692"/>
                      <a:pt x="13389" y="896"/>
                      <a:pt x="13634" y="896"/>
                    </a:cubicBezTo>
                    <a:cubicBezTo>
                      <a:pt x="13878" y="896"/>
                      <a:pt x="14081" y="692"/>
                      <a:pt x="14081" y="448"/>
                    </a:cubicBezTo>
                    <a:cubicBezTo>
                      <a:pt x="14081" y="204"/>
                      <a:pt x="13878" y="0"/>
                      <a:pt x="13634" y="0"/>
                    </a:cubicBezTo>
                    <a:close/>
                    <a:moveTo>
                      <a:pt x="14977" y="0"/>
                    </a:moveTo>
                    <a:cubicBezTo>
                      <a:pt x="14732" y="0"/>
                      <a:pt x="14529" y="204"/>
                      <a:pt x="14529" y="448"/>
                    </a:cubicBezTo>
                    <a:cubicBezTo>
                      <a:pt x="14529" y="692"/>
                      <a:pt x="14732" y="896"/>
                      <a:pt x="14977" y="896"/>
                    </a:cubicBezTo>
                    <a:cubicBezTo>
                      <a:pt x="15221" y="896"/>
                      <a:pt x="15424" y="692"/>
                      <a:pt x="15424" y="448"/>
                    </a:cubicBezTo>
                    <a:cubicBezTo>
                      <a:pt x="15424" y="204"/>
                      <a:pt x="15221" y="0"/>
                      <a:pt x="14977" y="0"/>
                    </a:cubicBezTo>
                    <a:close/>
                    <a:moveTo>
                      <a:pt x="16320" y="0"/>
                    </a:moveTo>
                    <a:cubicBezTo>
                      <a:pt x="16075" y="0"/>
                      <a:pt x="15872" y="204"/>
                      <a:pt x="15872" y="448"/>
                    </a:cubicBezTo>
                    <a:cubicBezTo>
                      <a:pt x="15872" y="692"/>
                      <a:pt x="16075" y="896"/>
                      <a:pt x="16320" y="896"/>
                    </a:cubicBezTo>
                    <a:cubicBezTo>
                      <a:pt x="16564" y="896"/>
                      <a:pt x="16767" y="692"/>
                      <a:pt x="16767" y="448"/>
                    </a:cubicBezTo>
                    <a:cubicBezTo>
                      <a:pt x="16767" y="204"/>
                      <a:pt x="16564" y="0"/>
                      <a:pt x="16320" y="0"/>
                    </a:cubicBezTo>
                    <a:close/>
                    <a:moveTo>
                      <a:pt x="366" y="1872"/>
                    </a:moveTo>
                    <a:cubicBezTo>
                      <a:pt x="163" y="1872"/>
                      <a:pt x="0" y="2035"/>
                      <a:pt x="0" y="2239"/>
                    </a:cubicBezTo>
                    <a:cubicBezTo>
                      <a:pt x="0" y="2483"/>
                      <a:pt x="163" y="2646"/>
                      <a:pt x="366" y="2646"/>
                    </a:cubicBezTo>
                    <a:lnTo>
                      <a:pt x="1954" y="2646"/>
                    </a:lnTo>
                    <a:cubicBezTo>
                      <a:pt x="2157" y="2646"/>
                      <a:pt x="2360" y="2483"/>
                      <a:pt x="2360" y="2239"/>
                    </a:cubicBezTo>
                    <a:cubicBezTo>
                      <a:pt x="2360" y="2035"/>
                      <a:pt x="2157" y="1872"/>
                      <a:pt x="1954" y="1872"/>
                    </a:cubicBezTo>
                    <a:close/>
                    <a:moveTo>
                      <a:pt x="3703" y="1872"/>
                    </a:moveTo>
                    <a:cubicBezTo>
                      <a:pt x="3500" y="1872"/>
                      <a:pt x="3337" y="2035"/>
                      <a:pt x="3337" y="2239"/>
                    </a:cubicBezTo>
                    <a:cubicBezTo>
                      <a:pt x="3337" y="2483"/>
                      <a:pt x="3500" y="2646"/>
                      <a:pt x="3703" y="2646"/>
                    </a:cubicBezTo>
                    <a:lnTo>
                      <a:pt x="7855" y="2646"/>
                    </a:lnTo>
                    <a:cubicBezTo>
                      <a:pt x="8058" y="2646"/>
                      <a:pt x="8221" y="2483"/>
                      <a:pt x="8221" y="2239"/>
                    </a:cubicBezTo>
                    <a:cubicBezTo>
                      <a:pt x="8221" y="2035"/>
                      <a:pt x="8058" y="1872"/>
                      <a:pt x="7855" y="1872"/>
                    </a:cubicBezTo>
                    <a:close/>
                    <a:moveTo>
                      <a:pt x="366" y="3663"/>
                    </a:moveTo>
                    <a:cubicBezTo>
                      <a:pt x="163" y="3663"/>
                      <a:pt x="0" y="3826"/>
                      <a:pt x="0" y="4070"/>
                    </a:cubicBezTo>
                    <a:cubicBezTo>
                      <a:pt x="0" y="4273"/>
                      <a:pt x="163" y="4436"/>
                      <a:pt x="366" y="4436"/>
                    </a:cubicBezTo>
                    <a:lnTo>
                      <a:pt x="1954" y="4436"/>
                    </a:lnTo>
                    <a:cubicBezTo>
                      <a:pt x="2157" y="4436"/>
                      <a:pt x="2360" y="4273"/>
                      <a:pt x="2360" y="4070"/>
                    </a:cubicBezTo>
                    <a:cubicBezTo>
                      <a:pt x="2360" y="3826"/>
                      <a:pt x="2157" y="3663"/>
                      <a:pt x="1954" y="3663"/>
                    </a:cubicBezTo>
                    <a:close/>
                    <a:moveTo>
                      <a:pt x="3703" y="3663"/>
                    </a:moveTo>
                    <a:cubicBezTo>
                      <a:pt x="3500" y="3663"/>
                      <a:pt x="3337" y="3826"/>
                      <a:pt x="3337" y="4070"/>
                    </a:cubicBezTo>
                    <a:cubicBezTo>
                      <a:pt x="3337" y="4273"/>
                      <a:pt x="3500" y="4436"/>
                      <a:pt x="3703" y="4436"/>
                    </a:cubicBezTo>
                    <a:lnTo>
                      <a:pt x="7855" y="4436"/>
                    </a:lnTo>
                    <a:cubicBezTo>
                      <a:pt x="8058" y="4436"/>
                      <a:pt x="8221" y="4273"/>
                      <a:pt x="8221" y="4070"/>
                    </a:cubicBezTo>
                    <a:cubicBezTo>
                      <a:pt x="8221" y="3826"/>
                      <a:pt x="8058" y="3663"/>
                      <a:pt x="7855" y="3663"/>
                    </a:cubicBezTo>
                    <a:close/>
                    <a:moveTo>
                      <a:pt x="9605" y="3622"/>
                    </a:moveTo>
                    <a:cubicBezTo>
                      <a:pt x="9360" y="3622"/>
                      <a:pt x="9157" y="3785"/>
                      <a:pt x="9157" y="4070"/>
                    </a:cubicBezTo>
                    <a:cubicBezTo>
                      <a:pt x="9157" y="4314"/>
                      <a:pt x="9360" y="4518"/>
                      <a:pt x="9605" y="4518"/>
                    </a:cubicBezTo>
                    <a:cubicBezTo>
                      <a:pt x="9849" y="4518"/>
                      <a:pt x="10052" y="4314"/>
                      <a:pt x="10052" y="4070"/>
                    </a:cubicBezTo>
                    <a:cubicBezTo>
                      <a:pt x="10052" y="3785"/>
                      <a:pt x="9849" y="3622"/>
                      <a:pt x="9605" y="3622"/>
                    </a:cubicBezTo>
                    <a:close/>
                    <a:moveTo>
                      <a:pt x="10948" y="3622"/>
                    </a:moveTo>
                    <a:cubicBezTo>
                      <a:pt x="10703" y="3622"/>
                      <a:pt x="10500" y="3785"/>
                      <a:pt x="10500" y="4070"/>
                    </a:cubicBezTo>
                    <a:cubicBezTo>
                      <a:pt x="10500" y="4314"/>
                      <a:pt x="10703" y="4518"/>
                      <a:pt x="10948" y="4518"/>
                    </a:cubicBezTo>
                    <a:cubicBezTo>
                      <a:pt x="11192" y="4518"/>
                      <a:pt x="11395" y="4314"/>
                      <a:pt x="11395" y="4070"/>
                    </a:cubicBezTo>
                    <a:cubicBezTo>
                      <a:pt x="11395" y="3785"/>
                      <a:pt x="11192" y="3622"/>
                      <a:pt x="10948" y="3622"/>
                    </a:cubicBezTo>
                    <a:close/>
                    <a:moveTo>
                      <a:pt x="12291" y="3622"/>
                    </a:moveTo>
                    <a:cubicBezTo>
                      <a:pt x="12046" y="3622"/>
                      <a:pt x="11843" y="3785"/>
                      <a:pt x="11843" y="4070"/>
                    </a:cubicBezTo>
                    <a:cubicBezTo>
                      <a:pt x="11843" y="4314"/>
                      <a:pt x="12046" y="4518"/>
                      <a:pt x="12291" y="4518"/>
                    </a:cubicBezTo>
                    <a:cubicBezTo>
                      <a:pt x="12535" y="4518"/>
                      <a:pt x="12738" y="4314"/>
                      <a:pt x="12738" y="4070"/>
                    </a:cubicBezTo>
                    <a:cubicBezTo>
                      <a:pt x="12738" y="3785"/>
                      <a:pt x="12535" y="3622"/>
                      <a:pt x="12291" y="3622"/>
                    </a:cubicBezTo>
                    <a:close/>
                    <a:moveTo>
                      <a:pt x="13634" y="3622"/>
                    </a:moveTo>
                    <a:cubicBezTo>
                      <a:pt x="13389" y="3622"/>
                      <a:pt x="13186" y="3785"/>
                      <a:pt x="13186" y="4070"/>
                    </a:cubicBezTo>
                    <a:cubicBezTo>
                      <a:pt x="13186" y="4314"/>
                      <a:pt x="13389" y="4518"/>
                      <a:pt x="13634" y="4518"/>
                    </a:cubicBezTo>
                    <a:cubicBezTo>
                      <a:pt x="13878" y="4518"/>
                      <a:pt x="14081" y="4314"/>
                      <a:pt x="14081" y="4070"/>
                    </a:cubicBezTo>
                    <a:cubicBezTo>
                      <a:pt x="14081" y="3785"/>
                      <a:pt x="13878" y="3622"/>
                      <a:pt x="13634" y="3622"/>
                    </a:cubicBezTo>
                    <a:close/>
                    <a:moveTo>
                      <a:pt x="14977" y="3622"/>
                    </a:moveTo>
                    <a:cubicBezTo>
                      <a:pt x="14732" y="3622"/>
                      <a:pt x="14529" y="3785"/>
                      <a:pt x="14529" y="4070"/>
                    </a:cubicBezTo>
                    <a:cubicBezTo>
                      <a:pt x="14529" y="4314"/>
                      <a:pt x="14732" y="4518"/>
                      <a:pt x="14977" y="4518"/>
                    </a:cubicBezTo>
                    <a:cubicBezTo>
                      <a:pt x="15221" y="4518"/>
                      <a:pt x="15424" y="4314"/>
                      <a:pt x="15424" y="4070"/>
                    </a:cubicBezTo>
                    <a:cubicBezTo>
                      <a:pt x="15424" y="3785"/>
                      <a:pt x="15221" y="3622"/>
                      <a:pt x="14977" y="3622"/>
                    </a:cubicBezTo>
                    <a:close/>
                    <a:moveTo>
                      <a:pt x="16320" y="3622"/>
                    </a:moveTo>
                    <a:cubicBezTo>
                      <a:pt x="16075" y="3622"/>
                      <a:pt x="15872" y="3785"/>
                      <a:pt x="15872" y="4070"/>
                    </a:cubicBezTo>
                    <a:cubicBezTo>
                      <a:pt x="15872" y="4314"/>
                      <a:pt x="16075" y="4518"/>
                      <a:pt x="16320" y="4518"/>
                    </a:cubicBezTo>
                    <a:cubicBezTo>
                      <a:pt x="16564" y="4518"/>
                      <a:pt x="16767" y="4314"/>
                      <a:pt x="16767" y="4070"/>
                    </a:cubicBezTo>
                    <a:cubicBezTo>
                      <a:pt x="16767" y="3785"/>
                      <a:pt x="16564" y="3622"/>
                      <a:pt x="16320" y="3622"/>
                    </a:cubicBezTo>
                    <a:close/>
                    <a:moveTo>
                      <a:pt x="366" y="5454"/>
                    </a:moveTo>
                    <a:cubicBezTo>
                      <a:pt x="163" y="5454"/>
                      <a:pt x="0" y="5617"/>
                      <a:pt x="0" y="5861"/>
                    </a:cubicBezTo>
                    <a:cubicBezTo>
                      <a:pt x="0" y="6064"/>
                      <a:pt x="163" y="6227"/>
                      <a:pt x="366" y="6227"/>
                    </a:cubicBezTo>
                    <a:lnTo>
                      <a:pt x="1954" y="6227"/>
                    </a:lnTo>
                    <a:cubicBezTo>
                      <a:pt x="2157" y="6227"/>
                      <a:pt x="2360" y="6064"/>
                      <a:pt x="2360" y="5861"/>
                    </a:cubicBezTo>
                    <a:cubicBezTo>
                      <a:pt x="2360" y="5617"/>
                      <a:pt x="2157" y="5454"/>
                      <a:pt x="1954" y="5454"/>
                    </a:cubicBezTo>
                    <a:close/>
                    <a:moveTo>
                      <a:pt x="3703" y="5454"/>
                    </a:moveTo>
                    <a:cubicBezTo>
                      <a:pt x="3500" y="5454"/>
                      <a:pt x="3337" y="5617"/>
                      <a:pt x="3337" y="5861"/>
                    </a:cubicBezTo>
                    <a:cubicBezTo>
                      <a:pt x="3337" y="6064"/>
                      <a:pt x="3500" y="6227"/>
                      <a:pt x="3703" y="6227"/>
                    </a:cubicBezTo>
                    <a:lnTo>
                      <a:pt x="7855" y="6227"/>
                    </a:lnTo>
                    <a:cubicBezTo>
                      <a:pt x="8058" y="6227"/>
                      <a:pt x="8221" y="6064"/>
                      <a:pt x="8221" y="5861"/>
                    </a:cubicBezTo>
                    <a:cubicBezTo>
                      <a:pt x="8221" y="5617"/>
                      <a:pt x="8058" y="5454"/>
                      <a:pt x="7855" y="5454"/>
                    </a:cubicBezTo>
                    <a:close/>
                    <a:moveTo>
                      <a:pt x="366" y="7244"/>
                    </a:moveTo>
                    <a:cubicBezTo>
                      <a:pt x="163" y="7244"/>
                      <a:pt x="0" y="7448"/>
                      <a:pt x="0" y="7651"/>
                    </a:cubicBezTo>
                    <a:cubicBezTo>
                      <a:pt x="0" y="7855"/>
                      <a:pt x="163" y="8018"/>
                      <a:pt x="366" y="8018"/>
                    </a:cubicBezTo>
                    <a:lnTo>
                      <a:pt x="1954" y="8018"/>
                    </a:lnTo>
                    <a:cubicBezTo>
                      <a:pt x="2157" y="8018"/>
                      <a:pt x="2360" y="7855"/>
                      <a:pt x="2360" y="7651"/>
                    </a:cubicBezTo>
                    <a:cubicBezTo>
                      <a:pt x="2360" y="7448"/>
                      <a:pt x="2157" y="7244"/>
                      <a:pt x="1954" y="7244"/>
                    </a:cubicBezTo>
                    <a:close/>
                    <a:moveTo>
                      <a:pt x="3703" y="7244"/>
                    </a:moveTo>
                    <a:cubicBezTo>
                      <a:pt x="3500" y="7244"/>
                      <a:pt x="3337" y="7448"/>
                      <a:pt x="3337" y="7651"/>
                    </a:cubicBezTo>
                    <a:cubicBezTo>
                      <a:pt x="3337" y="7855"/>
                      <a:pt x="3500" y="8018"/>
                      <a:pt x="3703" y="8018"/>
                    </a:cubicBezTo>
                    <a:lnTo>
                      <a:pt x="7855" y="8018"/>
                    </a:lnTo>
                    <a:cubicBezTo>
                      <a:pt x="8058" y="8018"/>
                      <a:pt x="8221" y="7855"/>
                      <a:pt x="8221" y="7651"/>
                    </a:cubicBezTo>
                    <a:cubicBezTo>
                      <a:pt x="8221" y="7448"/>
                      <a:pt x="8058" y="7244"/>
                      <a:pt x="7855" y="7244"/>
                    </a:cubicBezTo>
                    <a:close/>
                    <a:moveTo>
                      <a:pt x="14203" y="8750"/>
                    </a:moveTo>
                    <a:cubicBezTo>
                      <a:pt x="13959" y="8750"/>
                      <a:pt x="13756" y="8954"/>
                      <a:pt x="13756" y="9198"/>
                    </a:cubicBezTo>
                    <a:cubicBezTo>
                      <a:pt x="13756" y="9483"/>
                      <a:pt x="13959" y="9686"/>
                      <a:pt x="14203" y="9686"/>
                    </a:cubicBezTo>
                    <a:cubicBezTo>
                      <a:pt x="14448" y="9686"/>
                      <a:pt x="14651" y="9483"/>
                      <a:pt x="14651" y="9198"/>
                    </a:cubicBezTo>
                    <a:cubicBezTo>
                      <a:pt x="14651" y="8954"/>
                      <a:pt x="14448" y="8750"/>
                      <a:pt x="14203" y="8750"/>
                    </a:cubicBezTo>
                    <a:close/>
                    <a:moveTo>
                      <a:pt x="15546" y="8750"/>
                    </a:moveTo>
                    <a:cubicBezTo>
                      <a:pt x="15302" y="8750"/>
                      <a:pt x="15099" y="8954"/>
                      <a:pt x="15099" y="9198"/>
                    </a:cubicBezTo>
                    <a:cubicBezTo>
                      <a:pt x="15099" y="9483"/>
                      <a:pt x="15302" y="9686"/>
                      <a:pt x="15546" y="9686"/>
                    </a:cubicBezTo>
                    <a:cubicBezTo>
                      <a:pt x="15791" y="9686"/>
                      <a:pt x="15994" y="9483"/>
                      <a:pt x="15994" y="9198"/>
                    </a:cubicBezTo>
                    <a:cubicBezTo>
                      <a:pt x="15994" y="8954"/>
                      <a:pt x="15791" y="8750"/>
                      <a:pt x="15546" y="8750"/>
                    </a:cubicBezTo>
                    <a:close/>
                    <a:moveTo>
                      <a:pt x="16889" y="8750"/>
                    </a:moveTo>
                    <a:cubicBezTo>
                      <a:pt x="16645" y="8750"/>
                      <a:pt x="16442" y="8954"/>
                      <a:pt x="16442" y="9198"/>
                    </a:cubicBezTo>
                    <a:cubicBezTo>
                      <a:pt x="16442" y="9483"/>
                      <a:pt x="16645" y="9686"/>
                      <a:pt x="16889" y="9686"/>
                    </a:cubicBezTo>
                    <a:cubicBezTo>
                      <a:pt x="17134" y="9686"/>
                      <a:pt x="17337" y="9483"/>
                      <a:pt x="17337" y="9198"/>
                    </a:cubicBezTo>
                    <a:cubicBezTo>
                      <a:pt x="17337" y="8954"/>
                      <a:pt x="17134" y="8750"/>
                      <a:pt x="16889" y="8750"/>
                    </a:cubicBezTo>
                    <a:close/>
                    <a:moveTo>
                      <a:pt x="18232" y="8750"/>
                    </a:moveTo>
                    <a:cubicBezTo>
                      <a:pt x="17988" y="8750"/>
                      <a:pt x="17785" y="8954"/>
                      <a:pt x="17785" y="9198"/>
                    </a:cubicBezTo>
                    <a:cubicBezTo>
                      <a:pt x="17785" y="9483"/>
                      <a:pt x="17988" y="9686"/>
                      <a:pt x="18232" y="9686"/>
                    </a:cubicBezTo>
                    <a:cubicBezTo>
                      <a:pt x="18477" y="9686"/>
                      <a:pt x="18680" y="9483"/>
                      <a:pt x="18680" y="9198"/>
                    </a:cubicBezTo>
                    <a:cubicBezTo>
                      <a:pt x="18680" y="8954"/>
                      <a:pt x="18477" y="8750"/>
                      <a:pt x="18232" y="8750"/>
                    </a:cubicBezTo>
                    <a:close/>
                    <a:moveTo>
                      <a:pt x="19575" y="8750"/>
                    </a:moveTo>
                    <a:cubicBezTo>
                      <a:pt x="19331" y="8750"/>
                      <a:pt x="19128" y="8954"/>
                      <a:pt x="19128" y="9198"/>
                    </a:cubicBezTo>
                    <a:cubicBezTo>
                      <a:pt x="19128" y="9483"/>
                      <a:pt x="19331" y="9686"/>
                      <a:pt x="19575" y="9686"/>
                    </a:cubicBezTo>
                    <a:cubicBezTo>
                      <a:pt x="19820" y="9686"/>
                      <a:pt x="20023" y="9483"/>
                      <a:pt x="20023" y="9198"/>
                    </a:cubicBezTo>
                    <a:cubicBezTo>
                      <a:pt x="20023" y="8954"/>
                      <a:pt x="19820" y="8750"/>
                      <a:pt x="19575" y="8750"/>
                    </a:cubicBezTo>
                    <a:close/>
                    <a:moveTo>
                      <a:pt x="20918" y="8750"/>
                    </a:moveTo>
                    <a:cubicBezTo>
                      <a:pt x="20674" y="8750"/>
                      <a:pt x="20471" y="8954"/>
                      <a:pt x="20471" y="9198"/>
                    </a:cubicBezTo>
                    <a:cubicBezTo>
                      <a:pt x="20471" y="9483"/>
                      <a:pt x="20674" y="9686"/>
                      <a:pt x="20918" y="9686"/>
                    </a:cubicBezTo>
                    <a:cubicBezTo>
                      <a:pt x="21163" y="9686"/>
                      <a:pt x="21366" y="9483"/>
                      <a:pt x="21366" y="9198"/>
                    </a:cubicBezTo>
                    <a:cubicBezTo>
                      <a:pt x="21366" y="8954"/>
                      <a:pt x="21163" y="8750"/>
                      <a:pt x="20918" y="8750"/>
                    </a:cubicBezTo>
                    <a:close/>
                    <a:moveTo>
                      <a:pt x="366" y="9035"/>
                    </a:moveTo>
                    <a:cubicBezTo>
                      <a:pt x="163" y="9035"/>
                      <a:pt x="0" y="9239"/>
                      <a:pt x="0" y="9442"/>
                    </a:cubicBezTo>
                    <a:cubicBezTo>
                      <a:pt x="0" y="9646"/>
                      <a:pt x="163" y="9849"/>
                      <a:pt x="366" y="9849"/>
                    </a:cubicBezTo>
                    <a:lnTo>
                      <a:pt x="1954" y="9849"/>
                    </a:lnTo>
                    <a:cubicBezTo>
                      <a:pt x="2157" y="9849"/>
                      <a:pt x="2360" y="9646"/>
                      <a:pt x="2360" y="9442"/>
                    </a:cubicBezTo>
                    <a:cubicBezTo>
                      <a:pt x="2360" y="9239"/>
                      <a:pt x="2157" y="9035"/>
                      <a:pt x="1954" y="9035"/>
                    </a:cubicBezTo>
                    <a:close/>
                    <a:moveTo>
                      <a:pt x="8669" y="9035"/>
                    </a:moveTo>
                    <a:cubicBezTo>
                      <a:pt x="8424" y="9035"/>
                      <a:pt x="8262" y="9239"/>
                      <a:pt x="8262" y="9442"/>
                    </a:cubicBezTo>
                    <a:cubicBezTo>
                      <a:pt x="8262" y="9646"/>
                      <a:pt x="8424" y="9849"/>
                      <a:pt x="8669" y="9849"/>
                    </a:cubicBezTo>
                    <a:lnTo>
                      <a:pt x="12779" y="9849"/>
                    </a:lnTo>
                    <a:cubicBezTo>
                      <a:pt x="12982" y="9849"/>
                      <a:pt x="13145" y="9646"/>
                      <a:pt x="13145" y="9442"/>
                    </a:cubicBezTo>
                    <a:cubicBezTo>
                      <a:pt x="13145" y="9239"/>
                      <a:pt x="12982" y="9035"/>
                      <a:pt x="12779" y="9035"/>
                    </a:cubicBezTo>
                    <a:close/>
                    <a:moveTo>
                      <a:pt x="366" y="10866"/>
                    </a:moveTo>
                    <a:cubicBezTo>
                      <a:pt x="163" y="10866"/>
                      <a:pt x="0" y="11029"/>
                      <a:pt x="0" y="11233"/>
                    </a:cubicBezTo>
                    <a:cubicBezTo>
                      <a:pt x="0" y="11436"/>
                      <a:pt x="163" y="11640"/>
                      <a:pt x="366" y="11640"/>
                    </a:cubicBezTo>
                    <a:lnTo>
                      <a:pt x="1954" y="11640"/>
                    </a:lnTo>
                    <a:cubicBezTo>
                      <a:pt x="2157" y="11640"/>
                      <a:pt x="2360" y="11436"/>
                      <a:pt x="2360" y="11233"/>
                    </a:cubicBezTo>
                    <a:cubicBezTo>
                      <a:pt x="2360" y="11029"/>
                      <a:pt x="2157" y="10866"/>
                      <a:pt x="1954" y="10866"/>
                    </a:cubicBezTo>
                    <a:close/>
                    <a:moveTo>
                      <a:pt x="8669" y="10866"/>
                    </a:moveTo>
                    <a:cubicBezTo>
                      <a:pt x="8424" y="10866"/>
                      <a:pt x="8262" y="11029"/>
                      <a:pt x="8262" y="11233"/>
                    </a:cubicBezTo>
                    <a:cubicBezTo>
                      <a:pt x="8262" y="11436"/>
                      <a:pt x="8424" y="11640"/>
                      <a:pt x="8669" y="11640"/>
                    </a:cubicBezTo>
                    <a:lnTo>
                      <a:pt x="12779" y="11640"/>
                    </a:lnTo>
                    <a:cubicBezTo>
                      <a:pt x="12982" y="11640"/>
                      <a:pt x="13145" y="11436"/>
                      <a:pt x="13145" y="11233"/>
                    </a:cubicBezTo>
                    <a:cubicBezTo>
                      <a:pt x="13145" y="11029"/>
                      <a:pt x="12982" y="10866"/>
                      <a:pt x="12779" y="10866"/>
                    </a:cubicBezTo>
                    <a:close/>
                    <a:moveTo>
                      <a:pt x="14203" y="12454"/>
                    </a:moveTo>
                    <a:cubicBezTo>
                      <a:pt x="13959" y="12454"/>
                      <a:pt x="13756" y="12657"/>
                      <a:pt x="13756" y="12942"/>
                    </a:cubicBezTo>
                    <a:cubicBezTo>
                      <a:pt x="13756" y="13186"/>
                      <a:pt x="13959" y="13390"/>
                      <a:pt x="14203" y="13390"/>
                    </a:cubicBezTo>
                    <a:cubicBezTo>
                      <a:pt x="14448" y="13390"/>
                      <a:pt x="14651" y="13186"/>
                      <a:pt x="14651" y="12942"/>
                    </a:cubicBezTo>
                    <a:cubicBezTo>
                      <a:pt x="14651" y="12657"/>
                      <a:pt x="14448" y="12454"/>
                      <a:pt x="14203" y="12454"/>
                    </a:cubicBezTo>
                    <a:close/>
                    <a:moveTo>
                      <a:pt x="15546" y="12454"/>
                    </a:moveTo>
                    <a:cubicBezTo>
                      <a:pt x="15302" y="12454"/>
                      <a:pt x="15099" y="12657"/>
                      <a:pt x="15099" y="12942"/>
                    </a:cubicBezTo>
                    <a:cubicBezTo>
                      <a:pt x="15099" y="13186"/>
                      <a:pt x="15302" y="13390"/>
                      <a:pt x="15546" y="13390"/>
                    </a:cubicBezTo>
                    <a:cubicBezTo>
                      <a:pt x="15791" y="13390"/>
                      <a:pt x="15994" y="13186"/>
                      <a:pt x="15994" y="12942"/>
                    </a:cubicBezTo>
                    <a:cubicBezTo>
                      <a:pt x="15994" y="12657"/>
                      <a:pt x="15791" y="12454"/>
                      <a:pt x="15546" y="12454"/>
                    </a:cubicBezTo>
                    <a:close/>
                    <a:moveTo>
                      <a:pt x="16889" y="12454"/>
                    </a:moveTo>
                    <a:cubicBezTo>
                      <a:pt x="16645" y="12454"/>
                      <a:pt x="16442" y="12657"/>
                      <a:pt x="16442" y="12942"/>
                    </a:cubicBezTo>
                    <a:cubicBezTo>
                      <a:pt x="16442" y="13186"/>
                      <a:pt x="16645" y="13390"/>
                      <a:pt x="16889" y="13390"/>
                    </a:cubicBezTo>
                    <a:cubicBezTo>
                      <a:pt x="17134" y="13390"/>
                      <a:pt x="17337" y="13186"/>
                      <a:pt x="17337" y="12942"/>
                    </a:cubicBezTo>
                    <a:cubicBezTo>
                      <a:pt x="17337" y="12657"/>
                      <a:pt x="17134" y="12454"/>
                      <a:pt x="16889" y="12454"/>
                    </a:cubicBezTo>
                    <a:close/>
                    <a:moveTo>
                      <a:pt x="18232" y="12454"/>
                    </a:moveTo>
                    <a:cubicBezTo>
                      <a:pt x="17988" y="12454"/>
                      <a:pt x="17785" y="12657"/>
                      <a:pt x="17785" y="12942"/>
                    </a:cubicBezTo>
                    <a:cubicBezTo>
                      <a:pt x="17785" y="13186"/>
                      <a:pt x="17988" y="13390"/>
                      <a:pt x="18232" y="13390"/>
                    </a:cubicBezTo>
                    <a:cubicBezTo>
                      <a:pt x="18477" y="13390"/>
                      <a:pt x="18680" y="13186"/>
                      <a:pt x="18680" y="12942"/>
                    </a:cubicBezTo>
                    <a:cubicBezTo>
                      <a:pt x="18680" y="12657"/>
                      <a:pt x="18477" y="12454"/>
                      <a:pt x="18232" y="12454"/>
                    </a:cubicBezTo>
                    <a:close/>
                    <a:moveTo>
                      <a:pt x="19575" y="12454"/>
                    </a:moveTo>
                    <a:cubicBezTo>
                      <a:pt x="19331" y="12454"/>
                      <a:pt x="19128" y="12657"/>
                      <a:pt x="19128" y="12942"/>
                    </a:cubicBezTo>
                    <a:cubicBezTo>
                      <a:pt x="19128" y="13186"/>
                      <a:pt x="19331" y="13390"/>
                      <a:pt x="19575" y="13390"/>
                    </a:cubicBezTo>
                    <a:cubicBezTo>
                      <a:pt x="19820" y="13390"/>
                      <a:pt x="20023" y="13186"/>
                      <a:pt x="20023" y="12942"/>
                    </a:cubicBezTo>
                    <a:cubicBezTo>
                      <a:pt x="20023" y="12657"/>
                      <a:pt x="19820" y="12454"/>
                      <a:pt x="19575" y="12454"/>
                    </a:cubicBezTo>
                    <a:close/>
                    <a:moveTo>
                      <a:pt x="20918" y="12454"/>
                    </a:moveTo>
                    <a:cubicBezTo>
                      <a:pt x="20674" y="12454"/>
                      <a:pt x="20471" y="12657"/>
                      <a:pt x="20471" y="12942"/>
                    </a:cubicBezTo>
                    <a:cubicBezTo>
                      <a:pt x="20471" y="13186"/>
                      <a:pt x="20674" y="13390"/>
                      <a:pt x="20918" y="13390"/>
                    </a:cubicBezTo>
                    <a:cubicBezTo>
                      <a:pt x="21163" y="13390"/>
                      <a:pt x="21366" y="13186"/>
                      <a:pt x="21366" y="12942"/>
                    </a:cubicBezTo>
                    <a:cubicBezTo>
                      <a:pt x="21366" y="12657"/>
                      <a:pt x="21163" y="12454"/>
                      <a:pt x="20918" y="12454"/>
                    </a:cubicBezTo>
                    <a:close/>
                    <a:moveTo>
                      <a:pt x="366" y="12657"/>
                    </a:moveTo>
                    <a:cubicBezTo>
                      <a:pt x="163" y="12657"/>
                      <a:pt x="0" y="12820"/>
                      <a:pt x="0" y="13023"/>
                    </a:cubicBezTo>
                    <a:cubicBezTo>
                      <a:pt x="0" y="13268"/>
                      <a:pt x="163" y="13430"/>
                      <a:pt x="366" y="13430"/>
                    </a:cubicBezTo>
                    <a:lnTo>
                      <a:pt x="1954" y="13430"/>
                    </a:lnTo>
                    <a:cubicBezTo>
                      <a:pt x="2157" y="13430"/>
                      <a:pt x="2360" y="13268"/>
                      <a:pt x="2360" y="13023"/>
                    </a:cubicBezTo>
                    <a:cubicBezTo>
                      <a:pt x="2360" y="12820"/>
                      <a:pt x="2157" y="12657"/>
                      <a:pt x="1954" y="12657"/>
                    </a:cubicBezTo>
                    <a:close/>
                    <a:moveTo>
                      <a:pt x="8669" y="12657"/>
                    </a:moveTo>
                    <a:cubicBezTo>
                      <a:pt x="8424" y="12657"/>
                      <a:pt x="8262" y="12820"/>
                      <a:pt x="8262" y="13023"/>
                    </a:cubicBezTo>
                    <a:cubicBezTo>
                      <a:pt x="8262" y="13268"/>
                      <a:pt x="8424" y="13430"/>
                      <a:pt x="8669" y="13430"/>
                    </a:cubicBezTo>
                    <a:lnTo>
                      <a:pt x="12779" y="13430"/>
                    </a:lnTo>
                    <a:cubicBezTo>
                      <a:pt x="12982" y="13430"/>
                      <a:pt x="13145" y="13268"/>
                      <a:pt x="13145" y="13023"/>
                    </a:cubicBezTo>
                    <a:cubicBezTo>
                      <a:pt x="13145" y="12820"/>
                      <a:pt x="12982" y="12657"/>
                      <a:pt x="12779" y="12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1841;p35">
                <a:extLst>
                  <a:ext uri="{FF2B5EF4-FFF2-40B4-BE49-F238E27FC236}">
                    <a16:creationId xmlns:a16="http://schemas.microsoft.com/office/drawing/2014/main" id="{2363DDBD-922F-EA4D-EF09-05AE38C2F228}"/>
                  </a:ext>
                </a:extLst>
              </p:cNvPr>
              <p:cNvSpPr/>
              <p:nvPr/>
            </p:nvSpPr>
            <p:spPr>
              <a:xfrm>
                <a:off x="3173075" y="2324875"/>
                <a:ext cx="135325" cy="249275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9971" extrusionOk="0">
                    <a:moveTo>
                      <a:pt x="3052" y="692"/>
                    </a:moveTo>
                    <a:cubicBezTo>
                      <a:pt x="3256" y="692"/>
                      <a:pt x="3459" y="814"/>
                      <a:pt x="3663" y="977"/>
                    </a:cubicBezTo>
                    <a:cubicBezTo>
                      <a:pt x="3948" y="1221"/>
                      <a:pt x="4233" y="1709"/>
                      <a:pt x="4436" y="2320"/>
                    </a:cubicBezTo>
                    <a:cubicBezTo>
                      <a:pt x="4640" y="2930"/>
                      <a:pt x="4762" y="3663"/>
                      <a:pt x="4762" y="4477"/>
                    </a:cubicBezTo>
                    <a:cubicBezTo>
                      <a:pt x="4762" y="4680"/>
                      <a:pt x="4762" y="4924"/>
                      <a:pt x="4721" y="5169"/>
                    </a:cubicBezTo>
                    <a:cubicBezTo>
                      <a:pt x="4640" y="6349"/>
                      <a:pt x="4314" y="7448"/>
                      <a:pt x="3866" y="8180"/>
                    </a:cubicBezTo>
                    <a:cubicBezTo>
                      <a:pt x="3663" y="8546"/>
                      <a:pt x="3419" y="8831"/>
                      <a:pt x="3134" y="9035"/>
                    </a:cubicBezTo>
                    <a:cubicBezTo>
                      <a:pt x="2890" y="9238"/>
                      <a:pt x="2686" y="9320"/>
                      <a:pt x="2442" y="9320"/>
                    </a:cubicBezTo>
                    <a:lnTo>
                      <a:pt x="2361" y="9320"/>
                    </a:lnTo>
                    <a:cubicBezTo>
                      <a:pt x="2157" y="9279"/>
                      <a:pt x="1954" y="9198"/>
                      <a:pt x="1750" y="9035"/>
                    </a:cubicBezTo>
                    <a:cubicBezTo>
                      <a:pt x="1465" y="8750"/>
                      <a:pt x="1180" y="8302"/>
                      <a:pt x="977" y="7692"/>
                    </a:cubicBezTo>
                    <a:cubicBezTo>
                      <a:pt x="773" y="7081"/>
                      <a:pt x="651" y="6349"/>
                      <a:pt x="651" y="5535"/>
                    </a:cubicBezTo>
                    <a:cubicBezTo>
                      <a:pt x="651" y="5291"/>
                      <a:pt x="692" y="5087"/>
                      <a:pt x="692" y="4843"/>
                    </a:cubicBezTo>
                    <a:cubicBezTo>
                      <a:pt x="773" y="3622"/>
                      <a:pt x="1099" y="2564"/>
                      <a:pt x="1547" y="1831"/>
                    </a:cubicBezTo>
                    <a:cubicBezTo>
                      <a:pt x="1791" y="1424"/>
                      <a:pt x="2035" y="1140"/>
                      <a:pt x="2279" y="977"/>
                    </a:cubicBezTo>
                    <a:cubicBezTo>
                      <a:pt x="2523" y="773"/>
                      <a:pt x="2768" y="692"/>
                      <a:pt x="2971" y="692"/>
                    </a:cubicBezTo>
                    <a:close/>
                    <a:moveTo>
                      <a:pt x="2971" y="0"/>
                    </a:moveTo>
                    <a:cubicBezTo>
                      <a:pt x="2564" y="0"/>
                      <a:pt x="2198" y="163"/>
                      <a:pt x="1872" y="407"/>
                    </a:cubicBezTo>
                    <a:cubicBezTo>
                      <a:pt x="1343" y="814"/>
                      <a:pt x="936" y="1424"/>
                      <a:pt x="611" y="2157"/>
                    </a:cubicBezTo>
                    <a:cubicBezTo>
                      <a:pt x="326" y="2930"/>
                      <a:pt x="82" y="3826"/>
                      <a:pt x="0" y="4802"/>
                    </a:cubicBezTo>
                    <a:cubicBezTo>
                      <a:pt x="0" y="5046"/>
                      <a:pt x="0" y="5291"/>
                      <a:pt x="0" y="5535"/>
                    </a:cubicBezTo>
                    <a:cubicBezTo>
                      <a:pt x="0" y="6674"/>
                      <a:pt x="204" y="7732"/>
                      <a:pt x="611" y="8546"/>
                    </a:cubicBezTo>
                    <a:cubicBezTo>
                      <a:pt x="773" y="8953"/>
                      <a:pt x="1018" y="9279"/>
                      <a:pt x="1302" y="9523"/>
                    </a:cubicBezTo>
                    <a:cubicBezTo>
                      <a:pt x="1587" y="9767"/>
                      <a:pt x="1954" y="9930"/>
                      <a:pt x="2320" y="9971"/>
                    </a:cubicBezTo>
                    <a:lnTo>
                      <a:pt x="2442" y="9971"/>
                    </a:lnTo>
                    <a:cubicBezTo>
                      <a:pt x="2849" y="9971"/>
                      <a:pt x="3215" y="9808"/>
                      <a:pt x="3581" y="9564"/>
                    </a:cubicBezTo>
                    <a:cubicBezTo>
                      <a:pt x="4070" y="9198"/>
                      <a:pt x="4477" y="8587"/>
                      <a:pt x="4802" y="7814"/>
                    </a:cubicBezTo>
                    <a:cubicBezTo>
                      <a:pt x="5128" y="7081"/>
                      <a:pt x="5331" y="6186"/>
                      <a:pt x="5413" y="5209"/>
                    </a:cubicBezTo>
                    <a:cubicBezTo>
                      <a:pt x="5413" y="4965"/>
                      <a:pt x="5413" y="4721"/>
                      <a:pt x="5413" y="4477"/>
                    </a:cubicBezTo>
                    <a:cubicBezTo>
                      <a:pt x="5413" y="3296"/>
                      <a:pt x="5209" y="2238"/>
                      <a:pt x="4843" y="1465"/>
                    </a:cubicBezTo>
                    <a:cubicBezTo>
                      <a:pt x="4640" y="1058"/>
                      <a:pt x="4395" y="733"/>
                      <a:pt x="4111" y="448"/>
                    </a:cubicBezTo>
                    <a:cubicBezTo>
                      <a:pt x="3826" y="203"/>
                      <a:pt x="3459" y="41"/>
                      <a:pt x="30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1842;p35">
                <a:extLst>
                  <a:ext uri="{FF2B5EF4-FFF2-40B4-BE49-F238E27FC236}">
                    <a16:creationId xmlns:a16="http://schemas.microsoft.com/office/drawing/2014/main" id="{A4ADA1B4-25AE-1473-A822-A704247BD5DB}"/>
                  </a:ext>
                </a:extLst>
              </p:cNvPr>
              <p:cNvSpPr/>
              <p:nvPr/>
            </p:nvSpPr>
            <p:spPr>
              <a:xfrm>
                <a:off x="2390675" y="1910275"/>
                <a:ext cx="866850" cy="1118675"/>
              </a:xfrm>
              <a:custGeom>
                <a:avLst/>
                <a:gdLst/>
                <a:ahLst/>
                <a:cxnLst/>
                <a:rect l="l" t="t" r="r" b="b"/>
                <a:pathLst>
                  <a:path w="34674" h="44747" extrusionOk="0">
                    <a:moveTo>
                      <a:pt x="20542" y="1"/>
                    </a:moveTo>
                    <a:cubicBezTo>
                      <a:pt x="16954" y="1"/>
                      <a:pt x="13117" y="564"/>
                      <a:pt x="9849" y="2096"/>
                    </a:cubicBezTo>
                    <a:cubicBezTo>
                      <a:pt x="1465" y="6043"/>
                      <a:pt x="3297" y="19799"/>
                      <a:pt x="3297" y="19799"/>
                    </a:cubicBezTo>
                    <a:cubicBezTo>
                      <a:pt x="3297" y="19799"/>
                      <a:pt x="5128" y="25700"/>
                      <a:pt x="3948" y="29526"/>
                    </a:cubicBezTo>
                    <a:cubicBezTo>
                      <a:pt x="2767" y="33311"/>
                      <a:pt x="0" y="36200"/>
                      <a:pt x="0" y="36200"/>
                    </a:cubicBezTo>
                    <a:lnTo>
                      <a:pt x="19168" y="44746"/>
                    </a:lnTo>
                    <a:cubicBezTo>
                      <a:pt x="19168" y="44746"/>
                      <a:pt x="19820" y="41979"/>
                      <a:pt x="20104" y="41206"/>
                    </a:cubicBezTo>
                    <a:cubicBezTo>
                      <a:pt x="20349" y="40433"/>
                      <a:pt x="22343" y="40148"/>
                      <a:pt x="22343" y="40148"/>
                    </a:cubicBezTo>
                    <a:cubicBezTo>
                      <a:pt x="22343" y="40148"/>
                      <a:pt x="25362" y="41619"/>
                      <a:pt x="26748" y="41619"/>
                    </a:cubicBezTo>
                    <a:cubicBezTo>
                      <a:pt x="26802" y="41619"/>
                      <a:pt x="26853" y="41617"/>
                      <a:pt x="26901" y="41613"/>
                    </a:cubicBezTo>
                    <a:cubicBezTo>
                      <a:pt x="28244" y="41450"/>
                      <a:pt x="27837" y="40799"/>
                      <a:pt x="28895" y="38845"/>
                    </a:cubicBezTo>
                    <a:cubicBezTo>
                      <a:pt x="29953" y="36851"/>
                      <a:pt x="33738" y="26758"/>
                      <a:pt x="33738" y="24683"/>
                    </a:cubicBezTo>
                    <a:cubicBezTo>
                      <a:pt x="33738" y="22566"/>
                      <a:pt x="32029" y="21264"/>
                      <a:pt x="32029" y="20206"/>
                    </a:cubicBezTo>
                    <a:cubicBezTo>
                      <a:pt x="32029" y="19148"/>
                      <a:pt x="33087" y="17724"/>
                      <a:pt x="33860" y="15485"/>
                    </a:cubicBezTo>
                    <a:cubicBezTo>
                      <a:pt x="34674" y="13247"/>
                      <a:pt x="34389" y="8526"/>
                      <a:pt x="34389" y="8526"/>
                    </a:cubicBezTo>
                    <a:cubicBezTo>
                      <a:pt x="34389" y="8526"/>
                      <a:pt x="34389" y="4578"/>
                      <a:pt x="32436" y="2625"/>
                    </a:cubicBezTo>
                    <a:cubicBezTo>
                      <a:pt x="31240" y="1404"/>
                      <a:pt x="26202" y="1"/>
                      <a:pt x="20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1843;p35">
                <a:extLst>
                  <a:ext uri="{FF2B5EF4-FFF2-40B4-BE49-F238E27FC236}">
                    <a16:creationId xmlns:a16="http://schemas.microsoft.com/office/drawing/2014/main" id="{A9E15277-DA0D-9084-C636-F5F419916C76}"/>
                  </a:ext>
                </a:extLst>
              </p:cNvPr>
              <p:cNvSpPr/>
              <p:nvPr/>
            </p:nvSpPr>
            <p:spPr>
              <a:xfrm>
                <a:off x="2431350" y="1943325"/>
                <a:ext cx="63390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25356" h="39925" extrusionOk="0">
                    <a:moveTo>
                      <a:pt x="11233" y="1"/>
                    </a:moveTo>
                    <a:cubicBezTo>
                      <a:pt x="10257" y="285"/>
                      <a:pt x="9280" y="652"/>
                      <a:pt x="8385" y="1059"/>
                    </a:cubicBezTo>
                    <a:cubicBezTo>
                      <a:pt x="5576" y="2402"/>
                      <a:pt x="3949" y="4844"/>
                      <a:pt x="3013" y="7570"/>
                    </a:cubicBezTo>
                    <a:cubicBezTo>
                      <a:pt x="2077" y="10256"/>
                      <a:pt x="1832" y="13186"/>
                      <a:pt x="1832" y="15343"/>
                    </a:cubicBezTo>
                    <a:cubicBezTo>
                      <a:pt x="1832" y="16727"/>
                      <a:pt x="1914" y="17785"/>
                      <a:pt x="1995" y="18233"/>
                    </a:cubicBezTo>
                    <a:cubicBezTo>
                      <a:pt x="1995" y="18314"/>
                      <a:pt x="1995" y="18396"/>
                      <a:pt x="1995" y="18396"/>
                    </a:cubicBezTo>
                    <a:cubicBezTo>
                      <a:pt x="2117" y="18762"/>
                      <a:pt x="3053" y="21977"/>
                      <a:pt x="3053" y="25151"/>
                    </a:cubicBezTo>
                    <a:cubicBezTo>
                      <a:pt x="3053" y="26250"/>
                      <a:pt x="2931" y="27308"/>
                      <a:pt x="2646" y="28285"/>
                    </a:cubicBezTo>
                    <a:cubicBezTo>
                      <a:pt x="1995" y="30401"/>
                      <a:pt x="896" y="32192"/>
                      <a:pt x="1" y="33413"/>
                    </a:cubicBezTo>
                    <a:cubicBezTo>
                      <a:pt x="774" y="33616"/>
                      <a:pt x="1629" y="33861"/>
                      <a:pt x="2606" y="34227"/>
                    </a:cubicBezTo>
                    <a:cubicBezTo>
                      <a:pt x="5047" y="35163"/>
                      <a:pt x="9402" y="37320"/>
                      <a:pt x="13024" y="39355"/>
                    </a:cubicBezTo>
                    <a:lnTo>
                      <a:pt x="18396" y="38622"/>
                    </a:lnTo>
                    <a:cubicBezTo>
                      <a:pt x="18396" y="38622"/>
                      <a:pt x="18681" y="38744"/>
                      <a:pt x="19088" y="38907"/>
                    </a:cubicBezTo>
                    <a:cubicBezTo>
                      <a:pt x="19251" y="38866"/>
                      <a:pt x="19413" y="38785"/>
                      <a:pt x="19576" y="38744"/>
                    </a:cubicBezTo>
                    <a:cubicBezTo>
                      <a:pt x="20146" y="38541"/>
                      <a:pt x="20634" y="38500"/>
                      <a:pt x="20634" y="38500"/>
                    </a:cubicBezTo>
                    <a:lnTo>
                      <a:pt x="20716" y="38500"/>
                    </a:lnTo>
                    <a:cubicBezTo>
                      <a:pt x="20756" y="38500"/>
                      <a:pt x="20797" y="38500"/>
                      <a:pt x="20838" y="38541"/>
                    </a:cubicBezTo>
                    <a:cubicBezTo>
                      <a:pt x="20838" y="38541"/>
                      <a:pt x="20960" y="38582"/>
                      <a:pt x="21123" y="38663"/>
                    </a:cubicBezTo>
                    <a:cubicBezTo>
                      <a:pt x="21326" y="38744"/>
                      <a:pt x="21570" y="38866"/>
                      <a:pt x="21855" y="38988"/>
                    </a:cubicBezTo>
                    <a:cubicBezTo>
                      <a:pt x="22466" y="39233"/>
                      <a:pt x="23239" y="39518"/>
                      <a:pt x="23931" y="39721"/>
                    </a:cubicBezTo>
                    <a:cubicBezTo>
                      <a:pt x="24379" y="39843"/>
                      <a:pt x="24826" y="39925"/>
                      <a:pt x="25111" y="39925"/>
                    </a:cubicBezTo>
                    <a:lnTo>
                      <a:pt x="25355" y="39925"/>
                    </a:lnTo>
                    <a:cubicBezTo>
                      <a:pt x="25192" y="38459"/>
                      <a:pt x="20309" y="34552"/>
                      <a:pt x="20512" y="28977"/>
                    </a:cubicBezTo>
                    <a:cubicBezTo>
                      <a:pt x="20756" y="22872"/>
                      <a:pt x="19129" y="15099"/>
                      <a:pt x="19129" y="15099"/>
                    </a:cubicBezTo>
                    <a:cubicBezTo>
                      <a:pt x="19129" y="15099"/>
                      <a:pt x="19332" y="13186"/>
                      <a:pt x="15832" y="7326"/>
                    </a:cubicBezTo>
                    <a:cubicBezTo>
                      <a:pt x="14571" y="5210"/>
                      <a:pt x="13105" y="2524"/>
                      <a:pt x="11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1844;p35">
                <a:extLst>
                  <a:ext uri="{FF2B5EF4-FFF2-40B4-BE49-F238E27FC236}">
                    <a16:creationId xmlns:a16="http://schemas.microsoft.com/office/drawing/2014/main" id="{D30F46D1-460A-00B8-680C-B2C97F693B5D}"/>
                  </a:ext>
                </a:extLst>
              </p:cNvPr>
              <p:cNvSpPr/>
              <p:nvPr/>
            </p:nvSpPr>
            <p:spPr>
              <a:xfrm>
                <a:off x="2939050" y="2055250"/>
                <a:ext cx="304250" cy="177050"/>
              </a:xfrm>
              <a:custGeom>
                <a:avLst/>
                <a:gdLst/>
                <a:ahLst/>
                <a:cxnLst/>
                <a:rect l="l" t="t" r="r" b="b"/>
                <a:pathLst>
                  <a:path w="12170" h="7082" extrusionOk="0">
                    <a:moveTo>
                      <a:pt x="7733" y="0"/>
                    </a:moveTo>
                    <a:cubicBezTo>
                      <a:pt x="1385" y="0"/>
                      <a:pt x="1" y="2605"/>
                      <a:pt x="1873" y="4233"/>
                    </a:cubicBezTo>
                    <a:lnTo>
                      <a:pt x="6594" y="4029"/>
                    </a:lnTo>
                    <a:lnTo>
                      <a:pt x="6594" y="4029"/>
                    </a:lnTo>
                    <a:cubicBezTo>
                      <a:pt x="6594" y="4029"/>
                      <a:pt x="3745" y="7082"/>
                      <a:pt x="7041" y="7082"/>
                    </a:cubicBezTo>
                    <a:cubicBezTo>
                      <a:pt x="9605" y="7082"/>
                      <a:pt x="11437" y="6593"/>
                      <a:pt x="12169" y="5535"/>
                    </a:cubicBezTo>
                    <a:cubicBezTo>
                      <a:pt x="12169" y="5169"/>
                      <a:pt x="12169" y="4843"/>
                      <a:pt x="12169" y="4518"/>
                    </a:cubicBezTo>
                    <a:cubicBezTo>
                      <a:pt x="12169" y="3989"/>
                      <a:pt x="12169" y="3541"/>
                      <a:pt x="12129" y="3256"/>
                    </a:cubicBezTo>
                    <a:cubicBezTo>
                      <a:pt x="12129" y="2930"/>
                      <a:pt x="12129" y="2727"/>
                      <a:pt x="12129" y="2727"/>
                    </a:cubicBezTo>
                    <a:cubicBezTo>
                      <a:pt x="12129" y="2727"/>
                      <a:pt x="12129" y="2686"/>
                      <a:pt x="12129" y="2564"/>
                    </a:cubicBezTo>
                    <a:cubicBezTo>
                      <a:pt x="12129" y="2442"/>
                      <a:pt x="12129" y="2279"/>
                      <a:pt x="12088" y="2116"/>
                    </a:cubicBezTo>
                    <a:cubicBezTo>
                      <a:pt x="12088" y="1791"/>
                      <a:pt x="12006" y="1343"/>
                      <a:pt x="11925" y="896"/>
                    </a:cubicBezTo>
                    <a:cubicBezTo>
                      <a:pt x="11274" y="367"/>
                      <a:pt x="10012" y="0"/>
                      <a:pt x="7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1845;p35">
                <a:extLst>
                  <a:ext uri="{FF2B5EF4-FFF2-40B4-BE49-F238E27FC236}">
                    <a16:creationId xmlns:a16="http://schemas.microsoft.com/office/drawing/2014/main" id="{93EB5D58-CC9A-D27E-FECB-09155C79AE71}"/>
                  </a:ext>
                </a:extLst>
              </p:cNvPr>
              <p:cNvSpPr/>
              <p:nvPr/>
            </p:nvSpPr>
            <p:spPr>
              <a:xfrm>
                <a:off x="2382525" y="1901600"/>
                <a:ext cx="878075" cy="1136150"/>
              </a:xfrm>
              <a:custGeom>
                <a:avLst/>
                <a:gdLst/>
                <a:ahLst/>
                <a:cxnLst/>
                <a:rect l="l" t="t" r="r" b="b"/>
                <a:pathLst>
                  <a:path w="35123" h="45446" extrusionOk="0">
                    <a:moveTo>
                      <a:pt x="20837" y="693"/>
                    </a:moveTo>
                    <a:cubicBezTo>
                      <a:pt x="23646" y="693"/>
                      <a:pt x="26291" y="1059"/>
                      <a:pt x="28407" y="1547"/>
                    </a:cubicBezTo>
                    <a:cubicBezTo>
                      <a:pt x="29424" y="1792"/>
                      <a:pt x="30361" y="2077"/>
                      <a:pt x="31052" y="2361"/>
                    </a:cubicBezTo>
                    <a:cubicBezTo>
                      <a:pt x="31744" y="2646"/>
                      <a:pt x="32273" y="2972"/>
                      <a:pt x="32517" y="3216"/>
                    </a:cubicBezTo>
                    <a:cubicBezTo>
                      <a:pt x="33413" y="4111"/>
                      <a:pt x="33901" y="5536"/>
                      <a:pt x="34145" y="6716"/>
                    </a:cubicBezTo>
                    <a:cubicBezTo>
                      <a:pt x="34267" y="7326"/>
                      <a:pt x="34308" y="7856"/>
                      <a:pt x="34349" y="8262"/>
                    </a:cubicBezTo>
                    <a:cubicBezTo>
                      <a:pt x="34390" y="8425"/>
                      <a:pt x="34390" y="8588"/>
                      <a:pt x="34390" y="8710"/>
                    </a:cubicBezTo>
                    <a:cubicBezTo>
                      <a:pt x="34390" y="8832"/>
                      <a:pt x="34390" y="8873"/>
                      <a:pt x="34390" y="8873"/>
                    </a:cubicBezTo>
                    <a:cubicBezTo>
                      <a:pt x="34390" y="8873"/>
                      <a:pt x="34390" y="9076"/>
                      <a:pt x="34390" y="9402"/>
                    </a:cubicBezTo>
                    <a:cubicBezTo>
                      <a:pt x="34430" y="9687"/>
                      <a:pt x="34430" y="10135"/>
                      <a:pt x="34430" y="10664"/>
                    </a:cubicBezTo>
                    <a:cubicBezTo>
                      <a:pt x="34430" y="11437"/>
                      <a:pt x="34390" y="12414"/>
                      <a:pt x="34308" y="13309"/>
                    </a:cubicBezTo>
                    <a:cubicBezTo>
                      <a:pt x="34227" y="14204"/>
                      <a:pt x="34105" y="15100"/>
                      <a:pt x="33901" y="15710"/>
                    </a:cubicBezTo>
                    <a:cubicBezTo>
                      <a:pt x="33494" y="16809"/>
                      <a:pt x="33047" y="17704"/>
                      <a:pt x="32680" y="18478"/>
                    </a:cubicBezTo>
                    <a:cubicBezTo>
                      <a:pt x="32314" y="19251"/>
                      <a:pt x="32029" y="19902"/>
                      <a:pt x="32029" y="20553"/>
                    </a:cubicBezTo>
                    <a:cubicBezTo>
                      <a:pt x="32029" y="20919"/>
                      <a:pt x="32151" y="21245"/>
                      <a:pt x="32314" y="21570"/>
                    </a:cubicBezTo>
                    <a:cubicBezTo>
                      <a:pt x="32843" y="22507"/>
                      <a:pt x="33738" y="23565"/>
                      <a:pt x="33738" y="25030"/>
                    </a:cubicBezTo>
                    <a:cubicBezTo>
                      <a:pt x="33738" y="25233"/>
                      <a:pt x="33698" y="25600"/>
                      <a:pt x="33576" y="26088"/>
                    </a:cubicBezTo>
                    <a:cubicBezTo>
                      <a:pt x="33209" y="27716"/>
                      <a:pt x="32273" y="30565"/>
                      <a:pt x="31297" y="33169"/>
                    </a:cubicBezTo>
                    <a:cubicBezTo>
                      <a:pt x="30808" y="34472"/>
                      <a:pt x="30320" y="35733"/>
                      <a:pt x="29913" y="36751"/>
                    </a:cubicBezTo>
                    <a:cubicBezTo>
                      <a:pt x="29506" y="37809"/>
                      <a:pt x="29140" y="38623"/>
                      <a:pt x="28895" y="39030"/>
                    </a:cubicBezTo>
                    <a:cubicBezTo>
                      <a:pt x="28366" y="40047"/>
                      <a:pt x="28204" y="40739"/>
                      <a:pt x="28041" y="41105"/>
                    </a:cubicBezTo>
                    <a:cubicBezTo>
                      <a:pt x="27919" y="41309"/>
                      <a:pt x="27878" y="41390"/>
                      <a:pt x="27756" y="41471"/>
                    </a:cubicBezTo>
                    <a:cubicBezTo>
                      <a:pt x="27675" y="41512"/>
                      <a:pt x="27512" y="41594"/>
                      <a:pt x="27227" y="41594"/>
                    </a:cubicBezTo>
                    <a:lnTo>
                      <a:pt x="27064" y="41594"/>
                    </a:lnTo>
                    <a:cubicBezTo>
                      <a:pt x="26779" y="41594"/>
                      <a:pt x="26372" y="41512"/>
                      <a:pt x="25884" y="41390"/>
                    </a:cubicBezTo>
                    <a:cubicBezTo>
                      <a:pt x="25192" y="41187"/>
                      <a:pt x="24419" y="40902"/>
                      <a:pt x="23808" y="40657"/>
                    </a:cubicBezTo>
                    <a:cubicBezTo>
                      <a:pt x="23523" y="40535"/>
                      <a:pt x="23279" y="40413"/>
                      <a:pt x="23076" y="40332"/>
                    </a:cubicBezTo>
                    <a:cubicBezTo>
                      <a:pt x="22913" y="40251"/>
                      <a:pt x="22791" y="40210"/>
                      <a:pt x="22791" y="40210"/>
                    </a:cubicBezTo>
                    <a:cubicBezTo>
                      <a:pt x="22750" y="40169"/>
                      <a:pt x="22669" y="40169"/>
                      <a:pt x="22587" y="40169"/>
                    </a:cubicBezTo>
                    <a:cubicBezTo>
                      <a:pt x="22587" y="40169"/>
                      <a:pt x="22099" y="40210"/>
                      <a:pt x="21529" y="40413"/>
                    </a:cubicBezTo>
                    <a:cubicBezTo>
                      <a:pt x="21244" y="40495"/>
                      <a:pt x="20960" y="40617"/>
                      <a:pt x="20715" y="40780"/>
                    </a:cubicBezTo>
                    <a:cubicBezTo>
                      <a:pt x="20430" y="40902"/>
                      <a:pt x="20227" y="41105"/>
                      <a:pt x="20105" y="41431"/>
                    </a:cubicBezTo>
                    <a:cubicBezTo>
                      <a:pt x="19942" y="41878"/>
                      <a:pt x="19739" y="42733"/>
                      <a:pt x="19535" y="43547"/>
                    </a:cubicBezTo>
                    <a:cubicBezTo>
                      <a:pt x="19430" y="43946"/>
                      <a:pt x="19336" y="44324"/>
                      <a:pt x="19269" y="44596"/>
                    </a:cubicBezTo>
                    <a:lnTo>
                      <a:pt x="19269" y="44596"/>
                    </a:lnTo>
                    <a:lnTo>
                      <a:pt x="898" y="36444"/>
                    </a:lnTo>
                    <a:lnTo>
                      <a:pt x="898" y="36444"/>
                    </a:lnTo>
                    <a:cubicBezTo>
                      <a:pt x="1673" y="35558"/>
                      <a:pt x="3627" y="33066"/>
                      <a:pt x="4599" y="29954"/>
                    </a:cubicBezTo>
                    <a:cubicBezTo>
                      <a:pt x="4884" y="28977"/>
                      <a:pt x="5006" y="27919"/>
                      <a:pt x="5006" y="26820"/>
                    </a:cubicBezTo>
                    <a:cubicBezTo>
                      <a:pt x="5006" y="23483"/>
                      <a:pt x="3948" y="20065"/>
                      <a:pt x="3948" y="20065"/>
                    </a:cubicBezTo>
                    <a:cubicBezTo>
                      <a:pt x="3948" y="20029"/>
                      <a:pt x="3948" y="19972"/>
                      <a:pt x="3948" y="19902"/>
                    </a:cubicBezTo>
                    <a:cubicBezTo>
                      <a:pt x="3867" y="19454"/>
                      <a:pt x="3785" y="18396"/>
                      <a:pt x="3785" y="17012"/>
                    </a:cubicBezTo>
                    <a:cubicBezTo>
                      <a:pt x="3785" y="14855"/>
                      <a:pt x="4030" y="11925"/>
                      <a:pt x="4966" y="9239"/>
                    </a:cubicBezTo>
                    <a:cubicBezTo>
                      <a:pt x="5902" y="6513"/>
                      <a:pt x="7529" y="4071"/>
                      <a:pt x="10338" y="2728"/>
                    </a:cubicBezTo>
                    <a:cubicBezTo>
                      <a:pt x="13512" y="1263"/>
                      <a:pt x="17297" y="693"/>
                      <a:pt x="20837" y="693"/>
                    </a:cubicBezTo>
                    <a:close/>
                    <a:moveTo>
                      <a:pt x="20837" y="1"/>
                    </a:moveTo>
                    <a:cubicBezTo>
                      <a:pt x="17215" y="1"/>
                      <a:pt x="13349" y="571"/>
                      <a:pt x="10053" y="2117"/>
                    </a:cubicBezTo>
                    <a:cubicBezTo>
                      <a:pt x="7000" y="3542"/>
                      <a:pt x="5291" y="6187"/>
                      <a:pt x="4314" y="8995"/>
                    </a:cubicBezTo>
                    <a:cubicBezTo>
                      <a:pt x="3338" y="11844"/>
                      <a:pt x="3093" y="14815"/>
                      <a:pt x="3093" y="17012"/>
                    </a:cubicBezTo>
                    <a:cubicBezTo>
                      <a:pt x="3093" y="18884"/>
                      <a:pt x="3297" y="20187"/>
                      <a:pt x="3297" y="20187"/>
                    </a:cubicBezTo>
                    <a:lnTo>
                      <a:pt x="3297" y="20268"/>
                    </a:lnTo>
                    <a:cubicBezTo>
                      <a:pt x="3297" y="20268"/>
                      <a:pt x="3297" y="20309"/>
                      <a:pt x="3338" y="20390"/>
                    </a:cubicBezTo>
                    <a:cubicBezTo>
                      <a:pt x="3541" y="21082"/>
                      <a:pt x="4355" y="24012"/>
                      <a:pt x="4355" y="26820"/>
                    </a:cubicBezTo>
                    <a:cubicBezTo>
                      <a:pt x="4355" y="27879"/>
                      <a:pt x="4233" y="28896"/>
                      <a:pt x="3948" y="29751"/>
                    </a:cubicBezTo>
                    <a:cubicBezTo>
                      <a:pt x="3378" y="31623"/>
                      <a:pt x="2402" y="33251"/>
                      <a:pt x="1588" y="34431"/>
                    </a:cubicBezTo>
                    <a:cubicBezTo>
                      <a:pt x="1181" y="35041"/>
                      <a:pt x="814" y="35489"/>
                      <a:pt x="530" y="35815"/>
                    </a:cubicBezTo>
                    <a:cubicBezTo>
                      <a:pt x="407" y="35977"/>
                      <a:pt x="285" y="36099"/>
                      <a:pt x="204" y="36221"/>
                    </a:cubicBezTo>
                    <a:lnTo>
                      <a:pt x="123" y="36303"/>
                    </a:lnTo>
                    <a:lnTo>
                      <a:pt x="82" y="36344"/>
                    </a:lnTo>
                    <a:cubicBezTo>
                      <a:pt x="1" y="36425"/>
                      <a:pt x="1" y="36506"/>
                      <a:pt x="1" y="36628"/>
                    </a:cubicBezTo>
                    <a:cubicBezTo>
                      <a:pt x="41" y="36751"/>
                      <a:pt x="123" y="36832"/>
                      <a:pt x="204" y="36873"/>
                    </a:cubicBezTo>
                    <a:lnTo>
                      <a:pt x="19372" y="45419"/>
                    </a:lnTo>
                    <a:cubicBezTo>
                      <a:pt x="19406" y="45436"/>
                      <a:pt x="19447" y="45446"/>
                      <a:pt x="19489" y="45446"/>
                    </a:cubicBezTo>
                    <a:cubicBezTo>
                      <a:pt x="19548" y="45446"/>
                      <a:pt x="19610" y="45426"/>
                      <a:pt x="19657" y="45378"/>
                    </a:cubicBezTo>
                    <a:cubicBezTo>
                      <a:pt x="19739" y="45338"/>
                      <a:pt x="19820" y="45256"/>
                      <a:pt x="19820" y="45175"/>
                    </a:cubicBezTo>
                    <a:cubicBezTo>
                      <a:pt x="19820" y="45175"/>
                      <a:pt x="19983" y="44483"/>
                      <a:pt x="20186" y="43710"/>
                    </a:cubicBezTo>
                    <a:cubicBezTo>
                      <a:pt x="20390" y="42896"/>
                      <a:pt x="20634" y="42041"/>
                      <a:pt x="20756" y="41675"/>
                    </a:cubicBezTo>
                    <a:cubicBezTo>
                      <a:pt x="20756" y="41594"/>
                      <a:pt x="20878" y="41471"/>
                      <a:pt x="21041" y="41349"/>
                    </a:cubicBezTo>
                    <a:cubicBezTo>
                      <a:pt x="21326" y="41187"/>
                      <a:pt x="21773" y="41024"/>
                      <a:pt x="22099" y="40942"/>
                    </a:cubicBezTo>
                    <a:cubicBezTo>
                      <a:pt x="22262" y="40902"/>
                      <a:pt x="22425" y="40861"/>
                      <a:pt x="22547" y="40861"/>
                    </a:cubicBezTo>
                    <a:lnTo>
                      <a:pt x="22574" y="40852"/>
                    </a:lnTo>
                    <a:lnTo>
                      <a:pt x="22574" y="40852"/>
                    </a:lnTo>
                    <a:cubicBezTo>
                      <a:pt x="22782" y="40948"/>
                      <a:pt x="23443" y="41251"/>
                      <a:pt x="24215" y="41553"/>
                    </a:cubicBezTo>
                    <a:cubicBezTo>
                      <a:pt x="24704" y="41716"/>
                      <a:pt x="25192" y="41919"/>
                      <a:pt x="25721" y="42041"/>
                    </a:cubicBezTo>
                    <a:cubicBezTo>
                      <a:pt x="26209" y="42204"/>
                      <a:pt x="26657" y="42285"/>
                      <a:pt x="27064" y="42285"/>
                    </a:cubicBezTo>
                    <a:lnTo>
                      <a:pt x="27268" y="42285"/>
                    </a:lnTo>
                    <a:cubicBezTo>
                      <a:pt x="27634" y="42245"/>
                      <a:pt x="27919" y="42163"/>
                      <a:pt x="28163" y="42000"/>
                    </a:cubicBezTo>
                    <a:cubicBezTo>
                      <a:pt x="28326" y="41878"/>
                      <a:pt x="28448" y="41756"/>
                      <a:pt x="28529" y="41553"/>
                    </a:cubicBezTo>
                    <a:cubicBezTo>
                      <a:pt x="28814" y="41064"/>
                      <a:pt x="28936" y="40413"/>
                      <a:pt x="29506" y="39355"/>
                    </a:cubicBezTo>
                    <a:cubicBezTo>
                      <a:pt x="29791" y="38826"/>
                      <a:pt x="30238" y="37809"/>
                      <a:pt x="30727" y="36547"/>
                    </a:cubicBezTo>
                    <a:cubicBezTo>
                      <a:pt x="31500" y="34675"/>
                      <a:pt x="32395" y="32192"/>
                      <a:pt x="33128" y="29995"/>
                    </a:cubicBezTo>
                    <a:cubicBezTo>
                      <a:pt x="33494" y="28896"/>
                      <a:pt x="33820" y="27879"/>
                      <a:pt x="34023" y="27024"/>
                    </a:cubicBezTo>
                    <a:cubicBezTo>
                      <a:pt x="34267" y="26169"/>
                      <a:pt x="34390" y="25477"/>
                      <a:pt x="34390" y="25030"/>
                    </a:cubicBezTo>
                    <a:cubicBezTo>
                      <a:pt x="34390" y="23850"/>
                      <a:pt x="33942" y="22954"/>
                      <a:pt x="33494" y="22222"/>
                    </a:cubicBezTo>
                    <a:cubicBezTo>
                      <a:pt x="33291" y="21855"/>
                      <a:pt x="33087" y="21530"/>
                      <a:pt x="32924" y="21245"/>
                    </a:cubicBezTo>
                    <a:cubicBezTo>
                      <a:pt x="32762" y="20960"/>
                      <a:pt x="32721" y="20716"/>
                      <a:pt x="32721" y="20553"/>
                    </a:cubicBezTo>
                    <a:cubicBezTo>
                      <a:pt x="32680" y="20146"/>
                      <a:pt x="32924" y="19536"/>
                      <a:pt x="33291" y="18762"/>
                    </a:cubicBezTo>
                    <a:cubicBezTo>
                      <a:pt x="33657" y="17989"/>
                      <a:pt x="34105" y="17094"/>
                      <a:pt x="34512" y="15954"/>
                    </a:cubicBezTo>
                    <a:cubicBezTo>
                      <a:pt x="34756" y="15222"/>
                      <a:pt x="34919" y="14326"/>
                      <a:pt x="35000" y="13350"/>
                    </a:cubicBezTo>
                    <a:cubicBezTo>
                      <a:pt x="35081" y="12414"/>
                      <a:pt x="35122" y="11478"/>
                      <a:pt x="35122" y="10664"/>
                    </a:cubicBezTo>
                    <a:cubicBezTo>
                      <a:pt x="35122" y="9606"/>
                      <a:pt x="35081" y="8873"/>
                      <a:pt x="35081" y="8832"/>
                    </a:cubicBezTo>
                    <a:lnTo>
                      <a:pt x="35081" y="8832"/>
                    </a:lnTo>
                    <a:lnTo>
                      <a:pt x="35081" y="8832"/>
                    </a:lnTo>
                    <a:cubicBezTo>
                      <a:pt x="35077" y="8631"/>
                      <a:pt x="35048" y="7708"/>
                      <a:pt x="34797" y="6594"/>
                    </a:cubicBezTo>
                    <a:cubicBezTo>
                      <a:pt x="34552" y="5332"/>
                      <a:pt x="34064" y="3786"/>
                      <a:pt x="33006" y="2728"/>
                    </a:cubicBezTo>
                    <a:cubicBezTo>
                      <a:pt x="32640" y="2361"/>
                      <a:pt x="32070" y="2036"/>
                      <a:pt x="31297" y="1751"/>
                    </a:cubicBezTo>
                    <a:cubicBezTo>
                      <a:pt x="29058" y="815"/>
                      <a:pt x="25111" y="1"/>
                      <a:pt x="208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1846;p35">
                <a:extLst>
                  <a:ext uri="{FF2B5EF4-FFF2-40B4-BE49-F238E27FC236}">
                    <a16:creationId xmlns:a16="http://schemas.microsoft.com/office/drawing/2014/main" id="{E6763DEF-6F0D-605B-275C-BB86DD143633}"/>
                  </a:ext>
                </a:extLst>
              </p:cNvPr>
              <p:cNvSpPr/>
              <p:nvPr/>
            </p:nvSpPr>
            <p:spPr>
              <a:xfrm>
                <a:off x="2417125" y="1742250"/>
                <a:ext cx="1039825" cy="903125"/>
              </a:xfrm>
              <a:custGeom>
                <a:avLst/>
                <a:gdLst/>
                <a:ahLst/>
                <a:cxnLst/>
                <a:rect l="l" t="t" r="r" b="b"/>
                <a:pathLst>
                  <a:path w="41593" h="36125" extrusionOk="0">
                    <a:moveTo>
                      <a:pt x="17525" y="0"/>
                    </a:moveTo>
                    <a:cubicBezTo>
                      <a:pt x="17069" y="0"/>
                      <a:pt x="16613" y="9"/>
                      <a:pt x="16157" y="26"/>
                    </a:cubicBezTo>
                    <a:cubicBezTo>
                      <a:pt x="8669" y="270"/>
                      <a:pt x="3175" y="2916"/>
                      <a:pt x="1587" y="7230"/>
                    </a:cubicBezTo>
                    <a:cubicBezTo>
                      <a:pt x="0" y="11584"/>
                      <a:pt x="2483" y="26805"/>
                      <a:pt x="2646" y="30875"/>
                    </a:cubicBezTo>
                    <a:cubicBezTo>
                      <a:pt x="2768" y="34944"/>
                      <a:pt x="5250" y="36125"/>
                      <a:pt x="8140" y="36125"/>
                    </a:cubicBezTo>
                    <a:cubicBezTo>
                      <a:pt x="11029" y="36125"/>
                      <a:pt x="13512" y="33601"/>
                      <a:pt x="14163" y="31404"/>
                    </a:cubicBezTo>
                    <a:cubicBezTo>
                      <a:pt x="14855" y="29165"/>
                      <a:pt x="15099" y="26927"/>
                      <a:pt x="15506" y="26398"/>
                    </a:cubicBezTo>
                    <a:cubicBezTo>
                      <a:pt x="15558" y="26322"/>
                      <a:pt x="15635" y="26290"/>
                      <a:pt x="15729" y="26290"/>
                    </a:cubicBezTo>
                    <a:cubicBezTo>
                      <a:pt x="16293" y="26290"/>
                      <a:pt x="17459" y="27456"/>
                      <a:pt x="17459" y="27456"/>
                    </a:cubicBezTo>
                    <a:cubicBezTo>
                      <a:pt x="17459" y="27456"/>
                      <a:pt x="18852" y="27854"/>
                      <a:pt x="19901" y="27854"/>
                    </a:cubicBezTo>
                    <a:cubicBezTo>
                      <a:pt x="20426" y="27854"/>
                      <a:pt x="20864" y="27755"/>
                      <a:pt x="21000" y="27456"/>
                    </a:cubicBezTo>
                    <a:cubicBezTo>
                      <a:pt x="21407" y="26520"/>
                      <a:pt x="20227" y="26276"/>
                      <a:pt x="21651" y="25747"/>
                    </a:cubicBezTo>
                    <a:cubicBezTo>
                      <a:pt x="23116" y="25218"/>
                      <a:pt x="26535" y="23102"/>
                      <a:pt x="26535" y="21026"/>
                    </a:cubicBezTo>
                    <a:cubicBezTo>
                      <a:pt x="26535" y="18910"/>
                      <a:pt x="22587" y="15369"/>
                      <a:pt x="24541" y="14840"/>
                    </a:cubicBezTo>
                    <a:cubicBezTo>
                      <a:pt x="25501" y="14585"/>
                      <a:pt x="27395" y="14519"/>
                      <a:pt x="29101" y="14519"/>
                    </a:cubicBezTo>
                    <a:cubicBezTo>
                      <a:pt x="30938" y="14519"/>
                      <a:pt x="32558" y="14596"/>
                      <a:pt x="32558" y="14596"/>
                    </a:cubicBezTo>
                    <a:cubicBezTo>
                      <a:pt x="32558" y="14596"/>
                      <a:pt x="28366" y="16549"/>
                      <a:pt x="30442" y="17485"/>
                    </a:cubicBezTo>
                    <a:cubicBezTo>
                      <a:pt x="30907" y="17682"/>
                      <a:pt x="31518" y="17779"/>
                      <a:pt x="32209" y="17779"/>
                    </a:cubicBezTo>
                    <a:cubicBezTo>
                      <a:pt x="34660" y="17779"/>
                      <a:pt x="38115" y="16565"/>
                      <a:pt x="39639" y="14311"/>
                    </a:cubicBezTo>
                    <a:cubicBezTo>
                      <a:pt x="41593" y="11421"/>
                      <a:pt x="38866" y="6863"/>
                      <a:pt x="35040" y="4340"/>
                    </a:cubicBezTo>
                    <a:cubicBezTo>
                      <a:pt x="31486" y="2009"/>
                      <a:pt x="24558" y="0"/>
                      <a:pt x="17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1847;p35">
                <a:extLst>
                  <a:ext uri="{FF2B5EF4-FFF2-40B4-BE49-F238E27FC236}">
                    <a16:creationId xmlns:a16="http://schemas.microsoft.com/office/drawing/2014/main" id="{ADC9C307-2473-D30B-72BC-1FB046A6FB82}"/>
                  </a:ext>
                </a:extLst>
              </p:cNvPr>
              <p:cNvSpPr/>
              <p:nvPr/>
            </p:nvSpPr>
            <p:spPr>
              <a:xfrm>
                <a:off x="2435425" y="1733725"/>
                <a:ext cx="997100" cy="919800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36792" extrusionOk="0">
                    <a:moveTo>
                      <a:pt x="16893" y="692"/>
                    </a:moveTo>
                    <a:cubicBezTo>
                      <a:pt x="23823" y="692"/>
                      <a:pt x="30680" y="2709"/>
                      <a:pt x="34146" y="4966"/>
                    </a:cubicBezTo>
                    <a:cubicBezTo>
                      <a:pt x="35570" y="5902"/>
                      <a:pt x="36832" y="7164"/>
                      <a:pt x="37768" y="8507"/>
                    </a:cubicBezTo>
                    <a:cubicBezTo>
                      <a:pt x="38663" y="9809"/>
                      <a:pt x="39233" y="11233"/>
                      <a:pt x="39233" y="12454"/>
                    </a:cubicBezTo>
                    <a:cubicBezTo>
                      <a:pt x="39233" y="13187"/>
                      <a:pt x="39029" y="13879"/>
                      <a:pt x="38622" y="14489"/>
                    </a:cubicBezTo>
                    <a:cubicBezTo>
                      <a:pt x="37930" y="15507"/>
                      <a:pt x="36750" y="16361"/>
                      <a:pt x="35407" y="16931"/>
                    </a:cubicBezTo>
                    <a:cubicBezTo>
                      <a:pt x="34105" y="17501"/>
                      <a:pt x="32681" y="17786"/>
                      <a:pt x="31500" y="17786"/>
                    </a:cubicBezTo>
                    <a:cubicBezTo>
                      <a:pt x="30849" y="17786"/>
                      <a:pt x="30279" y="17664"/>
                      <a:pt x="29872" y="17501"/>
                    </a:cubicBezTo>
                    <a:cubicBezTo>
                      <a:pt x="29669" y="17419"/>
                      <a:pt x="29588" y="17338"/>
                      <a:pt x="29547" y="17297"/>
                    </a:cubicBezTo>
                    <a:lnTo>
                      <a:pt x="29465" y="17175"/>
                    </a:lnTo>
                    <a:cubicBezTo>
                      <a:pt x="29465" y="17134"/>
                      <a:pt x="29506" y="17053"/>
                      <a:pt x="29547" y="16972"/>
                    </a:cubicBezTo>
                    <a:cubicBezTo>
                      <a:pt x="29710" y="16605"/>
                      <a:pt x="30361" y="16158"/>
                      <a:pt x="30890" y="15791"/>
                    </a:cubicBezTo>
                    <a:cubicBezTo>
                      <a:pt x="31175" y="15629"/>
                      <a:pt x="31460" y="15507"/>
                      <a:pt x="31663" y="15384"/>
                    </a:cubicBezTo>
                    <a:cubicBezTo>
                      <a:pt x="31744" y="15344"/>
                      <a:pt x="31826" y="15303"/>
                      <a:pt x="31867" y="15262"/>
                    </a:cubicBezTo>
                    <a:lnTo>
                      <a:pt x="31948" y="15222"/>
                    </a:lnTo>
                    <a:cubicBezTo>
                      <a:pt x="32111" y="15181"/>
                      <a:pt x="32192" y="15018"/>
                      <a:pt x="32151" y="14855"/>
                    </a:cubicBezTo>
                    <a:cubicBezTo>
                      <a:pt x="32111" y="14693"/>
                      <a:pt x="31989" y="14611"/>
                      <a:pt x="31826" y="14571"/>
                    </a:cubicBezTo>
                    <a:cubicBezTo>
                      <a:pt x="31826" y="14571"/>
                      <a:pt x="30320" y="14530"/>
                      <a:pt x="28570" y="14530"/>
                    </a:cubicBezTo>
                    <a:cubicBezTo>
                      <a:pt x="27675" y="14530"/>
                      <a:pt x="26739" y="14530"/>
                      <a:pt x="25884" y="14571"/>
                    </a:cubicBezTo>
                    <a:cubicBezTo>
                      <a:pt x="25029" y="14652"/>
                      <a:pt x="24256" y="14733"/>
                      <a:pt x="23727" y="14855"/>
                    </a:cubicBezTo>
                    <a:cubicBezTo>
                      <a:pt x="23483" y="14937"/>
                      <a:pt x="23279" y="15059"/>
                      <a:pt x="23117" y="15222"/>
                    </a:cubicBezTo>
                    <a:cubicBezTo>
                      <a:pt x="22995" y="15384"/>
                      <a:pt x="22913" y="15629"/>
                      <a:pt x="22913" y="15832"/>
                    </a:cubicBezTo>
                    <a:cubicBezTo>
                      <a:pt x="22913" y="16239"/>
                      <a:pt x="23117" y="16687"/>
                      <a:pt x="23361" y="17134"/>
                    </a:cubicBezTo>
                    <a:cubicBezTo>
                      <a:pt x="23727" y="17826"/>
                      <a:pt x="24256" y="18600"/>
                      <a:pt x="24704" y="19373"/>
                    </a:cubicBezTo>
                    <a:cubicBezTo>
                      <a:pt x="25152" y="20105"/>
                      <a:pt x="25436" y="20838"/>
                      <a:pt x="25436" y="21367"/>
                    </a:cubicBezTo>
                    <a:cubicBezTo>
                      <a:pt x="25436" y="21774"/>
                      <a:pt x="25274" y="22262"/>
                      <a:pt x="24948" y="22710"/>
                    </a:cubicBezTo>
                    <a:cubicBezTo>
                      <a:pt x="24460" y="23402"/>
                      <a:pt x="23686" y="24094"/>
                      <a:pt x="22913" y="24623"/>
                    </a:cubicBezTo>
                    <a:cubicBezTo>
                      <a:pt x="22140" y="25193"/>
                      <a:pt x="21326" y="25599"/>
                      <a:pt x="20797" y="25762"/>
                    </a:cubicBezTo>
                    <a:cubicBezTo>
                      <a:pt x="20512" y="25884"/>
                      <a:pt x="20268" y="25966"/>
                      <a:pt x="20105" y="26129"/>
                    </a:cubicBezTo>
                    <a:cubicBezTo>
                      <a:pt x="20024" y="26169"/>
                      <a:pt x="19983" y="26251"/>
                      <a:pt x="19902" y="26373"/>
                    </a:cubicBezTo>
                    <a:cubicBezTo>
                      <a:pt x="19861" y="26454"/>
                      <a:pt x="19861" y="26576"/>
                      <a:pt x="19861" y="26658"/>
                    </a:cubicBezTo>
                    <a:cubicBezTo>
                      <a:pt x="19861" y="26861"/>
                      <a:pt x="19902" y="26983"/>
                      <a:pt x="19942" y="27105"/>
                    </a:cubicBezTo>
                    <a:cubicBezTo>
                      <a:pt x="19983" y="27227"/>
                      <a:pt x="20024" y="27309"/>
                      <a:pt x="20024" y="27390"/>
                    </a:cubicBezTo>
                    <a:cubicBezTo>
                      <a:pt x="20024" y="27472"/>
                      <a:pt x="20024" y="27553"/>
                      <a:pt x="19942" y="27675"/>
                    </a:cubicBezTo>
                    <a:cubicBezTo>
                      <a:pt x="19942" y="27675"/>
                      <a:pt x="19902" y="27756"/>
                      <a:pt x="19780" y="27797"/>
                    </a:cubicBezTo>
                    <a:cubicBezTo>
                      <a:pt x="19664" y="27826"/>
                      <a:pt x="19529" y="27855"/>
                      <a:pt x="19373" y="27855"/>
                    </a:cubicBezTo>
                    <a:cubicBezTo>
                      <a:pt x="19309" y="27855"/>
                      <a:pt x="19241" y="27850"/>
                      <a:pt x="19169" y="27838"/>
                    </a:cubicBezTo>
                    <a:cubicBezTo>
                      <a:pt x="19102" y="27843"/>
                      <a:pt x="19034" y="27846"/>
                      <a:pt x="18965" y="27846"/>
                    </a:cubicBezTo>
                    <a:cubicBezTo>
                      <a:pt x="18526" y="27846"/>
                      <a:pt x="18044" y="27745"/>
                      <a:pt x="17623" y="27675"/>
                    </a:cubicBezTo>
                    <a:cubicBezTo>
                      <a:pt x="17378" y="27594"/>
                      <a:pt x="17175" y="27553"/>
                      <a:pt x="17053" y="27512"/>
                    </a:cubicBezTo>
                    <a:cubicBezTo>
                      <a:pt x="16988" y="27496"/>
                      <a:pt x="16936" y="27486"/>
                      <a:pt x="16897" y="27480"/>
                    </a:cubicBezTo>
                    <a:lnTo>
                      <a:pt x="16897" y="27480"/>
                    </a:lnTo>
                    <a:cubicBezTo>
                      <a:pt x="16786" y="27375"/>
                      <a:pt x="16562" y="27169"/>
                      <a:pt x="16280" y="26942"/>
                    </a:cubicBezTo>
                    <a:cubicBezTo>
                      <a:pt x="16117" y="26780"/>
                      <a:pt x="15873" y="26658"/>
                      <a:pt x="15669" y="26536"/>
                    </a:cubicBezTo>
                    <a:cubicBezTo>
                      <a:pt x="15466" y="26413"/>
                      <a:pt x="15262" y="26291"/>
                      <a:pt x="14977" y="26291"/>
                    </a:cubicBezTo>
                    <a:cubicBezTo>
                      <a:pt x="14814" y="26291"/>
                      <a:pt x="14611" y="26373"/>
                      <a:pt x="14489" y="26536"/>
                    </a:cubicBezTo>
                    <a:cubicBezTo>
                      <a:pt x="14326" y="26739"/>
                      <a:pt x="14245" y="26983"/>
                      <a:pt x="14163" y="27349"/>
                    </a:cubicBezTo>
                    <a:cubicBezTo>
                      <a:pt x="13878" y="28326"/>
                      <a:pt x="13594" y="29995"/>
                      <a:pt x="13105" y="31623"/>
                    </a:cubicBezTo>
                    <a:cubicBezTo>
                      <a:pt x="12820" y="32681"/>
                      <a:pt x="12047" y="33820"/>
                      <a:pt x="11030" y="34675"/>
                    </a:cubicBezTo>
                    <a:cubicBezTo>
                      <a:pt x="10012" y="35530"/>
                      <a:pt x="8751" y="36099"/>
                      <a:pt x="7408" y="36099"/>
                    </a:cubicBezTo>
                    <a:cubicBezTo>
                      <a:pt x="6024" y="36099"/>
                      <a:pt x="4762" y="35814"/>
                      <a:pt x="3826" y="35082"/>
                    </a:cubicBezTo>
                    <a:cubicBezTo>
                      <a:pt x="2931" y="34349"/>
                      <a:pt x="2320" y="33169"/>
                      <a:pt x="2239" y="31175"/>
                    </a:cubicBezTo>
                    <a:cubicBezTo>
                      <a:pt x="2198" y="29588"/>
                      <a:pt x="1791" y="26454"/>
                      <a:pt x="1425" y="22873"/>
                    </a:cubicBezTo>
                    <a:cubicBezTo>
                      <a:pt x="1018" y="19332"/>
                      <a:pt x="652" y="15344"/>
                      <a:pt x="652" y="12251"/>
                    </a:cubicBezTo>
                    <a:cubicBezTo>
                      <a:pt x="652" y="10297"/>
                      <a:pt x="815" y="8629"/>
                      <a:pt x="1181" y="7693"/>
                    </a:cubicBezTo>
                    <a:cubicBezTo>
                      <a:pt x="1914" y="5617"/>
                      <a:pt x="3623" y="3949"/>
                      <a:pt x="6065" y="2728"/>
                    </a:cubicBezTo>
                    <a:cubicBezTo>
                      <a:pt x="8506" y="1547"/>
                      <a:pt x="11722" y="815"/>
                      <a:pt x="15425" y="693"/>
                    </a:cubicBezTo>
                    <a:lnTo>
                      <a:pt x="16687" y="693"/>
                    </a:lnTo>
                    <a:cubicBezTo>
                      <a:pt x="16755" y="692"/>
                      <a:pt x="16824" y="692"/>
                      <a:pt x="16893" y="692"/>
                    </a:cubicBezTo>
                    <a:close/>
                    <a:moveTo>
                      <a:pt x="15425" y="1"/>
                    </a:moveTo>
                    <a:cubicBezTo>
                      <a:pt x="11640" y="164"/>
                      <a:pt x="8344" y="896"/>
                      <a:pt x="5780" y="2158"/>
                    </a:cubicBezTo>
                    <a:cubicBezTo>
                      <a:pt x="3216" y="3379"/>
                      <a:pt x="1344" y="5210"/>
                      <a:pt x="530" y="7449"/>
                    </a:cubicBezTo>
                    <a:cubicBezTo>
                      <a:pt x="123" y="8588"/>
                      <a:pt x="1" y="10257"/>
                      <a:pt x="1" y="12251"/>
                    </a:cubicBezTo>
                    <a:cubicBezTo>
                      <a:pt x="1" y="15425"/>
                      <a:pt x="367" y="19373"/>
                      <a:pt x="733" y="22954"/>
                    </a:cubicBezTo>
                    <a:cubicBezTo>
                      <a:pt x="1140" y="26536"/>
                      <a:pt x="1507" y="29710"/>
                      <a:pt x="1547" y="31216"/>
                    </a:cubicBezTo>
                    <a:cubicBezTo>
                      <a:pt x="1629" y="33291"/>
                      <a:pt x="2320" y="34756"/>
                      <a:pt x="3419" y="35611"/>
                    </a:cubicBezTo>
                    <a:cubicBezTo>
                      <a:pt x="4518" y="36506"/>
                      <a:pt x="5943" y="36791"/>
                      <a:pt x="7408" y="36791"/>
                    </a:cubicBezTo>
                    <a:cubicBezTo>
                      <a:pt x="8954" y="36791"/>
                      <a:pt x="10379" y="36140"/>
                      <a:pt x="11477" y="35204"/>
                    </a:cubicBezTo>
                    <a:cubicBezTo>
                      <a:pt x="12617" y="34227"/>
                      <a:pt x="13431" y="33006"/>
                      <a:pt x="13756" y="31826"/>
                    </a:cubicBezTo>
                    <a:cubicBezTo>
                      <a:pt x="14123" y="30687"/>
                      <a:pt x="14326" y="29547"/>
                      <a:pt x="14530" y="28652"/>
                    </a:cubicBezTo>
                    <a:cubicBezTo>
                      <a:pt x="14652" y="28204"/>
                      <a:pt x="14733" y="27838"/>
                      <a:pt x="14814" y="27512"/>
                    </a:cubicBezTo>
                    <a:cubicBezTo>
                      <a:pt x="14881" y="27279"/>
                      <a:pt x="14947" y="27074"/>
                      <a:pt x="14992" y="26984"/>
                    </a:cubicBezTo>
                    <a:lnTo>
                      <a:pt x="14992" y="26984"/>
                    </a:lnTo>
                    <a:cubicBezTo>
                      <a:pt x="15048" y="26991"/>
                      <a:pt x="15196" y="27031"/>
                      <a:pt x="15344" y="27105"/>
                    </a:cubicBezTo>
                    <a:cubicBezTo>
                      <a:pt x="15588" y="27268"/>
                      <a:pt x="15873" y="27472"/>
                      <a:pt x="16117" y="27675"/>
                    </a:cubicBezTo>
                    <a:cubicBezTo>
                      <a:pt x="16239" y="27756"/>
                      <a:pt x="16320" y="27879"/>
                      <a:pt x="16402" y="27919"/>
                    </a:cubicBezTo>
                    <a:cubicBezTo>
                      <a:pt x="16442" y="28001"/>
                      <a:pt x="16483" y="28041"/>
                      <a:pt x="16483" y="28041"/>
                    </a:cubicBezTo>
                    <a:lnTo>
                      <a:pt x="16646" y="28123"/>
                    </a:lnTo>
                    <a:cubicBezTo>
                      <a:pt x="16646" y="28123"/>
                      <a:pt x="18070" y="28530"/>
                      <a:pt x="19169" y="28530"/>
                    </a:cubicBezTo>
                    <a:cubicBezTo>
                      <a:pt x="19454" y="28530"/>
                      <a:pt x="19739" y="28530"/>
                      <a:pt x="19983" y="28448"/>
                    </a:cubicBezTo>
                    <a:cubicBezTo>
                      <a:pt x="20227" y="28367"/>
                      <a:pt x="20471" y="28204"/>
                      <a:pt x="20593" y="27919"/>
                    </a:cubicBezTo>
                    <a:cubicBezTo>
                      <a:pt x="20675" y="27756"/>
                      <a:pt x="20716" y="27553"/>
                      <a:pt x="20716" y="27390"/>
                    </a:cubicBezTo>
                    <a:cubicBezTo>
                      <a:pt x="20716" y="27187"/>
                      <a:pt x="20634" y="26983"/>
                      <a:pt x="20593" y="26861"/>
                    </a:cubicBezTo>
                    <a:cubicBezTo>
                      <a:pt x="20553" y="26739"/>
                      <a:pt x="20512" y="26658"/>
                      <a:pt x="20512" y="26658"/>
                    </a:cubicBezTo>
                    <a:lnTo>
                      <a:pt x="20553" y="26658"/>
                    </a:lnTo>
                    <a:cubicBezTo>
                      <a:pt x="20593" y="26617"/>
                      <a:pt x="20716" y="26495"/>
                      <a:pt x="21041" y="26413"/>
                    </a:cubicBezTo>
                    <a:cubicBezTo>
                      <a:pt x="21814" y="26129"/>
                      <a:pt x="23035" y="25437"/>
                      <a:pt x="24134" y="24582"/>
                    </a:cubicBezTo>
                    <a:cubicBezTo>
                      <a:pt x="24663" y="24134"/>
                      <a:pt x="25152" y="23646"/>
                      <a:pt x="25518" y="23117"/>
                    </a:cubicBezTo>
                    <a:cubicBezTo>
                      <a:pt x="25884" y="22547"/>
                      <a:pt x="26128" y="21977"/>
                      <a:pt x="26128" y="21367"/>
                    </a:cubicBezTo>
                    <a:cubicBezTo>
                      <a:pt x="26128" y="20838"/>
                      <a:pt x="25925" y="20350"/>
                      <a:pt x="25681" y="19820"/>
                    </a:cubicBezTo>
                    <a:cubicBezTo>
                      <a:pt x="25314" y="19047"/>
                      <a:pt x="24785" y="18233"/>
                      <a:pt x="24338" y="17501"/>
                    </a:cubicBezTo>
                    <a:cubicBezTo>
                      <a:pt x="24134" y="17134"/>
                      <a:pt x="23931" y="16809"/>
                      <a:pt x="23809" y="16524"/>
                    </a:cubicBezTo>
                    <a:cubicBezTo>
                      <a:pt x="23686" y="16239"/>
                      <a:pt x="23605" y="15995"/>
                      <a:pt x="23605" y="15832"/>
                    </a:cubicBezTo>
                    <a:cubicBezTo>
                      <a:pt x="23605" y="15751"/>
                      <a:pt x="23646" y="15669"/>
                      <a:pt x="23646" y="15629"/>
                    </a:cubicBezTo>
                    <a:cubicBezTo>
                      <a:pt x="23686" y="15629"/>
                      <a:pt x="23768" y="15547"/>
                      <a:pt x="23890" y="15507"/>
                    </a:cubicBezTo>
                    <a:cubicBezTo>
                      <a:pt x="24338" y="15384"/>
                      <a:pt x="25070" y="15303"/>
                      <a:pt x="25925" y="15262"/>
                    </a:cubicBezTo>
                    <a:cubicBezTo>
                      <a:pt x="26739" y="15222"/>
                      <a:pt x="27675" y="15181"/>
                      <a:pt x="28570" y="15181"/>
                    </a:cubicBezTo>
                    <a:cubicBezTo>
                      <a:pt x="29289" y="15181"/>
                      <a:pt x="29979" y="15210"/>
                      <a:pt x="30544" y="15219"/>
                    </a:cubicBezTo>
                    <a:lnTo>
                      <a:pt x="30544" y="15219"/>
                    </a:lnTo>
                    <a:cubicBezTo>
                      <a:pt x="30457" y="15272"/>
                      <a:pt x="30368" y="15327"/>
                      <a:pt x="30279" y="15384"/>
                    </a:cubicBezTo>
                    <a:cubicBezTo>
                      <a:pt x="29954" y="15629"/>
                      <a:pt x="29588" y="15873"/>
                      <a:pt x="29303" y="16158"/>
                    </a:cubicBezTo>
                    <a:cubicBezTo>
                      <a:pt x="29181" y="16321"/>
                      <a:pt x="29058" y="16443"/>
                      <a:pt x="28936" y="16605"/>
                    </a:cubicBezTo>
                    <a:cubicBezTo>
                      <a:pt x="28855" y="16768"/>
                      <a:pt x="28814" y="16972"/>
                      <a:pt x="28814" y="17175"/>
                    </a:cubicBezTo>
                    <a:cubicBezTo>
                      <a:pt x="28774" y="17379"/>
                      <a:pt x="28855" y="17582"/>
                      <a:pt x="29018" y="17745"/>
                    </a:cubicBezTo>
                    <a:cubicBezTo>
                      <a:pt x="29140" y="17908"/>
                      <a:pt x="29343" y="18030"/>
                      <a:pt x="29588" y="18111"/>
                    </a:cubicBezTo>
                    <a:cubicBezTo>
                      <a:pt x="30117" y="18355"/>
                      <a:pt x="30768" y="18477"/>
                      <a:pt x="31500" y="18477"/>
                    </a:cubicBezTo>
                    <a:cubicBezTo>
                      <a:pt x="32803" y="18477"/>
                      <a:pt x="34308" y="18152"/>
                      <a:pt x="35692" y="17541"/>
                    </a:cubicBezTo>
                    <a:cubicBezTo>
                      <a:pt x="37076" y="16931"/>
                      <a:pt x="38378" y="16036"/>
                      <a:pt x="39192" y="14855"/>
                    </a:cubicBezTo>
                    <a:cubicBezTo>
                      <a:pt x="39680" y="14123"/>
                      <a:pt x="39884" y="13309"/>
                      <a:pt x="39884" y="12454"/>
                    </a:cubicBezTo>
                    <a:cubicBezTo>
                      <a:pt x="39884" y="11030"/>
                      <a:pt x="39273" y="9524"/>
                      <a:pt x="38337" y="8100"/>
                    </a:cubicBezTo>
                    <a:cubicBezTo>
                      <a:pt x="37361" y="6675"/>
                      <a:pt x="36018" y="5373"/>
                      <a:pt x="34512" y="4396"/>
                    </a:cubicBezTo>
                    <a:cubicBezTo>
                      <a:pt x="30808" y="1995"/>
                      <a:pt x="23809" y="1"/>
                      <a:pt x="16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1848;p35">
                <a:extLst>
                  <a:ext uri="{FF2B5EF4-FFF2-40B4-BE49-F238E27FC236}">
                    <a16:creationId xmlns:a16="http://schemas.microsoft.com/office/drawing/2014/main" id="{A23CEE88-7C03-D13F-DB7A-9B84CC644C72}"/>
                  </a:ext>
                </a:extLst>
              </p:cNvPr>
              <p:cNvSpPr/>
              <p:nvPr/>
            </p:nvSpPr>
            <p:spPr>
              <a:xfrm>
                <a:off x="2586000" y="2406000"/>
                <a:ext cx="59050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100" extrusionOk="0">
                    <a:moveTo>
                      <a:pt x="1970" y="1"/>
                    </a:moveTo>
                    <a:cubicBezTo>
                      <a:pt x="1883" y="1"/>
                      <a:pt x="1792" y="31"/>
                      <a:pt x="1710" y="92"/>
                    </a:cubicBezTo>
                    <a:cubicBezTo>
                      <a:pt x="1303" y="581"/>
                      <a:pt x="815" y="1028"/>
                      <a:pt x="164" y="1476"/>
                    </a:cubicBezTo>
                    <a:cubicBezTo>
                      <a:pt x="42" y="1598"/>
                      <a:pt x="1" y="1801"/>
                      <a:pt x="82" y="1964"/>
                    </a:cubicBezTo>
                    <a:cubicBezTo>
                      <a:pt x="154" y="2060"/>
                      <a:pt x="253" y="2099"/>
                      <a:pt x="356" y="2099"/>
                    </a:cubicBezTo>
                    <a:cubicBezTo>
                      <a:pt x="429" y="2099"/>
                      <a:pt x="503" y="2079"/>
                      <a:pt x="571" y="2046"/>
                    </a:cubicBezTo>
                    <a:cubicBezTo>
                      <a:pt x="1222" y="1557"/>
                      <a:pt x="1792" y="1069"/>
                      <a:pt x="2239" y="581"/>
                    </a:cubicBezTo>
                    <a:cubicBezTo>
                      <a:pt x="2361" y="418"/>
                      <a:pt x="2361" y="214"/>
                      <a:pt x="2199" y="92"/>
                    </a:cubicBezTo>
                    <a:cubicBezTo>
                      <a:pt x="2138" y="31"/>
                      <a:pt x="2056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1849;p35">
                <a:extLst>
                  <a:ext uri="{FF2B5EF4-FFF2-40B4-BE49-F238E27FC236}">
                    <a16:creationId xmlns:a16="http://schemas.microsoft.com/office/drawing/2014/main" id="{F4D4D5E9-DC7E-D19D-076B-4882B34A6D99}"/>
                  </a:ext>
                </a:extLst>
              </p:cNvPr>
              <p:cNvSpPr/>
              <p:nvPr/>
            </p:nvSpPr>
            <p:spPr>
              <a:xfrm>
                <a:off x="2671475" y="1981950"/>
                <a:ext cx="727475" cy="348225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13929" extrusionOk="0">
                    <a:moveTo>
                      <a:pt x="28714" y="0"/>
                    </a:moveTo>
                    <a:cubicBezTo>
                      <a:pt x="28604" y="0"/>
                      <a:pt x="28500" y="45"/>
                      <a:pt x="28448" y="124"/>
                    </a:cubicBezTo>
                    <a:cubicBezTo>
                      <a:pt x="28407" y="124"/>
                      <a:pt x="27593" y="1345"/>
                      <a:pt x="24256" y="2200"/>
                    </a:cubicBezTo>
                    <a:cubicBezTo>
                      <a:pt x="23890" y="2281"/>
                      <a:pt x="23483" y="2322"/>
                      <a:pt x="23035" y="2322"/>
                    </a:cubicBezTo>
                    <a:cubicBezTo>
                      <a:pt x="20756" y="2322"/>
                      <a:pt x="17337" y="1386"/>
                      <a:pt x="13349" y="1345"/>
                    </a:cubicBezTo>
                    <a:cubicBezTo>
                      <a:pt x="10785" y="1345"/>
                      <a:pt x="8018" y="1752"/>
                      <a:pt x="5128" y="3095"/>
                    </a:cubicBezTo>
                    <a:cubicBezTo>
                      <a:pt x="3745" y="3746"/>
                      <a:pt x="2727" y="4479"/>
                      <a:pt x="2035" y="5293"/>
                    </a:cubicBezTo>
                    <a:cubicBezTo>
                      <a:pt x="977" y="6554"/>
                      <a:pt x="652" y="7938"/>
                      <a:pt x="489" y="9322"/>
                    </a:cubicBezTo>
                    <a:cubicBezTo>
                      <a:pt x="326" y="10705"/>
                      <a:pt x="326" y="12130"/>
                      <a:pt x="41" y="13514"/>
                    </a:cubicBezTo>
                    <a:cubicBezTo>
                      <a:pt x="0" y="13676"/>
                      <a:pt x="123" y="13880"/>
                      <a:pt x="326" y="13920"/>
                    </a:cubicBezTo>
                    <a:cubicBezTo>
                      <a:pt x="347" y="13926"/>
                      <a:pt x="369" y="13928"/>
                      <a:pt x="391" y="13928"/>
                    </a:cubicBezTo>
                    <a:cubicBezTo>
                      <a:pt x="539" y="13928"/>
                      <a:pt x="698" y="13813"/>
                      <a:pt x="733" y="13636"/>
                    </a:cubicBezTo>
                    <a:cubicBezTo>
                      <a:pt x="1099" y="11682"/>
                      <a:pt x="937" y="9769"/>
                      <a:pt x="1384" y="8101"/>
                    </a:cubicBezTo>
                    <a:cubicBezTo>
                      <a:pt x="1588" y="7246"/>
                      <a:pt x="1954" y="6473"/>
                      <a:pt x="2564" y="5740"/>
                    </a:cubicBezTo>
                    <a:cubicBezTo>
                      <a:pt x="3175" y="5008"/>
                      <a:pt x="4070" y="4316"/>
                      <a:pt x="5413" y="3705"/>
                    </a:cubicBezTo>
                    <a:cubicBezTo>
                      <a:pt x="8181" y="2444"/>
                      <a:pt x="10867" y="2037"/>
                      <a:pt x="13349" y="2037"/>
                    </a:cubicBezTo>
                    <a:cubicBezTo>
                      <a:pt x="17215" y="2037"/>
                      <a:pt x="20593" y="2973"/>
                      <a:pt x="23035" y="3014"/>
                    </a:cubicBezTo>
                    <a:cubicBezTo>
                      <a:pt x="23523" y="3014"/>
                      <a:pt x="23971" y="2973"/>
                      <a:pt x="24419" y="2851"/>
                    </a:cubicBezTo>
                    <a:cubicBezTo>
                      <a:pt x="28000" y="1956"/>
                      <a:pt x="28936" y="572"/>
                      <a:pt x="28977" y="531"/>
                    </a:cubicBezTo>
                    <a:cubicBezTo>
                      <a:pt x="29099" y="368"/>
                      <a:pt x="29058" y="165"/>
                      <a:pt x="28895" y="43"/>
                    </a:cubicBezTo>
                    <a:cubicBezTo>
                      <a:pt x="28838" y="14"/>
                      <a:pt x="28775" y="0"/>
                      <a:pt x="28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1850;p35">
                <a:extLst>
                  <a:ext uri="{FF2B5EF4-FFF2-40B4-BE49-F238E27FC236}">
                    <a16:creationId xmlns:a16="http://schemas.microsoft.com/office/drawing/2014/main" id="{094509F6-57EF-92F4-BDCF-7DCCF06C3513}"/>
                  </a:ext>
                </a:extLst>
              </p:cNvPr>
              <p:cNvSpPr/>
              <p:nvPr/>
            </p:nvSpPr>
            <p:spPr>
              <a:xfrm>
                <a:off x="2657225" y="2145625"/>
                <a:ext cx="358175" cy="400300"/>
              </a:xfrm>
              <a:custGeom>
                <a:avLst/>
                <a:gdLst/>
                <a:ahLst/>
                <a:cxnLst/>
                <a:rect l="l" t="t" r="r" b="b"/>
                <a:pathLst>
                  <a:path w="14327" h="16012" extrusionOk="0">
                    <a:moveTo>
                      <a:pt x="13971" y="1"/>
                    </a:moveTo>
                    <a:cubicBezTo>
                      <a:pt x="13953" y="1"/>
                      <a:pt x="13936" y="3"/>
                      <a:pt x="13919" y="7"/>
                    </a:cubicBezTo>
                    <a:cubicBezTo>
                      <a:pt x="13838" y="7"/>
                      <a:pt x="10867" y="496"/>
                      <a:pt x="8628" y="4321"/>
                    </a:cubicBezTo>
                    <a:cubicBezTo>
                      <a:pt x="7489" y="6275"/>
                      <a:pt x="7001" y="8635"/>
                      <a:pt x="5983" y="10670"/>
                    </a:cubicBezTo>
                    <a:cubicBezTo>
                      <a:pt x="5495" y="11728"/>
                      <a:pt x="4844" y="12664"/>
                      <a:pt x="3948" y="13478"/>
                    </a:cubicBezTo>
                    <a:cubicBezTo>
                      <a:pt x="3053" y="14251"/>
                      <a:pt x="1873" y="14943"/>
                      <a:pt x="286" y="15350"/>
                    </a:cubicBezTo>
                    <a:cubicBezTo>
                      <a:pt x="123" y="15391"/>
                      <a:pt x="1" y="15594"/>
                      <a:pt x="41" y="15757"/>
                    </a:cubicBezTo>
                    <a:cubicBezTo>
                      <a:pt x="75" y="15927"/>
                      <a:pt x="222" y="16011"/>
                      <a:pt x="365" y="16011"/>
                    </a:cubicBezTo>
                    <a:cubicBezTo>
                      <a:pt x="393" y="16011"/>
                      <a:pt x="421" y="16008"/>
                      <a:pt x="448" y="16001"/>
                    </a:cubicBezTo>
                    <a:cubicBezTo>
                      <a:pt x="2158" y="15554"/>
                      <a:pt x="3419" y="14862"/>
                      <a:pt x="4396" y="13966"/>
                    </a:cubicBezTo>
                    <a:cubicBezTo>
                      <a:pt x="5861" y="12664"/>
                      <a:pt x="6675" y="10996"/>
                      <a:pt x="7285" y="9327"/>
                    </a:cubicBezTo>
                    <a:cubicBezTo>
                      <a:pt x="7937" y="7699"/>
                      <a:pt x="8425" y="6030"/>
                      <a:pt x="9198" y="4687"/>
                    </a:cubicBezTo>
                    <a:cubicBezTo>
                      <a:pt x="10256" y="2856"/>
                      <a:pt x="11477" y="1879"/>
                      <a:pt x="12413" y="1310"/>
                    </a:cubicBezTo>
                    <a:cubicBezTo>
                      <a:pt x="12902" y="1065"/>
                      <a:pt x="13309" y="903"/>
                      <a:pt x="13594" y="781"/>
                    </a:cubicBezTo>
                    <a:cubicBezTo>
                      <a:pt x="13716" y="740"/>
                      <a:pt x="13838" y="740"/>
                      <a:pt x="13919" y="699"/>
                    </a:cubicBezTo>
                    <a:lnTo>
                      <a:pt x="14001" y="699"/>
                    </a:lnTo>
                    <a:cubicBezTo>
                      <a:pt x="14204" y="658"/>
                      <a:pt x="14326" y="496"/>
                      <a:pt x="14285" y="292"/>
                    </a:cubicBezTo>
                    <a:cubicBezTo>
                      <a:pt x="14249" y="147"/>
                      <a:pt x="14115" y="1"/>
                      <a:pt x="139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1851;p35">
                <a:extLst>
                  <a:ext uri="{FF2B5EF4-FFF2-40B4-BE49-F238E27FC236}">
                    <a16:creationId xmlns:a16="http://schemas.microsoft.com/office/drawing/2014/main" id="{F6C983B7-1A62-E7E4-2AB9-1FCF266BA5D1}"/>
                  </a:ext>
                </a:extLst>
              </p:cNvPr>
              <p:cNvSpPr/>
              <p:nvPr/>
            </p:nvSpPr>
            <p:spPr>
              <a:xfrm>
                <a:off x="2814925" y="2364375"/>
                <a:ext cx="487375" cy="66325"/>
              </a:xfrm>
              <a:custGeom>
                <a:avLst/>
                <a:gdLst/>
                <a:ahLst/>
                <a:cxnLst/>
                <a:rect l="l" t="t" r="r" b="b"/>
                <a:pathLst>
                  <a:path w="19495" h="2653" extrusionOk="0">
                    <a:moveTo>
                      <a:pt x="345" y="1"/>
                    </a:moveTo>
                    <a:cubicBezTo>
                      <a:pt x="172" y="1"/>
                      <a:pt x="41" y="146"/>
                      <a:pt x="41" y="292"/>
                    </a:cubicBezTo>
                    <a:cubicBezTo>
                      <a:pt x="1" y="496"/>
                      <a:pt x="164" y="658"/>
                      <a:pt x="326" y="658"/>
                    </a:cubicBezTo>
                    <a:lnTo>
                      <a:pt x="19088" y="2653"/>
                    </a:lnTo>
                    <a:cubicBezTo>
                      <a:pt x="19291" y="2653"/>
                      <a:pt x="19454" y="2530"/>
                      <a:pt x="19454" y="2327"/>
                    </a:cubicBezTo>
                    <a:cubicBezTo>
                      <a:pt x="19495" y="2164"/>
                      <a:pt x="19373" y="2001"/>
                      <a:pt x="19169" y="1961"/>
                    </a:cubicBezTo>
                    <a:lnTo>
                      <a:pt x="408" y="7"/>
                    </a:lnTo>
                    <a:cubicBezTo>
                      <a:pt x="386" y="3"/>
                      <a:pt x="365" y="1"/>
                      <a:pt x="3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1852;p35">
                <a:extLst>
                  <a:ext uri="{FF2B5EF4-FFF2-40B4-BE49-F238E27FC236}">
                    <a16:creationId xmlns:a16="http://schemas.microsoft.com/office/drawing/2014/main" id="{DD37EB56-247F-0093-9C77-2F414409E4EA}"/>
                  </a:ext>
                </a:extLst>
              </p:cNvPr>
              <p:cNvSpPr/>
              <p:nvPr/>
            </p:nvSpPr>
            <p:spPr>
              <a:xfrm>
                <a:off x="2735575" y="2281825"/>
                <a:ext cx="160775" cy="314125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2565" extrusionOk="0">
                    <a:moveTo>
                      <a:pt x="3253" y="0"/>
                    </a:moveTo>
                    <a:cubicBezTo>
                      <a:pt x="2204" y="0"/>
                      <a:pt x="1341" y="1697"/>
                      <a:pt x="774" y="4815"/>
                    </a:cubicBezTo>
                    <a:cubicBezTo>
                      <a:pt x="0" y="9292"/>
                      <a:pt x="0" y="11652"/>
                      <a:pt x="1710" y="12303"/>
                    </a:cubicBezTo>
                    <a:cubicBezTo>
                      <a:pt x="2216" y="12496"/>
                      <a:pt x="2723" y="12564"/>
                      <a:pt x="3185" y="12564"/>
                    </a:cubicBezTo>
                    <a:cubicBezTo>
                      <a:pt x="4282" y="12564"/>
                      <a:pt x="5128" y="12181"/>
                      <a:pt x="5128" y="12181"/>
                    </a:cubicBezTo>
                    <a:lnTo>
                      <a:pt x="6186" y="7827"/>
                    </a:lnTo>
                    <a:cubicBezTo>
                      <a:pt x="6186" y="7827"/>
                      <a:pt x="6431" y="3228"/>
                      <a:pt x="4721" y="989"/>
                    </a:cubicBezTo>
                    <a:cubicBezTo>
                      <a:pt x="4203" y="322"/>
                      <a:pt x="3710" y="0"/>
                      <a:pt x="3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1853;p35">
                <a:extLst>
                  <a:ext uri="{FF2B5EF4-FFF2-40B4-BE49-F238E27FC236}">
                    <a16:creationId xmlns:a16="http://schemas.microsoft.com/office/drawing/2014/main" id="{7E3A879E-7FE3-21FF-798D-903A15BAD4C6}"/>
                  </a:ext>
                </a:extLst>
              </p:cNvPr>
              <p:cNvSpPr/>
              <p:nvPr/>
            </p:nvSpPr>
            <p:spPr>
              <a:xfrm>
                <a:off x="2734550" y="2272975"/>
                <a:ext cx="163825" cy="33170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3268" extrusionOk="0">
                    <a:moveTo>
                      <a:pt x="3297" y="0"/>
                    </a:moveTo>
                    <a:cubicBezTo>
                      <a:pt x="2931" y="0"/>
                      <a:pt x="2605" y="163"/>
                      <a:pt x="2320" y="407"/>
                    </a:cubicBezTo>
                    <a:cubicBezTo>
                      <a:pt x="1913" y="774"/>
                      <a:pt x="1547" y="1384"/>
                      <a:pt x="1262" y="2157"/>
                    </a:cubicBezTo>
                    <a:cubicBezTo>
                      <a:pt x="937" y="2931"/>
                      <a:pt x="693" y="3948"/>
                      <a:pt x="489" y="5128"/>
                    </a:cubicBezTo>
                    <a:cubicBezTo>
                      <a:pt x="163" y="6919"/>
                      <a:pt x="1" y="8384"/>
                      <a:pt x="1" y="9564"/>
                    </a:cubicBezTo>
                    <a:cubicBezTo>
                      <a:pt x="1" y="10460"/>
                      <a:pt x="82" y="11151"/>
                      <a:pt x="326" y="11721"/>
                    </a:cubicBezTo>
                    <a:cubicBezTo>
                      <a:pt x="611" y="12332"/>
                      <a:pt x="1059" y="12739"/>
                      <a:pt x="1629" y="12983"/>
                    </a:cubicBezTo>
                    <a:cubicBezTo>
                      <a:pt x="2158" y="13186"/>
                      <a:pt x="2727" y="13268"/>
                      <a:pt x="3216" y="13268"/>
                    </a:cubicBezTo>
                    <a:cubicBezTo>
                      <a:pt x="4396" y="13268"/>
                      <a:pt x="5291" y="12820"/>
                      <a:pt x="5291" y="12820"/>
                    </a:cubicBezTo>
                    <a:cubicBezTo>
                      <a:pt x="5454" y="12739"/>
                      <a:pt x="5535" y="12535"/>
                      <a:pt x="5454" y="12372"/>
                    </a:cubicBezTo>
                    <a:cubicBezTo>
                      <a:pt x="5395" y="12253"/>
                      <a:pt x="5270" y="12178"/>
                      <a:pt x="5143" y="12178"/>
                    </a:cubicBezTo>
                    <a:cubicBezTo>
                      <a:pt x="5097" y="12178"/>
                      <a:pt x="5050" y="12188"/>
                      <a:pt x="5006" y="12210"/>
                    </a:cubicBezTo>
                    <a:cubicBezTo>
                      <a:pt x="4925" y="12250"/>
                      <a:pt x="4152" y="12576"/>
                      <a:pt x="3216" y="12576"/>
                    </a:cubicBezTo>
                    <a:cubicBezTo>
                      <a:pt x="2768" y="12576"/>
                      <a:pt x="2320" y="12494"/>
                      <a:pt x="1873" y="12332"/>
                    </a:cubicBezTo>
                    <a:cubicBezTo>
                      <a:pt x="1425" y="12169"/>
                      <a:pt x="1181" y="11884"/>
                      <a:pt x="977" y="11477"/>
                    </a:cubicBezTo>
                    <a:cubicBezTo>
                      <a:pt x="774" y="11029"/>
                      <a:pt x="652" y="10378"/>
                      <a:pt x="652" y="9564"/>
                    </a:cubicBezTo>
                    <a:cubicBezTo>
                      <a:pt x="652" y="8465"/>
                      <a:pt x="855" y="7041"/>
                      <a:pt x="1181" y="5210"/>
                    </a:cubicBezTo>
                    <a:cubicBezTo>
                      <a:pt x="1425" y="3704"/>
                      <a:pt x="1791" y="2524"/>
                      <a:pt x="2158" y="1750"/>
                    </a:cubicBezTo>
                    <a:cubicBezTo>
                      <a:pt x="2361" y="1384"/>
                      <a:pt x="2565" y="1099"/>
                      <a:pt x="2768" y="936"/>
                    </a:cubicBezTo>
                    <a:cubicBezTo>
                      <a:pt x="2972" y="774"/>
                      <a:pt x="3134" y="692"/>
                      <a:pt x="3297" y="692"/>
                    </a:cubicBezTo>
                    <a:cubicBezTo>
                      <a:pt x="3419" y="692"/>
                      <a:pt x="3623" y="733"/>
                      <a:pt x="3826" y="896"/>
                    </a:cubicBezTo>
                    <a:cubicBezTo>
                      <a:pt x="4030" y="1018"/>
                      <a:pt x="4233" y="1262"/>
                      <a:pt x="4477" y="1588"/>
                    </a:cubicBezTo>
                    <a:cubicBezTo>
                      <a:pt x="5088" y="2361"/>
                      <a:pt x="5454" y="3500"/>
                      <a:pt x="5658" y="4640"/>
                    </a:cubicBezTo>
                    <a:cubicBezTo>
                      <a:pt x="5861" y="5739"/>
                      <a:pt x="5902" y="6838"/>
                      <a:pt x="5902" y="7529"/>
                    </a:cubicBezTo>
                    <a:cubicBezTo>
                      <a:pt x="5902" y="7733"/>
                      <a:pt x="5861" y="7896"/>
                      <a:pt x="5861" y="7977"/>
                    </a:cubicBezTo>
                    <a:cubicBezTo>
                      <a:pt x="5861" y="8099"/>
                      <a:pt x="5861" y="8181"/>
                      <a:pt x="5861" y="8181"/>
                    </a:cubicBezTo>
                    <a:cubicBezTo>
                      <a:pt x="5861" y="8343"/>
                      <a:pt x="5983" y="8506"/>
                      <a:pt x="6187" y="8506"/>
                    </a:cubicBezTo>
                    <a:cubicBezTo>
                      <a:pt x="6208" y="8510"/>
                      <a:pt x="6229" y="8512"/>
                      <a:pt x="6250" y="8512"/>
                    </a:cubicBezTo>
                    <a:cubicBezTo>
                      <a:pt x="6423" y="8512"/>
                      <a:pt x="6553" y="8367"/>
                      <a:pt x="6553" y="8221"/>
                    </a:cubicBezTo>
                    <a:cubicBezTo>
                      <a:pt x="6553" y="8221"/>
                      <a:pt x="6553" y="7936"/>
                      <a:pt x="6553" y="7529"/>
                    </a:cubicBezTo>
                    <a:cubicBezTo>
                      <a:pt x="6553" y="6838"/>
                      <a:pt x="6512" y="5698"/>
                      <a:pt x="6309" y="4518"/>
                    </a:cubicBezTo>
                    <a:cubicBezTo>
                      <a:pt x="6105" y="3338"/>
                      <a:pt x="5739" y="2076"/>
                      <a:pt x="5047" y="1140"/>
                    </a:cubicBezTo>
                    <a:cubicBezTo>
                      <a:pt x="4762" y="814"/>
                      <a:pt x="4477" y="530"/>
                      <a:pt x="4192" y="326"/>
                    </a:cubicBezTo>
                    <a:cubicBezTo>
                      <a:pt x="3908" y="123"/>
                      <a:pt x="3623" y="0"/>
                      <a:pt x="3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1854;p35">
                <a:extLst>
                  <a:ext uri="{FF2B5EF4-FFF2-40B4-BE49-F238E27FC236}">
                    <a16:creationId xmlns:a16="http://schemas.microsoft.com/office/drawing/2014/main" id="{6DD0EDD3-58C0-0E23-E481-E2FA99FF2F91}"/>
                  </a:ext>
                </a:extLst>
              </p:cNvPr>
              <p:cNvSpPr/>
              <p:nvPr/>
            </p:nvSpPr>
            <p:spPr>
              <a:xfrm>
                <a:off x="1585875" y="4992575"/>
                <a:ext cx="2500875" cy="466000"/>
              </a:xfrm>
              <a:custGeom>
                <a:avLst/>
                <a:gdLst/>
                <a:ahLst/>
                <a:cxnLst/>
                <a:rect l="l" t="t" r="r" b="b"/>
                <a:pathLst>
                  <a:path w="100035" h="18640" extrusionOk="0">
                    <a:moveTo>
                      <a:pt x="46314" y="0"/>
                    </a:moveTo>
                    <a:cubicBezTo>
                      <a:pt x="45378" y="0"/>
                      <a:pt x="41064" y="1425"/>
                      <a:pt x="31460" y="3541"/>
                    </a:cubicBezTo>
                    <a:cubicBezTo>
                      <a:pt x="29832" y="3892"/>
                      <a:pt x="27988" y="4039"/>
                      <a:pt x="26046" y="4039"/>
                    </a:cubicBezTo>
                    <a:cubicBezTo>
                      <a:pt x="16528" y="4039"/>
                      <a:pt x="4681" y="529"/>
                      <a:pt x="4681" y="529"/>
                    </a:cubicBezTo>
                    <a:cubicBezTo>
                      <a:pt x="4681" y="529"/>
                      <a:pt x="1" y="3988"/>
                      <a:pt x="1" y="10459"/>
                    </a:cubicBezTo>
                    <a:cubicBezTo>
                      <a:pt x="1" y="14529"/>
                      <a:pt x="367" y="17948"/>
                      <a:pt x="855" y="18639"/>
                    </a:cubicBezTo>
                    <a:lnTo>
                      <a:pt x="100034" y="18639"/>
                    </a:lnTo>
                    <a:cubicBezTo>
                      <a:pt x="98447" y="17093"/>
                      <a:pt x="94255" y="13390"/>
                      <a:pt x="89046" y="12169"/>
                    </a:cubicBezTo>
                    <a:cubicBezTo>
                      <a:pt x="82290" y="10541"/>
                      <a:pt x="52866" y="7204"/>
                      <a:pt x="52866" y="7204"/>
                    </a:cubicBezTo>
                    <a:lnTo>
                      <a:pt x="51442" y="1302"/>
                    </a:lnTo>
                    <a:cubicBezTo>
                      <a:pt x="51442" y="1302"/>
                      <a:pt x="47291" y="0"/>
                      <a:pt x="46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1855;p35">
                <a:extLst>
                  <a:ext uri="{FF2B5EF4-FFF2-40B4-BE49-F238E27FC236}">
                    <a16:creationId xmlns:a16="http://schemas.microsoft.com/office/drawing/2014/main" id="{1A3C48A3-EA4F-6218-286A-3FC75DD76169}"/>
                  </a:ext>
                </a:extLst>
              </p:cNvPr>
              <p:cNvSpPr/>
              <p:nvPr/>
            </p:nvSpPr>
            <p:spPr>
              <a:xfrm>
                <a:off x="1577750" y="4984425"/>
                <a:ext cx="251815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100726" h="19332" extrusionOk="0">
                    <a:moveTo>
                      <a:pt x="46639" y="652"/>
                    </a:moveTo>
                    <a:cubicBezTo>
                      <a:pt x="46842" y="652"/>
                      <a:pt x="47249" y="733"/>
                      <a:pt x="47778" y="855"/>
                    </a:cubicBezTo>
                    <a:cubicBezTo>
                      <a:pt x="48552" y="1018"/>
                      <a:pt x="49528" y="1303"/>
                      <a:pt x="50302" y="1547"/>
                    </a:cubicBezTo>
                    <a:cubicBezTo>
                      <a:pt x="50809" y="1681"/>
                      <a:pt x="51246" y="1797"/>
                      <a:pt x="51487" y="1861"/>
                    </a:cubicBezTo>
                    <a:lnTo>
                      <a:pt x="51487" y="1861"/>
                    </a:lnTo>
                    <a:lnTo>
                      <a:pt x="52866" y="7611"/>
                    </a:lnTo>
                    <a:cubicBezTo>
                      <a:pt x="52906" y="7733"/>
                      <a:pt x="53028" y="7855"/>
                      <a:pt x="53151" y="7855"/>
                    </a:cubicBezTo>
                    <a:cubicBezTo>
                      <a:pt x="53151" y="7855"/>
                      <a:pt x="53639" y="7896"/>
                      <a:pt x="54453" y="8018"/>
                    </a:cubicBezTo>
                    <a:cubicBezTo>
                      <a:pt x="57302" y="8343"/>
                      <a:pt x="64546" y="9198"/>
                      <a:pt x="71830" y="10134"/>
                    </a:cubicBezTo>
                    <a:cubicBezTo>
                      <a:pt x="79075" y="11070"/>
                      <a:pt x="86359" y="12128"/>
                      <a:pt x="89290" y="12820"/>
                    </a:cubicBezTo>
                    <a:cubicBezTo>
                      <a:pt x="93862" y="13909"/>
                      <a:pt x="97658" y="16907"/>
                      <a:pt x="99523" y="18640"/>
                    </a:cubicBezTo>
                    <a:lnTo>
                      <a:pt x="1383" y="18640"/>
                    </a:lnTo>
                    <a:cubicBezTo>
                      <a:pt x="1314" y="18474"/>
                      <a:pt x="1237" y="18221"/>
                      <a:pt x="1180" y="17907"/>
                    </a:cubicBezTo>
                    <a:cubicBezTo>
                      <a:pt x="895" y="16483"/>
                      <a:pt x="651" y="13838"/>
                      <a:pt x="651" y="10785"/>
                    </a:cubicBezTo>
                    <a:cubicBezTo>
                      <a:pt x="651" y="7652"/>
                      <a:pt x="1791" y="5210"/>
                      <a:pt x="2930" y="3582"/>
                    </a:cubicBezTo>
                    <a:cubicBezTo>
                      <a:pt x="3500" y="2768"/>
                      <a:pt x="4070" y="2158"/>
                      <a:pt x="4517" y="1710"/>
                    </a:cubicBezTo>
                    <a:cubicBezTo>
                      <a:pt x="4721" y="1506"/>
                      <a:pt x="4884" y="1344"/>
                      <a:pt x="5006" y="1262"/>
                    </a:cubicBezTo>
                    <a:lnTo>
                      <a:pt x="5052" y="1227"/>
                    </a:lnTo>
                    <a:lnTo>
                      <a:pt x="5052" y="1227"/>
                    </a:lnTo>
                    <a:cubicBezTo>
                      <a:pt x="6529" y="1642"/>
                      <a:pt x="17422" y="4681"/>
                      <a:pt x="26372" y="4681"/>
                    </a:cubicBezTo>
                    <a:cubicBezTo>
                      <a:pt x="28325" y="4681"/>
                      <a:pt x="30197" y="4518"/>
                      <a:pt x="31866" y="4192"/>
                    </a:cubicBezTo>
                    <a:cubicBezTo>
                      <a:pt x="36668" y="3134"/>
                      <a:pt x="40127" y="2239"/>
                      <a:pt x="42529" y="1628"/>
                    </a:cubicBezTo>
                    <a:cubicBezTo>
                      <a:pt x="43749" y="1344"/>
                      <a:pt x="44686" y="1099"/>
                      <a:pt x="45337" y="896"/>
                    </a:cubicBezTo>
                    <a:cubicBezTo>
                      <a:pt x="46029" y="733"/>
                      <a:pt x="46476" y="652"/>
                      <a:pt x="46639" y="652"/>
                    </a:cubicBezTo>
                    <a:close/>
                    <a:moveTo>
                      <a:pt x="46639" y="1"/>
                    </a:moveTo>
                    <a:cubicBezTo>
                      <a:pt x="46354" y="1"/>
                      <a:pt x="45906" y="82"/>
                      <a:pt x="45174" y="245"/>
                    </a:cubicBezTo>
                    <a:cubicBezTo>
                      <a:pt x="43098" y="774"/>
                      <a:pt x="38907" y="1954"/>
                      <a:pt x="31703" y="3501"/>
                    </a:cubicBezTo>
                    <a:cubicBezTo>
                      <a:pt x="30116" y="3867"/>
                      <a:pt x="28285" y="3989"/>
                      <a:pt x="26372" y="3989"/>
                    </a:cubicBezTo>
                    <a:cubicBezTo>
                      <a:pt x="21651" y="3989"/>
                      <a:pt x="16320" y="3134"/>
                      <a:pt x="12169" y="2280"/>
                    </a:cubicBezTo>
                    <a:cubicBezTo>
                      <a:pt x="10093" y="1832"/>
                      <a:pt x="8343" y="1384"/>
                      <a:pt x="7081" y="1059"/>
                    </a:cubicBezTo>
                    <a:cubicBezTo>
                      <a:pt x="6471" y="896"/>
                      <a:pt x="5942" y="774"/>
                      <a:pt x="5616" y="652"/>
                    </a:cubicBezTo>
                    <a:cubicBezTo>
                      <a:pt x="5291" y="570"/>
                      <a:pt x="5087" y="530"/>
                      <a:pt x="5087" y="530"/>
                    </a:cubicBezTo>
                    <a:cubicBezTo>
                      <a:pt x="5054" y="513"/>
                      <a:pt x="5013" y="503"/>
                      <a:pt x="4971" y="503"/>
                    </a:cubicBezTo>
                    <a:cubicBezTo>
                      <a:pt x="4912" y="503"/>
                      <a:pt x="4850" y="523"/>
                      <a:pt x="4802" y="570"/>
                    </a:cubicBezTo>
                    <a:cubicBezTo>
                      <a:pt x="4762" y="570"/>
                      <a:pt x="3581" y="1466"/>
                      <a:pt x="2401" y="3216"/>
                    </a:cubicBezTo>
                    <a:cubicBezTo>
                      <a:pt x="1180" y="4925"/>
                      <a:pt x="0" y="7489"/>
                      <a:pt x="0" y="10785"/>
                    </a:cubicBezTo>
                    <a:cubicBezTo>
                      <a:pt x="0" y="12861"/>
                      <a:pt x="82" y="14692"/>
                      <a:pt x="244" y="16157"/>
                    </a:cubicBezTo>
                    <a:cubicBezTo>
                      <a:pt x="326" y="16890"/>
                      <a:pt x="407" y="17541"/>
                      <a:pt x="529" y="18029"/>
                    </a:cubicBezTo>
                    <a:cubicBezTo>
                      <a:pt x="611" y="18518"/>
                      <a:pt x="733" y="18884"/>
                      <a:pt x="895" y="19169"/>
                    </a:cubicBezTo>
                    <a:cubicBezTo>
                      <a:pt x="936" y="19250"/>
                      <a:pt x="1058" y="19332"/>
                      <a:pt x="1180" y="19332"/>
                    </a:cubicBezTo>
                    <a:lnTo>
                      <a:pt x="100359" y="19332"/>
                    </a:lnTo>
                    <a:cubicBezTo>
                      <a:pt x="100481" y="19332"/>
                      <a:pt x="100603" y="19210"/>
                      <a:pt x="100644" y="19088"/>
                    </a:cubicBezTo>
                    <a:cubicBezTo>
                      <a:pt x="100725" y="18965"/>
                      <a:pt x="100685" y="18843"/>
                      <a:pt x="100563" y="18721"/>
                    </a:cubicBezTo>
                    <a:cubicBezTo>
                      <a:pt x="98975" y="17134"/>
                      <a:pt x="94784" y="13431"/>
                      <a:pt x="89412" y="12169"/>
                    </a:cubicBezTo>
                    <a:cubicBezTo>
                      <a:pt x="86034" y="11355"/>
                      <a:pt x="76999" y="10093"/>
                      <a:pt x="68819" y="9076"/>
                    </a:cubicBezTo>
                    <a:cubicBezTo>
                      <a:pt x="61526" y="8137"/>
                      <a:pt x="54907" y="7391"/>
                      <a:pt x="53504" y="7234"/>
                    </a:cubicBezTo>
                    <a:lnTo>
                      <a:pt x="53504" y="7234"/>
                    </a:lnTo>
                    <a:lnTo>
                      <a:pt x="52092" y="1547"/>
                    </a:lnTo>
                    <a:cubicBezTo>
                      <a:pt x="52052" y="1425"/>
                      <a:pt x="51970" y="1303"/>
                      <a:pt x="51848" y="1303"/>
                    </a:cubicBezTo>
                    <a:cubicBezTo>
                      <a:pt x="51848" y="1303"/>
                      <a:pt x="50831" y="977"/>
                      <a:pt x="49651" y="652"/>
                    </a:cubicBezTo>
                    <a:cubicBezTo>
                      <a:pt x="49081" y="489"/>
                      <a:pt x="48470" y="326"/>
                      <a:pt x="47941" y="204"/>
                    </a:cubicBezTo>
                    <a:cubicBezTo>
                      <a:pt x="47412" y="82"/>
                      <a:pt x="46965" y="1"/>
                      <a:pt x="46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1856;p35">
                <a:extLst>
                  <a:ext uri="{FF2B5EF4-FFF2-40B4-BE49-F238E27FC236}">
                    <a16:creationId xmlns:a16="http://schemas.microsoft.com/office/drawing/2014/main" id="{196BF8FD-8137-726F-FD64-EC87A46A24C8}"/>
                  </a:ext>
                </a:extLst>
              </p:cNvPr>
              <p:cNvSpPr/>
              <p:nvPr/>
            </p:nvSpPr>
            <p:spPr>
              <a:xfrm>
                <a:off x="1598100" y="2881400"/>
                <a:ext cx="1406100" cy="2341600"/>
              </a:xfrm>
              <a:custGeom>
                <a:avLst/>
                <a:gdLst/>
                <a:ahLst/>
                <a:cxnLst/>
                <a:rect l="l" t="t" r="r" b="b"/>
                <a:pathLst>
                  <a:path w="56244" h="93664" extrusionOk="0">
                    <a:moveTo>
                      <a:pt x="27796" y="0"/>
                    </a:moveTo>
                    <a:cubicBezTo>
                      <a:pt x="27796" y="0"/>
                      <a:pt x="27593" y="122"/>
                      <a:pt x="27308" y="326"/>
                    </a:cubicBezTo>
                    <a:cubicBezTo>
                      <a:pt x="25436" y="1588"/>
                      <a:pt x="18639" y="6308"/>
                      <a:pt x="13471" y="10378"/>
                    </a:cubicBezTo>
                    <a:cubicBezTo>
                      <a:pt x="7448" y="15099"/>
                      <a:pt x="7041" y="23890"/>
                      <a:pt x="6796" y="30686"/>
                    </a:cubicBezTo>
                    <a:cubicBezTo>
                      <a:pt x="6512" y="37523"/>
                      <a:pt x="2116" y="80011"/>
                      <a:pt x="1058" y="85261"/>
                    </a:cubicBezTo>
                    <a:cubicBezTo>
                      <a:pt x="0" y="90511"/>
                      <a:pt x="9401" y="91854"/>
                      <a:pt x="18477" y="93156"/>
                    </a:cubicBezTo>
                    <a:cubicBezTo>
                      <a:pt x="20817" y="93504"/>
                      <a:pt x="23335" y="93664"/>
                      <a:pt x="25880" y="93664"/>
                    </a:cubicBezTo>
                    <a:cubicBezTo>
                      <a:pt x="33159" y="93664"/>
                      <a:pt x="40657" y="92359"/>
                      <a:pt x="44848" y="90430"/>
                    </a:cubicBezTo>
                    <a:cubicBezTo>
                      <a:pt x="50505" y="87784"/>
                      <a:pt x="51807" y="87906"/>
                      <a:pt x="51807" y="85058"/>
                    </a:cubicBezTo>
                    <a:cubicBezTo>
                      <a:pt x="51807" y="82168"/>
                      <a:pt x="51930" y="75575"/>
                      <a:pt x="51930" y="75046"/>
                    </a:cubicBezTo>
                    <a:cubicBezTo>
                      <a:pt x="51930" y="74558"/>
                      <a:pt x="55999" y="42366"/>
                      <a:pt x="55755" y="32924"/>
                    </a:cubicBezTo>
                    <a:cubicBezTo>
                      <a:pt x="55470" y="23483"/>
                      <a:pt x="56243" y="18355"/>
                      <a:pt x="54046" y="13634"/>
                    </a:cubicBezTo>
                    <a:cubicBezTo>
                      <a:pt x="51807" y="8913"/>
                      <a:pt x="46151" y="5250"/>
                      <a:pt x="38662" y="2768"/>
                    </a:cubicBezTo>
                    <a:cubicBezTo>
                      <a:pt x="31174" y="245"/>
                      <a:pt x="27796" y="0"/>
                      <a:pt x="27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1857;p35">
                <a:extLst>
                  <a:ext uri="{FF2B5EF4-FFF2-40B4-BE49-F238E27FC236}">
                    <a16:creationId xmlns:a16="http://schemas.microsoft.com/office/drawing/2014/main" id="{BDEBDA74-FD42-F67A-52D7-E0BB44E6CD6C}"/>
                  </a:ext>
                </a:extLst>
              </p:cNvPr>
              <p:cNvSpPr/>
              <p:nvPr/>
            </p:nvSpPr>
            <p:spPr>
              <a:xfrm>
                <a:off x="1631675" y="2921075"/>
                <a:ext cx="1264675" cy="2293325"/>
              </a:xfrm>
              <a:custGeom>
                <a:avLst/>
                <a:gdLst/>
                <a:ahLst/>
                <a:cxnLst/>
                <a:rect l="l" t="t" r="r" b="b"/>
                <a:pathLst>
                  <a:path w="50587" h="91733" extrusionOk="0">
                    <a:moveTo>
                      <a:pt x="24744" y="1"/>
                    </a:moveTo>
                    <a:cubicBezTo>
                      <a:pt x="21976" y="1913"/>
                      <a:pt x="16604" y="5698"/>
                      <a:pt x="12331" y="9035"/>
                    </a:cubicBezTo>
                    <a:cubicBezTo>
                      <a:pt x="9401" y="11355"/>
                      <a:pt x="7814" y="14652"/>
                      <a:pt x="6959" y="18233"/>
                    </a:cubicBezTo>
                    <a:cubicBezTo>
                      <a:pt x="6064" y="21855"/>
                      <a:pt x="5901" y="25721"/>
                      <a:pt x="5779" y="29140"/>
                    </a:cubicBezTo>
                    <a:cubicBezTo>
                      <a:pt x="5698" y="31704"/>
                      <a:pt x="5006" y="39273"/>
                      <a:pt x="4110" y="48023"/>
                    </a:cubicBezTo>
                    <a:cubicBezTo>
                      <a:pt x="3256" y="56773"/>
                      <a:pt x="2198" y="66703"/>
                      <a:pt x="1343" y="73947"/>
                    </a:cubicBezTo>
                    <a:cubicBezTo>
                      <a:pt x="814" y="78790"/>
                      <a:pt x="326" y="82412"/>
                      <a:pt x="41" y="83755"/>
                    </a:cubicBezTo>
                    <a:cubicBezTo>
                      <a:pt x="0" y="84000"/>
                      <a:pt x="0" y="84244"/>
                      <a:pt x="0" y="84447"/>
                    </a:cubicBezTo>
                    <a:cubicBezTo>
                      <a:pt x="0" y="85505"/>
                      <a:pt x="448" y="86319"/>
                      <a:pt x="1384" y="87093"/>
                    </a:cubicBezTo>
                    <a:cubicBezTo>
                      <a:pt x="2279" y="87825"/>
                      <a:pt x="3622" y="88436"/>
                      <a:pt x="5250" y="88965"/>
                    </a:cubicBezTo>
                    <a:cubicBezTo>
                      <a:pt x="8506" y="89982"/>
                      <a:pt x="12860" y="90633"/>
                      <a:pt x="17174" y="91244"/>
                    </a:cubicBezTo>
                    <a:cubicBezTo>
                      <a:pt x="19494" y="91569"/>
                      <a:pt x="21976" y="91732"/>
                      <a:pt x="24459" y="91732"/>
                    </a:cubicBezTo>
                    <a:lnTo>
                      <a:pt x="24744" y="91732"/>
                    </a:lnTo>
                    <a:lnTo>
                      <a:pt x="50587" y="70529"/>
                    </a:lnTo>
                    <a:cubicBezTo>
                      <a:pt x="50587" y="70529"/>
                      <a:pt x="50587" y="70529"/>
                      <a:pt x="50587" y="70488"/>
                    </a:cubicBezTo>
                    <a:cubicBezTo>
                      <a:pt x="47738" y="64913"/>
                      <a:pt x="44848" y="59174"/>
                      <a:pt x="42569" y="54616"/>
                    </a:cubicBezTo>
                    <a:cubicBezTo>
                      <a:pt x="42569" y="54779"/>
                      <a:pt x="42447" y="54901"/>
                      <a:pt x="42284" y="54901"/>
                    </a:cubicBezTo>
                    <a:cubicBezTo>
                      <a:pt x="40941" y="55186"/>
                      <a:pt x="39558" y="55267"/>
                      <a:pt x="38255" y="55267"/>
                    </a:cubicBezTo>
                    <a:cubicBezTo>
                      <a:pt x="33494" y="55267"/>
                      <a:pt x="29465" y="53924"/>
                      <a:pt x="29465" y="53884"/>
                    </a:cubicBezTo>
                    <a:cubicBezTo>
                      <a:pt x="29302" y="53843"/>
                      <a:pt x="29180" y="53640"/>
                      <a:pt x="29261" y="53477"/>
                    </a:cubicBezTo>
                    <a:cubicBezTo>
                      <a:pt x="29302" y="53314"/>
                      <a:pt x="29424" y="53233"/>
                      <a:pt x="29587" y="53233"/>
                    </a:cubicBezTo>
                    <a:cubicBezTo>
                      <a:pt x="29587" y="53233"/>
                      <a:pt x="29628" y="53233"/>
                      <a:pt x="29668" y="53273"/>
                    </a:cubicBezTo>
                    <a:cubicBezTo>
                      <a:pt x="29668" y="53273"/>
                      <a:pt x="29750" y="53273"/>
                      <a:pt x="29872" y="53314"/>
                    </a:cubicBezTo>
                    <a:cubicBezTo>
                      <a:pt x="29953" y="53355"/>
                      <a:pt x="30157" y="53395"/>
                      <a:pt x="30360" y="53477"/>
                    </a:cubicBezTo>
                    <a:cubicBezTo>
                      <a:pt x="30808" y="53599"/>
                      <a:pt x="31418" y="53762"/>
                      <a:pt x="32232" y="53924"/>
                    </a:cubicBezTo>
                    <a:cubicBezTo>
                      <a:pt x="33779" y="54291"/>
                      <a:pt x="35936" y="54616"/>
                      <a:pt x="38255" y="54616"/>
                    </a:cubicBezTo>
                    <a:cubicBezTo>
                      <a:pt x="39517" y="54616"/>
                      <a:pt x="40860" y="54494"/>
                      <a:pt x="42162" y="54250"/>
                    </a:cubicBezTo>
                    <a:lnTo>
                      <a:pt x="42244" y="54250"/>
                    </a:lnTo>
                    <a:cubicBezTo>
                      <a:pt x="42284" y="54250"/>
                      <a:pt x="42366" y="54250"/>
                      <a:pt x="42406" y="54291"/>
                    </a:cubicBezTo>
                    <a:cubicBezTo>
                      <a:pt x="42162" y="53843"/>
                      <a:pt x="41959" y="53355"/>
                      <a:pt x="41715" y="52907"/>
                    </a:cubicBezTo>
                    <a:lnTo>
                      <a:pt x="41633" y="52907"/>
                    </a:lnTo>
                    <a:cubicBezTo>
                      <a:pt x="41552" y="52907"/>
                      <a:pt x="41470" y="52907"/>
                      <a:pt x="41430" y="52866"/>
                    </a:cubicBezTo>
                    <a:cubicBezTo>
                      <a:pt x="35366" y="48186"/>
                      <a:pt x="34104" y="45337"/>
                      <a:pt x="34064" y="45297"/>
                    </a:cubicBezTo>
                    <a:cubicBezTo>
                      <a:pt x="34023" y="45093"/>
                      <a:pt x="34104" y="44890"/>
                      <a:pt x="34267" y="44849"/>
                    </a:cubicBezTo>
                    <a:cubicBezTo>
                      <a:pt x="34308" y="44808"/>
                      <a:pt x="34348" y="44808"/>
                      <a:pt x="34389" y="44808"/>
                    </a:cubicBezTo>
                    <a:cubicBezTo>
                      <a:pt x="34511" y="44808"/>
                      <a:pt x="34633" y="44890"/>
                      <a:pt x="34715" y="45012"/>
                    </a:cubicBezTo>
                    <a:lnTo>
                      <a:pt x="34715" y="45052"/>
                    </a:lnTo>
                    <a:lnTo>
                      <a:pt x="34755" y="45134"/>
                    </a:lnTo>
                    <a:cubicBezTo>
                      <a:pt x="34796" y="45215"/>
                      <a:pt x="34877" y="45337"/>
                      <a:pt x="34959" y="45459"/>
                    </a:cubicBezTo>
                    <a:cubicBezTo>
                      <a:pt x="35162" y="45785"/>
                      <a:pt x="35488" y="46273"/>
                      <a:pt x="36017" y="46924"/>
                    </a:cubicBezTo>
                    <a:cubicBezTo>
                      <a:pt x="36953" y="48064"/>
                      <a:pt x="38540" y="49733"/>
                      <a:pt x="41145" y="51767"/>
                    </a:cubicBezTo>
                    <a:cubicBezTo>
                      <a:pt x="39313" y="48064"/>
                      <a:pt x="38093" y="45581"/>
                      <a:pt x="37970" y="45256"/>
                    </a:cubicBezTo>
                    <a:cubicBezTo>
                      <a:pt x="37686" y="44320"/>
                      <a:pt x="36872" y="41145"/>
                      <a:pt x="36872" y="37930"/>
                    </a:cubicBezTo>
                    <a:cubicBezTo>
                      <a:pt x="36872" y="36709"/>
                      <a:pt x="36994" y="35489"/>
                      <a:pt x="37319" y="34349"/>
                    </a:cubicBezTo>
                    <a:cubicBezTo>
                      <a:pt x="38499" y="30442"/>
                      <a:pt x="42203" y="25436"/>
                      <a:pt x="42203" y="25436"/>
                    </a:cubicBezTo>
                    <a:lnTo>
                      <a:pt x="47494" y="15832"/>
                    </a:lnTo>
                    <a:cubicBezTo>
                      <a:pt x="44685" y="11233"/>
                      <a:pt x="39029" y="4844"/>
                      <a:pt x="39029" y="4844"/>
                    </a:cubicBezTo>
                    <a:cubicBezTo>
                      <a:pt x="39029" y="4844"/>
                      <a:pt x="39558" y="4681"/>
                      <a:pt x="39720" y="4314"/>
                    </a:cubicBezTo>
                    <a:cubicBezTo>
                      <a:pt x="34877" y="2483"/>
                      <a:pt x="26901" y="489"/>
                      <a:pt x="247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1858;p35">
                <a:extLst>
                  <a:ext uri="{FF2B5EF4-FFF2-40B4-BE49-F238E27FC236}">
                    <a16:creationId xmlns:a16="http://schemas.microsoft.com/office/drawing/2014/main" id="{697F5C28-B8C8-A655-5AAB-5342F1BF581C}"/>
                  </a:ext>
                </a:extLst>
              </p:cNvPr>
              <p:cNvSpPr/>
              <p:nvPr/>
            </p:nvSpPr>
            <p:spPr>
              <a:xfrm>
                <a:off x="2061025" y="3553925"/>
                <a:ext cx="189250" cy="49422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9769" extrusionOk="0">
                    <a:moveTo>
                      <a:pt x="326" y="0"/>
                    </a:moveTo>
                    <a:cubicBezTo>
                      <a:pt x="122" y="41"/>
                      <a:pt x="0" y="204"/>
                      <a:pt x="0" y="367"/>
                    </a:cubicBezTo>
                    <a:cubicBezTo>
                      <a:pt x="0" y="407"/>
                      <a:pt x="1221" y="12087"/>
                      <a:pt x="6919" y="19616"/>
                    </a:cubicBezTo>
                    <a:cubicBezTo>
                      <a:pt x="6968" y="19715"/>
                      <a:pt x="7077" y="19769"/>
                      <a:pt x="7182" y="19769"/>
                    </a:cubicBezTo>
                    <a:cubicBezTo>
                      <a:pt x="7251" y="19769"/>
                      <a:pt x="7318" y="19746"/>
                      <a:pt x="7366" y="19698"/>
                    </a:cubicBezTo>
                    <a:cubicBezTo>
                      <a:pt x="7529" y="19576"/>
                      <a:pt x="7570" y="19372"/>
                      <a:pt x="7448" y="19209"/>
                    </a:cubicBezTo>
                    <a:cubicBezTo>
                      <a:pt x="4680" y="15587"/>
                      <a:pt x="2971" y="10826"/>
                      <a:pt x="1994" y="7000"/>
                    </a:cubicBezTo>
                    <a:cubicBezTo>
                      <a:pt x="1465" y="5087"/>
                      <a:pt x="1140" y="3419"/>
                      <a:pt x="936" y="2239"/>
                    </a:cubicBezTo>
                    <a:cubicBezTo>
                      <a:pt x="855" y="1628"/>
                      <a:pt x="773" y="1140"/>
                      <a:pt x="733" y="814"/>
                    </a:cubicBezTo>
                    <a:cubicBezTo>
                      <a:pt x="692" y="489"/>
                      <a:pt x="692" y="326"/>
                      <a:pt x="692" y="326"/>
                    </a:cubicBezTo>
                    <a:cubicBezTo>
                      <a:pt x="651" y="122"/>
                      <a:pt x="48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1859;p35">
                <a:extLst>
                  <a:ext uri="{FF2B5EF4-FFF2-40B4-BE49-F238E27FC236}">
                    <a16:creationId xmlns:a16="http://schemas.microsoft.com/office/drawing/2014/main" id="{4D50BEFF-A131-244D-0E96-377447CFF419}"/>
                  </a:ext>
                </a:extLst>
              </p:cNvPr>
              <p:cNvSpPr/>
              <p:nvPr/>
            </p:nvSpPr>
            <p:spPr>
              <a:xfrm>
                <a:off x="2482225" y="4041475"/>
                <a:ext cx="199450" cy="20260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8104" extrusionOk="0">
                    <a:moveTo>
                      <a:pt x="381" y="1"/>
                    </a:moveTo>
                    <a:cubicBezTo>
                      <a:pt x="335" y="1"/>
                      <a:pt x="289" y="11"/>
                      <a:pt x="245" y="33"/>
                    </a:cubicBezTo>
                    <a:cubicBezTo>
                      <a:pt x="82" y="74"/>
                      <a:pt x="1" y="277"/>
                      <a:pt x="42" y="481"/>
                    </a:cubicBezTo>
                    <a:cubicBezTo>
                      <a:pt x="82" y="521"/>
                      <a:pt x="1344" y="3370"/>
                      <a:pt x="7408" y="8050"/>
                    </a:cubicBezTo>
                    <a:cubicBezTo>
                      <a:pt x="7458" y="8084"/>
                      <a:pt x="7530" y="8104"/>
                      <a:pt x="7602" y="8104"/>
                    </a:cubicBezTo>
                    <a:cubicBezTo>
                      <a:pt x="7704" y="8104"/>
                      <a:pt x="7808" y="8064"/>
                      <a:pt x="7855" y="7969"/>
                    </a:cubicBezTo>
                    <a:cubicBezTo>
                      <a:pt x="7977" y="7806"/>
                      <a:pt x="7937" y="7603"/>
                      <a:pt x="7815" y="7481"/>
                    </a:cubicBezTo>
                    <a:cubicBezTo>
                      <a:pt x="4803" y="5201"/>
                      <a:pt x="3012" y="3370"/>
                      <a:pt x="1995" y="2108"/>
                    </a:cubicBezTo>
                    <a:cubicBezTo>
                      <a:pt x="1466" y="1457"/>
                      <a:pt x="1140" y="969"/>
                      <a:pt x="937" y="643"/>
                    </a:cubicBezTo>
                    <a:cubicBezTo>
                      <a:pt x="855" y="521"/>
                      <a:pt x="774" y="399"/>
                      <a:pt x="733" y="318"/>
                    </a:cubicBezTo>
                    <a:lnTo>
                      <a:pt x="693" y="236"/>
                    </a:lnTo>
                    <a:lnTo>
                      <a:pt x="693" y="196"/>
                    </a:lnTo>
                    <a:cubicBezTo>
                      <a:pt x="633" y="77"/>
                      <a:pt x="508" y="1"/>
                      <a:pt x="3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1860;p35">
                <a:extLst>
                  <a:ext uri="{FF2B5EF4-FFF2-40B4-BE49-F238E27FC236}">
                    <a16:creationId xmlns:a16="http://schemas.microsoft.com/office/drawing/2014/main" id="{991EC2DE-05E2-1C37-85A5-F2FE23B65702}"/>
                  </a:ext>
                </a:extLst>
              </p:cNvPr>
              <p:cNvSpPr/>
              <p:nvPr/>
            </p:nvSpPr>
            <p:spPr>
              <a:xfrm>
                <a:off x="2361150" y="4252250"/>
                <a:ext cx="33577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2021" extrusionOk="0">
                    <a:moveTo>
                      <a:pt x="378" y="0"/>
                    </a:moveTo>
                    <a:cubicBezTo>
                      <a:pt x="245" y="0"/>
                      <a:pt x="114" y="103"/>
                      <a:pt x="82" y="230"/>
                    </a:cubicBezTo>
                    <a:cubicBezTo>
                      <a:pt x="1" y="393"/>
                      <a:pt x="123" y="596"/>
                      <a:pt x="286" y="637"/>
                    </a:cubicBezTo>
                    <a:cubicBezTo>
                      <a:pt x="286" y="677"/>
                      <a:pt x="4315" y="2020"/>
                      <a:pt x="9076" y="2020"/>
                    </a:cubicBezTo>
                    <a:cubicBezTo>
                      <a:pt x="10379" y="2020"/>
                      <a:pt x="11762" y="1939"/>
                      <a:pt x="13105" y="1654"/>
                    </a:cubicBezTo>
                    <a:cubicBezTo>
                      <a:pt x="13309" y="1654"/>
                      <a:pt x="13431" y="1451"/>
                      <a:pt x="13390" y="1288"/>
                    </a:cubicBezTo>
                    <a:cubicBezTo>
                      <a:pt x="13355" y="1111"/>
                      <a:pt x="13227" y="995"/>
                      <a:pt x="13060" y="995"/>
                    </a:cubicBezTo>
                    <a:cubicBezTo>
                      <a:pt x="13035" y="995"/>
                      <a:pt x="13010" y="998"/>
                      <a:pt x="12983" y="1003"/>
                    </a:cubicBezTo>
                    <a:cubicBezTo>
                      <a:pt x="11681" y="1247"/>
                      <a:pt x="10338" y="1369"/>
                      <a:pt x="9076" y="1369"/>
                    </a:cubicBezTo>
                    <a:cubicBezTo>
                      <a:pt x="6757" y="1369"/>
                      <a:pt x="4600" y="1044"/>
                      <a:pt x="3053" y="677"/>
                    </a:cubicBezTo>
                    <a:cubicBezTo>
                      <a:pt x="2239" y="515"/>
                      <a:pt x="1629" y="352"/>
                      <a:pt x="1181" y="230"/>
                    </a:cubicBezTo>
                    <a:cubicBezTo>
                      <a:pt x="978" y="148"/>
                      <a:pt x="774" y="108"/>
                      <a:pt x="693" y="67"/>
                    </a:cubicBezTo>
                    <a:cubicBezTo>
                      <a:pt x="571" y="26"/>
                      <a:pt x="489" y="26"/>
                      <a:pt x="489" y="26"/>
                    </a:cubicBezTo>
                    <a:cubicBezTo>
                      <a:pt x="454" y="8"/>
                      <a:pt x="416" y="0"/>
                      <a:pt x="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1861;p35">
                <a:extLst>
                  <a:ext uri="{FF2B5EF4-FFF2-40B4-BE49-F238E27FC236}">
                    <a16:creationId xmlns:a16="http://schemas.microsoft.com/office/drawing/2014/main" id="{2FFA9E18-64A2-D355-0C2D-E37CB5B10F93}"/>
                  </a:ext>
                </a:extLst>
              </p:cNvPr>
              <p:cNvSpPr/>
              <p:nvPr/>
            </p:nvSpPr>
            <p:spPr>
              <a:xfrm>
                <a:off x="2311300" y="4874800"/>
                <a:ext cx="481275" cy="353625"/>
              </a:xfrm>
              <a:custGeom>
                <a:avLst/>
                <a:gdLst/>
                <a:ahLst/>
                <a:cxnLst/>
                <a:rect l="l" t="t" r="r" b="b"/>
                <a:pathLst>
                  <a:path w="19251" h="14145" extrusionOk="0">
                    <a:moveTo>
                      <a:pt x="18884" y="1"/>
                    </a:moveTo>
                    <a:cubicBezTo>
                      <a:pt x="18777" y="1"/>
                      <a:pt x="18673" y="54"/>
                      <a:pt x="18599" y="153"/>
                    </a:cubicBezTo>
                    <a:cubicBezTo>
                      <a:pt x="16035" y="3409"/>
                      <a:pt x="11437" y="6746"/>
                      <a:pt x="7489" y="9269"/>
                    </a:cubicBezTo>
                    <a:cubicBezTo>
                      <a:pt x="5495" y="10531"/>
                      <a:pt x="3663" y="11589"/>
                      <a:pt x="2361" y="12322"/>
                    </a:cubicBezTo>
                    <a:cubicBezTo>
                      <a:pt x="1710" y="12728"/>
                      <a:pt x="1181" y="13013"/>
                      <a:pt x="815" y="13217"/>
                    </a:cubicBezTo>
                    <a:cubicBezTo>
                      <a:pt x="408" y="13380"/>
                      <a:pt x="204" y="13502"/>
                      <a:pt x="204" y="13502"/>
                    </a:cubicBezTo>
                    <a:cubicBezTo>
                      <a:pt x="41" y="13583"/>
                      <a:pt x="1" y="13787"/>
                      <a:pt x="82" y="13949"/>
                    </a:cubicBezTo>
                    <a:cubicBezTo>
                      <a:pt x="142" y="14069"/>
                      <a:pt x="267" y="14144"/>
                      <a:pt x="393" y="14144"/>
                    </a:cubicBezTo>
                    <a:cubicBezTo>
                      <a:pt x="440" y="14144"/>
                      <a:pt x="486" y="14134"/>
                      <a:pt x="530" y="14112"/>
                    </a:cubicBezTo>
                    <a:cubicBezTo>
                      <a:pt x="530" y="14112"/>
                      <a:pt x="3867" y="12403"/>
                      <a:pt x="7855" y="9839"/>
                    </a:cubicBezTo>
                    <a:cubicBezTo>
                      <a:pt x="11844" y="7316"/>
                      <a:pt x="16442" y="3938"/>
                      <a:pt x="19128" y="560"/>
                    </a:cubicBezTo>
                    <a:cubicBezTo>
                      <a:pt x="19250" y="397"/>
                      <a:pt x="19210" y="194"/>
                      <a:pt x="19088" y="72"/>
                    </a:cubicBezTo>
                    <a:cubicBezTo>
                      <a:pt x="19023" y="23"/>
                      <a:pt x="18953" y="1"/>
                      <a:pt x="188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1862;p35">
                <a:extLst>
                  <a:ext uri="{FF2B5EF4-FFF2-40B4-BE49-F238E27FC236}">
                    <a16:creationId xmlns:a16="http://schemas.microsoft.com/office/drawing/2014/main" id="{893D07FD-6AB1-4BC5-E33B-C9C928773AFB}"/>
                  </a:ext>
                </a:extLst>
              </p:cNvPr>
              <p:cNvSpPr/>
              <p:nvPr/>
            </p:nvSpPr>
            <p:spPr>
              <a:xfrm>
                <a:off x="1614375" y="2872825"/>
                <a:ext cx="1385750" cy="2358850"/>
              </a:xfrm>
              <a:custGeom>
                <a:avLst/>
                <a:gdLst/>
                <a:ahLst/>
                <a:cxnLst/>
                <a:rect l="l" t="t" r="r" b="b"/>
                <a:pathLst>
                  <a:path w="55430" h="94354" extrusionOk="0">
                    <a:moveTo>
                      <a:pt x="27219" y="694"/>
                    </a:moveTo>
                    <a:cubicBezTo>
                      <a:pt x="27233" y="699"/>
                      <a:pt x="27249" y="704"/>
                      <a:pt x="27267" y="710"/>
                    </a:cubicBezTo>
                    <a:cubicBezTo>
                      <a:pt x="28000" y="791"/>
                      <a:pt x="31378" y="1239"/>
                      <a:pt x="37930" y="3396"/>
                    </a:cubicBezTo>
                    <a:cubicBezTo>
                      <a:pt x="45337" y="5878"/>
                      <a:pt x="50912" y="9541"/>
                      <a:pt x="53069" y="14140"/>
                    </a:cubicBezTo>
                    <a:cubicBezTo>
                      <a:pt x="54575" y="17355"/>
                      <a:pt x="54697" y="20773"/>
                      <a:pt x="54697" y="25779"/>
                    </a:cubicBezTo>
                    <a:cubicBezTo>
                      <a:pt x="54697" y="26430"/>
                      <a:pt x="54697" y="27081"/>
                      <a:pt x="54697" y="27773"/>
                    </a:cubicBezTo>
                    <a:cubicBezTo>
                      <a:pt x="54697" y="29442"/>
                      <a:pt x="54697" y="31273"/>
                      <a:pt x="54738" y="33267"/>
                    </a:cubicBezTo>
                    <a:cubicBezTo>
                      <a:pt x="54738" y="33593"/>
                      <a:pt x="54738" y="33878"/>
                      <a:pt x="54738" y="34244"/>
                    </a:cubicBezTo>
                    <a:cubicBezTo>
                      <a:pt x="54778" y="39413"/>
                      <a:pt x="53802" y="49587"/>
                      <a:pt x="52866" y="58500"/>
                    </a:cubicBezTo>
                    <a:cubicBezTo>
                      <a:pt x="52377" y="62976"/>
                      <a:pt x="51889" y="67128"/>
                      <a:pt x="51523" y="70180"/>
                    </a:cubicBezTo>
                    <a:cubicBezTo>
                      <a:pt x="51360" y="71726"/>
                      <a:pt x="51197" y="72988"/>
                      <a:pt x="51116" y="73883"/>
                    </a:cubicBezTo>
                    <a:cubicBezTo>
                      <a:pt x="51034" y="74331"/>
                      <a:pt x="50994" y="74697"/>
                      <a:pt x="50994" y="74941"/>
                    </a:cubicBezTo>
                    <a:cubicBezTo>
                      <a:pt x="50953" y="75063"/>
                      <a:pt x="50953" y="75145"/>
                      <a:pt x="50953" y="75226"/>
                    </a:cubicBezTo>
                    <a:cubicBezTo>
                      <a:pt x="50953" y="75308"/>
                      <a:pt x="50953" y="75348"/>
                      <a:pt x="50953" y="75389"/>
                    </a:cubicBezTo>
                    <a:cubicBezTo>
                      <a:pt x="50953" y="75918"/>
                      <a:pt x="50790" y="82470"/>
                      <a:pt x="50790" y="85401"/>
                    </a:cubicBezTo>
                    <a:cubicBezTo>
                      <a:pt x="50790" y="86092"/>
                      <a:pt x="50709" y="86540"/>
                      <a:pt x="50546" y="86906"/>
                    </a:cubicBezTo>
                    <a:cubicBezTo>
                      <a:pt x="50424" y="87191"/>
                      <a:pt x="50220" y="87435"/>
                      <a:pt x="49936" y="87639"/>
                    </a:cubicBezTo>
                    <a:cubicBezTo>
                      <a:pt x="49040" y="88371"/>
                      <a:pt x="47250" y="88982"/>
                      <a:pt x="44034" y="90447"/>
                    </a:cubicBezTo>
                    <a:cubicBezTo>
                      <a:pt x="39924" y="92360"/>
                      <a:pt x="32436" y="93662"/>
                      <a:pt x="25151" y="93662"/>
                    </a:cubicBezTo>
                    <a:cubicBezTo>
                      <a:pt x="22668" y="93662"/>
                      <a:pt x="20186" y="93499"/>
                      <a:pt x="17866" y="93174"/>
                    </a:cubicBezTo>
                    <a:cubicBezTo>
                      <a:pt x="13552" y="92563"/>
                      <a:pt x="9198" y="91912"/>
                      <a:pt x="5942" y="90895"/>
                    </a:cubicBezTo>
                    <a:cubicBezTo>
                      <a:pt x="4314" y="90366"/>
                      <a:pt x="2971" y="89755"/>
                      <a:pt x="2076" y="89023"/>
                    </a:cubicBezTo>
                    <a:cubicBezTo>
                      <a:pt x="1140" y="88249"/>
                      <a:pt x="692" y="87435"/>
                      <a:pt x="692" y="86377"/>
                    </a:cubicBezTo>
                    <a:cubicBezTo>
                      <a:pt x="692" y="86174"/>
                      <a:pt x="692" y="85930"/>
                      <a:pt x="733" y="85685"/>
                    </a:cubicBezTo>
                    <a:cubicBezTo>
                      <a:pt x="1018" y="84342"/>
                      <a:pt x="1506" y="80720"/>
                      <a:pt x="2035" y="75877"/>
                    </a:cubicBezTo>
                    <a:cubicBezTo>
                      <a:pt x="2890" y="68633"/>
                      <a:pt x="3948" y="58703"/>
                      <a:pt x="4802" y="49953"/>
                    </a:cubicBezTo>
                    <a:cubicBezTo>
                      <a:pt x="5698" y="41203"/>
                      <a:pt x="6390" y="33634"/>
                      <a:pt x="6471" y="31070"/>
                    </a:cubicBezTo>
                    <a:cubicBezTo>
                      <a:pt x="6593" y="27651"/>
                      <a:pt x="6756" y="23785"/>
                      <a:pt x="7651" y="20163"/>
                    </a:cubicBezTo>
                    <a:cubicBezTo>
                      <a:pt x="8506" y="16582"/>
                      <a:pt x="10093" y="13285"/>
                      <a:pt x="13023" y="10965"/>
                    </a:cubicBezTo>
                    <a:cubicBezTo>
                      <a:pt x="18192" y="6936"/>
                      <a:pt x="24988" y="2215"/>
                      <a:pt x="26860" y="954"/>
                    </a:cubicBezTo>
                    <a:cubicBezTo>
                      <a:pt x="27021" y="839"/>
                      <a:pt x="27143" y="750"/>
                      <a:pt x="27219" y="694"/>
                    </a:cubicBezTo>
                    <a:close/>
                    <a:moveTo>
                      <a:pt x="27075" y="1"/>
                    </a:moveTo>
                    <a:cubicBezTo>
                      <a:pt x="27020" y="1"/>
                      <a:pt x="26970" y="30"/>
                      <a:pt x="26942" y="59"/>
                    </a:cubicBezTo>
                    <a:cubicBezTo>
                      <a:pt x="26942" y="59"/>
                      <a:pt x="26779" y="181"/>
                      <a:pt x="26453" y="384"/>
                    </a:cubicBezTo>
                    <a:cubicBezTo>
                      <a:pt x="24622" y="1646"/>
                      <a:pt x="17785" y="6367"/>
                      <a:pt x="12616" y="10436"/>
                    </a:cubicBezTo>
                    <a:cubicBezTo>
                      <a:pt x="9523" y="12878"/>
                      <a:pt x="7895" y="16337"/>
                      <a:pt x="7000" y="20000"/>
                    </a:cubicBezTo>
                    <a:cubicBezTo>
                      <a:pt x="6105" y="23704"/>
                      <a:pt x="5942" y="27611"/>
                      <a:pt x="5779" y="31029"/>
                    </a:cubicBezTo>
                    <a:cubicBezTo>
                      <a:pt x="5657" y="34407"/>
                      <a:pt x="4477" y="46779"/>
                      <a:pt x="3215" y="58866"/>
                    </a:cubicBezTo>
                    <a:cubicBezTo>
                      <a:pt x="2605" y="64930"/>
                      <a:pt x="1954" y="70953"/>
                      <a:pt x="1384" y="75796"/>
                    </a:cubicBezTo>
                    <a:cubicBezTo>
                      <a:pt x="814" y="80598"/>
                      <a:pt x="326" y="84261"/>
                      <a:pt x="82" y="85563"/>
                    </a:cubicBezTo>
                    <a:cubicBezTo>
                      <a:pt x="41" y="85848"/>
                      <a:pt x="0" y="86133"/>
                      <a:pt x="0" y="86377"/>
                    </a:cubicBezTo>
                    <a:cubicBezTo>
                      <a:pt x="0" y="87680"/>
                      <a:pt x="611" y="88697"/>
                      <a:pt x="1628" y="89552"/>
                    </a:cubicBezTo>
                    <a:cubicBezTo>
                      <a:pt x="3175" y="90773"/>
                      <a:pt x="5576" y="91587"/>
                      <a:pt x="8425" y="92278"/>
                    </a:cubicBezTo>
                    <a:cubicBezTo>
                      <a:pt x="11273" y="92930"/>
                      <a:pt x="14529" y="93377"/>
                      <a:pt x="17744" y="93866"/>
                    </a:cubicBezTo>
                    <a:cubicBezTo>
                      <a:pt x="20105" y="94191"/>
                      <a:pt x="22628" y="94354"/>
                      <a:pt x="25151" y="94354"/>
                    </a:cubicBezTo>
                    <a:cubicBezTo>
                      <a:pt x="32517" y="94354"/>
                      <a:pt x="40046" y="93052"/>
                      <a:pt x="44319" y="91058"/>
                    </a:cubicBezTo>
                    <a:cubicBezTo>
                      <a:pt x="47127" y="89755"/>
                      <a:pt x="48877" y="89145"/>
                      <a:pt x="49976" y="88453"/>
                    </a:cubicBezTo>
                    <a:cubicBezTo>
                      <a:pt x="50505" y="88127"/>
                      <a:pt x="50912" y="87720"/>
                      <a:pt x="51156" y="87232"/>
                    </a:cubicBezTo>
                    <a:cubicBezTo>
                      <a:pt x="51401" y="86703"/>
                      <a:pt x="51482" y="86133"/>
                      <a:pt x="51482" y="85401"/>
                    </a:cubicBezTo>
                    <a:cubicBezTo>
                      <a:pt x="51482" y="82568"/>
                      <a:pt x="51599" y="76216"/>
                      <a:pt x="51604" y="75430"/>
                    </a:cubicBezTo>
                    <a:lnTo>
                      <a:pt x="51604" y="75430"/>
                    </a:lnTo>
                    <a:lnTo>
                      <a:pt x="51604" y="75430"/>
                    </a:lnTo>
                    <a:cubicBezTo>
                      <a:pt x="51604" y="75389"/>
                      <a:pt x="51645" y="75226"/>
                      <a:pt x="51645" y="74982"/>
                    </a:cubicBezTo>
                    <a:cubicBezTo>
                      <a:pt x="51889" y="72988"/>
                      <a:pt x="52825" y="65255"/>
                      <a:pt x="53720" y="56790"/>
                    </a:cubicBezTo>
                    <a:cubicBezTo>
                      <a:pt x="54616" y="48325"/>
                      <a:pt x="55430" y="39169"/>
                      <a:pt x="55430" y="34244"/>
                    </a:cubicBezTo>
                    <a:cubicBezTo>
                      <a:pt x="55430" y="33878"/>
                      <a:pt x="55430" y="33552"/>
                      <a:pt x="55430" y="33267"/>
                    </a:cubicBezTo>
                    <a:cubicBezTo>
                      <a:pt x="55348" y="31273"/>
                      <a:pt x="55348" y="29442"/>
                      <a:pt x="55348" y="27773"/>
                    </a:cubicBezTo>
                    <a:cubicBezTo>
                      <a:pt x="55348" y="27081"/>
                      <a:pt x="55348" y="26430"/>
                      <a:pt x="55348" y="25779"/>
                    </a:cubicBezTo>
                    <a:cubicBezTo>
                      <a:pt x="55348" y="20773"/>
                      <a:pt x="55267" y="17233"/>
                      <a:pt x="53680" y="13855"/>
                    </a:cubicBezTo>
                    <a:cubicBezTo>
                      <a:pt x="51360" y="8971"/>
                      <a:pt x="45662" y="5268"/>
                      <a:pt x="38133" y="2785"/>
                    </a:cubicBezTo>
                    <a:cubicBezTo>
                      <a:pt x="30645" y="262"/>
                      <a:pt x="27186" y="18"/>
                      <a:pt x="27145" y="18"/>
                    </a:cubicBezTo>
                    <a:cubicBezTo>
                      <a:pt x="27121" y="6"/>
                      <a:pt x="27097" y="1"/>
                      <a:pt x="27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1863;p35">
                <a:extLst>
                  <a:ext uri="{FF2B5EF4-FFF2-40B4-BE49-F238E27FC236}">
                    <a16:creationId xmlns:a16="http://schemas.microsoft.com/office/drawing/2014/main" id="{B7BFBCEC-2BAC-9975-9A71-349F872B9F18}"/>
                  </a:ext>
                </a:extLst>
              </p:cNvPr>
              <p:cNvSpPr/>
              <p:nvPr/>
            </p:nvSpPr>
            <p:spPr>
              <a:xfrm>
                <a:off x="2237025" y="2767550"/>
                <a:ext cx="724450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8978" h="18840" extrusionOk="0">
                    <a:moveTo>
                      <a:pt x="4563" y="0"/>
                    </a:moveTo>
                    <a:cubicBezTo>
                      <a:pt x="3887" y="0"/>
                      <a:pt x="3541" y="78"/>
                      <a:pt x="3541" y="78"/>
                    </a:cubicBezTo>
                    <a:lnTo>
                      <a:pt x="1" y="5979"/>
                    </a:lnTo>
                    <a:cubicBezTo>
                      <a:pt x="1" y="5979"/>
                      <a:pt x="10623" y="8502"/>
                      <a:pt x="16117" y="10700"/>
                    </a:cubicBezTo>
                    <a:cubicBezTo>
                      <a:pt x="21652" y="12938"/>
                      <a:pt x="28977" y="18839"/>
                      <a:pt x="28977" y="18839"/>
                    </a:cubicBezTo>
                    <a:cubicBezTo>
                      <a:pt x="28977" y="18839"/>
                      <a:pt x="27797" y="12165"/>
                      <a:pt x="26780" y="10455"/>
                    </a:cubicBezTo>
                    <a:cubicBezTo>
                      <a:pt x="25721" y="8746"/>
                      <a:pt x="14815" y="2967"/>
                      <a:pt x="10379" y="1258"/>
                    </a:cubicBezTo>
                    <a:cubicBezTo>
                      <a:pt x="7614" y="202"/>
                      <a:pt x="5656" y="0"/>
                      <a:pt x="4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1864;p35">
                <a:extLst>
                  <a:ext uri="{FF2B5EF4-FFF2-40B4-BE49-F238E27FC236}">
                    <a16:creationId xmlns:a16="http://schemas.microsoft.com/office/drawing/2014/main" id="{EB0599DA-B4DD-7EEB-F689-7E284CDE04F9}"/>
                  </a:ext>
                </a:extLst>
              </p:cNvPr>
              <p:cNvSpPr/>
              <p:nvPr/>
            </p:nvSpPr>
            <p:spPr>
              <a:xfrm>
                <a:off x="2237025" y="2767450"/>
                <a:ext cx="532150" cy="315425"/>
              </a:xfrm>
              <a:custGeom>
                <a:avLst/>
                <a:gdLst/>
                <a:ahLst/>
                <a:cxnLst/>
                <a:rect l="l" t="t" r="r" b="b"/>
                <a:pathLst>
                  <a:path w="21286" h="12617" extrusionOk="0">
                    <a:moveTo>
                      <a:pt x="4559" y="0"/>
                    </a:moveTo>
                    <a:cubicBezTo>
                      <a:pt x="3867" y="0"/>
                      <a:pt x="3541" y="82"/>
                      <a:pt x="3541" y="82"/>
                    </a:cubicBezTo>
                    <a:lnTo>
                      <a:pt x="1" y="5983"/>
                    </a:lnTo>
                    <a:cubicBezTo>
                      <a:pt x="1" y="5983"/>
                      <a:pt x="204" y="6023"/>
                      <a:pt x="530" y="6146"/>
                    </a:cubicBezTo>
                    <a:cubicBezTo>
                      <a:pt x="2768" y="6675"/>
                      <a:pt x="11355" y="8791"/>
                      <a:pt x="16117" y="10704"/>
                    </a:cubicBezTo>
                    <a:cubicBezTo>
                      <a:pt x="16158" y="10704"/>
                      <a:pt x="16158" y="10744"/>
                      <a:pt x="16158" y="10744"/>
                    </a:cubicBezTo>
                    <a:cubicBezTo>
                      <a:pt x="17256" y="11192"/>
                      <a:pt x="18477" y="11802"/>
                      <a:pt x="19658" y="12454"/>
                    </a:cubicBezTo>
                    <a:cubicBezTo>
                      <a:pt x="19739" y="12494"/>
                      <a:pt x="19820" y="12576"/>
                      <a:pt x="19902" y="12616"/>
                    </a:cubicBezTo>
                    <a:cubicBezTo>
                      <a:pt x="20471" y="12372"/>
                      <a:pt x="20838" y="12006"/>
                      <a:pt x="20919" y="11518"/>
                    </a:cubicBezTo>
                    <a:cubicBezTo>
                      <a:pt x="21285" y="8384"/>
                      <a:pt x="15995" y="3948"/>
                      <a:pt x="15710" y="3704"/>
                    </a:cubicBezTo>
                    <a:cubicBezTo>
                      <a:pt x="14570" y="3134"/>
                      <a:pt x="13512" y="2605"/>
                      <a:pt x="12536" y="2198"/>
                    </a:cubicBezTo>
                    <a:cubicBezTo>
                      <a:pt x="11722" y="1832"/>
                      <a:pt x="10989" y="1506"/>
                      <a:pt x="10379" y="1262"/>
                    </a:cubicBezTo>
                    <a:cubicBezTo>
                      <a:pt x="7611" y="204"/>
                      <a:pt x="5658" y="0"/>
                      <a:pt x="45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1865;p35">
                <a:extLst>
                  <a:ext uri="{FF2B5EF4-FFF2-40B4-BE49-F238E27FC236}">
                    <a16:creationId xmlns:a16="http://schemas.microsoft.com/office/drawing/2014/main" id="{D4051FF5-333E-BFF7-CFD3-6A9BBC1CFCE9}"/>
                  </a:ext>
                </a:extLst>
              </p:cNvPr>
              <p:cNvSpPr/>
              <p:nvPr/>
            </p:nvSpPr>
            <p:spPr>
              <a:xfrm>
                <a:off x="2227875" y="2759300"/>
                <a:ext cx="742750" cy="488050"/>
              </a:xfrm>
              <a:custGeom>
                <a:avLst/>
                <a:gdLst/>
                <a:ahLst/>
                <a:cxnLst/>
                <a:rect l="l" t="t" r="r" b="b"/>
                <a:pathLst>
                  <a:path w="29710" h="19522" extrusionOk="0">
                    <a:moveTo>
                      <a:pt x="4925" y="693"/>
                    </a:moveTo>
                    <a:cubicBezTo>
                      <a:pt x="5983" y="693"/>
                      <a:pt x="7896" y="855"/>
                      <a:pt x="10622" y="1913"/>
                    </a:cubicBezTo>
                    <a:cubicBezTo>
                      <a:pt x="12820" y="2768"/>
                      <a:pt x="16646" y="4640"/>
                      <a:pt x="20064" y="6472"/>
                    </a:cubicBezTo>
                    <a:cubicBezTo>
                      <a:pt x="21733" y="7408"/>
                      <a:pt x="23361" y="8344"/>
                      <a:pt x="24582" y="9158"/>
                    </a:cubicBezTo>
                    <a:cubicBezTo>
                      <a:pt x="25192" y="9565"/>
                      <a:pt x="25721" y="9931"/>
                      <a:pt x="26087" y="10216"/>
                    </a:cubicBezTo>
                    <a:cubicBezTo>
                      <a:pt x="26494" y="10541"/>
                      <a:pt x="26739" y="10826"/>
                      <a:pt x="26861" y="10948"/>
                    </a:cubicBezTo>
                    <a:cubicBezTo>
                      <a:pt x="27064" y="11315"/>
                      <a:pt x="27349" y="12047"/>
                      <a:pt x="27593" y="12902"/>
                    </a:cubicBezTo>
                    <a:cubicBezTo>
                      <a:pt x="28000" y="14204"/>
                      <a:pt x="28326" y="15791"/>
                      <a:pt x="28611" y="17053"/>
                    </a:cubicBezTo>
                    <a:cubicBezTo>
                      <a:pt x="28708" y="17541"/>
                      <a:pt x="28806" y="18003"/>
                      <a:pt x="28862" y="18356"/>
                    </a:cubicBezTo>
                    <a:lnTo>
                      <a:pt x="28862" y="18356"/>
                    </a:lnTo>
                    <a:cubicBezTo>
                      <a:pt x="28092" y="17761"/>
                      <a:pt x="26769" y="16763"/>
                      <a:pt x="25192" y="15669"/>
                    </a:cubicBezTo>
                    <a:cubicBezTo>
                      <a:pt x="22669" y="13919"/>
                      <a:pt x="19413" y="11884"/>
                      <a:pt x="16646" y="10745"/>
                    </a:cubicBezTo>
                    <a:cubicBezTo>
                      <a:pt x="11757" y="8747"/>
                      <a:pt x="2989" y="6592"/>
                      <a:pt x="903" y="6091"/>
                    </a:cubicBezTo>
                    <a:lnTo>
                      <a:pt x="903" y="6091"/>
                    </a:lnTo>
                    <a:lnTo>
                      <a:pt x="4101" y="725"/>
                    </a:lnTo>
                    <a:lnTo>
                      <a:pt x="4101" y="725"/>
                    </a:lnTo>
                    <a:cubicBezTo>
                      <a:pt x="4246" y="713"/>
                      <a:pt x="4525" y="693"/>
                      <a:pt x="4925" y="693"/>
                    </a:cubicBezTo>
                    <a:close/>
                    <a:moveTo>
                      <a:pt x="4925" y="1"/>
                    </a:moveTo>
                    <a:cubicBezTo>
                      <a:pt x="4233" y="1"/>
                      <a:pt x="3867" y="82"/>
                      <a:pt x="3826" y="82"/>
                    </a:cubicBezTo>
                    <a:cubicBezTo>
                      <a:pt x="3745" y="123"/>
                      <a:pt x="3663" y="164"/>
                      <a:pt x="3623" y="245"/>
                    </a:cubicBezTo>
                    <a:lnTo>
                      <a:pt x="82" y="6146"/>
                    </a:lnTo>
                    <a:cubicBezTo>
                      <a:pt x="1" y="6227"/>
                      <a:pt x="1" y="6349"/>
                      <a:pt x="41" y="6472"/>
                    </a:cubicBezTo>
                    <a:cubicBezTo>
                      <a:pt x="82" y="6553"/>
                      <a:pt x="163" y="6634"/>
                      <a:pt x="285" y="6634"/>
                    </a:cubicBezTo>
                    <a:cubicBezTo>
                      <a:pt x="285" y="6634"/>
                      <a:pt x="937" y="6797"/>
                      <a:pt x="2035" y="7082"/>
                    </a:cubicBezTo>
                    <a:cubicBezTo>
                      <a:pt x="5250" y="7896"/>
                      <a:pt x="12291" y="9687"/>
                      <a:pt x="16361" y="11355"/>
                    </a:cubicBezTo>
                    <a:cubicBezTo>
                      <a:pt x="19087" y="12454"/>
                      <a:pt x="22303" y="14489"/>
                      <a:pt x="24826" y="16239"/>
                    </a:cubicBezTo>
                    <a:cubicBezTo>
                      <a:pt x="26047" y="17094"/>
                      <a:pt x="27146" y="17907"/>
                      <a:pt x="27919" y="18477"/>
                    </a:cubicBezTo>
                    <a:cubicBezTo>
                      <a:pt x="28326" y="18803"/>
                      <a:pt x="28611" y="19047"/>
                      <a:pt x="28814" y="19210"/>
                    </a:cubicBezTo>
                    <a:cubicBezTo>
                      <a:pt x="29018" y="19373"/>
                      <a:pt x="29140" y="19454"/>
                      <a:pt x="29140" y="19454"/>
                    </a:cubicBezTo>
                    <a:cubicBezTo>
                      <a:pt x="29211" y="19502"/>
                      <a:pt x="29297" y="19521"/>
                      <a:pt x="29380" y="19521"/>
                    </a:cubicBezTo>
                    <a:cubicBezTo>
                      <a:pt x="29439" y="19521"/>
                      <a:pt x="29496" y="19512"/>
                      <a:pt x="29547" y="19495"/>
                    </a:cubicBezTo>
                    <a:cubicBezTo>
                      <a:pt x="29669" y="19413"/>
                      <a:pt x="29709" y="19251"/>
                      <a:pt x="29709" y="19128"/>
                    </a:cubicBezTo>
                    <a:cubicBezTo>
                      <a:pt x="29709" y="19128"/>
                      <a:pt x="29384" y="17460"/>
                      <a:pt x="28977" y="15547"/>
                    </a:cubicBezTo>
                    <a:cubicBezTo>
                      <a:pt x="28773" y="14611"/>
                      <a:pt x="28529" y="13594"/>
                      <a:pt x="28244" y="12739"/>
                    </a:cubicBezTo>
                    <a:cubicBezTo>
                      <a:pt x="28000" y="11844"/>
                      <a:pt x="27715" y="11070"/>
                      <a:pt x="27430" y="10623"/>
                    </a:cubicBezTo>
                    <a:cubicBezTo>
                      <a:pt x="27227" y="10338"/>
                      <a:pt x="26942" y="10053"/>
                      <a:pt x="26535" y="9687"/>
                    </a:cubicBezTo>
                    <a:cubicBezTo>
                      <a:pt x="25070" y="8547"/>
                      <a:pt x="22140" y="6838"/>
                      <a:pt x="19087" y="5210"/>
                    </a:cubicBezTo>
                    <a:cubicBezTo>
                      <a:pt x="15995" y="3582"/>
                      <a:pt x="12820" y="2036"/>
                      <a:pt x="10867" y="1262"/>
                    </a:cubicBezTo>
                    <a:cubicBezTo>
                      <a:pt x="8059" y="204"/>
                      <a:pt x="6064" y="1"/>
                      <a:pt x="49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1866;p35">
                <a:extLst>
                  <a:ext uri="{FF2B5EF4-FFF2-40B4-BE49-F238E27FC236}">
                    <a16:creationId xmlns:a16="http://schemas.microsoft.com/office/drawing/2014/main" id="{06704739-D561-B013-ABEF-4C3D1BF11873}"/>
                  </a:ext>
                </a:extLst>
              </p:cNvPr>
              <p:cNvSpPr/>
              <p:nvPr/>
            </p:nvSpPr>
            <p:spPr>
              <a:xfrm>
                <a:off x="3860850" y="4333950"/>
                <a:ext cx="672550" cy="4704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18817" extrusionOk="0">
                    <a:moveTo>
                      <a:pt x="18263" y="0"/>
                    </a:moveTo>
                    <a:cubicBezTo>
                      <a:pt x="18210" y="0"/>
                      <a:pt x="18159" y="5"/>
                      <a:pt x="18111" y="14"/>
                    </a:cubicBezTo>
                    <a:cubicBezTo>
                      <a:pt x="16808" y="299"/>
                      <a:pt x="12616" y="2781"/>
                      <a:pt x="12616" y="2781"/>
                    </a:cubicBezTo>
                    <a:cubicBezTo>
                      <a:pt x="12616" y="2781"/>
                      <a:pt x="11680" y="2781"/>
                      <a:pt x="10500" y="2537"/>
                    </a:cubicBezTo>
                    <a:cubicBezTo>
                      <a:pt x="10355" y="2502"/>
                      <a:pt x="10212" y="2484"/>
                      <a:pt x="10069" y="2484"/>
                    </a:cubicBezTo>
                    <a:cubicBezTo>
                      <a:pt x="9052" y="2484"/>
                      <a:pt x="8072" y="3421"/>
                      <a:pt x="6715" y="5956"/>
                    </a:cubicBezTo>
                    <a:cubicBezTo>
                      <a:pt x="5128" y="8845"/>
                      <a:pt x="1710" y="11694"/>
                      <a:pt x="1710" y="11694"/>
                    </a:cubicBezTo>
                    <a:lnTo>
                      <a:pt x="0" y="13403"/>
                    </a:lnTo>
                    <a:lnTo>
                      <a:pt x="774" y="14055"/>
                    </a:lnTo>
                    <a:lnTo>
                      <a:pt x="4721" y="18816"/>
                    </a:lnTo>
                    <a:lnTo>
                      <a:pt x="5372" y="18124"/>
                    </a:lnTo>
                    <a:cubicBezTo>
                      <a:pt x="5372" y="18124"/>
                      <a:pt x="8913" y="18124"/>
                      <a:pt x="11273" y="17351"/>
                    </a:cubicBezTo>
                    <a:cubicBezTo>
                      <a:pt x="13634" y="16578"/>
                      <a:pt x="15099" y="14746"/>
                      <a:pt x="15628" y="14746"/>
                    </a:cubicBezTo>
                    <a:cubicBezTo>
                      <a:pt x="16157" y="14746"/>
                      <a:pt x="19047" y="16171"/>
                      <a:pt x="20349" y="17107"/>
                    </a:cubicBezTo>
                    <a:cubicBezTo>
                      <a:pt x="21167" y="17669"/>
                      <a:pt x="21792" y="17991"/>
                      <a:pt x="22396" y="17991"/>
                    </a:cubicBezTo>
                    <a:cubicBezTo>
                      <a:pt x="22754" y="17991"/>
                      <a:pt x="23104" y="17878"/>
                      <a:pt x="23483" y="17636"/>
                    </a:cubicBezTo>
                    <a:cubicBezTo>
                      <a:pt x="24541" y="16944"/>
                      <a:pt x="22058" y="16171"/>
                      <a:pt x="21407" y="15642"/>
                    </a:cubicBezTo>
                    <a:cubicBezTo>
                      <a:pt x="20756" y="15113"/>
                      <a:pt x="18640" y="12874"/>
                      <a:pt x="18640" y="12874"/>
                    </a:cubicBezTo>
                    <a:lnTo>
                      <a:pt x="22180" y="12223"/>
                    </a:lnTo>
                    <a:cubicBezTo>
                      <a:pt x="22180" y="12223"/>
                      <a:pt x="24012" y="13403"/>
                      <a:pt x="24826" y="13566"/>
                    </a:cubicBezTo>
                    <a:cubicBezTo>
                      <a:pt x="25015" y="13596"/>
                      <a:pt x="25158" y="13611"/>
                      <a:pt x="25276" y="13611"/>
                    </a:cubicBezTo>
                    <a:cubicBezTo>
                      <a:pt x="25638" y="13611"/>
                      <a:pt x="25758" y="13466"/>
                      <a:pt x="26250" y="13159"/>
                    </a:cubicBezTo>
                    <a:cubicBezTo>
                      <a:pt x="26901" y="12752"/>
                      <a:pt x="23483" y="9741"/>
                      <a:pt x="22587" y="9334"/>
                    </a:cubicBezTo>
                    <a:cubicBezTo>
                      <a:pt x="21651" y="8967"/>
                      <a:pt x="18233" y="8967"/>
                      <a:pt x="18233" y="8967"/>
                    </a:cubicBezTo>
                    <a:cubicBezTo>
                      <a:pt x="18233" y="8967"/>
                      <a:pt x="21122" y="7136"/>
                      <a:pt x="21773" y="6851"/>
                    </a:cubicBezTo>
                    <a:cubicBezTo>
                      <a:pt x="21856" y="6822"/>
                      <a:pt x="21946" y="6809"/>
                      <a:pt x="22041" y="6809"/>
                    </a:cubicBezTo>
                    <a:cubicBezTo>
                      <a:pt x="22738" y="6809"/>
                      <a:pt x="23704" y="7502"/>
                      <a:pt x="24134" y="7502"/>
                    </a:cubicBezTo>
                    <a:cubicBezTo>
                      <a:pt x="24405" y="7502"/>
                      <a:pt x="24751" y="7609"/>
                      <a:pt x="25096" y="7609"/>
                    </a:cubicBezTo>
                    <a:cubicBezTo>
                      <a:pt x="25423" y="7609"/>
                      <a:pt x="25748" y="7513"/>
                      <a:pt x="26006" y="7136"/>
                    </a:cubicBezTo>
                    <a:cubicBezTo>
                      <a:pt x="26535" y="6322"/>
                      <a:pt x="22058" y="2904"/>
                      <a:pt x="22058" y="2904"/>
                    </a:cubicBezTo>
                    <a:cubicBezTo>
                      <a:pt x="22058" y="2904"/>
                      <a:pt x="19608" y="0"/>
                      <a:pt x="18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1867;p35">
                <a:extLst>
                  <a:ext uri="{FF2B5EF4-FFF2-40B4-BE49-F238E27FC236}">
                    <a16:creationId xmlns:a16="http://schemas.microsoft.com/office/drawing/2014/main" id="{F33BF36D-0F8B-AD50-EC95-B8B61E86C702}"/>
                  </a:ext>
                </a:extLst>
              </p:cNvPr>
              <p:cNvSpPr/>
              <p:nvPr/>
            </p:nvSpPr>
            <p:spPr>
              <a:xfrm>
                <a:off x="3852700" y="4326150"/>
                <a:ext cx="674575" cy="486350"/>
              </a:xfrm>
              <a:custGeom>
                <a:avLst/>
                <a:gdLst/>
                <a:ahLst/>
                <a:cxnLst/>
                <a:rect l="l" t="t" r="r" b="b"/>
                <a:pathLst>
                  <a:path w="26983" h="19454" extrusionOk="0">
                    <a:moveTo>
                      <a:pt x="26332" y="13227"/>
                    </a:moveTo>
                    <a:lnTo>
                      <a:pt x="26337" y="13230"/>
                    </a:lnTo>
                    <a:lnTo>
                      <a:pt x="26337" y="13230"/>
                    </a:lnTo>
                    <a:cubicBezTo>
                      <a:pt x="26337" y="13230"/>
                      <a:pt x="26337" y="13230"/>
                      <a:pt x="26337" y="13230"/>
                    </a:cubicBezTo>
                    <a:lnTo>
                      <a:pt x="26337" y="13230"/>
                    </a:lnTo>
                    <a:lnTo>
                      <a:pt x="26332" y="13227"/>
                    </a:lnTo>
                    <a:close/>
                    <a:moveTo>
                      <a:pt x="18599" y="652"/>
                    </a:moveTo>
                    <a:cubicBezTo>
                      <a:pt x="18803" y="652"/>
                      <a:pt x="19210" y="814"/>
                      <a:pt x="19576" y="1059"/>
                    </a:cubicBezTo>
                    <a:cubicBezTo>
                      <a:pt x="20187" y="1466"/>
                      <a:pt x="20797" y="2035"/>
                      <a:pt x="21285" y="2564"/>
                    </a:cubicBezTo>
                    <a:cubicBezTo>
                      <a:pt x="21530" y="2809"/>
                      <a:pt x="21733" y="3012"/>
                      <a:pt x="21896" y="3175"/>
                    </a:cubicBezTo>
                    <a:cubicBezTo>
                      <a:pt x="21977" y="3256"/>
                      <a:pt x="22018" y="3338"/>
                      <a:pt x="22059" y="3378"/>
                    </a:cubicBezTo>
                    <a:lnTo>
                      <a:pt x="22099" y="3460"/>
                    </a:lnTo>
                    <a:lnTo>
                      <a:pt x="22181" y="3500"/>
                    </a:lnTo>
                    <a:cubicBezTo>
                      <a:pt x="22181" y="3500"/>
                      <a:pt x="22425" y="3704"/>
                      <a:pt x="22791" y="3989"/>
                    </a:cubicBezTo>
                    <a:cubicBezTo>
                      <a:pt x="23361" y="4436"/>
                      <a:pt x="24175" y="5128"/>
                      <a:pt x="24867" y="5779"/>
                    </a:cubicBezTo>
                    <a:cubicBezTo>
                      <a:pt x="25192" y="6146"/>
                      <a:pt x="25518" y="6471"/>
                      <a:pt x="25721" y="6756"/>
                    </a:cubicBezTo>
                    <a:cubicBezTo>
                      <a:pt x="25843" y="6878"/>
                      <a:pt x="25925" y="7000"/>
                      <a:pt x="25966" y="7082"/>
                    </a:cubicBezTo>
                    <a:cubicBezTo>
                      <a:pt x="26006" y="7204"/>
                      <a:pt x="26006" y="7285"/>
                      <a:pt x="26006" y="7285"/>
                    </a:cubicBezTo>
                    <a:lnTo>
                      <a:pt x="26016" y="7285"/>
                    </a:lnTo>
                    <a:cubicBezTo>
                      <a:pt x="25910" y="7421"/>
                      <a:pt x="25833" y="7492"/>
                      <a:pt x="25721" y="7529"/>
                    </a:cubicBezTo>
                    <a:cubicBezTo>
                      <a:pt x="25640" y="7570"/>
                      <a:pt x="25518" y="7570"/>
                      <a:pt x="25396" y="7570"/>
                    </a:cubicBezTo>
                    <a:cubicBezTo>
                      <a:pt x="25152" y="7570"/>
                      <a:pt x="24826" y="7489"/>
                      <a:pt x="24460" y="7489"/>
                    </a:cubicBezTo>
                    <a:cubicBezTo>
                      <a:pt x="24460" y="7489"/>
                      <a:pt x="24338" y="7448"/>
                      <a:pt x="24175" y="7407"/>
                    </a:cubicBezTo>
                    <a:cubicBezTo>
                      <a:pt x="23971" y="7326"/>
                      <a:pt x="23646" y="7163"/>
                      <a:pt x="23361" y="7041"/>
                    </a:cubicBezTo>
                    <a:cubicBezTo>
                      <a:pt x="23035" y="6919"/>
                      <a:pt x="22710" y="6797"/>
                      <a:pt x="22384" y="6797"/>
                    </a:cubicBezTo>
                    <a:cubicBezTo>
                      <a:pt x="22262" y="6797"/>
                      <a:pt x="22140" y="6797"/>
                      <a:pt x="21977" y="6838"/>
                    </a:cubicBezTo>
                    <a:cubicBezTo>
                      <a:pt x="21774" y="6919"/>
                      <a:pt x="21489" y="7082"/>
                      <a:pt x="21123" y="7326"/>
                    </a:cubicBezTo>
                    <a:cubicBezTo>
                      <a:pt x="20024" y="7936"/>
                      <a:pt x="18396" y="8995"/>
                      <a:pt x="18396" y="8995"/>
                    </a:cubicBezTo>
                    <a:cubicBezTo>
                      <a:pt x="18274" y="9076"/>
                      <a:pt x="18192" y="9239"/>
                      <a:pt x="18233" y="9361"/>
                    </a:cubicBezTo>
                    <a:cubicBezTo>
                      <a:pt x="18274" y="9524"/>
                      <a:pt x="18437" y="9605"/>
                      <a:pt x="18559" y="9605"/>
                    </a:cubicBezTo>
                    <a:lnTo>
                      <a:pt x="19128" y="9605"/>
                    </a:lnTo>
                    <a:cubicBezTo>
                      <a:pt x="19617" y="9605"/>
                      <a:pt x="20390" y="9646"/>
                      <a:pt x="21123" y="9686"/>
                    </a:cubicBezTo>
                    <a:cubicBezTo>
                      <a:pt x="21448" y="9727"/>
                      <a:pt x="21814" y="9768"/>
                      <a:pt x="22099" y="9808"/>
                    </a:cubicBezTo>
                    <a:cubicBezTo>
                      <a:pt x="22425" y="9849"/>
                      <a:pt x="22669" y="9931"/>
                      <a:pt x="22791" y="9971"/>
                    </a:cubicBezTo>
                    <a:cubicBezTo>
                      <a:pt x="22913" y="10053"/>
                      <a:pt x="23280" y="10256"/>
                      <a:pt x="23646" y="10541"/>
                    </a:cubicBezTo>
                    <a:cubicBezTo>
                      <a:pt x="24216" y="10989"/>
                      <a:pt x="24907" y="11599"/>
                      <a:pt x="25436" y="12169"/>
                    </a:cubicBezTo>
                    <a:cubicBezTo>
                      <a:pt x="25721" y="12454"/>
                      <a:pt x="25966" y="12698"/>
                      <a:pt x="26128" y="12942"/>
                    </a:cubicBezTo>
                    <a:cubicBezTo>
                      <a:pt x="26210" y="13024"/>
                      <a:pt x="26250" y="13146"/>
                      <a:pt x="26291" y="13186"/>
                    </a:cubicBezTo>
                    <a:lnTo>
                      <a:pt x="26311" y="13245"/>
                    </a:lnTo>
                    <a:lnTo>
                      <a:pt x="26311" y="13245"/>
                    </a:lnTo>
                    <a:cubicBezTo>
                      <a:pt x="26097" y="13370"/>
                      <a:pt x="25990" y="13441"/>
                      <a:pt x="25884" y="13512"/>
                    </a:cubicBezTo>
                    <a:cubicBezTo>
                      <a:pt x="25762" y="13553"/>
                      <a:pt x="25721" y="13553"/>
                      <a:pt x="25599" y="13553"/>
                    </a:cubicBezTo>
                    <a:cubicBezTo>
                      <a:pt x="25518" y="13553"/>
                      <a:pt x="25396" y="13553"/>
                      <a:pt x="25192" y="13512"/>
                    </a:cubicBezTo>
                    <a:cubicBezTo>
                      <a:pt x="25070" y="13512"/>
                      <a:pt x="24785" y="13431"/>
                      <a:pt x="24541" y="13308"/>
                    </a:cubicBezTo>
                    <a:cubicBezTo>
                      <a:pt x="24134" y="13105"/>
                      <a:pt x="23646" y="12861"/>
                      <a:pt x="23320" y="12657"/>
                    </a:cubicBezTo>
                    <a:cubicBezTo>
                      <a:pt x="23117" y="12535"/>
                      <a:pt x="22954" y="12454"/>
                      <a:pt x="22873" y="12372"/>
                    </a:cubicBezTo>
                    <a:cubicBezTo>
                      <a:pt x="22750" y="12291"/>
                      <a:pt x="22710" y="12250"/>
                      <a:pt x="22710" y="12250"/>
                    </a:cubicBezTo>
                    <a:cubicBezTo>
                      <a:pt x="22628" y="12210"/>
                      <a:pt x="22547" y="12210"/>
                      <a:pt x="22466" y="12210"/>
                    </a:cubicBezTo>
                    <a:lnTo>
                      <a:pt x="18925" y="12861"/>
                    </a:lnTo>
                    <a:cubicBezTo>
                      <a:pt x="18803" y="12901"/>
                      <a:pt x="18681" y="12983"/>
                      <a:pt x="18640" y="13105"/>
                    </a:cubicBezTo>
                    <a:cubicBezTo>
                      <a:pt x="18599" y="13227"/>
                      <a:pt x="18640" y="13349"/>
                      <a:pt x="18721" y="13431"/>
                    </a:cubicBezTo>
                    <a:cubicBezTo>
                      <a:pt x="18721" y="13431"/>
                      <a:pt x="19251" y="14000"/>
                      <a:pt x="19861" y="14611"/>
                    </a:cubicBezTo>
                    <a:cubicBezTo>
                      <a:pt x="20471" y="15262"/>
                      <a:pt x="21163" y="15954"/>
                      <a:pt x="21530" y="16239"/>
                    </a:cubicBezTo>
                    <a:cubicBezTo>
                      <a:pt x="21692" y="16361"/>
                      <a:pt x="21896" y="16483"/>
                      <a:pt x="22181" y="16605"/>
                    </a:cubicBezTo>
                    <a:cubicBezTo>
                      <a:pt x="22547" y="16808"/>
                      <a:pt x="22995" y="17012"/>
                      <a:pt x="23280" y="17215"/>
                    </a:cubicBezTo>
                    <a:cubicBezTo>
                      <a:pt x="23442" y="17337"/>
                      <a:pt x="23605" y="17419"/>
                      <a:pt x="23646" y="17500"/>
                    </a:cubicBezTo>
                    <a:lnTo>
                      <a:pt x="23722" y="17576"/>
                    </a:lnTo>
                    <a:lnTo>
                      <a:pt x="23722" y="17576"/>
                    </a:lnTo>
                    <a:cubicBezTo>
                      <a:pt x="23714" y="17588"/>
                      <a:pt x="23694" y="17598"/>
                      <a:pt x="23646" y="17622"/>
                    </a:cubicBezTo>
                    <a:cubicBezTo>
                      <a:pt x="23280" y="17867"/>
                      <a:pt x="22995" y="17948"/>
                      <a:pt x="22710" y="17948"/>
                    </a:cubicBezTo>
                    <a:cubicBezTo>
                      <a:pt x="22466" y="17948"/>
                      <a:pt x="22221" y="17907"/>
                      <a:pt x="21896" y="17744"/>
                    </a:cubicBezTo>
                    <a:cubicBezTo>
                      <a:pt x="21611" y="17622"/>
                      <a:pt x="21285" y="17419"/>
                      <a:pt x="20878" y="17134"/>
                    </a:cubicBezTo>
                    <a:cubicBezTo>
                      <a:pt x="20187" y="16646"/>
                      <a:pt x="19128" y="16076"/>
                      <a:pt x="18152" y="15587"/>
                    </a:cubicBezTo>
                    <a:cubicBezTo>
                      <a:pt x="17704" y="15343"/>
                      <a:pt x="17216" y="15140"/>
                      <a:pt x="16849" y="14977"/>
                    </a:cubicBezTo>
                    <a:cubicBezTo>
                      <a:pt x="16646" y="14896"/>
                      <a:pt x="16483" y="14814"/>
                      <a:pt x="16361" y="14774"/>
                    </a:cubicBezTo>
                    <a:cubicBezTo>
                      <a:pt x="16198" y="14733"/>
                      <a:pt x="16076" y="14692"/>
                      <a:pt x="15954" y="14692"/>
                    </a:cubicBezTo>
                    <a:cubicBezTo>
                      <a:pt x="15791" y="14692"/>
                      <a:pt x="15669" y="14774"/>
                      <a:pt x="15547" y="14814"/>
                    </a:cubicBezTo>
                    <a:cubicBezTo>
                      <a:pt x="15344" y="14936"/>
                      <a:pt x="15140" y="15099"/>
                      <a:pt x="14855" y="15303"/>
                    </a:cubicBezTo>
                    <a:cubicBezTo>
                      <a:pt x="14123" y="15913"/>
                      <a:pt x="12983" y="16849"/>
                      <a:pt x="11518" y="17337"/>
                    </a:cubicBezTo>
                    <a:cubicBezTo>
                      <a:pt x="10379" y="17744"/>
                      <a:pt x="8913" y="17907"/>
                      <a:pt x="7733" y="18029"/>
                    </a:cubicBezTo>
                    <a:cubicBezTo>
                      <a:pt x="7163" y="18070"/>
                      <a:pt x="6675" y="18111"/>
                      <a:pt x="6309" y="18111"/>
                    </a:cubicBezTo>
                    <a:lnTo>
                      <a:pt x="5698" y="18111"/>
                    </a:lnTo>
                    <a:cubicBezTo>
                      <a:pt x="5617" y="18111"/>
                      <a:pt x="5536" y="18151"/>
                      <a:pt x="5454" y="18233"/>
                    </a:cubicBezTo>
                    <a:lnTo>
                      <a:pt x="5088" y="18599"/>
                    </a:lnTo>
                    <a:lnTo>
                      <a:pt x="1384" y="14163"/>
                    </a:lnTo>
                    <a:lnTo>
                      <a:pt x="1344" y="14122"/>
                    </a:lnTo>
                    <a:lnTo>
                      <a:pt x="815" y="13715"/>
                    </a:lnTo>
                    <a:lnTo>
                      <a:pt x="2239" y="12291"/>
                    </a:lnTo>
                    <a:lnTo>
                      <a:pt x="2239" y="12291"/>
                    </a:lnTo>
                    <a:lnTo>
                      <a:pt x="2239" y="12291"/>
                    </a:lnTo>
                    <a:cubicBezTo>
                      <a:pt x="2280" y="12250"/>
                      <a:pt x="5698" y="9402"/>
                      <a:pt x="7326" y="6431"/>
                    </a:cubicBezTo>
                    <a:cubicBezTo>
                      <a:pt x="8018" y="5169"/>
                      <a:pt x="8588" y="4314"/>
                      <a:pt x="9117" y="3785"/>
                    </a:cubicBezTo>
                    <a:cubicBezTo>
                      <a:pt x="9605" y="3297"/>
                      <a:pt x="10012" y="3134"/>
                      <a:pt x="10419" y="3134"/>
                    </a:cubicBezTo>
                    <a:cubicBezTo>
                      <a:pt x="10541" y="3134"/>
                      <a:pt x="10623" y="3134"/>
                      <a:pt x="10745" y="3175"/>
                    </a:cubicBezTo>
                    <a:cubicBezTo>
                      <a:pt x="11966" y="3419"/>
                      <a:pt x="12902" y="3419"/>
                      <a:pt x="12942" y="3419"/>
                    </a:cubicBezTo>
                    <a:lnTo>
                      <a:pt x="13105" y="3378"/>
                    </a:lnTo>
                    <a:cubicBezTo>
                      <a:pt x="13105" y="3378"/>
                      <a:pt x="13349" y="3256"/>
                      <a:pt x="13756" y="3012"/>
                    </a:cubicBezTo>
                    <a:cubicBezTo>
                      <a:pt x="14408" y="2646"/>
                      <a:pt x="15344" y="2117"/>
                      <a:pt x="16280" y="1628"/>
                    </a:cubicBezTo>
                    <a:cubicBezTo>
                      <a:pt x="17175" y="1140"/>
                      <a:pt x="18111" y="733"/>
                      <a:pt x="18518" y="692"/>
                    </a:cubicBezTo>
                    <a:lnTo>
                      <a:pt x="18599" y="652"/>
                    </a:lnTo>
                    <a:close/>
                    <a:moveTo>
                      <a:pt x="18355" y="0"/>
                    </a:moveTo>
                    <a:cubicBezTo>
                      <a:pt x="17989" y="82"/>
                      <a:pt x="17460" y="285"/>
                      <a:pt x="16890" y="570"/>
                    </a:cubicBezTo>
                    <a:cubicBezTo>
                      <a:pt x="15315" y="1303"/>
                      <a:pt x="13246" y="2530"/>
                      <a:pt x="12818" y="2768"/>
                    </a:cubicBezTo>
                    <a:lnTo>
                      <a:pt x="12780" y="2768"/>
                    </a:lnTo>
                    <a:cubicBezTo>
                      <a:pt x="12495" y="2727"/>
                      <a:pt x="11762" y="2686"/>
                      <a:pt x="10908" y="2524"/>
                    </a:cubicBezTo>
                    <a:cubicBezTo>
                      <a:pt x="10745" y="2483"/>
                      <a:pt x="10582" y="2442"/>
                      <a:pt x="10419" y="2442"/>
                    </a:cubicBezTo>
                    <a:cubicBezTo>
                      <a:pt x="9809" y="2442"/>
                      <a:pt x="9198" y="2727"/>
                      <a:pt x="8629" y="3338"/>
                    </a:cubicBezTo>
                    <a:cubicBezTo>
                      <a:pt x="8018" y="3907"/>
                      <a:pt x="7448" y="4803"/>
                      <a:pt x="6716" y="6105"/>
                    </a:cubicBezTo>
                    <a:cubicBezTo>
                      <a:pt x="5983" y="7489"/>
                      <a:pt x="4722" y="8913"/>
                      <a:pt x="3704" y="9971"/>
                    </a:cubicBezTo>
                    <a:cubicBezTo>
                      <a:pt x="3175" y="10500"/>
                      <a:pt x="2687" y="10948"/>
                      <a:pt x="2361" y="11274"/>
                    </a:cubicBezTo>
                    <a:cubicBezTo>
                      <a:pt x="2198" y="11436"/>
                      <a:pt x="2076" y="11558"/>
                      <a:pt x="1954" y="11640"/>
                    </a:cubicBezTo>
                    <a:cubicBezTo>
                      <a:pt x="1873" y="11721"/>
                      <a:pt x="1832" y="11762"/>
                      <a:pt x="1832" y="11762"/>
                    </a:cubicBezTo>
                    <a:lnTo>
                      <a:pt x="1791" y="11803"/>
                    </a:lnTo>
                    <a:lnTo>
                      <a:pt x="82" y="13471"/>
                    </a:lnTo>
                    <a:cubicBezTo>
                      <a:pt x="41" y="13553"/>
                      <a:pt x="1" y="13634"/>
                      <a:pt x="1" y="13756"/>
                    </a:cubicBezTo>
                    <a:cubicBezTo>
                      <a:pt x="1" y="13838"/>
                      <a:pt x="41" y="13919"/>
                      <a:pt x="123" y="14000"/>
                    </a:cubicBezTo>
                    <a:lnTo>
                      <a:pt x="896" y="14611"/>
                    </a:lnTo>
                    <a:lnTo>
                      <a:pt x="4803" y="19332"/>
                    </a:lnTo>
                    <a:cubicBezTo>
                      <a:pt x="4844" y="19413"/>
                      <a:pt x="4925" y="19454"/>
                      <a:pt x="5047" y="19454"/>
                    </a:cubicBezTo>
                    <a:cubicBezTo>
                      <a:pt x="5129" y="19454"/>
                      <a:pt x="5210" y="19413"/>
                      <a:pt x="5291" y="19332"/>
                    </a:cubicBezTo>
                    <a:lnTo>
                      <a:pt x="5822" y="18801"/>
                    </a:lnTo>
                    <a:lnTo>
                      <a:pt x="5822" y="18801"/>
                    </a:lnTo>
                    <a:cubicBezTo>
                      <a:pt x="6107" y="18797"/>
                      <a:pt x="6862" y="18776"/>
                      <a:pt x="7815" y="18680"/>
                    </a:cubicBezTo>
                    <a:cubicBezTo>
                      <a:pt x="8995" y="18599"/>
                      <a:pt x="10501" y="18396"/>
                      <a:pt x="11722" y="17989"/>
                    </a:cubicBezTo>
                    <a:cubicBezTo>
                      <a:pt x="12942" y="17582"/>
                      <a:pt x="13960" y="16890"/>
                      <a:pt x="14692" y="16320"/>
                    </a:cubicBezTo>
                    <a:cubicBezTo>
                      <a:pt x="15059" y="16035"/>
                      <a:pt x="15344" y="15791"/>
                      <a:pt x="15588" y="15628"/>
                    </a:cubicBezTo>
                    <a:cubicBezTo>
                      <a:pt x="15710" y="15506"/>
                      <a:pt x="15791" y="15465"/>
                      <a:pt x="15873" y="15425"/>
                    </a:cubicBezTo>
                    <a:lnTo>
                      <a:pt x="15954" y="15384"/>
                    </a:lnTo>
                    <a:cubicBezTo>
                      <a:pt x="16035" y="15384"/>
                      <a:pt x="16361" y="15506"/>
                      <a:pt x="16687" y="15628"/>
                    </a:cubicBezTo>
                    <a:cubicBezTo>
                      <a:pt x="17785" y="16076"/>
                      <a:pt x="19576" y="17053"/>
                      <a:pt x="20471" y="17663"/>
                    </a:cubicBezTo>
                    <a:cubicBezTo>
                      <a:pt x="20878" y="17989"/>
                      <a:pt x="21285" y="18192"/>
                      <a:pt x="21611" y="18355"/>
                    </a:cubicBezTo>
                    <a:cubicBezTo>
                      <a:pt x="21977" y="18518"/>
                      <a:pt x="22343" y="18640"/>
                      <a:pt x="22710" y="18640"/>
                    </a:cubicBezTo>
                    <a:cubicBezTo>
                      <a:pt x="23157" y="18640"/>
                      <a:pt x="23564" y="18477"/>
                      <a:pt x="24012" y="18233"/>
                    </a:cubicBezTo>
                    <a:cubicBezTo>
                      <a:pt x="24134" y="18151"/>
                      <a:pt x="24216" y="18070"/>
                      <a:pt x="24297" y="17948"/>
                    </a:cubicBezTo>
                    <a:cubicBezTo>
                      <a:pt x="24378" y="17867"/>
                      <a:pt x="24419" y="17704"/>
                      <a:pt x="24419" y="17582"/>
                    </a:cubicBezTo>
                    <a:cubicBezTo>
                      <a:pt x="24419" y="17419"/>
                      <a:pt x="24338" y="17297"/>
                      <a:pt x="24297" y="17175"/>
                    </a:cubicBezTo>
                    <a:cubicBezTo>
                      <a:pt x="24134" y="16971"/>
                      <a:pt x="23971" y="16849"/>
                      <a:pt x="23727" y="16686"/>
                    </a:cubicBezTo>
                    <a:cubicBezTo>
                      <a:pt x="23442" y="16483"/>
                      <a:pt x="23035" y="16320"/>
                      <a:pt x="22710" y="16157"/>
                    </a:cubicBezTo>
                    <a:cubicBezTo>
                      <a:pt x="22384" y="15954"/>
                      <a:pt x="22059" y="15791"/>
                      <a:pt x="21937" y="15710"/>
                    </a:cubicBezTo>
                    <a:cubicBezTo>
                      <a:pt x="21652" y="15465"/>
                      <a:pt x="20960" y="14774"/>
                      <a:pt x="20349" y="14163"/>
                    </a:cubicBezTo>
                    <a:cubicBezTo>
                      <a:pt x="20094" y="13891"/>
                      <a:pt x="19853" y="13640"/>
                      <a:pt x="19659" y="13440"/>
                    </a:cubicBezTo>
                    <a:lnTo>
                      <a:pt x="19659" y="13440"/>
                    </a:lnTo>
                    <a:lnTo>
                      <a:pt x="22486" y="12920"/>
                    </a:lnTo>
                    <a:lnTo>
                      <a:pt x="22486" y="12920"/>
                    </a:lnTo>
                    <a:cubicBezTo>
                      <a:pt x="22662" y="13041"/>
                      <a:pt x="22985" y="13256"/>
                      <a:pt x="23361" y="13471"/>
                    </a:cubicBezTo>
                    <a:cubicBezTo>
                      <a:pt x="23646" y="13593"/>
                      <a:pt x="23971" y="13756"/>
                      <a:pt x="24256" y="13919"/>
                    </a:cubicBezTo>
                    <a:cubicBezTo>
                      <a:pt x="24541" y="14041"/>
                      <a:pt x="24826" y="14163"/>
                      <a:pt x="25070" y="14204"/>
                    </a:cubicBezTo>
                    <a:cubicBezTo>
                      <a:pt x="25274" y="14244"/>
                      <a:pt x="25436" y="14244"/>
                      <a:pt x="25599" y="14244"/>
                    </a:cubicBezTo>
                    <a:cubicBezTo>
                      <a:pt x="25843" y="14244"/>
                      <a:pt x="26047" y="14204"/>
                      <a:pt x="26210" y="14082"/>
                    </a:cubicBezTo>
                    <a:cubicBezTo>
                      <a:pt x="26372" y="14000"/>
                      <a:pt x="26535" y="13919"/>
                      <a:pt x="26739" y="13756"/>
                    </a:cubicBezTo>
                    <a:cubicBezTo>
                      <a:pt x="26820" y="13715"/>
                      <a:pt x="26902" y="13634"/>
                      <a:pt x="26942" y="13553"/>
                    </a:cubicBezTo>
                    <a:cubicBezTo>
                      <a:pt x="26983" y="13471"/>
                      <a:pt x="26983" y="13390"/>
                      <a:pt x="26983" y="13308"/>
                    </a:cubicBezTo>
                    <a:cubicBezTo>
                      <a:pt x="26983" y="13105"/>
                      <a:pt x="26942" y="12942"/>
                      <a:pt x="26820" y="12779"/>
                    </a:cubicBezTo>
                    <a:cubicBezTo>
                      <a:pt x="26657" y="12494"/>
                      <a:pt x="26413" y="12169"/>
                      <a:pt x="26088" y="11843"/>
                    </a:cubicBezTo>
                    <a:cubicBezTo>
                      <a:pt x="25599" y="11314"/>
                      <a:pt x="24989" y="10785"/>
                      <a:pt x="24460" y="10338"/>
                    </a:cubicBezTo>
                    <a:cubicBezTo>
                      <a:pt x="24175" y="10093"/>
                      <a:pt x="23890" y="9890"/>
                      <a:pt x="23646" y="9727"/>
                    </a:cubicBezTo>
                    <a:cubicBezTo>
                      <a:pt x="23402" y="9564"/>
                      <a:pt x="23198" y="9442"/>
                      <a:pt x="23035" y="9361"/>
                    </a:cubicBezTo>
                    <a:cubicBezTo>
                      <a:pt x="22750" y="9239"/>
                      <a:pt x="22343" y="9157"/>
                      <a:pt x="21896" y="9117"/>
                    </a:cubicBezTo>
                    <a:cubicBezTo>
                      <a:pt x="21202" y="9015"/>
                      <a:pt x="20376" y="8964"/>
                      <a:pt x="19719" y="8938"/>
                    </a:cubicBezTo>
                    <a:lnTo>
                      <a:pt x="19719" y="8938"/>
                    </a:lnTo>
                    <a:cubicBezTo>
                      <a:pt x="19893" y="8826"/>
                      <a:pt x="20079" y="8707"/>
                      <a:pt x="20268" y="8588"/>
                    </a:cubicBezTo>
                    <a:cubicBezTo>
                      <a:pt x="20675" y="8343"/>
                      <a:pt x="21082" y="8099"/>
                      <a:pt x="21448" y="7896"/>
                    </a:cubicBezTo>
                    <a:cubicBezTo>
                      <a:pt x="21814" y="7692"/>
                      <a:pt x="22099" y="7529"/>
                      <a:pt x="22262" y="7489"/>
                    </a:cubicBezTo>
                    <a:cubicBezTo>
                      <a:pt x="22262" y="7489"/>
                      <a:pt x="22303" y="7448"/>
                      <a:pt x="22384" y="7448"/>
                    </a:cubicBezTo>
                    <a:cubicBezTo>
                      <a:pt x="22588" y="7448"/>
                      <a:pt x="22995" y="7611"/>
                      <a:pt x="23361" y="7774"/>
                    </a:cubicBezTo>
                    <a:cubicBezTo>
                      <a:pt x="23564" y="7855"/>
                      <a:pt x="23727" y="7977"/>
                      <a:pt x="23931" y="8018"/>
                    </a:cubicBezTo>
                    <a:cubicBezTo>
                      <a:pt x="24093" y="8099"/>
                      <a:pt x="24297" y="8140"/>
                      <a:pt x="24460" y="8181"/>
                    </a:cubicBezTo>
                    <a:cubicBezTo>
                      <a:pt x="24489" y="8175"/>
                      <a:pt x="24520" y="8172"/>
                      <a:pt x="24554" y="8172"/>
                    </a:cubicBezTo>
                    <a:cubicBezTo>
                      <a:pt x="24758" y="8172"/>
                      <a:pt x="25047" y="8262"/>
                      <a:pt x="25396" y="8262"/>
                    </a:cubicBezTo>
                    <a:cubicBezTo>
                      <a:pt x="25599" y="8262"/>
                      <a:pt x="25803" y="8221"/>
                      <a:pt x="26047" y="8140"/>
                    </a:cubicBezTo>
                    <a:cubicBezTo>
                      <a:pt x="26250" y="8018"/>
                      <a:pt x="26454" y="7855"/>
                      <a:pt x="26617" y="7611"/>
                    </a:cubicBezTo>
                    <a:cubicBezTo>
                      <a:pt x="26657" y="7529"/>
                      <a:pt x="26698" y="7407"/>
                      <a:pt x="26698" y="7285"/>
                    </a:cubicBezTo>
                    <a:cubicBezTo>
                      <a:pt x="26698" y="7041"/>
                      <a:pt x="26617" y="6838"/>
                      <a:pt x="26495" y="6634"/>
                    </a:cubicBezTo>
                    <a:cubicBezTo>
                      <a:pt x="26250" y="6268"/>
                      <a:pt x="25925" y="5902"/>
                      <a:pt x="25518" y="5495"/>
                    </a:cubicBezTo>
                    <a:cubicBezTo>
                      <a:pt x="24370" y="4347"/>
                      <a:pt x="22792" y="3128"/>
                      <a:pt x="22606" y="2985"/>
                    </a:cubicBezTo>
                    <a:lnTo>
                      <a:pt x="22606" y="2985"/>
                    </a:lnTo>
                    <a:cubicBezTo>
                      <a:pt x="22489" y="2847"/>
                      <a:pt x="21931" y="2197"/>
                      <a:pt x="21245" y="1547"/>
                    </a:cubicBezTo>
                    <a:cubicBezTo>
                      <a:pt x="20838" y="1140"/>
                      <a:pt x="20390" y="774"/>
                      <a:pt x="19942" y="489"/>
                    </a:cubicBezTo>
                    <a:cubicBezTo>
                      <a:pt x="19495" y="204"/>
                      <a:pt x="19047" y="0"/>
                      <a:pt x="18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1868;p35">
                <a:extLst>
                  <a:ext uri="{FF2B5EF4-FFF2-40B4-BE49-F238E27FC236}">
                    <a16:creationId xmlns:a16="http://schemas.microsoft.com/office/drawing/2014/main" id="{72B7FF50-B30E-DDBE-E7A1-AAA950A3AB68}"/>
                  </a:ext>
                </a:extLst>
              </p:cNvPr>
              <p:cNvSpPr/>
              <p:nvPr/>
            </p:nvSpPr>
            <p:spPr>
              <a:xfrm>
                <a:off x="4208800" y="4389225"/>
                <a:ext cx="212675" cy="1017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4071" extrusionOk="0">
                    <a:moveTo>
                      <a:pt x="6756" y="1"/>
                    </a:moveTo>
                    <a:cubicBezTo>
                      <a:pt x="6512" y="1"/>
                      <a:pt x="6268" y="41"/>
                      <a:pt x="6024" y="123"/>
                    </a:cubicBezTo>
                    <a:cubicBezTo>
                      <a:pt x="5617" y="367"/>
                      <a:pt x="4152" y="1181"/>
                      <a:pt x="2809" y="1954"/>
                    </a:cubicBezTo>
                    <a:cubicBezTo>
                      <a:pt x="1466" y="2727"/>
                      <a:pt x="204" y="3419"/>
                      <a:pt x="204" y="3419"/>
                    </a:cubicBezTo>
                    <a:cubicBezTo>
                      <a:pt x="41" y="3541"/>
                      <a:pt x="1" y="3745"/>
                      <a:pt x="82" y="3908"/>
                    </a:cubicBezTo>
                    <a:cubicBezTo>
                      <a:pt x="164" y="4016"/>
                      <a:pt x="281" y="4070"/>
                      <a:pt x="399" y="4070"/>
                    </a:cubicBezTo>
                    <a:cubicBezTo>
                      <a:pt x="457" y="4070"/>
                      <a:pt x="516" y="4057"/>
                      <a:pt x="571" y="4030"/>
                    </a:cubicBezTo>
                    <a:cubicBezTo>
                      <a:pt x="571" y="4030"/>
                      <a:pt x="855" y="3826"/>
                      <a:pt x="1344" y="3582"/>
                    </a:cubicBezTo>
                    <a:cubicBezTo>
                      <a:pt x="2076" y="3134"/>
                      <a:pt x="3175" y="2524"/>
                      <a:pt x="4152" y="1954"/>
                    </a:cubicBezTo>
                    <a:cubicBezTo>
                      <a:pt x="5169" y="1384"/>
                      <a:pt x="6024" y="896"/>
                      <a:pt x="6309" y="733"/>
                    </a:cubicBezTo>
                    <a:cubicBezTo>
                      <a:pt x="6431" y="693"/>
                      <a:pt x="6594" y="652"/>
                      <a:pt x="6756" y="652"/>
                    </a:cubicBezTo>
                    <a:cubicBezTo>
                      <a:pt x="7041" y="652"/>
                      <a:pt x="7326" y="733"/>
                      <a:pt x="7570" y="815"/>
                    </a:cubicBezTo>
                    <a:cubicBezTo>
                      <a:pt x="7693" y="855"/>
                      <a:pt x="7815" y="937"/>
                      <a:pt x="7855" y="937"/>
                    </a:cubicBezTo>
                    <a:lnTo>
                      <a:pt x="7937" y="977"/>
                    </a:lnTo>
                    <a:lnTo>
                      <a:pt x="7977" y="1018"/>
                    </a:lnTo>
                    <a:cubicBezTo>
                      <a:pt x="8021" y="1040"/>
                      <a:pt x="8068" y="1050"/>
                      <a:pt x="8114" y="1050"/>
                    </a:cubicBezTo>
                    <a:cubicBezTo>
                      <a:pt x="8240" y="1050"/>
                      <a:pt x="8365" y="974"/>
                      <a:pt x="8425" y="855"/>
                    </a:cubicBezTo>
                    <a:cubicBezTo>
                      <a:pt x="8506" y="693"/>
                      <a:pt x="8466" y="489"/>
                      <a:pt x="8303" y="408"/>
                    </a:cubicBezTo>
                    <a:cubicBezTo>
                      <a:pt x="8262" y="408"/>
                      <a:pt x="7570" y="1"/>
                      <a:pt x="67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1869;p35">
                <a:extLst>
                  <a:ext uri="{FF2B5EF4-FFF2-40B4-BE49-F238E27FC236}">
                    <a16:creationId xmlns:a16="http://schemas.microsoft.com/office/drawing/2014/main" id="{B7404779-BB7D-B08E-EAC9-D4F397B82EEC}"/>
                  </a:ext>
                </a:extLst>
              </p:cNvPr>
              <p:cNvSpPr/>
              <p:nvPr/>
            </p:nvSpPr>
            <p:spPr>
              <a:xfrm>
                <a:off x="4107075" y="4395325"/>
                <a:ext cx="78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240" extrusionOk="0">
                    <a:moveTo>
                      <a:pt x="2736" y="1"/>
                    </a:moveTo>
                    <a:cubicBezTo>
                      <a:pt x="2677" y="1"/>
                      <a:pt x="2618" y="14"/>
                      <a:pt x="2564" y="42"/>
                    </a:cubicBezTo>
                    <a:lnTo>
                      <a:pt x="204" y="1629"/>
                    </a:lnTo>
                    <a:cubicBezTo>
                      <a:pt x="41" y="1710"/>
                      <a:pt x="0" y="1954"/>
                      <a:pt x="122" y="2076"/>
                    </a:cubicBezTo>
                    <a:cubicBezTo>
                      <a:pt x="176" y="2185"/>
                      <a:pt x="285" y="2239"/>
                      <a:pt x="399" y="2239"/>
                    </a:cubicBezTo>
                    <a:cubicBezTo>
                      <a:pt x="457" y="2239"/>
                      <a:pt x="516" y="2226"/>
                      <a:pt x="570" y="2199"/>
                    </a:cubicBezTo>
                    <a:lnTo>
                      <a:pt x="2930" y="611"/>
                    </a:lnTo>
                    <a:cubicBezTo>
                      <a:pt x="3093" y="530"/>
                      <a:pt x="3134" y="286"/>
                      <a:pt x="3052" y="164"/>
                    </a:cubicBezTo>
                    <a:cubicBezTo>
                      <a:pt x="2971" y="55"/>
                      <a:pt x="2853" y="1"/>
                      <a:pt x="2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1870;p35">
                <a:extLst>
                  <a:ext uri="{FF2B5EF4-FFF2-40B4-BE49-F238E27FC236}">
                    <a16:creationId xmlns:a16="http://schemas.microsoft.com/office/drawing/2014/main" id="{C780A994-28D2-AC6A-DB32-B92D830648BB}"/>
                  </a:ext>
                </a:extLst>
              </p:cNvPr>
              <p:cNvSpPr/>
              <p:nvPr/>
            </p:nvSpPr>
            <p:spPr>
              <a:xfrm>
                <a:off x="3132375" y="4321475"/>
                <a:ext cx="590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625" h="14310" extrusionOk="0">
                    <a:moveTo>
                      <a:pt x="14225" y="1"/>
                    </a:moveTo>
                    <a:cubicBezTo>
                      <a:pt x="14163" y="1"/>
                      <a:pt x="14101" y="8"/>
                      <a:pt x="14041" y="25"/>
                    </a:cubicBezTo>
                    <a:cubicBezTo>
                      <a:pt x="12983" y="269"/>
                      <a:pt x="12209" y="1042"/>
                      <a:pt x="12209" y="1042"/>
                    </a:cubicBezTo>
                    <a:cubicBezTo>
                      <a:pt x="12209" y="1042"/>
                      <a:pt x="11762" y="795"/>
                      <a:pt x="11144" y="795"/>
                    </a:cubicBezTo>
                    <a:cubicBezTo>
                      <a:pt x="10757" y="795"/>
                      <a:pt x="10303" y="892"/>
                      <a:pt x="9849" y="1205"/>
                    </a:cubicBezTo>
                    <a:cubicBezTo>
                      <a:pt x="8669" y="1978"/>
                      <a:pt x="7489" y="2222"/>
                      <a:pt x="6186" y="3280"/>
                    </a:cubicBezTo>
                    <a:cubicBezTo>
                      <a:pt x="4884" y="4339"/>
                      <a:pt x="1058" y="6821"/>
                      <a:pt x="529" y="7757"/>
                    </a:cubicBezTo>
                    <a:cubicBezTo>
                      <a:pt x="0" y="8652"/>
                      <a:pt x="7244" y="14309"/>
                      <a:pt x="7244" y="14309"/>
                    </a:cubicBezTo>
                    <a:cubicBezTo>
                      <a:pt x="7244" y="14309"/>
                      <a:pt x="15872" y="14187"/>
                      <a:pt x="17215" y="13373"/>
                    </a:cubicBezTo>
                    <a:cubicBezTo>
                      <a:pt x="18517" y="12600"/>
                      <a:pt x="21651" y="10362"/>
                      <a:pt x="21814" y="9466"/>
                    </a:cubicBezTo>
                    <a:cubicBezTo>
                      <a:pt x="21903" y="8786"/>
                      <a:pt x="21497" y="8320"/>
                      <a:pt x="20768" y="8320"/>
                    </a:cubicBezTo>
                    <a:cubicBezTo>
                      <a:pt x="20494" y="8320"/>
                      <a:pt x="20175" y="8386"/>
                      <a:pt x="19820" y="8530"/>
                    </a:cubicBezTo>
                    <a:cubicBezTo>
                      <a:pt x="18517" y="9059"/>
                      <a:pt x="15099" y="10362"/>
                      <a:pt x="14570" y="10362"/>
                    </a:cubicBezTo>
                    <a:cubicBezTo>
                      <a:pt x="14041" y="10362"/>
                      <a:pt x="11802" y="9589"/>
                      <a:pt x="11802" y="9589"/>
                    </a:cubicBezTo>
                    <a:cubicBezTo>
                      <a:pt x="11802" y="9589"/>
                      <a:pt x="15628" y="6170"/>
                      <a:pt x="17215" y="5275"/>
                    </a:cubicBezTo>
                    <a:cubicBezTo>
                      <a:pt x="17887" y="4868"/>
                      <a:pt x="18589" y="4715"/>
                      <a:pt x="19245" y="4715"/>
                    </a:cubicBezTo>
                    <a:cubicBezTo>
                      <a:pt x="20100" y="4715"/>
                      <a:pt x="20877" y="4975"/>
                      <a:pt x="21407" y="5275"/>
                    </a:cubicBezTo>
                    <a:cubicBezTo>
                      <a:pt x="21515" y="5334"/>
                      <a:pt x="21632" y="5361"/>
                      <a:pt x="21752" y="5361"/>
                    </a:cubicBezTo>
                    <a:cubicBezTo>
                      <a:pt x="22618" y="5361"/>
                      <a:pt x="23624" y="3945"/>
                      <a:pt x="22587" y="3158"/>
                    </a:cubicBezTo>
                    <a:cubicBezTo>
                      <a:pt x="21503" y="2298"/>
                      <a:pt x="19971" y="1679"/>
                      <a:pt x="18719" y="1679"/>
                    </a:cubicBezTo>
                    <a:cubicBezTo>
                      <a:pt x="18609" y="1679"/>
                      <a:pt x="18501" y="1683"/>
                      <a:pt x="18395" y="1693"/>
                    </a:cubicBezTo>
                    <a:cubicBezTo>
                      <a:pt x="17052" y="1856"/>
                      <a:pt x="16564" y="2100"/>
                      <a:pt x="16564" y="2100"/>
                    </a:cubicBezTo>
                    <a:cubicBezTo>
                      <a:pt x="16564" y="2100"/>
                      <a:pt x="15261" y="1"/>
                      <a:pt x="142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1871;p35">
                <a:extLst>
                  <a:ext uri="{FF2B5EF4-FFF2-40B4-BE49-F238E27FC236}">
                    <a16:creationId xmlns:a16="http://schemas.microsoft.com/office/drawing/2014/main" id="{38979F25-0724-0370-C728-BFB0C60E4B23}"/>
                  </a:ext>
                </a:extLst>
              </p:cNvPr>
              <p:cNvSpPr/>
              <p:nvPr/>
            </p:nvSpPr>
            <p:spPr>
              <a:xfrm>
                <a:off x="3136450" y="4312925"/>
                <a:ext cx="579950" cy="374425"/>
              </a:xfrm>
              <a:custGeom>
                <a:avLst/>
                <a:gdLst/>
                <a:ahLst/>
                <a:cxnLst/>
                <a:rect l="l" t="t" r="r" b="b"/>
                <a:pathLst>
                  <a:path w="23198" h="14977" extrusionOk="0">
                    <a:moveTo>
                      <a:pt x="14041" y="652"/>
                    </a:moveTo>
                    <a:cubicBezTo>
                      <a:pt x="14203" y="652"/>
                      <a:pt x="14407" y="733"/>
                      <a:pt x="14651" y="936"/>
                    </a:cubicBezTo>
                    <a:cubicBezTo>
                      <a:pt x="15017" y="1181"/>
                      <a:pt x="15384" y="1628"/>
                      <a:pt x="15628" y="1995"/>
                    </a:cubicBezTo>
                    <a:cubicBezTo>
                      <a:pt x="15791" y="2157"/>
                      <a:pt x="15913" y="2320"/>
                      <a:pt x="15953" y="2442"/>
                    </a:cubicBezTo>
                    <a:lnTo>
                      <a:pt x="16075" y="2564"/>
                    </a:lnTo>
                    <a:lnTo>
                      <a:pt x="16075" y="2605"/>
                    </a:lnTo>
                    <a:cubicBezTo>
                      <a:pt x="16165" y="2724"/>
                      <a:pt x="16276" y="2800"/>
                      <a:pt x="16393" y="2800"/>
                    </a:cubicBezTo>
                    <a:cubicBezTo>
                      <a:pt x="16436" y="2800"/>
                      <a:pt x="16479" y="2790"/>
                      <a:pt x="16523" y="2768"/>
                    </a:cubicBezTo>
                    <a:cubicBezTo>
                      <a:pt x="16564" y="2727"/>
                      <a:pt x="17052" y="2524"/>
                      <a:pt x="18232" y="2402"/>
                    </a:cubicBezTo>
                    <a:cubicBezTo>
                      <a:pt x="18354" y="2361"/>
                      <a:pt x="18477" y="2361"/>
                      <a:pt x="18558" y="2361"/>
                    </a:cubicBezTo>
                    <a:cubicBezTo>
                      <a:pt x="19697" y="2361"/>
                      <a:pt x="21203" y="2971"/>
                      <a:pt x="22221" y="3785"/>
                    </a:cubicBezTo>
                    <a:cubicBezTo>
                      <a:pt x="22465" y="3948"/>
                      <a:pt x="22506" y="4152"/>
                      <a:pt x="22506" y="4355"/>
                    </a:cubicBezTo>
                    <a:cubicBezTo>
                      <a:pt x="22546" y="4558"/>
                      <a:pt x="22424" y="4843"/>
                      <a:pt x="22221" y="5047"/>
                    </a:cubicBezTo>
                    <a:cubicBezTo>
                      <a:pt x="22017" y="5250"/>
                      <a:pt x="21773" y="5372"/>
                      <a:pt x="21610" y="5372"/>
                    </a:cubicBezTo>
                    <a:cubicBezTo>
                      <a:pt x="21529" y="5372"/>
                      <a:pt x="21488" y="5332"/>
                      <a:pt x="21407" y="5291"/>
                    </a:cubicBezTo>
                    <a:cubicBezTo>
                      <a:pt x="20837" y="4965"/>
                      <a:pt x="20023" y="4721"/>
                      <a:pt x="19087" y="4721"/>
                    </a:cubicBezTo>
                    <a:cubicBezTo>
                      <a:pt x="18395" y="4721"/>
                      <a:pt x="17622" y="4884"/>
                      <a:pt x="16849" y="5291"/>
                    </a:cubicBezTo>
                    <a:cubicBezTo>
                      <a:pt x="16035" y="5779"/>
                      <a:pt x="14692" y="6878"/>
                      <a:pt x="13552" y="7855"/>
                    </a:cubicBezTo>
                    <a:cubicBezTo>
                      <a:pt x="12372" y="8832"/>
                      <a:pt x="11436" y="9686"/>
                      <a:pt x="11436" y="9686"/>
                    </a:cubicBezTo>
                    <a:cubicBezTo>
                      <a:pt x="11355" y="9768"/>
                      <a:pt x="11314" y="9890"/>
                      <a:pt x="11314" y="10012"/>
                    </a:cubicBezTo>
                    <a:cubicBezTo>
                      <a:pt x="11355" y="10093"/>
                      <a:pt x="11436" y="10215"/>
                      <a:pt x="11558" y="10256"/>
                    </a:cubicBezTo>
                    <a:cubicBezTo>
                      <a:pt x="11558" y="10256"/>
                      <a:pt x="12087" y="10460"/>
                      <a:pt x="12738" y="10663"/>
                    </a:cubicBezTo>
                    <a:cubicBezTo>
                      <a:pt x="13064" y="10744"/>
                      <a:pt x="13389" y="10826"/>
                      <a:pt x="13674" y="10907"/>
                    </a:cubicBezTo>
                    <a:cubicBezTo>
                      <a:pt x="13959" y="10989"/>
                      <a:pt x="14203" y="11070"/>
                      <a:pt x="14407" y="11070"/>
                    </a:cubicBezTo>
                    <a:cubicBezTo>
                      <a:pt x="14529" y="11070"/>
                      <a:pt x="14651" y="11029"/>
                      <a:pt x="14814" y="10989"/>
                    </a:cubicBezTo>
                    <a:cubicBezTo>
                      <a:pt x="15343" y="10867"/>
                      <a:pt x="16320" y="10500"/>
                      <a:pt x="17256" y="10175"/>
                    </a:cubicBezTo>
                    <a:cubicBezTo>
                      <a:pt x="18232" y="9808"/>
                      <a:pt x="19209" y="9442"/>
                      <a:pt x="19779" y="9198"/>
                    </a:cubicBezTo>
                    <a:cubicBezTo>
                      <a:pt x="20104" y="9076"/>
                      <a:pt x="20389" y="8994"/>
                      <a:pt x="20593" y="8994"/>
                    </a:cubicBezTo>
                    <a:cubicBezTo>
                      <a:pt x="20878" y="8994"/>
                      <a:pt x="21040" y="9076"/>
                      <a:pt x="21163" y="9157"/>
                    </a:cubicBezTo>
                    <a:cubicBezTo>
                      <a:pt x="21244" y="9279"/>
                      <a:pt x="21285" y="9401"/>
                      <a:pt x="21325" y="9605"/>
                    </a:cubicBezTo>
                    <a:lnTo>
                      <a:pt x="21285" y="9768"/>
                    </a:lnTo>
                    <a:cubicBezTo>
                      <a:pt x="21285" y="9768"/>
                      <a:pt x="21244" y="9890"/>
                      <a:pt x="21163" y="10012"/>
                    </a:cubicBezTo>
                    <a:cubicBezTo>
                      <a:pt x="20878" y="10460"/>
                      <a:pt x="20064" y="11192"/>
                      <a:pt x="19209" y="11843"/>
                    </a:cubicBezTo>
                    <a:cubicBezTo>
                      <a:pt x="18354" y="12494"/>
                      <a:pt x="17418" y="13105"/>
                      <a:pt x="16849" y="13430"/>
                    </a:cubicBezTo>
                    <a:cubicBezTo>
                      <a:pt x="16767" y="13512"/>
                      <a:pt x="16523" y="13593"/>
                      <a:pt x="16157" y="13675"/>
                    </a:cubicBezTo>
                    <a:cubicBezTo>
                      <a:pt x="14936" y="13919"/>
                      <a:pt x="12657" y="14082"/>
                      <a:pt x="10663" y="14204"/>
                    </a:cubicBezTo>
                    <a:cubicBezTo>
                      <a:pt x="9686" y="14244"/>
                      <a:pt x="8791" y="14285"/>
                      <a:pt x="8139" y="14285"/>
                    </a:cubicBezTo>
                    <a:cubicBezTo>
                      <a:pt x="7739" y="14310"/>
                      <a:pt x="7416" y="14320"/>
                      <a:pt x="7226" y="14323"/>
                    </a:cubicBezTo>
                    <a:lnTo>
                      <a:pt x="7226" y="14323"/>
                    </a:lnTo>
                    <a:cubicBezTo>
                      <a:pt x="7086" y="14220"/>
                      <a:pt x="6707" y="13937"/>
                      <a:pt x="6227" y="13553"/>
                    </a:cubicBezTo>
                    <a:cubicBezTo>
                      <a:pt x="5291" y="12779"/>
                      <a:pt x="3866" y="11599"/>
                      <a:pt x="2686" y="10541"/>
                    </a:cubicBezTo>
                    <a:cubicBezTo>
                      <a:pt x="2116" y="9971"/>
                      <a:pt x="1587" y="9442"/>
                      <a:pt x="1221" y="9035"/>
                    </a:cubicBezTo>
                    <a:cubicBezTo>
                      <a:pt x="1017" y="8791"/>
                      <a:pt x="895" y="8628"/>
                      <a:pt x="814" y="8465"/>
                    </a:cubicBezTo>
                    <a:cubicBezTo>
                      <a:pt x="733" y="8384"/>
                      <a:pt x="733" y="8343"/>
                      <a:pt x="692" y="8262"/>
                    </a:cubicBezTo>
                    <a:lnTo>
                      <a:pt x="692" y="8221"/>
                    </a:lnTo>
                    <a:lnTo>
                      <a:pt x="674" y="8221"/>
                    </a:lnTo>
                    <a:cubicBezTo>
                      <a:pt x="784" y="8048"/>
                      <a:pt x="1093" y="7745"/>
                      <a:pt x="1506" y="7407"/>
                    </a:cubicBezTo>
                    <a:cubicBezTo>
                      <a:pt x="2157" y="6838"/>
                      <a:pt x="3093" y="6186"/>
                      <a:pt x="3988" y="5535"/>
                    </a:cubicBezTo>
                    <a:cubicBezTo>
                      <a:pt x="4884" y="4884"/>
                      <a:pt x="5698" y="4314"/>
                      <a:pt x="6227" y="3907"/>
                    </a:cubicBezTo>
                    <a:cubicBezTo>
                      <a:pt x="7488" y="2890"/>
                      <a:pt x="8628" y="2646"/>
                      <a:pt x="9889" y="1791"/>
                    </a:cubicBezTo>
                    <a:cubicBezTo>
                      <a:pt x="10256" y="1547"/>
                      <a:pt x="10622" y="1465"/>
                      <a:pt x="10948" y="1465"/>
                    </a:cubicBezTo>
                    <a:cubicBezTo>
                      <a:pt x="11232" y="1465"/>
                      <a:pt x="11477" y="1547"/>
                      <a:pt x="11639" y="1588"/>
                    </a:cubicBezTo>
                    <a:cubicBezTo>
                      <a:pt x="11721" y="1628"/>
                      <a:pt x="11802" y="1628"/>
                      <a:pt x="11843" y="1669"/>
                    </a:cubicBezTo>
                    <a:lnTo>
                      <a:pt x="11884" y="1669"/>
                    </a:lnTo>
                    <a:lnTo>
                      <a:pt x="11884" y="1710"/>
                    </a:lnTo>
                    <a:cubicBezTo>
                      <a:pt x="11928" y="1725"/>
                      <a:pt x="11978" y="1734"/>
                      <a:pt x="12030" y="1734"/>
                    </a:cubicBezTo>
                    <a:cubicBezTo>
                      <a:pt x="12119" y="1734"/>
                      <a:pt x="12213" y="1706"/>
                      <a:pt x="12291" y="1628"/>
                    </a:cubicBezTo>
                    <a:cubicBezTo>
                      <a:pt x="12372" y="1547"/>
                      <a:pt x="13105" y="896"/>
                      <a:pt x="13959" y="692"/>
                    </a:cubicBezTo>
                    <a:lnTo>
                      <a:pt x="14041" y="652"/>
                    </a:lnTo>
                    <a:close/>
                    <a:moveTo>
                      <a:pt x="13796" y="0"/>
                    </a:moveTo>
                    <a:cubicBezTo>
                      <a:pt x="12945" y="244"/>
                      <a:pt x="12275" y="760"/>
                      <a:pt x="11974" y="1005"/>
                    </a:cubicBezTo>
                    <a:lnTo>
                      <a:pt x="11974" y="1005"/>
                    </a:lnTo>
                    <a:cubicBezTo>
                      <a:pt x="11756" y="922"/>
                      <a:pt x="11398" y="814"/>
                      <a:pt x="10948" y="814"/>
                    </a:cubicBezTo>
                    <a:cubicBezTo>
                      <a:pt x="10500" y="814"/>
                      <a:pt x="10012" y="896"/>
                      <a:pt x="9482" y="1262"/>
                    </a:cubicBezTo>
                    <a:cubicBezTo>
                      <a:pt x="8384" y="1995"/>
                      <a:pt x="7163" y="2279"/>
                      <a:pt x="5820" y="3378"/>
                    </a:cubicBezTo>
                    <a:cubicBezTo>
                      <a:pt x="5169" y="3867"/>
                      <a:pt x="3866" y="4762"/>
                      <a:pt x="2686" y="5617"/>
                    </a:cubicBezTo>
                    <a:cubicBezTo>
                      <a:pt x="2116" y="6064"/>
                      <a:pt x="1547" y="6512"/>
                      <a:pt x="1058" y="6878"/>
                    </a:cubicBezTo>
                    <a:cubicBezTo>
                      <a:pt x="610" y="7285"/>
                      <a:pt x="244" y="7611"/>
                      <a:pt x="81" y="7936"/>
                    </a:cubicBezTo>
                    <a:cubicBezTo>
                      <a:pt x="41" y="8018"/>
                      <a:pt x="0" y="8099"/>
                      <a:pt x="0" y="8221"/>
                    </a:cubicBezTo>
                    <a:cubicBezTo>
                      <a:pt x="0" y="8343"/>
                      <a:pt x="41" y="8506"/>
                      <a:pt x="122" y="8628"/>
                    </a:cubicBezTo>
                    <a:cubicBezTo>
                      <a:pt x="326" y="9076"/>
                      <a:pt x="855" y="9686"/>
                      <a:pt x="1547" y="10337"/>
                    </a:cubicBezTo>
                    <a:cubicBezTo>
                      <a:pt x="3541" y="12332"/>
                      <a:pt x="6837" y="14896"/>
                      <a:pt x="6837" y="14936"/>
                    </a:cubicBezTo>
                    <a:cubicBezTo>
                      <a:pt x="6919" y="14977"/>
                      <a:pt x="7000" y="14977"/>
                      <a:pt x="7081" y="14977"/>
                    </a:cubicBezTo>
                    <a:cubicBezTo>
                      <a:pt x="7081" y="14977"/>
                      <a:pt x="9238" y="14977"/>
                      <a:pt x="11558" y="14814"/>
                    </a:cubicBezTo>
                    <a:cubicBezTo>
                      <a:pt x="12738" y="14773"/>
                      <a:pt x="13959" y="14651"/>
                      <a:pt x="14977" y="14529"/>
                    </a:cubicBezTo>
                    <a:cubicBezTo>
                      <a:pt x="15465" y="14489"/>
                      <a:pt x="15913" y="14407"/>
                      <a:pt x="16320" y="14326"/>
                    </a:cubicBezTo>
                    <a:cubicBezTo>
                      <a:pt x="16686" y="14244"/>
                      <a:pt x="16971" y="14163"/>
                      <a:pt x="17215" y="14041"/>
                    </a:cubicBezTo>
                    <a:cubicBezTo>
                      <a:pt x="17866" y="13634"/>
                      <a:pt x="19006" y="12861"/>
                      <a:pt x="19982" y="12087"/>
                    </a:cubicBezTo>
                    <a:cubicBezTo>
                      <a:pt x="20471" y="11680"/>
                      <a:pt x="20918" y="11274"/>
                      <a:pt x="21285" y="10907"/>
                    </a:cubicBezTo>
                    <a:cubicBezTo>
                      <a:pt x="21447" y="10744"/>
                      <a:pt x="21610" y="10541"/>
                      <a:pt x="21732" y="10378"/>
                    </a:cubicBezTo>
                    <a:cubicBezTo>
                      <a:pt x="21854" y="10215"/>
                      <a:pt x="21936" y="10053"/>
                      <a:pt x="21976" y="9849"/>
                    </a:cubicBezTo>
                    <a:cubicBezTo>
                      <a:pt x="21976" y="9768"/>
                      <a:pt x="21976" y="9686"/>
                      <a:pt x="21976" y="9605"/>
                    </a:cubicBezTo>
                    <a:cubicBezTo>
                      <a:pt x="21976" y="9239"/>
                      <a:pt x="21854" y="8913"/>
                      <a:pt x="21610" y="8669"/>
                    </a:cubicBezTo>
                    <a:cubicBezTo>
                      <a:pt x="21366" y="8425"/>
                      <a:pt x="21000" y="8343"/>
                      <a:pt x="20593" y="8343"/>
                    </a:cubicBezTo>
                    <a:cubicBezTo>
                      <a:pt x="20267" y="8343"/>
                      <a:pt x="19942" y="8425"/>
                      <a:pt x="19535" y="8547"/>
                    </a:cubicBezTo>
                    <a:cubicBezTo>
                      <a:pt x="18883" y="8832"/>
                      <a:pt x="17703" y="9279"/>
                      <a:pt x="16645" y="9686"/>
                    </a:cubicBezTo>
                    <a:cubicBezTo>
                      <a:pt x="16075" y="9890"/>
                      <a:pt x="15587" y="10053"/>
                      <a:pt x="15180" y="10175"/>
                    </a:cubicBezTo>
                    <a:cubicBezTo>
                      <a:pt x="14977" y="10256"/>
                      <a:pt x="14773" y="10297"/>
                      <a:pt x="14651" y="10337"/>
                    </a:cubicBezTo>
                    <a:cubicBezTo>
                      <a:pt x="14529" y="10378"/>
                      <a:pt x="14407" y="10378"/>
                      <a:pt x="14407" y="10378"/>
                    </a:cubicBezTo>
                    <a:cubicBezTo>
                      <a:pt x="14366" y="10378"/>
                      <a:pt x="14122" y="10337"/>
                      <a:pt x="13837" y="10256"/>
                    </a:cubicBezTo>
                    <a:cubicBezTo>
                      <a:pt x="13430" y="10175"/>
                      <a:pt x="12901" y="10012"/>
                      <a:pt x="12494" y="9849"/>
                    </a:cubicBezTo>
                    <a:cubicBezTo>
                      <a:pt x="12435" y="9831"/>
                      <a:pt x="12378" y="9814"/>
                      <a:pt x="12323" y="9796"/>
                    </a:cubicBezTo>
                    <a:lnTo>
                      <a:pt x="12323" y="9796"/>
                    </a:lnTo>
                    <a:cubicBezTo>
                      <a:pt x="12376" y="9750"/>
                      <a:pt x="12434" y="9699"/>
                      <a:pt x="12494" y="9646"/>
                    </a:cubicBezTo>
                    <a:cubicBezTo>
                      <a:pt x="13064" y="9117"/>
                      <a:pt x="13959" y="8384"/>
                      <a:pt x="14854" y="7651"/>
                    </a:cubicBezTo>
                    <a:cubicBezTo>
                      <a:pt x="15750" y="6919"/>
                      <a:pt x="16645" y="6227"/>
                      <a:pt x="17215" y="5901"/>
                    </a:cubicBezTo>
                    <a:cubicBezTo>
                      <a:pt x="17825" y="5535"/>
                      <a:pt x="18477" y="5372"/>
                      <a:pt x="19087" y="5372"/>
                    </a:cubicBezTo>
                    <a:cubicBezTo>
                      <a:pt x="19860" y="5372"/>
                      <a:pt x="20593" y="5617"/>
                      <a:pt x="21081" y="5901"/>
                    </a:cubicBezTo>
                    <a:cubicBezTo>
                      <a:pt x="21244" y="5983"/>
                      <a:pt x="21447" y="6024"/>
                      <a:pt x="21610" y="6024"/>
                    </a:cubicBezTo>
                    <a:cubicBezTo>
                      <a:pt x="22058" y="6024"/>
                      <a:pt x="22424" y="5820"/>
                      <a:pt x="22709" y="5495"/>
                    </a:cubicBezTo>
                    <a:cubicBezTo>
                      <a:pt x="22994" y="5210"/>
                      <a:pt x="23197" y="4803"/>
                      <a:pt x="23197" y="4355"/>
                    </a:cubicBezTo>
                    <a:cubicBezTo>
                      <a:pt x="23197" y="3948"/>
                      <a:pt x="23035" y="3541"/>
                      <a:pt x="22628" y="3215"/>
                    </a:cubicBezTo>
                    <a:cubicBezTo>
                      <a:pt x="21488" y="2361"/>
                      <a:pt x="19942" y="1710"/>
                      <a:pt x="18558" y="1710"/>
                    </a:cubicBezTo>
                    <a:lnTo>
                      <a:pt x="18192" y="1710"/>
                    </a:lnTo>
                    <a:cubicBezTo>
                      <a:pt x="17337" y="1787"/>
                      <a:pt x="16796" y="1931"/>
                      <a:pt x="16504" y="2036"/>
                    </a:cubicBezTo>
                    <a:lnTo>
                      <a:pt x="16504" y="2036"/>
                    </a:lnTo>
                    <a:cubicBezTo>
                      <a:pt x="16359" y="1821"/>
                      <a:pt x="16137" y="1493"/>
                      <a:pt x="15872" y="1181"/>
                    </a:cubicBezTo>
                    <a:cubicBezTo>
                      <a:pt x="15628" y="896"/>
                      <a:pt x="15343" y="611"/>
                      <a:pt x="15058" y="367"/>
                    </a:cubicBezTo>
                    <a:cubicBezTo>
                      <a:pt x="14773" y="163"/>
                      <a:pt x="14448" y="0"/>
                      <a:pt x="140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1872;p35">
                <a:extLst>
                  <a:ext uri="{FF2B5EF4-FFF2-40B4-BE49-F238E27FC236}">
                    <a16:creationId xmlns:a16="http://schemas.microsoft.com/office/drawing/2014/main" id="{25F9A72B-6AD8-122F-ECA7-AC34C2DC37D5}"/>
                  </a:ext>
                </a:extLst>
              </p:cNvPr>
              <p:cNvSpPr/>
              <p:nvPr/>
            </p:nvSpPr>
            <p:spPr>
              <a:xfrm>
                <a:off x="3444725" y="4365825"/>
                <a:ext cx="110925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769" extrusionOk="0">
                    <a:moveTo>
                      <a:pt x="4038" y="1"/>
                    </a:moveTo>
                    <a:cubicBezTo>
                      <a:pt x="3980" y="1"/>
                      <a:pt x="3921" y="14"/>
                      <a:pt x="3866" y="41"/>
                    </a:cubicBezTo>
                    <a:lnTo>
                      <a:pt x="204" y="2158"/>
                    </a:lnTo>
                    <a:cubicBezTo>
                      <a:pt x="41" y="2239"/>
                      <a:pt x="0" y="2442"/>
                      <a:pt x="82" y="2605"/>
                    </a:cubicBezTo>
                    <a:cubicBezTo>
                      <a:pt x="136" y="2714"/>
                      <a:pt x="244" y="2768"/>
                      <a:pt x="359" y="2768"/>
                    </a:cubicBezTo>
                    <a:cubicBezTo>
                      <a:pt x="416" y="2768"/>
                      <a:pt x="475" y="2754"/>
                      <a:pt x="529" y="2727"/>
                    </a:cubicBezTo>
                    <a:lnTo>
                      <a:pt x="4233" y="611"/>
                    </a:lnTo>
                    <a:cubicBezTo>
                      <a:pt x="4396" y="530"/>
                      <a:pt x="4436" y="326"/>
                      <a:pt x="4355" y="163"/>
                    </a:cubicBezTo>
                    <a:cubicBezTo>
                      <a:pt x="4273" y="55"/>
                      <a:pt x="4156" y="1"/>
                      <a:pt x="4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1873;p35">
                <a:extLst>
                  <a:ext uri="{FF2B5EF4-FFF2-40B4-BE49-F238E27FC236}">
                    <a16:creationId xmlns:a16="http://schemas.microsoft.com/office/drawing/2014/main" id="{5824CD3A-A969-EB63-9E6C-1D564AF24A0A}"/>
                  </a:ext>
                </a:extLst>
              </p:cNvPr>
              <p:cNvSpPr/>
              <p:nvPr/>
            </p:nvSpPr>
            <p:spPr>
              <a:xfrm>
                <a:off x="3362300" y="4339625"/>
                <a:ext cx="8550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2504" extrusionOk="0">
                    <a:moveTo>
                      <a:pt x="3013" y="1"/>
                    </a:moveTo>
                    <a:cubicBezTo>
                      <a:pt x="2944" y="1"/>
                      <a:pt x="2873" y="24"/>
                      <a:pt x="2809" y="72"/>
                    </a:cubicBezTo>
                    <a:lnTo>
                      <a:pt x="204" y="1903"/>
                    </a:lnTo>
                    <a:cubicBezTo>
                      <a:pt x="41" y="1985"/>
                      <a:pt x="1" y="2188"/>
                      <a:pt x="123" y="2351"/>
                    </a:cubicBezTo>
                    <a:cubicBezTo>
                      <a:pt x="172" y="2450"/>
                      <a:pt x="281" y="2503"/>
                      <a:pt x="387" y="2503"/>
                    </a:cubicBezTo>
                    <a:cubicBezTo>
                      <a:pt x="455" y="2503"/>
                      <a:pt x="522" y="2481"/>
                      <a:pt x="571" y="2432"/>
                    </a:cubicBezTo>
                    <a:lnTo>
                      <a:pt x="3216" y="601"/>
                    </a:lnTo>
                    <a:cubicBezTo>
                      <a:pt x="3379" y="520"/>
                      <a:pt x="3419" y="275"/>
                      <a:pt x="3297" y="153"/>
                    </a:cubicBezTo>
                    <a:cubicBezTo>
                      <a:pt x="3223" y="55"/>
                      <a:pt x="3120" y="1"/>
                      <a:pt x="30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1874;p35">
                <a:extLst>
                  <a:ext uri="{FF2B5EF4-FFF2-40B4-BE49-F238E27FC236}">
                    <a16:creationId xmlns:a16="http://schemas.microsoft.com/office/drawing/2014/main" id="{F352F21A-7A07-A241-E8D5-30FD5DDE2552}"/>
                  </a:ext>
                </a:extLst>
              </p:cNvPr>
              <p:cNvSpPr/>
              <p:nvPr/>
            </p:nvSpPr>
            <p:spPr>
              <a:xfrm>
                <a:off x="2535150" y="3264975"/>
                <a:ext cx="1519025" cy="2054400"/>
              </a:xfrm>
              <a:custGeom>
                <a:avLst/>
                <a:gdLst/>
                <a:ahLst/>
                <a:cxnLst/>
                <a:rect l="l" t="t" r="r" b="b"/>
                <a:pathLst>
                  <a:path w="60761" h="82176" extrusionOk="0">
                    <a:moveTo>
                      <a:pt x="12494" y="0"/>
                    </a:moveTo>
                    <a:lnTo>
                      <a:pt x="6064" y="11680"/>
                    </a:lnTo>
                    <a:cubicBezTo>
                      <a:pt x="6064" y="11680"/>
                      <a:pt x="2360" y="16686"/>
                      <a:pt x="1180" y="20593"/>
                    </a:cubicBezTo>
                    <a:cubicBezTo>
                      <a:pt x="0" y="24541"/>
                      <a:pt x="1465" y="30198"/>
                      <a:pt x="1831" y="31500"/>
                    </a:cubicBezTo>
                    <a:cubicBezTo>
                      <a:pt x="2238" y="32802"/>
                      <a:pt x="23238" y="74151"/>
                      <a:pt x="25476" y="78220"/>
                    </a:cubicBezTo>
                    <a:cubicBezTo>
                      <a:pt x="27137" y="81239"/>
                      <a:pt x="28931" y="82175"/>
                      <a:pt x="30495" y="82175"/>
                    </a:cubicBezTo>
                    <a:cubicBezTo>
                      <a:pt x="31039" y="82175"/>
                      <a:pt x="31556" y="82062"/>
                      <a:pt x="32029" y="81883"/>
                    </a:cubicBezTo>
                    <a:cubicBezTo>
                      <a:pt x="33860" y="81232"/>
                      <a:pt x="54982" y="66133"/>
                      <a:pt x="55796" y="65360"/>
                    </a:cubicBezTo>
                    <a:cubicBezTo>
                      <a:pt x="56569" y="64587"/>
                      <a:pt x="60110" y="61575"/>
                      <a:pt x="60110" y="61575"/>
                    </a:cubicBezTo>
                    <a:cubicBezTo>
                      <a:pt x="60110" y="61575"/>
                      <a:pt x="60761" y="57343"/>
                      <a:pt x="57871" y="55145"/>
                    </a:cubicBezTo>
                    <a:cubicBezTo>
                      <a:pt x="56465" y="54056"/>
                      <a:pt x="55406" y="53776"/>
                      <a:pt x="54689" y="53776"/>
                    </a:cubicBezTo>
                    <a:cubicBezTo>
                      <a:pt x="53933" y="53776"/>
                      <a:pt x="53557" y="54087"/>
                      <a:pt x="53557" y="54087"/>
                    </a:cubicBezTo>
                    <a:lnTo>
                      <a:pt x="35203" y="59052"/>
                    </a:lnTo>
                    <a:cubicBezTo>
                      <a:pt x="35203" y="59052"/>
                      <a:pt x="24825" y="23360"/>
                      <a:pt x="23645" y="16523"/>
                    </a:cubicBezTo>
                    <a:cubicBezTo>
                      <a:pt x="22465" y="9727"/>
                      <a:pt x="24296" y="10093"/>
                      <a:pt x="20633" y="6430"/>
                    </a:cubicBezTo>
                    <a:cubicBezTo>
                      <a:pt x="16930" y="2768"/>
                      <a:pt x="12494" y="0"/>
                      <a:pt x="124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1875;p35">
                <a:extLst>
                  <a:ext uri="{FF2B5EF4-FFF2-40B4-BE49-F238E27FC236}">
                    <a16:creationId xmlns:a16="http://schemas.microsoft.com/office/drawing/2014/main" id="{2A7D6D6A-6B5A-C7FE-EDA0-2DB116A802C9}"/>
                  </a:ext>
                </a:extLst>
              </p:cNvPr>
              <p:cNvSpPr/>
              <p:nvPr/>
            </p:nvSpPr>
            <p:spPr>
              <a:xfrm>
                <a:off x="2553450" y="3316850"/>
                <a:ext cx="1490550" cy="2002325"/>
              </a:xfrm>
              <a:custGeom>
                <a:avLst/>
                <a:gdLst/>
                <a:ahLst/>
                <a:cxnLst/>
                <a:rect l="l" t="t" r="r" b="b"/>
                <a:pathLst>
                  <a:path w="59622" h="80093" extrusionOk="0">
                    <a:moveTo>
                      <a:pt x="10623" y="1"/>
                    </a:moveTo>
                    <a:lnTo>
                      <a:pt x="5332" y="9605"/>
                    </a:lnTo>
                    <a:cubicBezTo>
                      <a:pt x="5332" y="9605"/>
                      <a:pt x="1628" y="14611"/>
                      <a:pt x="448" y="18518"/>
                    </a:cubicBezTo>
                    <a:cubicBezTo>
                      <a:pt x="123" y="19658"/>
                      <a:pt x="1" y="20878"/>
                      <a:pt x="1" y="22099"/>
                    </a:cubicBezTo>
                    <a:cubicBezTo>
                      <a:pt x="1" y="25314"/>
                      <a:pt x="815" y="28489"/>
                      <a:pt x="1099" y="29425"/>
                    </a:cubicBezTo>
                    <a:cubicBezTo>
                      <a:pt x="1222" y="29750"/>
                      <a:pt x="2442" y="32233"/>
                      <a:pt x="4274" y="35936"/>
                    </a:cubicBezTo>
                    <a:cubicBezTo>
                      <a:pt x="4477" y="36303"/>
                      <a:pt x="4640" y="36710"/>
                      <a:pt x="4844" y="37076"/>
                    </a:cubicBezTo>
                    <a:cubicBezTo>
                      <a:pt x="5088" y="37524"/>
                      <a:pt x="5291" y="38012"/>
                      <a:pt x="5535" y="38460"/>
                    </a:cubicBezTo>
                    <a:cubicBezTo>
                      <a:pt x="5576" y="38582"/>
                      <a:pt x="5658" y="38663"/>
                      <a:pt x="5698" y="38785"/>
                    </a:cubicBezTo>
                    <a:cubicBezTo>
                      <a:pt x="7977" y="43384"/>
                      <a:pt x="10907" y="49082"/>
                      <a:pt x="13716" y="54698"/>
                    </a:cubicBezTo>
                    <a:lnTo>
                      <a:pt x="13878" y="54576"/>
                    </a:lnTo>
                    <a:cubicBezTo>
                      <a:pt x="13878" y="54576"/>
                      <a:pt x="14163" y="55308"/>
                      <a:pt x="14652" y="56489"/>
                    </a:cubicBezTo>
                    <a:cubicBezTo>
                      <a:pt x="19291" y="65645"/>
                      <a:pt x="23605" y="74029"/>
                      <a:pt x="24663" y="76023"/>
                    </a:cubicBezTo>
                    <a:cubicBezTo>
                      <a:pt x="26006" y="77855"/>
                      <a:pt x="27308" y="79279"/>
                      <a:pt x="28448" y="79889"/>
                    </a:cubicBezTo>
                    <a:cubicBezTo>
                      <a:pt x="28936" y="80052"/>
                      <a:pt x="29343" y="80093"/>
                      <a:pt x="29791" y="80093"/>
                    </a:cubicBezTo>
                    <a:cubicBezTo>
                      <a:pt x="29994" y="80093"/>
                      <a:pt x="30198" y="80093"/>
                      <a:pt x="30361" y="80052"/>
                    </a:cubicBezTo>
                    <a:cubicBezTo>
                      <a:pt x="30401" y="80052"/>
                      <a:pt x="30442" y="80052"/>
                      <a:pt x="30442" y="80012"/>
                    </a:cubicBezTo>
                    <a:cubicBezTo>
                      <a:pt x="35814" y="76634"/>
                      <a:pt x="54372" y="63977"/>
                      <a:pt x="55064" y="63285"/>
                    </a:cubicBezTo>
                    <a:cubicBezTo>
                      <a:pt x="55308" y="63041"/>
                      <a:pt x="55878" y="62512"/>
                      <a:pt x="56529" y="61942"/>
                    </a:cubicBezTo>
                    <a:cubicBezTo>
                      <a:pt x="56773" y="61738"/>
                      <a:pt x="57058" y="61494"/>
                      <a:pt x="57302" y="61250"/>
                    </a:cubicBezTo>
                    <a:cubicBezTo>
                      <a:pt x="57750" y="60884"/>
                      <a:pt x="58157" y="60558"/>
                      <a:pt x="58482" y="60273"/>
                    </a:cubicBezTo>
                    <a:cubicBezTo>
                      <a:pt x="58849" y="59948"/>
                      <a:pt x="59133" y="59704"/>
                      <a:pt x="59296" y="59582"/>
                    </a:cubicBezTo>
                    <a:cubicBezTo>
                      <a:pt x="59337" y="59500"/>
                      <a:pt x="59378" y="59500"/>
                      <a:pt x="59378" y="59500"/>
                    </a:cubicBezTo>
                    <a:cubicBezTo>
                      <a:pt x="59378" y="59459"/>
                      <a:pt x="59622" y="58035"/>
                      <a:pt x="59215" y="56407"/>
                    </a:cubicBezTo>
                    <a:cubicBezTo>
                      <a:pt x="51849" y="59337"/>
                      <a:pt x="36709" y="65401"/>
                      <a:pt x="35814" y="66297"/>
                    </a:cubicBezTo>
                    <a:cubicBezTo>
                      <a:pt x="35570" y="66541"/>
                      <a:pt x="35407" y="66622"/>
                      <a:pt x="35285" y="66622"/>
                    </a:cubicBezTo>
                    <a:cubicBezTo>
                      <a:pt x="34837" y="66622"/>
                      <a:pt x="35244" y="64954"/>
                      <a:pt x="35244" y="63081"/>
                    </a:cubicBezTo>
                    <a:cubicBezTo>
                      <a:pt x="35244" y="62715"/>
                      <a:pt x="35163" y="62552"/>
                      <a:pt x="35000" y="62552"/>
                    </a:cubicBezTo>
                    <a:cubicBezTo>
                      <a:pt x="34227" y="62552"/>
                      <a:pt x="31622" y="67395"/>
                      <a:pt x="31134" y="68616"/>
                    </a:cubicBezTo>
                    <a:cubicBezTo>
                      <a:pt x="31052" y="68779"/>
                      <a:pt x="30971" y="68861"/>
                      <a:pt x="30890" y="68861"/>
                    </a:cubicBezTo>
                    <a:cubicBezTo>
                      <a:pt x="30239" y="68861"/>
                      <a:pt x="29180" y="64221"/>
                      <a:pt x="28773" y="62186"/>
                    </a:cubicBezTo>
                    <a:cubicBezTo>
                      <a:pt x="28366" y="59907"/>
                      <a:pt x="21489" y="42285"/>
                      <a:pt x="19413" y="34105"/>
                    </a:cubicBezTo>
                    <a:cubicBezTo>
                      <a:pt x="17378" y="25884"/>
                      <a:pt x="13756" y="6105"/>
                      <a:pt x="11518" y="1629"/>
                    </a:cubicBezTo>
                    <a:cubicBezTo>
                      <a:pt x="11274" y="1100"/>
                      <a:pt x="10948" y="571"/>
                      <a:pt x="106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1876;p35">
                <a:extLst>
                  <a:ext uri="{FF2B5EF4-FFF2-40B4-BE49-F238E27FC236}">
                    <a16:creationId xmlns:a16="http://schemas.microsoft.com/office/drawing/2014/main" id="{91F98C25-E130-7DED-EC66-B6EE35583822}"/>
                  </a:ext>
                </a:extLst>
              </p:cNvPr>
              <p:cNvSpPr/>
              <p:nvPr/>
            </p:nvSpPr>
            <p:spPr>
              <a:xfrm>
                <a:off x="2545325" y="3256325"/>
                <a:ext cx="1502750" cy="2072025"/>
              </a:xfrm>
              <a:custGeom>
                <a:avLst/>
                <a:gdLst/>
                <a:ahLst/>
                <a:cxnLst/>
                <a:rect l="l" t="t" r="r" b="b"/>
                <a:pathLst>
                  <a:path w="60110" h="82881" extrusionOk="0">
                    <a:moveTo>
                      <a:pt x="12072" y="1"/>
                    </a:moveTo>
                    <a:cubicBezTo>
                      <a:pt x="11960" y="1"/>
                      <a:pt x="11855" y="63"/>
                      <a:pt x="11802" y="143"/>
                    </a:cubicBezTo>
                    <a:cubicBezTo>
                      <a:pt x="11680" y="306"/>
                      <a:pt x="11721" y="509"/>
                      <a:pt x="11884" y="631"/>
                    </a:cubicBezTo>
                    <a:cubicBezTo>
                      <a:pt x="11884" y="631"/>
                      <a:pt x="11965" y="672"/>
                      <a:pt x="12087" y="753"/>
                    </a:cubicBezTo>
                    <a:cubicBezTo>
                      <a:pt x="12982" y="1323"/>
                      <a:pt x="16767" y="3846"/>
                      <a:pt x="19982" y="7021"/>
                    </a:cubicBezTo>
                    <a:cubicBezTo>
                      <a:pt x="20878" y="7916"/>
                      <a:pt x="21447" y="8567"/>
                      <a:pt x="21773" y="9137"/>
                    </a:cubicBezTo>
                    <a:cubicBezTo>
                      <a:pt x="22017" y="9544"/>
                      <a:pt x="22180" y="9910"/>
                      <a:pt x="22261" y="10276"/>
                    </a:cubicBezTo>
                    <a:cubicBezTo>
                      <a:pt x="22506" y="11457"/>
                      <a:pt x="22221" y="13084"/>
                      <a:pt x="22912" y="16951"/>
                    </a:cubicBezTo>
                    <a:cubicBezTo>
                      <a:pt x="23197" y="18660"/>
                      <a:pt x="24052" y="22201"/>
                      <a:pt x="25192" y="26515"/>
                    </a:cubicBezTo>
                    <a:cubicBezTo>
                      <a:pt x="28610" y="39416"/>
                      <a:pt x="34470" y="59520"/>
                      <a:pt x="34470" y="59520"/>
                    </a:cubicBezTo>
                    <a:cubicBezTo>
                      <a:pt x="34502" y="59647"/>
                      <a:pt x="34608" y="59749"/>
                      <a:pt x="34750" y="59749"/>
                    </a:cubicBezTo>
                    <a:cubicBezTo>
                      <a:pt x="34790" y="59749"/>
                      <a:pt x="34833" y="59741"/>
                      <a:pt x="34877" y="59723"/>
                    </a:cubicBezTo>
                    <a:lnTo>
                      <a:pt x="53232" y="54758"/>
                    </a:lnTo>
                    <a:lnTo>
                      <a:pt x="53354" y="54677"/>
                    </a:lnTo>
                    <a:cubicBezTo>
                      <a:pt x="53395" y="54677"/>
                      <a:pt x="53720" y="54433"/>
                      <a:pt x="54290" y="54433"/>
                    </a:cubicBezTo>
                    <a:cubicBezTo>
                      <a:pt x="54941" y="54433"/>
                      <a:pt x="55918" y="54677"/>
                      <a:pt x="57261" y="55735"/>
                    </a:cubicBezTo>
                    <a:cubicBezTo>
                      <a:pt x="58197" y="56468"/>
                      <a:pt x="58726" y="57404"/>
                      <a:pt x="59051" y="58340"/>
                    </a:cubicBezTo>
                    <a:cubicBezTo>
                      <a:pt x="59377" y="59276"/>
                      <a:pt x="59418" y="60212"/>
                      <a:pt x="59418" y="60863"/>
                    </a:cubicBezTo>
                    <a:cubicBezTo>
                      <a:pt x="59418" y="61148"/>
                      <a:pt x="59418" y="61433"/>
                      <a:pt x="59418" y="61596"/>
                    </a:cubicBezTo>
                    <a:cubicBezTo>
                      <a:pt x="59418" y="61642"/>
                      <a:pt x="59404" y="61689"/>
                      <a:pt x="59393" y="61728"/>
                    </a:cubicBezTo>
                    <a:lnTo>
                      <a:pt x="59393" y="61728"/>
                    </a:lnTo>
                    <a:cubicBezTo>
                      <a:pt x="59128" y="61957"/>
                      <a:pt x="58403" y="62585"/>
                      <a:pt x="57627" y="63264"/>
                    </a:cubicBezTo>
                    <a:cubicBezTo>
                      <a:pt x="56650" y="64119"/>
                      <a:pt x="55552" y="65055"/>
                      <a:pt x="55145" y="65462"/>
                    </a:cubicBezTo>
                    <a:cubicBezTo>
                      <a:pt x="55104" y="65502"/>
                      <a:pt x="54982" y="65584"/>
                      <a:pt x="54778" y="65747"/>
                    </a:cubicBezTo>
                    <a:cubicBezTo>
                      <a:pt x="53313" y="66886"/>
                      <a:pt x="47901" y="70793"/>
                      <a:pt x="42651" y="74497"/>
                    </a:cubicBezTo>
                    <a:cubicBezTo>
                      <a:pt x="40005" y="76328"/>
                      <a:pt x="37441" y="78119"/>
                      <a:pt x="35406" y="79502"/>
                    </a:cubicBezTo>
                    <a:cubicBezTo>
                      <a:pt x="34389" y="80194"/>
                      <a:pt x="33494" y="80764"/>
                      <a:pt x="32843" y="81171"/>
                    </a:cubicBezTo>
                    <a:cubicBezTo>
                      <a:pt x="32476" y="81374"/>
                      <a:pt x="32191" y="81578"/>
                      <a:pt x="31988" y="81700"/>
                    </a:cubicBezTo>
                    <a:cubicBezTo>
                      <a:pt x="31744" y="81822"/>
                      <a:pt x="31581" y="81903"/>
                      <a:pt x="31500" y="81944"/>
                    </a:cubicBezTo>
                    <a:cubicBezTo>
                      <a:pt x="31093" y="82066"/>
                      <a:pt x="30604" y="82188"/>
                      <a:pt x="30116" y="82188"/>
                    </a:cubicBezTo>
                    <a:cubicBezTo>
                      <a:pt x="29383" y="82188"/>
                      <a:pt x="28610" y="81985"/>
                      <a:pt x="27796" y="81415"/>
                    </a:cubicBezTo>
                    <a:cubicBezTo>
                      <a:pt x="27023" y="80845"/>
                      <a:pt x="26168" y="79909"/>
                      <a:pt x="25354" y="78404"/>
                    </a:cubicBezTo>
                    <a:cubicBezTo>
                      <a:pt x="24255" y="76369"/>
                      <a:pt x="18436" y="65014"/>
                      <a:pt x="12860" y="54026"/>
                    </a:cubicBezTo>
                    <a:cubicBezTo>
                      <a:pt x="10093" y="48532"/>
                      <a:pt x="7366" y="43119"/>
                      <a:pt x="5291" y="38968"/>
                    </a:cubicBezTo>
                    <a:cubicBezTo>
                      <a:pt x="4273" y="36933"/>
                      <a:pt x="3378" y="35183"/>
                      <a:pt x="2767" y="33921"/>
                    </a:cubicBezTo>
                    <a:cubicBezTo>
                      <a:pt x="2483" y="33270"/>
                      <a:pt x="2238" y="32782"/>
                      <a:pt x="2035" y="32416"/>
                    </a:cubicBezTo>
                    <a:cubicBezTo>
                      <a:pt x="1953" y="32212"/>
                      <a:pt x="1913" y="32049"/>
                      <a:pt x="1831" y="31968"/>
                    </a:cubicBezTo>
                    <a:cubicBezTo>
                      <a:pt x="1791" y="31846"/>
                      <a:pt x="1750" y="31765"/>
                      <a:pt x="1750" y="31765"/>
                    </a:cubicBezTo>
                    <a:cubicBezTo>
                      <a:pt x="1506" y="30828"/>
                      <a:pt x="651" y="27654"/>
                      <a:pt x="651" y="24520"/>
                    </a:cubicBezTo>
                    <a:cubicBezTo>
                      <a:pt x="651" y="23299"/>
                      <a:pt x="773" y="22119"/>
                      <a:pt x="1099" y="21061"/>
                    </a:cubicBezTo>
                    <a:cubicBezTo>
                      <a:pt x="1669" y="19148"/>
                      <a:pt x="2890" y="16910"/>
                      <a:pt x="3948" y="15201"/>
                    </a:cubicBezTo>
                    <a:cubicBezTo>
                      <a:pt x="4477" y="14346"/>
                      <a:pt x="4965" y="13573"/>
                      <a:pt x="5331" y="13044"/>
                    </a:cubicBezTo>
                    <a:cubicBezTo>
                      <a:pt x="5494" y="12800"/>
                      <a:pt x="5657" y="12596"/>
                      <a:pt x="5779" y="12433"/>
                    </a:cubicBezTo>
                    <a:cubicBezTo>
                      <a:pt x="5860" y="12311"/>
                      <a:pt x="5901" y="12230"/>
                      <a:pt x="5901" y="12230"/>
                    </a:cubicBezTo>
                    <a:cubicBezTo>
                      <a:pt x="6023" y="12067"/>
                      <a:pt x="5983" y="11864"/>
                      <a:pt x="5860" y="11741"/>
                    </a:cubicBezTo>
                    <a:cubicBezTo>
                      <a:pt x="5793" y="11708"/>
                      <a:pt x="5719" y="11688"/>
                      <a:pt x="5646" y="11688"/>
                    </a:cubicBezTo>
                    <a:cubicBezTo>
                      <a:pt x="5543" y="11688"/>
                      <a:pt x="5444" y="11728"/>
                      <a:pt x="5372" y="11823"/>
                    </a:cubicBezTo>
                    <a:cubicBezTo>
                      <a:pt x="5372" y="11823"/>
                      <a:pt x="1669" y="16829"/>
                      <a:pt x="448" y="20858"/>
                    </a:cubicBezTo>
                    <a:cubicBezTo>
                      <a:pt x="122" y="21997"/>
                      <a:pt x="0" y="23259"/>
                      <a:pt x="0" y="24520"/>
                    </a:cubicBezTo>
                    <a:cubicBezTo>
                      <a:pt x="0" y="27776"/>
                      <a:pt x="814" y="30991"/>
                      <a:pt x="1099" y="31927"/>
                    </a:cubicBezTo>
                    <a:cubicBezTo>
                      <a:pt x="1140" y="32009"/>
                      <a:pt x="1180" y="32090"/>
                      <a:pt x="1221" y="32212"/>
                    </a:cubicBezTo>
                    <a:cubicBezTo>
                      <a:pt x="1628" y="33148"/>
                      <a:pt x="3174" y="36241"/>
                      <a:pt x="5291" y="40474"/>
                    </a:cubicBezTo>
                    <a:cubicBezTo>
                      <a:pt x="11599" y="53131"/>
                      <a:pt x="23157" y="75758"/>
                      <a:pt x="24785" y="78729"/>
                    </a:cubicBezTo>
                    <a:cubicBezTo>
                      <a:pt x="25598" y="80276"/>
                      <a:pt x="26494" y="81293"/>
                      <a:pt x="27430" y="81944"/>
                    </a:cubicBezTo>
                    <a:cubicBezTo>
                      <a:pt x="28325" y="82595"/>
                      <a:pt x="29261" y="82880"/>
                      <a:pt x="30116" y="82880"/>
                    </a:cubicBezTo>
                    <a:cubicBezTo>
                      <a:pt x="30686" y="82880"/>
                      <a:pt x="31255" y="82758"/>
                      <a:pt x="31744" y="82555"/>
                    </a:cubicBezTo>
                    <a:cubicBezTo>
                      <a:pt x="31907" y="82514"/>
                      <a:pt x="32110" y="82392"/>
                      <a:pt x="32354" y="82270"/>
                    </a:cubicBezTo>
                    <a:cubicBezTo>
                      <a:pt x="33331" y="81700"/>
                      <a:pt x="35203" y="80438"/>
                      <a:pt x="37523" y="78892"/>
                    </a:cubicBezTo>
                    <a:cubicBezTo>
                      <a:pt x="40982" y="76531"/>
                      <a:pt x="45337" y="73438"/>
                      <a:pt x="48918" y="70875"/>
                    </a:cubicBezTo>
                    <a:cubicBezTo>
                      <a:pt x="50709" y="69572"/>
                      <a:pt x="52296" y="68433"/>
                      <a:pt x="53517" y="67578"/>
                    </a:cubicBezTo>
                    <a:cubicBezTo>
                      <a:pt x="54086" y="67130"/>
                      <a:pt x="54575" y="66764"/>
                      <a:pt x="54941" y="66520"/>
                    </a:cubicBezTo>
                    <a:cubicBezTo>
                      <a:pt x="55104" y="66357"/>
                      <a:pt x="55267" y="66235"/>
                      <a:pt x="55389" y="66154"/>
                    </a:cubicBezTo>
                    <a:cubicBezTo>
                      <a:pt x="55470" y="66072"/>
                      <a:pt x="55552" y="65991"/>
                      <a:pt x="55633" y="65950"/>
                    </a:cubicBezTo>
                    <a:cubicBezTo>
                      <a:pt x="55999" y="65584"/>
                      <a:pt x="57098" y="64607"/>
                      <a:pt x="58075" y="63753"/>
                    </a:cubicBezTo>
                    <a:cubicBezTo>
                      <a:pt x="59051" y="62898"/>
                      <a:pt x="59947" y="62165"/>
                      <a:pt x="59947" y="62165"/>
                    </a:cubicBezTo>
                    <a:cubicBezTo>
                      <a:pt x="59988" y="62125"/>
                      <a:pt x="60028" y="62043"/>
                      <a:pt x="60028" y="61962"/>
                    </a:cubicBezTo>
                    <a:cubicBezTo>
                      <a:pt x="60069" y="61962"/>
                      <a:pt x="60110" y="61514"/>
                      <a:pt x="60110" y="60863"/>
                    </a:cubicBezTo>
                    <a:cubicBezTo>
                      <a:pt x="60110" y="60130"/>
                      <a:pt x="60028" y="59154"/>
                      <a:pt x="59703" y="58096"/>
                    </a:cubicBezTo>
                    <a:cubicBezTo>
                      <a:pt x="59336" y="57078"/>
                      <a:pt x="58726" y="56020"/>
                      <a:pt x="57708" y="55206"/>
                    </a:cubicBezTo>
                    <a:cubicBezTo>
                      <a:pt x="56243" y="54107"/>
                      <a:pt x="55104" y="53782"/>
                      <a:pt x="54290" y="53782"/>
                    </a:cubicBezTo>
                    <a:cubicBezTo>
                      <a:pt x="53490" y="53782"/>
                      <a:pt x="53047" y="54067"/>
                      <a:pt x="52960" y="54137"/>
                    </a:cubicBezTo>
                    <a:lnTo>
                      <a:pt x="52960" y="54137"/>
                    </a:lnTo>
                    <a:lnTo>
                      <a:pt x="35024" y="58978"/>
                    </a:lnTo>
                    <a:lnTo>
                      <a:pt x="35024" y="58978"/>
                    </a:lnTo>
                    <a:cubicBezTo>
                      <a:pt x="34948" y="58714"/>
                      <a:pt x="34829" y="58302"/>
                      <a:pt x="34674" y="57770"/>
                    </a:cubicBezTo>
                    <a:cubicBezTo>
                      <a:pt x="33657" y="54311"/>
                      <a:pt x="31133" y="45561"/>
                      <a:pt x="28732" y="36933"/>
                    </a:cubicBezTo>
                    <a:cubicBezTo>
                      <a:pt x="26331" y="28305"/>
                      <a:pt x="24052" y="19759"/>
                      <a:pt x="23564" y="16829"/>
                    </a:cubicBezTo>
                    <a:cubicBezTo>
                      <a:pt x="22994" y="13451"/>
                      <a:pt x="23157" y="11904"/>
                      <a:pt x="22994" y="10602"/>
                    </a:cubicBezTo>
                    <a:cubicBezTo>
                      <a:pt x="22912" y="9991"/>
                      <a:pt x="22750" y="9381"/>
                      <a:pt x="22343" y="8771"/>
                    </a:cubicBezTo>
                    <a:cubicBezTo>
                      <a:pt x="21976" y="8160"/>
                      <a:pt x="21366" y="7468"/>
                      <a:pt x="20430" y="6532"/>
                    </a:cubicBezTo>
                    <a:cubicBezTo>
                      <a:pt x="16727" y="2829"/>
                      <a:pt x="12250" y="61"/>
                      <a:pt x="12250" y="61"/>
                    </a:cubicBezTo>
                    <a:cubicBezTo>
                      <a:pt x="12193" y="19"/>
                      <a:pt x="12131" y="1"/>
                      <a:pt x="12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1877;p35">
                <a:extLst>
                  <a:ext uri="{FF2B5EF4-FFF2-40B4-BE49-F238E27FC236}">
                    <a16:creationId xmlns:a16="http://schemas.microsoft.com/office/drawing/2014/main" id="{D0A1B695-2D71-E435-5A20-258FC0C5C4CE}"/>
                  </a:ext>
                </a:extLst>
              </p:cNvPr>
              <p:cNvSpPr/>
              <p:nvPr/>
            </p:nvSpPr>
            <p:spPr>
              <a:xfrm>
                <a:off x="3802850" y="4638300"/>
                <a:ext cx="175025" cy="233225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9329" extrusionOk="0">
                    <a:moveTo>
                      <a:pt x="331" y="1"/>
                    </a:moveTo>
                    <a:cubicBezTo>
                      <a:pt x="164" y="1"/>
                      <a:pt x="36" y="116"/>
                      <a:pt x="1" y="293"/>
                    </a:cubicBezTo>
                    <a:cubicBezTo>
                      <a:pt x="1" y="456"/>
                      <a:pt x="123" y="619"/>
                      <a:pt x="326" y="660"/>
                    </a:cubicBezTo>
                    <a:cubicBezTo>
                      <a:pt x="448" y="700"/>
                      <a:pt x="1913" y="904"/>
                      <a:pt x="3297" y="2084"/>
                    </a:cubicBezTo>
                    <a:cubicBezTo>
                      <a:pt x="4721" y="3224"/>
                      <a:pt x="6146" y="5258"/>
                      <a:pt x="6309" y="9003"/>
                    </a:cubicBezTo>
                    <a:cubicBezTo>
                      <a:pt x="6309" y="9206"/>
                      <a:pt x="6471" y="9328"/>
                      <a:pt x="6675" y="9328"/>
                    </a:cubicBezTo>
                    <a:cubicBezTo>
                      <a:pt x="6838" y="9328"/>
                      <a:pt x="7001" y="9165"/>
                      <a:pt x="7001" y="8962"/>
                    </a:cubicBezTo>
                    <a:cubicBezTo>
                      <a:pt x="6838" y="4933"/>
                      <a:pt x="5210" y="2654"/>
                      <a:pt x="3582" y="1433"/>
                    </a:cubicBezTo>
                    <a:cubicBezTo>
                      <a:pt x="1995" y="212"/>
                      <a:pt x="448" y="8"/>
                      <a:pt x="408" y="8"/>
                    </a:cubicBezTo>
                    <a:cubicBezTo>
                      <a:pt x="381" y="3"/>
                      <a:pt x="356" y="1"/>
                      <a:pt x="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1878;p35">
                <a:extLst>
                  <a:ext uri="{FF2B5EF4-FFF2-40B4-BE49-F238E27FC236}">
                    <a16:creationId xmlns:a16="http://schemas.microsoft.com/office/drawing/2014/main" id="{C6C8D9EB-0F41-FD56-F4FC-FB122C07DAB6}"/>
                  </a:ext>
                </a:extLst>
              </p:cNvPr>
              <p:cNvSpPr/>
              <p:nvPr/>
            </p:nvSpPr>
            <p:spPr>
              <a:xfrm>
                <a:off x="975425" y="2808800"/>
                <a:ext cx="1312500" cy="2649775"/>
              </a:xfrm>
              <a:custGeom>
                <a:avLst/>
                <a:gdLst/>
                <a:ahLst/>
                <a:cxnLst/>
                <a:rect l="l" t="t" r="r" b="b"/>
                <a:pathLst>
                  <a:path w="52500" h="105991" extrusionOk="0">
                    <a:moveTo>
                      <a:pt x="1258" y="1"/>
                    </a:moveTo>
                    <a:cubicBezTo>
                      <a:pt x="1053" y="1"/>
                      <a:pt x="936" y="15"/>
                      <a:pt x="936" y="15"/>
                    </a:cubicBezTo>
                    <a:lnTo>
                      <a:pt x="0" y="2579"/>
                    </a:lnTo>
                    <a:lnTo>
                      <a:pt x="15180" y="44009"/>
                    </a:lnTo>
                    <a:lnTo>
                      <a:pt x="49488" y="105990"/>
                    </a:lnTo>
                    <a:lnTo>
                      <a:pt x="52500" y="105990"/>
                    </a:lnTo>
                    <a:cubicBezTo>
                      <a:pt x="47860" y="97281"/>
                      <a:pt x="22140" y="49218"/>
                      <a:pt x="21244" y="47061"/>
                    </a:cubicBezTo>
                    <a:cubicBezTo>
                      <a:pt x="20308" y="44660"/>
                      <a:pt x="18843" y="44660"/>
                      <a:pt x="18355" y="43683"/>
                    </a:cubicBezTo>
                    <a:cubicBezTo>
                      <a:pt x="17907" y="42747"/>
                      <a:pt x="18518" y="38555"/>
                      <a:pt x="18355" y="35869"/>
                    </a:cubicBezTo>
                    <a:cubicBezTo>
                      <a:pt x="18233" y="33142"/>
                      <a:pt x="9401" y="7869"/>
                      <a:pt x="7000" y="3718"/>
                    </a:cubicBezTo>
                    <a:cubicBezTo>
                      <a:pt x="5059" y="304"/>
                      <a:pt x="2208" y="1"/>
                      <a:pt x="12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1879;p35">
                <a:extLst>
                  <a:ext uri="{FF2B5EF4-FFF2-40B4-BE49-F238E27FC236}">
                    <a16:creationId xmlns:a16="http://schemas.microsoft.com/office/drawing/2014/main" id="{8CC41CB1-D7D6-75F3-4287-356C4547AFB6}"/>
                  </a:ext>
                </a:extLst>
              </p:cNvPr>
              <p:cNvSpPr/>
              <p:nvPr/>
            </p:nvSpPr>
            <p:spPr>
              <a:xfrm>
                <a:off x="966275" y="2801025"/>
                <a:ext cx="1330800" cy="2666700"/>
              </a:xfrm>
              <a:custGeom>
                <a:avLst/>
                <a:gdLst/>
                <a:ahLst/>
                <a:cxnLst/>
                <a:rect l="l" t="t" r="r" b="b"/>
                <a:pathLst>
                  <a:path w="53232" h="106668" extrusionOk="0">
                    <a:moveTo>
                      <a:pt x="1669" y="651"/>
                    </a:moveTo>
                    <a:cubicBezTo>
                      <a:pt x="2116" y="651"/>
                      <a:pt x="3012" y="733"/>
                      <a:pt x="4029" y="1221"/>
                    </a:cubicBezTo>
                    <a:cubicBezTo>
                      <a:pt x="5006" y="1669"/>
                      <a:pt x="6145" y="2564"/>
                      <a:pt x="7081" y="4192"/>
                    </a:cubicBezTo>
                    <a:cubicBezTo>
                      <a:pt x="7651" y="5169"/>
                      <a:pt x="8669" y="7570"/>
                      <a:pt x="9849" y="10541"/>
                    </a:cubicBezTo>
                    <a:cubicBezTo>
                      <a:pt x="11558" y="15018"/>
                      <a:pt x="13674" y="20959"/>
                      <a:pt x="15384" y="26006"/>
                    </a:cubicBezTo>
                    <a:cubicBezTo>
                      <a:pt x="16238" y="28529"/>
                      <a:pt x="16971" y="30849"/>
                      <a:pt x="17500" y="32639"/>
                    </a:cubicBezTo>
                    <a:cubicBezTo>
                      <a:pt x="17785" y="33535"/>
                      <a:pt x="17988" y="34308"/>
                      <a:pt x="18151" y="34919"/>
                    </a:cubicBezTo>
                    <a:cubicBezTo>
                      <a:pt x="18314" y="35529"/>
                      <a:pt x="18395" y="35977"/>
                      <a:pt x="18395" y="36180"/>
                    </a:cubicBezTo>
                    <a:cubicBezTo>
                      <a:pt x="18436" y="36506"/>
                      <a:pt x="18436" y="36831"/>
                      <a:pt x="18436" y="37157"/>
                    </a:cubicBezTo>
                    <a:cubicBezTo>
                      <a:pt x="18436" y="38948"/>
                      <a:pt x="18232" y="41064"/>
                      <a:pt x="18232" y="42529"/>
                    </a:cubicBezTo>
                    <a:cubicBezTo>
                      <a:pt x="18232" y="42854"/>
                      <a:pt x="18232" y="43180"/>
                      <a:pt x="18273" y="43465"/>
                    </a:cubicBezTo>
                    <a:cubicBezTo>
                      <a:pt x="18314" y="43709"/>
                      <a:pt x="18355" y="43953"/>
                      <a:pt x="18436" y="44157"/>
                    </a:cubicBezTo>
                    <a:cubicBezTo>
                      <a:pt x="18599" y="44442"/>
                      <a:pt x="18802" y="44686"/>
                      <a:pt x="19046" y="44849"/>
                    </a:cubicBezTo>
                    <a:cubicBezTo>
                      <a:pt x="19413" y="45134"/>
                      <a:pt x="19779" y="45378"/>
                      <a:pt x="20186" y="45744"/>
                    </a:cubicBezTo>
                    <a:cubicBezTo>
                      <a:pt x="20552" y="46110"/>
                      <a:pt x="20959" y="46639"/>
                      <a:pt x="21285" y="47494"/>
                    </a:cubicBezTo>
                    <a:cubicBezTo>
                      <a:pt x="21366" y="47657"/>
                      <a:pt x="21529" y="47942"/>
                      <a:pt x="21773" y="48430"/>
                    </a:cubicBezTo>
                    <a:cubicBezTo>
                      <a:pt x="25248" y="55420"/>
                      <a:pt x="47383" y="96750"/>
                      <a:pt x="52319" y="105976"/>
                    </a:cubicBezTo>
                    <a:lnTo>
                      <a:pt x="50049" y="105976"/>
                    </a:lnTo>
                    <a:lnTo>
                      <a:pt x="15872" y="44197"/>
                    </a:lnTo>
                    <a:lnTo>
                      <a:pt x="692" y="2890"/>
                    </a:lnTo>
                    <a:lnTo>
                      <a:pt x="1547" y="659"/>
                    </a:lnTo>
                    <a:lnTo>
                      <a:pt x="1547" y="659"/>
                    </a:lnTo>
                    <a:cubicBezTo>
                      <a:pt x="1584" y="654"/>
                      <a:pt x="1625" y="651"/>
                      <a:pt x="1669" y="651"/>
                    </a:cubicBezTo>
                    <a:close/>
                    <a:moveTo>
                      <a:pt x="1262" y="0"/>
                    </a:moveTo>
                    <a:cubicBezTo>
                      <a:pt x="1140" y="41"/>
                      <a:pt x="1018" y="122"/>
                      <a:pt x="977" y="204"/>
                    </a:cubicBezTo>
                    <a:lnTo>
                      <a:pt x="41" y="2768"/>
                    </a:lnTo>
                    <a:cubicBezTo>
                      <a:pt x="0" y="2849"/>
                      <a:pt x="0" y="2931"/>
                      <a:pt x="41" y="3012"/>
                    </a:cubicBezTo>
                    <a:lnTo>
                      <a:pt x="15221" y="44442"/>
                    </a:lnTo>
                    <a:lnTo>
                      <a:pt x="15262" y="44482"/>
                    </a:lnTo>
                    <a:lnTo>
                      <a:pt x="49529" y="106464"/>
                    </a:lnTo>
                    <a:cubicBezTo>
                      <a:pt x="49610" y="106586"/>
                      <a:pt x="49732" y="106668"/>
                      <a:pt x="49854" y="106668"/>
                    </a:cubicBezTo>
                    <a:lnTo>
                      <a:pt x="52866" y="106668"/>
                    </a:lnTo>
                    <a:cubicBezTo>
                      <a:pt x="52988" y="106668"/>
                      <a:pt x="53110" y="106586"/>
                      <a:pt x="53191" y="106464"/>
                    </a:cubicBezTo>
                    <a:cubicBezTo>
                      <a:pt x="53232" y="106383"/>
                      <a:pt x="53232" y="106261"/>
                      <a:pt x="53191" y="106139"/>
                    </a:cubicBezTo>
                    <a:cubicBezTo>
                      <a:pt x="50872" y="101784"/>
                      <a:pt x="43261" y="87621"/>
                      <a:pt x="36139" y="74232"/>
                    </a:cubicBezTo>
                    <a:cubicBezTo>
                      <a:pt x="32558" y="67558"/>
                      <a:pt x="29139" y="61046"/>
                      <a:pt x="26535" y="56122"/>
                    </a:cubicBezTo>
                    <a:cubicBezTo>
                      <a:pt x="25232" y="53639"/>
                      <a:pt x="24134" y="51564"/>
                      <a:pt x="23320" y="50017"/>
                    </a:cubicBezTo>
                    <a:cubicBezTo>
                      <a:pt x="22913" y="49244"/>
                      <a:pt x="22587" y="48593"/>
                      <a:pt x="22384" y="48145"/>
                    </a:cubicBezTo>
                    <a:cubicBezTo>
                      <a:pt x="22139" y="47657"/>
                      <a:pt x="21977" y="47331"/>
                      <a:pt x="21936" y="47250"/>
                    </a:cubicBezTo>
                    <a:cubicBezTo>
                      <a:pt x="21448" y="45988"/>
                      <a:pt x="20796" y="45296"/>
                      <a:pt x="20227" y="44889"/>
                    </a:cubicBezTo>
                    <a:cubicBezTo>
                      <a:pt x="19942" y="44645"/>
                      <a:pt x="19657" y="44482"/>
                      <a:pt x="19453" y="44320"/>
                    </a:cubicBezTo>
                    <a:cubicBezTo>
                      <a:pt x="19250" y="44157"/>
                      <a:pt x="19128" y="44035"/>
                      <a:pt x="19046" y="43831"/>
                    </a:cubicBezTo>
                    <a:cubicBezTo>
                      <a:pt x="19006" y="43791"/>
                      <a:pt x="18965" y="43628"/>
                      <a:pt x="18924" y="43384"/>
                    </a:cubicBezTo>
                    <a:cubicBezTo>
                      <a:pt x="18924" y="43139"/>
                      <a:pt x="18884" y="42854"/>
                      <a:pt x="18884" y="42529"/>
                    </a:cubicBezTo>
                    <a:cubicBezTo>
                      <a:pt x="18884" y="41105"/>
                      <a:pt x="19087" y="38988"/>
                      <a:pt x="19087" y="37157"/>
                    </a:cubicBezTo>
                    <a:cubicBezTo>
                      <a:pt x="19087" y="36831"/>
                      <a:pt x="19087" y="36465"/>
                      <a:pt x="19087" y="36139"/>
                    </a:cubicBezTo>
                    <a:cubicBezTo>
                      <a:pt x="19046" y="35732"/>
                      <a:pt x="18884" y="35041"/>
                      <a:pt x="18639" y="34105"/>
                    </a:cubicBezTo>
                    <a:cubicBezTo>
                      <a:pt x="17703" y="30727"/>
                      <a:pt x="15506" y="24093"/>
                      <a:pt x="13267" y="17826"/>
                    </a:cubicBezTo>
                    <a:cubicBezTo>
                      <a:pt x="12128" y="14692"/>
                      <a:pt x="11029" y="11680"/>
                      <a:pt x="10052" y="9198"/>
                    </a:cubicBezTo>
                    <a:cubicBezTo>
                      <a:pt x="9035" y="6715"/>
                      <a:pt x="8221" y="4803"/>
                      <a:pt x="7692" y="3867"/>
                    </a:cubicBezTo>
                    <a:cubicBezTo>
                      <a:pt x="6674" y="2117"/>
                      <a:pt x="5413" y="1140"/>
                      <a:pt x="4314" y="611"/>
                    </a:cubicBezTo>
                    <a:cubicBezTo>
                      <a:pt x="3175" y="82"/>
                      <a:pt x="2198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1880;p35">
                <a:extLst>
                  <a:ext uri="{FF2B5EF4-FFF2-40B4-BE49-F238E27FC236}">
                    <a16:creationId xmlns:a16="http://schemas.microsoft.com/office/drawing/2014/main" id="{209DA9D7-037C-1630-7166-B64DDB748121}"/>
                  </a:ext>
                </a:extLst>
              </p:cNvPr>
              <p:cNvSpPr/>
              <p:nvPr/>
            </p:nvSpPr>
            <p:spPr>
              <a:xfrm>
                <a:off x="474850" y="2774800"/>
                <a:ext cx="1737800" cy="2683775"/>
              </a:xfrm>
              <a:custGeom>
                <a:avLst/>
                <a:gdLst/>
                <a:ahLst/>
                <a:cxnLst/>
                <a:rect l="l" t="t" r="r" b="b"/>
                <a:pathLst>
                  <a:path w="69512" h="107351" extrusionOk="0">
                    <a:moveTo>
                      <a:pt x="12680" y="0"/>
                    </a:moveTo>
                    <a:cubicBezTo>
                      <a:pt x="9524" y="0"/>
                      <a:pt x="6256" y="324"/>
                      <a:pt x="4314" y="927"/>
                    </a:cubicBezTo>
                    <a:cubicBezTo>
                      <a:pt x="163" y="2189"/>
                      <a:pt x="0" y="2677"/>
                      <a:pt x="163" y="5404"/>
                    </a:cubicBezTo>
                    <a:cubicBezTo>
                      <a:pt x="326" y="8090"/>
                      <a:pt x="3663" y="33404"/>
                      <a:pt x="9931" y="47933"/>
                    </a:cubicBezTo>
                    <a:cubicBezTo>
                      <a:pt x="16239" y="62502"/>
                      <a:pt x="34186" y="103362"/>
                      <a:pt x="35692" y="107350"/>
                    </a:cubicBezTo>
                    <a:lnTo>
                      <a:pt x="69511" y="107350"/>
                    </a:lnTo>
                    <a:cubicBezTo>
                      <a:pt x="65523" y="100228"/>
                      <a:pt x="41918" y="57578"/>
                      <a:pt x="36953" y="44107"/>
                    </a:cubicBezTo>
                    <a:cubicBezTo>
                      <a:pt x="31541" y="29375"/>
                      <a:pt x="23035" y="3166"/>
                      <a:pt x="20959" y="1375"/>
                    </a:cubicBezTo>
                    <a:cubicBezTo>
                      <a:pt x="19845" y="435"/>
                      <a:pt x="16338" y="0"/>
                      <a:pt x="126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1881;p35">
                <a:extLst>
                  <a:ext uri="{FF2B5EF4-FFF2-40B4-BE49-F238E27FC236}">
                    <a16:creationId xmlns:a16="http://schemas.microsoft.com/office/drawing/2014/main" id="{2AF87ECF-399F-21F7-66E5-3CE501B503F7}"/>
                  </a:ext>
                </a:extLst>
              </p:cNvPr>
              <p:cNvSpPr/>
              <p:nvPr/>
            </p:nvSpPr>
            <p:spPr>
              <a:xfrm>
                <a:off x="469775" y="2766425"/>
                <a:ext cx="1751000" cy="2701300"/>
              </a:xfrm>
              <a:custGeom>
                <a:avLst/>
                <a:gdLst/>
                <a:ahLst/>
                <a:cxnLst/>
                <a:rect l="l" t="t" r="r" b="b"/>
                <a:pathLst>
                  <a:path w="70040" h="108052" extrusionOk="0">
                    <a:moveTo>
                      <a:pt x="12820" y="692"/>
                    </a:moveTo>
                    <a:cubicBezTo>
                      <a:pt x="14651" y="692"/>
                      <a:pt x="16442" y="774"/>
                      <a:pt x="17907" y="1018"/>
                    </a:cubicBezTo>
                    <a:cubicBezTo>
                      <a:pt x="18639" y="1140"/>
                      <a:pt x="19290" y="1262"/>
                      <a:pt x="19819" y="1425"/>
                    </a:cubicBezTo>
                    <a:cubicBezTo>
                      <a:pt x="20349" y="1588"/>
                      <a:pt x="20715" y="1791"/>
                      <a:pt x="20959" y="1995"/>
                    </a:cubicBezTo>
                    <a:cubicBezTo>
                      <a:pt x="21040" y="2035"/>
                      <a:pt x="21162" y="2239"/>
                      <a:pt x="21325" y="2524"/>
                    </a:cubicBezTo>
                    <a:cubicBezTo>
                      <a:pt x="21976" y="3541"/>
                      <a:pt x="22953" y="5861"/>
                      <a:pt x="24133" y="8954"/>
                    </a:cubicBezTo>
                    <a:cubicBezTo>
                      <a:pt x="27674" y="18152"/>
                      <a:pt x="33005" y="34186"/>
                      <a:pt x="36831" y="44564"/>
                    </a:cubicBezTo>
                    <a:cubicBezTo>
                      <a:pt x="39354" y="51320"/>
                      <a:pt x="46476" y="65360"/>
                      <a:pt x="53517" y="78587"/>
                    </a:cubicBezTo>
                    <a:cubicBezTo>
                      <a:pt x="60228" y="91267"/>
                      <a:pt x="66826" y="103237"/>
                      <a:pt x="69117" y="107360"/>
                    </a:cubicBezTo>
                    <a:lnTo>
                      <a:pt x="36104" y="107360"/>
                    </a:lnTo>
                    <a:cubicBezTo>
                      <a:pt x="35648" y="106153"/>
                      <a:pt x="34312" y="102978"/>
                      <a:pt x="32436" y="98651"/>
                    </a:cubicBezTo>
                    <a:cubicBezTo>
                      <a:pt x="26453" y="84773"/>
                      <a:pt x="15180" y="59093"/>
                      <a:pt x="10459" y="48145"/>
                    </a:cubicBezTo>
                    <a:cubicBezTo>
                      <a:pt x="7325" y="40901"/>
                      <a:pt x="4924" y="30971"/>
                      <a:pt x="3296" y="22506"/>
                    </a:cubicBezTo>
                    <a:cubicBezTo>
                      <a:pt x="2483" y="18274"/>
                      <a:pt x="1872" y="14407"/>
                      <a:pt x="1424" y="11437"/>
                    </a:cubicBezTo>
                    <a:cubicBezTo>
                      <a:pt x="977" y="8466"/>
                      <a:pt x="773" y="6349"/>
                      <a:pt x="733" y="5698"/>
                    </a:cubicBezTo>
                    <a:cubicBezTo>
                      <a:pt x="692" y="5332"/>
                      <a:pt x="692" y="5006"/>
                      <a:pt x="692" y="4721"/>
                    </a:cubicBezTo>
                    <a:cubicBezTo>
                      <a:pt x="692" y="4274"/>
                      <a:pt x="733" y="3908"/>
                      <a:pt x="814" y="3663"/>
                    </a:cubicBezTo>
                    <a:cubicBezTo>
                      <a:pt x="936" y="3256"/>
                      <a:pt x="1221" y="2971"/>
                      <a:pt x="1791" y="2646"/>
                    </a:cubicBezTo>
                    <a:cubicBezTo>
                      <a:pt x="2401" y="2320"/>
                      <a:pt x="3296" y="1995"/>
                      <a:pt x="4639" y="1588"/>
                    </a:cubicBezTo>
                    <a:cubicBezTo>
                      <a:pt x="6471" y="1018"/>
                      <a:pt x="9727" y="692"/>
                      <a:pt x="12820" y="692"/>
                    </a:cubicBezTo>
                    <a:close/>
                    <a:moveTo>
                      <a:pt x="12820" y="1"/>
                    </a:moveTo>
                    <a:cubicBezTo>
                      <a:pt x="9645" y="1"/>
                      <a:pt x="6430" y="326"/>
                      <a:pt x="4436" y="937"/>
                    </a:cubicBezTo>
                    <a:cubicBezTo>
                      <a:pt x="2645" y="1466"/>
                      <a:pt x="1546" y="1873"/>
                      <a:pt x="895" y="2442"/>
                    </a:cubicBezTo>
                    <a:cubicBezTo>
                      <a:pt x="529" y="2727"/>
                      <a:pt x="285" y="3053"/>
                      <a:pt x="163" y="3419"/>
                    </a:cubicBezTo>
                    <a:cubicBezTo>
                      <a:pt x="41" y="3826"/>
                      <a:pt x="0" y="4233"/>
                      <a:pt x="0" y="4721"/>
                    </a:cubicBezTo>
                    <a:cubicBezTo>
                      <a:pt x="0" y="5006"/>
                      <a:pt x="0" y="5373"/>
                      <a:pt x="41" y="5739"/>
                    </a:cubicBezTo>
                    <a:cubicBezTo>
                      <a:pt x="81" y="6431"/>
                      <a:pt x="326" y="8547"/>
                      <a:pt x="733" y="11518"/>
                    </a:cubicBezTo>
                    <a:cubicBezTo>
                      <a:pt x="2035" y="20471"/>
                      <a:pt x="5087" y="37442"/>
                      <a:pt x="9849" y="48390"/>
                    </a:cubicBezTo>
                    <a:cubicBezTo>
                      <a:pt x="12982" y="55715"/>
                      <a:pt x="19046" y="69552"/>
                      <a:pt x="24500" y="82087"/>
                    </a:cubicBezTo>
                    <a:cubicBezTo>
                      <a:pt x="27226" y="88354"/>
                      <a:pt x="29831" y="94296"/>
                      <a:pt x="31825" y="98895"/>
                    </a:cubicBezTo>
                    <a:cubicBezTo>
                      <a:pt x="33779" y="103534"/>
                      <a:pt x="35203" y="106831"/>
                      <a:pt x="35569" y="107808"/>
                    </a:cubicBezTo>
                    <a:cubicBezTo>
                      <a:pt x="35610" y="107930"/>
                      <a:pt x="35732" y="108052"/>
                      <a:pt x="35895" y="108052"/>
                    </a:cubicBezTo>
                    <a:lnTo>
                      <a:pt x="69714" y="108052"/>
                    </a:lnTo>
                    <a:cubicBezTo>
                      <a:pt x="69795" y="108052"/>
                      <a:pt x="69918" y="107970"/>
                      <a:pt x="69999" y="107848"/>
                    </a:cubicBezTo>
                    <a:cubicBezTo>
                      <a:pt x="70040" y="107767"/>
                      <a:pt x="70040" y="107645"/>
                      <a:pt x="69999" y="107523"/>
                    </a:cubicBezTo>
                    <a:cubicBezTo>
                      <a:pt x="68005" y="103941"/>
                      <a:pt x="61127" y="91488"/>
                      <a:pt x="54086" y="78261"/>
                    </a:cubicBezTo>
                    <a:cubicBezTo>
                      <a:pt x="47087" y="65035"/>
                      <a:pt x="39965" y="50994"/>
                      <a:pt x="37482" y="44320"/>
                    </a:cubicBezTo>
                    <a:cubicBezTo>
                      <a:pt x="34755" y="36954"/>
                      <a:pt x="31296" y="26739"/>
                      <a:pt x="28244" y="18111"/>
                    </a:cubicBezTo>
                    <a:cubicBezTo>
                      <a:pt x="26697" y="13797"/>
                      <a:pt x="25273" y="9890"/>
                      <a:pt x="24093" y="6960"/>
                    </a:cubicBezTo>
                    <a:cubicBezTo>
                      <a:pt x="23523" y="5454"/>
                      <a:pt x="22994" y="4233"/>
                      <a:pt x="22546" y="3297"/>
                    </a:cubicBezTo>
                    <a:cubicBezTo>
                      <a:pt x="22302" y="2849"/>
                      <a:pt x="22099" y="2483"/>
                      <a:pt x="21936" y="2158"/>
                    </a:cubicBezTo>
                    <a:cubicBezTo>
                      <a:pt x="21732" y="1832"/>
                      <a:pt x="21569" y="1628"/>
                      <a:pt x="21407" y="1466"/>
                    </a:cubicBezTo>
                    <a:cubicBezTo>
                      <a:pt x="21040" y="1181"/>
                      <a:pt x="20593" y="977"/>
                      <a:pt x="20023" y="774"/>
                    </a:cubicBezTo>
                    <a:cubicBezTo>
                      <a:pt x="18314" y="245"/>
                      <a:pt x="15587" y="1"/>
                      <a:pt x="1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1882;p35">
                <a:extLst>
                  <a:ext uri="{FF2B5EF4-FFF2-40B4-BE49-F238E27FC236}">
                    <a16:creationId xmlns:a16="http://schemas.microsoft.com/office/drawing/2014/main" id="{E066716E-8218-87B3-951C-4322812273E7}"/>
                  </a:ext>
                </a:extLst>
              </p:cNvPr>
              <p:cNvSpPr/>
              <p:nvPr/>
            </p:nvSpPr>
            <p:spPr>
              <a:xfrm>
                <a:off x="1026300" y="5458550"/>
                <a:ext cx="6114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44590" h="1" extrusionOk="0">
                    <a:moveTo>
                      <a:pt x="0" y="0"/>
                    </a:moveTo>
                    <a:lnTo>
                      <a:pt x="24459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1883;p35">
                <a:extLst>
                  <a:ext uri="{FF2B5EF4-FFF2-40B4-BE49-F238E27FC236}">
                    <a16:creationId xmlns:a16="http://schemas.microsoft.com/office/drawing/2014/main" id="{431D477D-3D89-D3EA-F79F-742906A2D800}"/>
                  </a:ext>
                </a:extLst>
              </p:cNvPr>
              <p:cNvSpPr/>
              <p:nvPr/>
            </p:nvSpPr>
            <p:spPr>
              <a:xfrm>
                <a:off x="1017150" y="5450400"/>
                <a:ext cx="61320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245282" h="693" extrusionOk="0">
                    <a:moveTo>
                      <a:pt x="366" y="1"/>
                    </a:moveTo>
                    <a:cubicBezTo>
                      <a:pt x="163" y="1"/>
                      <a:pt x="0" y="164"/>
                      <a:pt x="0" y="326"/>
                    </a:cubicBezTo>
                    <a:cubicBezTo>
                      <a:pt x="0" y="530"/>
                      <a:pt x="163" y="693"/>
                      <a:pt x="366" y="693"/>
                    </a:cubicBezTo>
                    <a:lnTo>
                      <a:pt x="244956" y="693"/>
                    </a:lnTo>
                    <a:cubicBezTo>
                      <a:pt x="245159" y="693"/>
                      <a:pt x="245281" y="530"/>
                      <a:pt x="245281" y="326"/>
                    </a:cubicBezTo>
                    <a:cubicBezTo>
                      <a:pt x="245281" y="164"/>
                      <a:pt x="245159" y="1"/>
                      <a:pt x="2449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52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Agrupar 543">
            <a:extLst>
              <a:ext uri="{FF2B5EF4-FFF2-40B4-BE49-F238E27FC236}">
                <a16:creationId xmlns:a16="http://schemas.microsoft.com/office/drawing/2014/main" id="{06061E3B-7430-4AC5-4B4B-6ABFD810C8E6}"/>
              </a:ext>
            </a:extLst>
          </p:cNvPr>
          <p:cNvGrpSpPr/>
          <p:nvPr/>
        </p:nvGrpSpPr>
        <p:grpSpPr>
          <a:xfrm>
            <a:off x="37860" y="-18180"/>
            <a:ext cx="9382600" cy="1755448"/>
            <a:chOff x="243837" y="129181"/>
            <a:chExt cx="9382600" cy="1755448"/>
          </a:xfrm>
        </p:grpSpPr>
        <p:pic>
          <p:nvPicPr>
            <p:cNvPr id="542" name="Google Shape;1313;p63">
              <a:extLst>
                <a:ext uri="{FF2B5EF4-FFF2-40B4-BE49-F238E27FC236}">
                  <a16:creationId xmlns:a16="http://schemas.microsoft.com/office/drawing/2014/main" id="{598B4E3A-EDC9-58D0-0FB9-EE477306E3A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243837" y="129181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3" name="Google Shape;1313;p63">
              <a:extLst>
                <a:ext uri="{FF2B5EF4-FFF2-40B4-BE49-F238E27FC236}">
                  <a16:creationId xmlns:a16="http://schemas.microsoft.com/office/drawing/2014/main" id="{402878A7-AABE-5CBE-DA1D-3D061827759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V="1">
              <a:off x="4843051" y="154686"/>
              <a:ext cx="4783386" cy="1729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31" name="CaixaDeTexto 430">
            <a:extLst>
              <a:ext uri="{FF2B5EF4-FFF2-40B4-BE49-F238E27FC236}">
                <a16:creationId xmlns:a16="http://schemas.microsoft.com/office/drawing/2014/main" id="{33653EE1-8185-7F75-2D4C-DA814519482A}"/>
              </a:ext>
            </a:extLst>
          </p:cNvPr>
          <p:cNvSpPr txBox="1"/>
          <p:nvPr/>
        </p:nvSpPr>
        <p:spPr>
          <a:xfrm>
            <a:off x="2464910" y="245506"/>
            <a:ext cx="421418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Casos de Teste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FABC6E0-EBB8-8C21-F4A5-29116EE83285}"/>
              </a:ext>
            </a:extLst>
          </p:cNvPr>
          <p:cNvGrpSpPr/>
          <p:nvPr/>
        </p:nvGrpSpPr>
        <p:grpSpPr>
          <a:xfrm>
            <a:off x="231352" y="1313294"/>
            <a:ext cx="2791835" cy="3310211"/>
            <a:chOff x="231352" y="1313294"/>
            <a:chExt cx="2791835" cy="3310211"/>
          </a:xfrm>
        </p:grpSpPr>
        <p:grpSp>
          <p:nvGrpSpPr>
            <p:cNvPr id="172" name="Google Shape;3516;p62">
              <a:extLst>
                <a:ext uri="{FF2B5EF4-FFF2-40B4-BE49-F238E27FC236}">
                  <a16:creationId xmlns:a16="http://schemas.microsoft.com/office/drawing/2014/main" id="{6C635E4F-F339-36E3-ABE0-2F6A241D7782}"/>
                </a:ext>
              </a:extLst>
            </p:cNvPr>
            <p:cNvGrpSpPr/>
            <p:nvPr/>
          </p:nvGrpSpPr>
          <p:grpSpPr>
            <a:xfrm>
              <a:off x="231352" y="1313294"/>
              <a:ext cx="2712305" cy="2642018"/>
              <a:chOff x="1230400" y="410075"/>
              <a:chExt cx="5124625" cy="4728500"/>
            </a:xfrm>
          </p:grpSpPr>
          <p:sp>
            <p:nvSpPr>
              <p:cNvPr id="173" name="Google Shape;3517;p62">
                <a:extLst>
                  <a:ext uri="{FF2B5EF4-FFF2-40B4-BE49-F238E27FC236}">
                    <a16:creationId xmlns:a16="http://schemas.microsoft.com/office/drawing/2014/main" id="{DCA9E1A2-2A2F-E389-0173-6E9035733239}"/>
                  </a:ext>
                </a:extLst>
              </p:cNvPr>
              <p:cNvSpPr/>
              <p:nvPr/>
            </p:nvSpPr>
            <p:spPr>
              <a:xfrm>
                <a:off x="1384675" y="410150"/>
                <a:ext cx="4970350" cy="3655600"/>
              </a:xfrm>
              <a:custGeom>
                <a:avLst/>
                <a:gdLst/>
                <a:ahLst/>
                <a:cxnLst/>
                <a:rect l="l" t="t" r="r" b="b"/>
                <a:pathLst>
                  <a:path w="198814" h="146224" extrusionOk="0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3518;p62">
                <a:extLst>
                  <a:ext uri="{FF2B5EF4-FFF2-40B4-BE49-F238E27FC236}">
                    <a16:creationId xmlns:a16="http://schemas.microsoft.com/office/drawing/2014/main" id="{CC8E5CA7-C116-4481-26D6-0C95567FEBF1}"/>
                  </a:ext>
                </a:extLst>
              </p:cNvPr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avLst/>
                <a:gdLst/>
                <a:ahLst/>
                <a:cxnLst/>
                <a:rect l="l" t="t" r="r" b="b"/>
                <a:pathLst>
                  <a:path w="192771" h="146162" extrusionOk="0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3519;p62">
                <a:extLst>
                  <a:ext uri="{FF2B5EF4-FFF2-40B4-BE49-F238E27FC236}">
                    <a16:creationId xmlns:a16="http://schemas.microsoft.com/office/drawing/2014/main" id="{A26314BA-3EBF-0B6A-07D4-8E6BEFB589CE}"/>
                  </a:ext>
                </a:extLst>
              </p:cNvPr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613" extrusionOk="0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3520;p62">
                <a:extLst>
                  <a:ext uri="{FF2B5EF4-FFF2-40B4-BE49-F238E27FC236}">
                    <a16:creationId xmlns:a16="http://schemas.microsoft.com/office/drawing/2014/main" id="{5761A987-20B0-07D1-8BB2-FF3F7EAE5376}"/>
                  </a:ext>
                </a:extLst>
              </p:cNvPr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420" extrusionOk="0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3521;p62">
                <a:extLst>
                  <a:ext uri="{FF2B5EF4-FFF2-40B4-BE49-F238E27FC236}">
                    <a16:creationId xmlns:a16="http://schemas.microsoft.com/office/drawing/2014/main" id="{DF3A7444-F001-D32C-F935-3E7483CC5E61}"/>
                  </a:ext>
                </a:extLst>
              </p:cNvPr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8289" extrusionOk="0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3522;p62">
                <a:extLst>
                  <a:ext uri="{FF2B5EF4-FFF2-40B4-BE49-F238E27FC236}">
                    <a16:creationId xmlns:a16="http://schemas.microsoft.com/office/drawing/2014/main" id="{6E7268EC-366B-60FB-86FC-4E6369E1E122}"/>
                  </a:ext>
                </a:extLst>
              </p:cNvPr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8106" extrusionOk="0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3523;p62">
                <a:extLst>
                  <a:ext uri="{FF2B5EF4-FFF2-40B4-BE49-F238E27FC236}">
                    <a16:creationId xmlns:a16="http://schemas.microsoft.com/office/drawing/2014/main" id="{43AE8C68-4DC6-0E40-74EE-23CBF1829A71}"/>
                  </a:ext>
                </a:extLst>
              </p:cNvPr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42142" extrusionOk="0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3524;p62">
                <a:extLst>
                  <a:ext uri="{FF2B5EF4-FFF2-40B4-BE49-F238E27FC236}">
                    <a16:creationId xmlns:a16="http://schemas.microsoft.com/office/drawing/2014/main" id="{E6218DB9-57B0-DE36-9076-26B9304F2109}"/>
                  </a:ext>
                </a:extLst>
              </p:cNvPr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avLst/>
                <a:gdLst/>
                <a:ahLst/>
                <a:cxnLst/>
                <a:rect l="l" t="t" r="r" b="b"/>
                <a:pathLst>
                  <a:path w="63261" h="58130" extrusionOk="0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3525;p62">
                <a:extLst>
                  <a:ext uri="{FF2B5EF4-FFF2-40B4-BE49-F238E27FC236}">
                    <a16:creationId xmlns:a16="http://schemas.microsoft.com/office/drawing/2014/main" id="{78ADBFA3-DFE6-D863-3A84-1FD1AC2DCD6C}"/>
                  </a:ext>
                </a:extLst>
              </p:cNvPr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7070" h="17616" extrusionOk="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3526;p62">
                <a:extLst>
                  <a:ext uri="{FF2B5EF4-FFF2-40B4-BE49-F238E27FC236}">
                    <a16:creationId xmlns:a16="http://schemas.microsoft.com/office/drawing/2014/main" id="{71A53F3C-58F6-B835-1FE6-0E686D3B7F17}"/>
                  </a:ext>
                </a:extLst>
              </p:cNvPr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8101" extrusionOk="0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3527;p62">
                <a:extLst>
                  <a:ext uri="{FF2B5EF4-FFF2-40B4-BE49-F238E27FC236}">
                    <a16:creationId xmlns:a16="http://schemas.microsoft.com/office/drawing/2014/main" id="{879D0038-C731-852A-89EB-A7D9139C2077}"/>
                  </a:ext>
                </a:extLst>
              </p:cNvPr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19545" extrusionOk="0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3528;p62">
                <a:extLst>
                  <a:ext uri="{FF2B5EF4-FFF2-40B4-BE49-F238E27FC236}">
                    <a16:creationId xmlns:a16="http://schemas.microsoft.com/office/drawing/2014/main" id="{71D962B2-629F-F6F7-0084-C450FAFDC329}"/>
                  </a:ext>
                </a:extLst>
              </p:cNvPr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avLst/>
                <a:gdLst/>
                <a:ahLst/>
                <a:cxnLst/>
                <a:rect l="l" t="t" r="r" b="b"/>
                <a:pathLst>
                  <a:path w="62586" h="34846" extrusionOk="0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3529;p62">
                <a:extLst>
                  <a:ext uri="{FF2B5EF4-FFF2-40B4-BE49-F238E27FC236}">
                    <a16:creationId xmlns:a16="http://schemas.microsoft.com/office/drawing/2014/main" id="{46F37827-A8E6-FBA1-224C-DB2BE9CA7936}"/>
                  </a:ext>
                </a:extLst>
              </p:cNvPr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6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3530;p62">
                <a:extLst>
                  <a:ext uri="{FF2B5EF4-FFF2-40B4-BE49-F238E27FC236}">
                    <a16:creationId xmlns:a16="http://schemas.microsoft.com/office/drawing/2014/main" id="{F2653937-155F-392C-0DD5-FAAECE4A1BCE}"/>
                  </a:ext>
                </a:extLst>
              </p:cNvPr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922" extrusionOk="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3531;p62">
                <a:extLst>
                  <a:ext uri="{FF2B5EF4-FFF2-40B4-BE49-F238E27FC236}">
                    <a16:creationId xmlns:a16="http://schemas.microsoft.com/office/drawing/2014/main" id="{C8345913-64B3-586A-9E1A-129873D0FA82}"/>
                  </a:ext>
                </a:extLst>
              </p:cNvPr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412" extrusionOk="0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3532;p62">
                <a:extLst>
                  <a:ext uri="{FF2B5EF4-FFF2-40B4-BE49-F238E27FC236}">
                    <a16:creationId xmlns:a16="http://schemas.microsoft.com/office/drawing/2014/main" id="{AF339BB1-B4EC-A79B-31D3-CF0F77336DB2}"/>
                  </a:ext>
                </a:extLst>
              </p:cNvPr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855" extrusionOk="0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3533;p62">
                <a:extLst>
                  <a:ext uri="{FF2B5EF4-FFF2-40B4-BE49-F238E27FC236}">
                    <a16:creationId xmlns:a16="http://schemas.microsoft.com/office/drawing/2014/main" id="{BE162A0B-1778-16EA-0494-AF0256A8D1BA}"/>
                  </a:ext>
                </a:extLst>
              </p:cNvPr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7616" extrusionOk="0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3534;p62">
                <a:extLst>
                  <a:ext uri="{FF2B5EF4-FFF2-40B4-BE49-F238E27FC236}">
                    <a16:creationId xmlns:a16="http://schemas.microsoft.com/office/drawing/2014/main" id="{4C845D27-40E4-D5EB-31BA-484C58987689}"/>
                  </a:ext>
                </a:extLst>
              </p:cNvPr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5559" h="42142" extrusionOk="0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3535;p62">
                <a:extLst>
                  <a:ext uri="{FF2B5EF4-FFF2-40B4-BE49-F238E27FC236}">
                    <a16:creationId xmlns:a16="http://schemas.microsoft.com/office/drawing/2014/main" id="{7D09CED8-3F84-8029-0D7B-71951D6F3248}"/>
                  </a:ext>
                </a:extLst>
              </p:cNvPr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8516" extrusionOk="0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3536;p62">
                <a:extLst>
                  <a:ext uri="{FF2B5EF4-FFF2-40B4-BE49-F238E27FC236}">
                    <a16:creationId xmlns:a16="http://schemas.microsoft.com/office/drawing/2014/main" id="{C3EC1968-BD98-AE71-F509-445EB260CC05}"/>
                  </a:ext>
                </a:extLst>
              </p:cNvPr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7938" extrusionOk="0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3537;p62">
                <a:extLst>
                  <a:ext uri="{FF2B5EF4-FFF2-40B4-BE49-F238E27FC236}">
                    <a16:creationId xmlns:a16="http://schemas.microsoft.com/office/drawing/2014/main" id="{2530F02A-E3C7-CA04-8DDD-2A8144162BDE}"/>
                  </a:ext>
                </a:extLst>
              </p:cNvPr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6166" extrusionOk="0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3538;p62">
                <a:extLst>
                  <a:ext uri="{FF2B5EF4-FFF2-40B4-BE49-F238E27FC236}">
                    <a16:creationId xmlns:a16="http://schemas.microsoft.com/office/drawing/2014/main" id="{FC0BF3B4-63F6-C0BC-E267-4A67D057D876}"/>
                  </a:ext>
                </a:extLst>
              </p:cNvPr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49246" h="26778" extrusionOk="0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3539;p62">
                <a:extLst>
                  <a:ext uri="{FF2B5EF4-FFF2-40B4-BE49-F238E27FC236}">
                    <a16:creationId xmlns:a16="http://schemas.microsoft.com/office/drawing/2014/main" id="{425E5647-A827-9E81-0F12-8F2F944F8C38}"/>
                  </a:ext>
                </a:extLst>
              </p:cNvPr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307" h="17295" extrusionOk="0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3540;p62">
                <a:extLst>
                  <a:ext uri="{FF2B5EF4-FFF2-40B4-BE49-F238E27FC236}">
                    <a16:creationId xmlns:a16="http://schemas.microsoft.com/office/drawing/2014/main" id="{217C3684-4895-4A9F-3F74-A31084054476}"/>
                  </a:ext>
                </a:extLst>
              </p:cNvPr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981" h="17295" extrusionOk="0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3541;p62">
                <a:extLst>
                  <a:ext uri="{FF2B5EF4-FFF2-40B4-BE49-F238E27FC236}">
                    <a16:creationId xmlns:a16="http://schemas.microsoft.com/office/drawing/2014/main" id="{96DCBC76-78D2-9AD0-3ADE-8F57892A7F23}"/>
                  </a:ext>
                </a:extLst>
              </p:cNvPr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37385" h="5370" extrusionOk="0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3542;p62">
                <a:extLst>
                  <a:ext uri="{FF2B5EF4-FFF2-40B4-BE49-F238E27FC236}">
                    <a16:creationId xmlns:a16="http://schemas.microsoft.com/office/drawing/2014/main" id="{3657BFF0-5E7E-2AAA-23FB-0ED217AC55F7}"/>
                  </a:ext>
                </a:extLst>
              </p:cNvPr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avLst/>
                <a:gdLst/>
                <a:ahLst/>
                <a:cxnLst/>
                <a:rect l="l" t="t" r="r" b="b"/>
                <a:pathLst>
                  <a:path w="37995" h="5948" extrusionOk="0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3543;p62">
                <a:extLst>
                  <a:ext uri="{FF2B5EF4-FFF2-40B4-BE49-F238E27FC236}">
                    <a16:creationId xmlns:a16="http://schemas.microsoft.com/office/drawing/2014/main" id="{632C76D3-E0C2-0EDA-C76B-C120E1CD0D0F}"/>
                  </a:ext>
                </a:extLst>
              </p:cNvPr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7520" extrusionOk="0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3544;p62">
                <a:extLst>
                  <a:ext uri="{FF2B5EF4-FFF2-40B4-BE49-F238E27FC236}">
                    <a16:creationId xmlns:a16="http://schemas.microsoft.com/office/drawing/2014/main" id="{316540C1-159A-0FBB-34FB-CDE4488BCD0D}"/>
                  </a:ext>
                </a:extLst>
              </p:cNvPr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8098" extrusionOk="0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3545;p62">
                <a:extLst>
                  <a:ext uri="{FF2B5EF4-FFF2-40B4-BE49-F238E27FC236}">
                    <a16:creationId xmlns:a16="http://schemas.microsoft.com/office/drawing/2014/main" id="{298DD013-2FB7-AA74-6627-60C3CFC55694}"/>
                  </a:ext>
                </a:extLst>
              </p:cNvPr>
              <p:cNvSpPr/>
              <p:nvPr/>
            </p:nvSpPr>
            <p:spPr>
              <a:xfrm>
                <a:off x="2141676" y="1197624"/>
                <a:ext cx="3757700" cy="2818299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12732" extrusionOk="0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3546;p62">
                <a:extLst>
                  <a:ext uri="{FF2B5EF4-FFF2-40B4-BE49-F238E27FC236}">
                    <a16:creationId xmlns:a16="http://schemas.microsoft.com/office/drawing/2014/main" id="{438675A7-0FD8-A86B-F896-427D335D9EC8}"/>
                  </a:ext>
                </a:extLst>
              </p:cNvPr>
              <p:cNvSpPr/>
              <p:nvPr/>
            </p:nvSpPr>
            <p:spPr>
              <a:xfrm>
                <a:off x="2134451" y="1190399"/>
                <a:ext cx="3772175" cy="28327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13310" extrusionOk="0">
                    <a:moveTo>
                      <a:pt x="142722" y="7618"/>
                    </a:moveTo>
                    <a:lnTo>
                      <a:pt x="142722" y="86662"/>
                    </a:lnTo>
                    <a:lnTo>
                      <a:pt x="8133" y="86662"/>
                    </a:lnTo>
                    <a:lnTo>
                      <a:pt x="8133" y="7618"/>
                    </a:lnTo>
                    <a:close/>
                    <a:moveTo>
                      <a:pt x="7844" y="7008"/>
                    </a:moveTo>
                    <a:cubicBezTo>
                      <a:pt x="7779" y="7008"/>
                      <a:pt x="7683" y="7040"/>
                      <a:pt x="7651" y="7104"/>
                    </a:cubicBezTo>
                    <a:cubicBezTo>
                      <a:pt x="7587" y="7168"/>
                      <a:pt x="7554" y="7233"/>
                      <a:pt x="7554" y="7297"/>
                    </a:cubicBezTo>
                    <a:lnTo>
                      <a:pt x="7554" y="86951"/>
                    </a:lnTo>
                    <a:cubicBezTo>
                      <a:pt x="7554" y="87015"/>
                      <a:pt x="7587" y="87112"/>
                      <a:pt x="7651" y="87144"/>
                    </a:cubicBezTo>
                    <a:cubicBezTo>
                      <a:pt x="7683" y="87208"/>
                      <a:pt x="7779" y="87240"/>
                      <a:pt x="7844" y="87240"/>
                    </a:cubicBezTo>
                    <a:lnTo>
                      <a:pt x="143011" y="87240"/>
                    </a:lnTo>
                    <a:cubicBezTo>
                      <a:pt x="143107" y="87240"/>
                      <a:pt x="143172" y="87208"/>
                      <a:pt x="143236" y="87144"/>
                    </a:cubicBezTo>
                    <a:cubicBezTo>
                      <a:pt x="143300" y="87112"/>
                      <a:pt x="143332" y="87015"/>
                      <a:pt x="143332" y="86951"/>
                    </a:cubicBezTo>
                    <a:lnTo>
                      <a:pt x="143332" y="7297"/>
                    </a:lnTo>
                    <a:cubicBezTo>
                      <a:pt x="143332" y="7233"/>
                      <a:pt x="143300" y="7168"/>
                      <a:pt x="143236" y="7104"/>
                    </a:cubicBezTo>
                    <a:cubicBezTo>
                      <a:pt x="143172" y="7040"/>
                      <a:pt x="143107" y="7008"/>
                      <a:pt x="143011" y="7008"/>
                    </a:cubicBezTo>
                    <a:close/>
                    <a:moveTo>
                      <a:pt x="145615" y="579"/>
                    </a:moveTo>
                    <a:cubicBezTo>
                      <a:pt x="146900" y="579"/>
                      <a:pt x="148057" y="1125"/>
                      <a:pt x="148925" y="1961"/>
                    </a:cubicBezTo>
                    <a:cubicBezTo>
                      <a:pt x="149761" y="2829"/>
                      <a:pt x="150308" y="3986"/>
                      <a:pt x="150308" y="5272"/>
                    </a:cubicBezTo>
                    <a:lnTo>
                      <a:pt x="150308" y="108038"/>
                    </a:lnTo>
                    <a:cubicBezTo>
                      <a:pt x="150308" y="109356"/>
                      <a:pt x="149761" y="110513"/>
                      <a:pt x="148925" y="111349"/>
                    </a:cubicBezTo>
                    <a:cubicBezTo>
                      <a:pt x="148057" y="112217"/>
                      <a:pt x="146900" y="112731"/>
                      <a:pt x="145615" y="112731"/>
                    </a:cubicBezTo>
                    <a:lnTo>
                      <a:pt x="5272" y="112731"/>
                    </a:lnTo>
                    <a:cubicBezTo>
                      <a:pt x="3986" y="112731"/>
                      <a:pt x="2797" y="112217"/>
                      <a:pt x="1961" y="111349"/>
                    </a:cubicBezTo>
                    <a:cubicBezTo>
                      <a:pt x="1093" y="110513"/>
                      <a:pt x="579" y="109356"/>
                      <a:pt x="579" y="108038"/>
                    </a:cubicBezTo>
                    <a:lnTo>
                      <a:pt x="579" y="5272"/>
                    </a:lnTo>
                    <a:cubicBezTo>
                      <a:pt x="579" y="3986"/>
                      <a:pt x="1093" y="2829"/>
                      <a:pt x="1961" y="1961"/>
                    </a:cubicBezTo>
                    <a:cubicBezTo>
                      <a:pt x="2797" y="1125"/>
                      <a:pt x="3986" y="579"/>
                      <a:pt x="5272" y="579"/>
                    </a:cubicBezTo>
                    <a:close/>
                    <a:moveTo>
                      <a:pt x="5272" y="0"/>
                    </a:moveTo>
                    <a:cubicBezTo>
                      <a:pt x="2347" y="0"/>
                      <a:pt x="0" y="2379"/>
                      <a:pt x="0" y="5272"/>
                    </a:cubicBezTo>
                    <a:lnTo>
                      <a:pt x="0" y="108038"/>
                    </a:lnTo>
                    <a:cubicBezTo>
                      <a:pt x="0" y="110963"/>
                      <a:pt x="2347" y="113310"/>
                      <a:pt x="5272" y="113310"/>
                    </a:cubicBezTo>
                    <a:lnTo>
                      <a:pt x="145615" y="113310"/>
                    </a:lnTo>
                    <a:cubicBezTo>
                      <a:pt x="148508" y="113310"/>
                      <a:pt x="150886" y="110963"/>
                      <a:pt x="150886" y="108038"/>
                    </a:cubicBezTo>
                    <a:lnTo>
                      <a:pt x="150886" y="5272"/>
                    </a:lnTo>
                    <a:cubicBezTo>
                      <a:pt x="150886" y="2379"/>
                      <a:pt x="148508" y="0"/>
                      <a:pt x="1456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3547;p62">
                <a:extLst>
                  <a:ext uri="{FF2B5EF4-FFF2-40B4-BE49-F238E27FC236}">
                    <a16:creationId xmlns:a16="http://schemas.microsoft.com/office/drawing/2014/main" id="{B2010CB2-00EF-7114-79FF-F1579C01DE6B}"/>
                  </a:ext>
                </a:extLst>
              </p:cNvPr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562" extrusionOk="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3548;p62">
                <a:extLst>
                  <a:ext uri="{FF2B5EF4-FFF2-40B4-BE49-F238E27FC236}">
                    <a16:creationId xmlns:a16="http://schemas.microsoft.com/office/drawing/2014/main" id="{6CF31204-27F1-5CC6-33C0-0F543CCE59C2}"/>
                  </a:ext>
                </a:extLst>
              </p:cNvPr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6140" extrusionOk="0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3549;p62">
                <a:extLst>
                  <a:ext uri="{FF2B5EF4-FFF2-40B4-BE49-F238E27FC236}">
                    <a16:creationId xmlns:a16="http://schemas.microsoft.com/office/drawing/2014/main" id="{2B6B634B-16F9-ABA2-AFE0-D821ECDC7176}"/>
                  </a:ext>
                </a:extLst>
              </p:cNvPr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283" extrusionOk="0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3550;p62">
                <a:extLst>
                  <a:ext uri="{FF2B5EF4-FFF2-40B4-BE49-F238E27FC236}">
                    <a16:creationId xmlns:a16="http://schemas.microsoft.com/office/drawing/2014/main" id="{95339F34-7B7E-0B28-A0EA-1A51CC494B7F}"/>
                  </a:ext>
                </a:extLst>
              </p:cNvPr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2862" extrusionOk="0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3551;p62">
                <a:extLst>
                  <a:ext uri="{FF2B5EF4-FFF2-40B4-BE49-F238E27FC236}">
                    <a16:creationId xmlns:a16="http://schemas.microsoft.com/office/drawing/2014/main" id="{1F28C3F9-55E6-C15B-C90C-C8AFFA4037E9}"/>
                  </a:ext>
                </a:extLst>
              </p:cNvPr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7137" extrusionOk="0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3552;p62">
                <a:extLst>
                  <a:ext uri="{FF2B5EF4-FFF2-40B4-BE49-F238E27FC236}">
                    <a16:creationId xmlns:a16="http://schemas.microsoft.com/office/drawing/2014/main" id="{19C5E40A-0CC9-18C2-6F28-3EC682B8F3EE}"/>
                  </a:ext>
                </a:extLst>
              </p:cNvPr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7716" extrusionOk="0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3553;p62">
                <a:extLst>
                  <a:ext uri="{FF2B5EF4-FFF2-40B4-BE49-F238E27FC236}">
                    <a16:creationId xmlns:a16="http://schemas.microsoft.com/office/drawing/2014/main" id="{37627F90-AC45-CF24-0783-47765F67413E}"/>
                  </a:ext>
                </a:extLst>
              </p:cNvPr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avLst/>
                <a:gdLst/>
                <a:ahLst/>
                <a:cxnLst/>
                <a:rect l="l" t="t" r="r" b="b"/>
                <a:pathLst>
                  <a:path w="11283" h="9695" extrusionOk="0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3554;p62">
                <a:extLst>
                  <a:ext uri="{FF2B5EF4-FFF2-40B4-BE49-F238E27FC236}">
                    <a16:creationId xmlns:a16="http://schemas.microsoft.com/office/drawing/2014/main" id="{C301780B-8C03-043D-680C-A5185FD36DEB}"/>
                  </a:ext>
                </a:extLst>
              </p:cNvPr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0223" extrusionOk="0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3555;p62">
                <a:extLst>
                  <a:ext uri="{FF2B5EF4-FFF2-40B4-BE49-F238E27FC236}">
                    <a16:creationId xmlns:a16="http://schemas.microsoft.com/office/drawing/2014/main" id="{F2627D2A-CD75-37B0-824C-D9F813B72106}"/>
                  </a:ext>
                </a:extLst>
              </p:cNvPr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705" extrusionOk="0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3556;p62">
                <a:extLst>
                  <a:ext uri="{FF2B5EF4-FFF2-40B4-BE49-F238E27FC236}">
                    <a16:creationId xmlns:a16="http://schemas.microsoft.com/office/drawing/2014/main" id="{3B9AAD97-ABCD-3841-9E73-D56853519157}"/>
                  </a:ext>
                </a:extLst>
              </p:cNvPr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26615" extrusionOk="0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3557;p62">
                <a:extLst>
                  <a:ext uri="{FF2B5EF4-FFF2-40B4-BE49-F238E27FC236}">
                    <a16:creationId xmlns:a16="http://schemas.microsoft.com/office/drawing/2014/main" id="{CAF28C3C-3F20-4695-8FB0-02D2C6208CE8}"/>
                  </a:ext>
                </a:extLst>
              </p:cNvPr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8645" extrusionOk="0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3558;p62">
                <a:extLst>
                  <a:ext uri="{FF2B5EF4-FFF2-40B4-BE49-F238E27FC236}">
                    <a16:creationId xmlns:a16="http://schemas.microsoft.com/office/drawing/2014/main" id="{BB12369D-837A-C3D4-2FF0-BCE37138D87F}"/>
                  </a:ext>
                </a:extLst>
              </p:cNvPr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1573" extrusionOk="0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3559;p62">
                <a:extLst>
                  <a:ext uri="{FF2B5EF4-FFF2-40B4-BE49-F238E27FC236}">
                    <a16:creationId xmlns:a16="http://schemas.microsoft.com/office/drawing/2014/main" id="{82CB8CF5-F102-DC9A-3923-290A00BDB2B2}"/>
                  </a:ext>
                </a:extLst>
              </p:cNvPr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27163" extrusionOk="0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3560;p62">
                <a:extLst>
                  <a:ext uri="{FF2B5EF4-FFF2-40B4-BE49-F238E27FC236}">
                    <a16:creationId xmlns:a16="http://schemas.microsoft.com/office/drawing/2014/main" id="{084FB342-25A9-E4DD-0142-7E7982BEBB6B}"/>
                  </a:ext>
                </a:extLst>
              </p:cNvPr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7292" h="8113" extrusionOk="0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3561;p62">
                <a:extLst>
                  <a:ext uri="{FF2B5EF4-FFF2-40B4-BE49-F238E27FC236}">
                    <a16:creationId xmlns:a16="http://schemas.microsoft.com/office/drawing/2014/main" id="{6265ACF2-F83F-56DB-56F6-16EF558A6185}"/>
                  </a:ext>
                </a:extLst>
              </p:cNvPr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7291" h="8648" extrusionOk="0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3562;p62">
                <a:extLst>
                  <a:ext uri="{FF2B5EF4-FFF2-40B4-BE49-F238E27FC236}">
                    <a16:creationId xmlns:a16="http://schemas.microsoft.com/office/drawing/2014/main" id="{C5F139D1-8539-614E-8CF2-0D566733ED05}"/>
                  </a:ext>
                </a:extLst>
              </p:cNvPr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49124" extrusionOk="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3563;p62">
                <a:extLst>
                  <a:ext uri="{FF2B5EF4-FFF2-40B4-BE49-F238E27FC236}">
                    <a16:creationId xmlns:a16="http://schemas.microsoft.com/office/drawing/2014/main" id="{AE9C918C-CE38-D20E-CDA6-D6F07085D8A1}"/>
                  </a:ext>
                </a:extLst>
              </p:cNvPr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avLst/>
                <a:gdLst/>
                <a:ahLst/>
                <a:cxnLst/>
                <a:rect l="l" t="t" r="r" b="b"/>
                <a:pathLst>
                  <a:path w="20991" h="44392" extrusionOk="0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3564;p62">
                <a:extLst>
                  <a:ext uri="{FF2B5EF4-FFF2-40B4-BE49-F238E27FC236}">
                    <a16:creationId xmlns:a16="http://schemas.microsoft.com/office/drawing/2014/main" id="{888DB771-B3F7-9AA1-A84D-90EBB419B5AD}"/>
                  </a:ext>
                </a:extLst>
              </p:cNvPr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41499" extrusionOk="0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3565;p62">
                <a:extLst>
                  <a:ext uri="{FF2B5EF4-FFF2-40B4-BE49-F238E27FC236}">
                    <a16:creationId xmlns:a16="http://schemas.microsoft.com/office/drawing/2014/main" id="{D19EEC4D-E4C4-6BF6-EB88-DD966B69F36F}"/>
                  </a:ext>
                </a:extLst>
              </p:cNvPr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avLst/>
                <a:gdLst/>
                <a:ahLst/>
                <a:cxnLst/>
                <a:rect l="l" t="t" r="r" b="b"/>
                <a:pathLst>
                  <a:path w="28674" h="49684" extrusionOk="0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3566;p62">
                <a:extLst>
                  <a:ext uri="{FF2B5EF4-FFF2-40B4-BE49-F238E27FC236}">
                    <a16:creationId xmlns:a16="http://schemas.microsoft.com/office/drawing/2014/main" id="{327E87BB-623A-9D93-3376-DA7E59AAC268}"/>
                  </a:ext>
                </a:extLst>
              </p:cNvPr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7424" extrusionOk="0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3567;p62">
                <a:extLst>
                  <a:ext uri="{FF2B5EF4-FFF2-40B4-BE49-F238E27FC236}">
                    <a16:creationId xmlns:a16="http://schemas.microsoft.com/office/drawing/2014/main" id="{6969A9DF-A0B3-1411-D940-2DE0C8E11150}"/>
                  </a:ext>
                </a:extLst>
              </p:cNvPr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960" extrusionOk="0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3568;p62">
                <a:extLst>
                  <a:ext uri="{FF2B5EF4-FFF2-40B4-BE49-F238E27FC236}">
                    <a16:creationId xmlns:a16="http://schemas.microsoft.com/office/drawing/2014/main" id="{C354BD01-BCA6-8546-010E-F621CE326518}"/>
                  </a:ext>
                </a:extLst>
              </p:cNvPr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22199" extrusionOk="0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3569;p62">
                <a:extLst>
                  <a:ext uri="{FF2B5EF4-FFF2-40B4-BE49-F238E27FC236}">
                    <a16:creationId xmlns:a16="http://schemas.microsoft.com/office/drawing/2014/main" id="{22834248-3EDE-B587-2839-E0B7E9B792F5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3570;p62">
                <a:extLst>
                  <a:ext uri="{FF2B5EF4-FFF2-40B4-BE49-F238E27FC236}">
                    <a16:creationId xmlns:a16="http://schemas.microsoft.com/office/drawing/2014/main" id="{243096A7-3767-BD60-69CE-363EFDC7CF9D}"/>
                  </a:ext>
                </a:extLst>
              </p:cNvPr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9741" extrusionOk="0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3571;p62">
                <a:extLst>
                  <a:ext uri="{FF2B5EF4-FFF2-40B4-BE49-F238E27FC236}">
                    <a16:creationId xmlns:a16="http://schemas.microsoft.com/office/drawing/2014/main" id="{E31942EE-DFDF-F2E2-EEDA-C46F7D7D4C73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3572;p62">
                <a:extLst>
                  <a:ext uri="{FF2B5EF4-FFF2-40B4-BE49-F238E27FC236}">
                    <a16:creationId xmlns:a16="http://schemas.microsoft.com/office/drawing/2014/main" id="{8697C152-F299-6DDB-22FB-CFFF92FB46C1}"/>
                  </a:ext>
                </a:extLst>
              </p:cNvPr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22732" extrusionOk="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3573;p62">
                <a:extLst>
                  <a:ext uri="{FF2B5EF4-FFF2-40B4-BE49-F238E27FC236}">
                    <a16:creationId xmlns:a16="http://schemas.microsoft.com/office/drawing/2014/main" id="{C426266E-199C-D383-5035-FB86BF79E309}"/>
                  </a:ext>
                </a:extLst>
              </p:cNvPr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613" extrusionOk="0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3574;p62">
                <a:extLst>
                  <a:ext uri="{FF2B5EF4-FFF2-40B4-BE49-F238E27FC236}">
                    <a16:creationId xmlns:a16="http://schemas.microsoft.com/office/drawing/2014/main" id="{03DBC158-3516-F71D-4AB8-6A1E31ED267E}"/>
                  </a:ext>
                </a:extLst>
              </p:cNvPr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6153" extrusionOk="0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3575;p62">
                <a:extLst>
                  <a:ext uri="{FF2B5EF4-FFF2-40B4-BE49-F238E27FC236}">
                    <a16:creationId xmlns:a16="http://schemas.microsoft.com/office/drawing/2014/main" id="{4A7B9F23-4BD6-1C37-DBEB-0012DCF930E1}"/>
                  </a:ext>
                </a:extLst>
              </p:cNvPr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3759" extrusionOk="0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3576;p62">
                <a:extLst>
                  <a:ext uri="{FF2B5EF4-FFF2-40B4-BE49-F238E27FC236}">
                    <a16:creationId xmlns:a16="http://schemas.microsoft.com/office/drawing/2014/main" id="{971B539E-DD0F-EDE1-A869-F163E1E50965}"/>
                  </a:ext>
                </a:extLst>
              </p:cNvPr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729" extrusionOk="0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3577;p62">
                <a:extLst>
                  <a:ext uri="{FF2B5EF4-FFF2-40B4-BE49-F238E27FC236}">
                    <a16:creationId xmlns:a16="http://schemas.microsoft.com/office/drawing/2014/main" id="{67C44F2E-623F-AC16-B38F-DC167DFA3E8B}"/>
                  </a:ext>
                </a:extLst>
              </p:cNvPr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3729" extrusionOk="0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3578;p62">
                <a:extLst>
                  <a:ext uri="{FF2B5EF4-FFF2-40B4-BE49-F238E27FC236}">
                    <a16:creationId xmlns:a16="http://schemas.microsoft.com/office/drawing/2014/main" id="{4EE66A71-67C4-EC02-097D-A81F36183DB6}"/>
                  </a:ext>
                </a:extLst>
              </p:cNvPr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4279" extrusionOk="0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3579;p62">
                <a:extLst>
                  <a:ext uri="{FF2B5EF4-FFF2-40B4-BE49-F238E27FC236}">
                    <a16:creationId xmlns:a16="http://schemas.microsoft.com/office/drawing/2014/main" id="{89F5E500-CD64-4CF3-EC00-AEF1E6513119}"/>
                  </a:ext>
                </a:extLst>
              </p:cNvPr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3" extrusionOk="0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3580;p62">
                <a:extLst>
                  <a:ext uri="{FF2B5EF4-FFF2-40B4-BE49-F238E27FC236}">
                    <a16:creationId xmlns:a16="http://schemas.microsoft.com/office/drawing/2014/main" id="{A76DCD0C-FF7E-BD5E-ADB0-B3D0C21C8FAB}"/>
                  </a:ext>
                </a:extLst>
              </p:cNvPr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16699" extrusionOk="0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3581;p62">
                <a:extLst>
                  <a:ext uri="{FF2B5EF4-FFF2-40B4-BE49-F238E27FC236}">
                    <a16:creationId xmlns:a16="http://schemas.microsoft.com/office/drawing/2014/main" id="{9D4288BC-0AFA-7C66-0D34-48F54BBFD1F2}"/>
                  </a:ext>
                </a:extLst>
              </p:cNvPr>
              <p:cNvSpPr/>
              <p:nvPr/>
            </p:nvSpPr>
            <p:spPr>
              <a:xfrm>
                <a:off x="2124000" y="2554125"/>
                <a:ext cx="348800" cy="430975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7239" extrusionOk="0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3582;p62">
                <a:extLst>
                  <a:ext uri="{FF2B5EF4-FFF2-40B4-BE49-F238E27FC236}">
                    <a16:creationId xmlns:a16="http://schemas.microsoft.com/office/drawing/2014/main" id="{B304C209-F4B9-1A5F-C0F6-FC2508DA5CBD}"/>
                  </a:ext>
                </a:extLst>
              </p:cNvPr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1875" extrusionOk="0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3583;p62">
                <a:extLst>
                  <a:ext uri="{FF2B5EF4-FFF2-40B4-BE49-F238E27FC236}">
                    <a16:creationId xmlns:a16="http://schemas.microsoft.com/office/drawing/2014/main" id="{CEC9669F-DC7D-00AF-A4A1-2F8BDC4EF44C}"/>
                  </a:ext>
                </a:extLst>
              </p:cNvPr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752" extrusionOk="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3584;p62">
                <a:extLst>
                  <a:ext uri="{FF2B5EF4-FFF2-40B4-BE49-F238E27FC236}">
                    <a16:creationId xmlns:a16="http://schemas.microsoft.com/office/drawing/2014/main" id="{62F968D9-44FB-5B54-F9DF-3B1C39B439C2}"/>
                  </a:ext>
                </a:extLst>
              </p:cNvPr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4671" extrusionOk="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3585;p62">
                <a:extLst>
                  <a:ext uri="{FF2B5EF4-FFF2-40B4-BE49-F238E27FC236}">
                    <a16:creationId xmlns:a16="http://schemas.microsoft.com/office/drawing/2014/main" id="{09ECDD19-95BC-BD2F-F908-7D85C33A5BB5}"/>
                  </a:ext>
                </a:extLst>
              </p:cNvPr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10320" h="5232" extrusionOk="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3586;p62">
                <a:extLst>
                  <a:ext uri="{FF2B5EF4-FFF2-40B4-BE49-F238E27FC236}">
                    <a16:creationId xmlns:a16="http://schemas.microsoft.com/office/drawing/2014/main" id="{95B2904B-C1FD-77C8-E111-6E7988C853DC}"/>
                  </a:ext>
                </a:extLst>
              </p:cNvPr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454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3587;p62">
                <a:extLst>
                  <a:ext uri="{FF2B5EF4-FFF2-40B4-BE49-F238E27FC236}">
                    <a16:creationId xmlns:a16="http://schemas.microsoft.com/office/drawing/2014/main" id="{C25E5E93-792D-F3F6-7537-F42B006C0279}"/>
                  </a:ext>
                </a:extLst>
              </p:cNvPr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994" extrusionOk="0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3588;p62">
                <a:extLst>
                  <a:ext uri="{FF2B5EF4-FFF2-40B4-BE49-F238E27FC236}">
                    <a16:creationId xmlns:a16="http://schemas.microsoft.com/office/drawing/2014/main" id="{ECB4C1A7-73CA-D9A2-AE1C-BF1FA7556F0E}"/>
                  </a:ext>
                </a:extLst>
              </p:cNvPr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334" extrusionOk="0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3589;p62">
                <a:extLst>
                  <a:ext uri="{FF2B5EF4-FFF2-40B4-BE49-F238E27FC236}">
                    <a16:creationId xmlns:a16="http://schemas.microsoft.com/office/drawing/2014/main" id="{B87B7460-3AA1-1604-9837-00978BE9A1C9}"/>
                  </a:ext>
                </a:extLst>
              </p:cNvPr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7846" extrusionOk="0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3590;p62">
                <a:extLst>
                  <a:ext uri="{FF2B5EF4-FFF2-40B4-BE49-F238E27FC236}">
                    <a16:creationId xmlns:a16="http://schemas.microsoft.com/office/drawing/2014/main" id="{6A305034-AFC2-B1A4-EED9-8157F4AF99D2}"/>
                  </a:ext>
                </a:extLst>
              </p:cNvPr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5468" extrusionOk="0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3591;p62">
                <a:extLst>
                  <a:ext uri="{FF2B5EF4-FFF2-40B4-BE49-F238E27FC236}">
                    <a16:creationId xmlns:a16="http://schemas.microsoft.com/office/drawing/2014/main" id="{4880CB19-FB25-7F35-E764-093E9BD9C3FF}"/>
                  </a:ext>
                </a:extLst>
              </p:cNvPr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5980" extrusionOk="0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3592;p62">
                <a:extLst>
                  <a:ext uri="{FF2B5EF4-FFF2-40B4-BE49-F238E27FC236}">
                    <a16:creationId xmlns:a16="http://schemas.microsoft.com/office/drawing/2014/main" id="{599D2999-B808-0106-A07F-F71E72DD9884}"/>
                  </a:ext>
                </a:extLst>
              </p:cNvPr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59051" extrusionOk="0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3593;p62">
                <a:extLst>
                  <a:ext uri="{FF2B5EF4-FFF2-40B4-BE49-F238E27FC236}">
                    <a16:creationId xmlns:a16="http://schemas.microsoft.com/office/drawing/2014/main" id="{E771EC74-D7C1-6ABE-58DD-6A9807CA93DC}"/>
                  </a:ext>
                </a:extLst>
              </p:cNvPr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avLst/>
                <a:gdLst/>
                <a:ahLst/>
                <a:cxnLst/>
                <a:rect l="l" t="t" r="r" b="b"/>
                <a:pathLst>
                  <a:path w="18677" h="59578" extrusionOk="0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3594;p62">
                <a:extLst>
                  <a:ext uri="{FF2B5EF4-FFF2-40B4-BE49-F238E27FC236}">
                    <a16:creationId xmlns:a16="http://schemas.microsoft.com/office/drawing/2014/main" id="{93C4C8A2-8C25-6698-3617-677D153F5A64}"/>
                  </a:ext>
                </a:extLst>
              </p:cNvPr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avLst/>
                <a:gdLst/>
                <a:ahLst/>
                <a:cxnLst/>
                <a:rect l="l" t="t" r="r" b="b"/>
                <a:pathLst>
                  <a:path w="25395" h="50404" extrusionOk="0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3595;p62">
                <a:extLst>
                  <a:ext uri="{FF2B5EF4-FFF2-40B4-BE49-F238E27FC236}">
                    <a16:creationId xmlns:a16="http://schemas.microsoft.com/office/drawing/2014/main" id="{D012601B-66F4-746E-E962-FAB0974A4474}"/>
                  </a:ext>
                </a:extLst>
              </p:cNvPr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avLst/>
                <a:gdLst/>
                <a:ahLst/>
                <a:cxnLst/>
                <a:rect l="l" t="t" r="r" b="b"/>
                <a:pathLst>
                  <a:path w="25974" h="50937" extrusionOk="0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3596;p62">
                <a:extLst>
                  <a:ext uri="{FF2B5EF4-FFF2-40B4-BE49-F238E27FC236}">
                    <a16:creationId xmlns:a16="http://schemas.microsoft.com/office/drawing/2014/main" id="{7CD3A72D-3FC4-F049-EF03-5AD8B7E90805}"/>
                  </a:ext>
                </a:extLst>
              </p:cNvPr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797" extrusionOk="0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3597;p62">
                <a:extLst>
                  <a:ext uri="{FF2B5EF4-FFF2-40B4-BE49-F238E27FC236}">
                    <a16:creationId xmlns:a16="http://schemas.microsoft.com/office/drawing/2014/main" id="{5527CB78-07A9-8E9E-C869-D868065DACC1}"/>
                  </a:ext>
                </a:extLst>
              </p:cNvPr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9335" extrusionOk="0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3598;p62">
                <a:extLst>
                  <a:ext uri="{FF2B5EF4-FFF2-40B4-BE49-F238E27FC236}">
                    <a16:creationId xmlns:a16="http://schemas.microsoft.com/office/drawing/2014/main" id="{0064D027-7334-8828-3F6E-06303BB26C67}"/>
                  </a:ext>
                </a:extLst>
              </p:cNvPr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3739" extrusionOk="0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3599;p62">
                <a:extLst>
                  <a:ext uri="{FF2B5EF4-FFF2-40B4-BE49-F238E27FC236}">
                    <a16:creationId xmlns:a16="http://schemas.microsoft.com/office/drawing/2014/main" id="{63F78FB1-C745-A225-CD9C-C0C93E303B46}"/>
                  </a:ext>
                </a:extLst>
              </p:cNvPr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30326" extrusionOk="0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3600;p62">
                <a:extLst>
                  <a:ext uri="{FF2B5EF4-FFF2-40B4-BE49-F238E27FC236}">
                    <a16:creationId xmlns:a16="http://schemas.microsoft.com/office/drawing/2014/main" id="{7F4977A6-C333-E1C5-B058-53A7114BD269}"/>
                  </a:ext>
                </a:extLst>
              </p:cNvPr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22" extrusionOk="0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8" name="CaixaDeTexto 427">
              <a:extLst>
                <a:ext uri="{FF2B5EF4-FFF2-40B4-BE49-F238E27FC236}">
                  <a16:creationId xmlns:a16="http://schemas.microsoft.com/office/drawing/2014/main" id="{15DB90B8-8E10-D71D-989F-D8F86D24B3C1}"/>
                </a:ext>
              </a:extLst>
            </p:cNvPr>
            <p:cNvSpPr txBox="1"/>
            <p:nvPr/>
          </p:nvSpPr>
          <p:spPr>
            <a:xfrm>
              <a:off x="392547" y="4100285"/>
              <a:ext cx="2630640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Cálculos Errados</a:t>
              </a:r>
            </a:p>
          </p:txBody>
        </p:sp>
        <p:pic>
          <p:nvPicPr>
            <p:cNvPr id="433" name="Imagem 432">
              <a:extLst>
                <a:ext uri="{FF2B5EF4-FFF2-40B4-BE49-F238E27FC236}">
                  <a16:creationId xmlns:a16="http://schemas.microsoft.com/office/drawing/2014/main" id="{E5132BA6-B7AA-0BF1-4B19-D6642490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442" y="2237321"/>
              <a:ext cx="295542" cy="2955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5" name="Imagem 434">
              <a:extLst>
                <a:ext uri="{FF2B5EF4-FFF2-40B4-BE49-F238E27FC236}">
                  <a16:creationId xmlns:a16="http://schemas.microsoft.com/office/drawing/2014/main" id="{A8B7B89F-77DB-F807-CF09-0CED3DBCF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37585" y="2236955"/>
              <a:ext cx="295200" cy="295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7" name="Imagem 436">
              <a:extLst>
                <a:ext uri="{FF2B5EF4-FFF2-40B4-BE49-F238E27FC236}">
                  <a16:creationId xmlns:a16="http://schemas.microsoft.com/office/drawing/2014/main" id="{64423403-180C-5E33-3C81-D0BDD639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6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31268" y="2237492"/>
              <a:ext cx="295200" cy="295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1" name="Imagem 440">
              <a:extLst>
                <a:ext uri="{FF2B5EF4-FFF2-40B4-BE49-F238E27FC236}">
                  <a16:creationId xmlns:a16="http://schemas.microsoft.com/office/drawing/2014/main" id="{B7917A97-ADD9-1CD8-BC6A-DAD6A5DC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1326718" y="2312555"/>
              <a:ext cx="144000" cy="14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5" name="Imagem 444">
              <a:extLst>
                <a:ext uri="{FF2B5EF4-FFF2-40B4-BE49-F238E27FC236}">
                  <a16:creationId xmlns:a16="http://schemas.microsoft.com/office/drawing/2014/main" id="{49DC5CC7-7596-4900-E544-45F671635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1909767" y="2302167"/>
              <a:ext cx="144000" cy="14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EA4ECC-2F6A-F975-2D2D-020908D55AD3}"/>
              </a:ext>
            </a:extLst>
          </p:cNvPr>
          <p:cNvGrpSpPr/>
          <p:nvPr/>
        </p:nvGrpSpPr>
        <p:grpSpPr>
          <a:xfrm>
            <a:off x="6192655" y="1269060"/>
            <a:ext cx="3028963" cy="3626185"/>
            <a:chOff x="6192655" y="1269060"/>
            <a:chExt cx="3028963" cy="3626185"/>
          </a:xfrm>
        </p:grpSpPr>
        <p:grpSp>
          <p:nvGrpSpPr>
            <p:cNvPr id="342" name="Google Shape;3516;p62">
              <a:extLst>
                <a:ext uri="{FF2B5EF4-FFF2-40B4-BE49-F238E27FC236}">
                  <a16:creationId xmlns:a16="http://schemas.microsoft.com/office/drawing/2014/main" id="{48B032C6-9FEF-8C22-CCDE-B850E93B2C8E}"/>
                </a:ext>
              </a:extLst>
            </p:cNvPr>
            <p:cNvGrpSpPr/>
            <p:nvPr/>
          </p:nvGrpSpPr>
          <p:grpSpPr>
            <a:xfrm>
              <a:off x="6200344" y="1269060"/>
              <a:ext cx="2712305" cy="2642018"/>
              <a:chOff x="1230400" y="410075"/>
              <a:chExt cx="5124625" cy="4728500"/>
            </a:xfrm>
          </p:grpSpPr>
          <p:sp>
            <p:nvSpPr>
              <p:cNvPr id="343" name="Google Shape;3517;p62">
                <a:extLst>
                  <a:ext uri="{FF2B5EF4-FFF2-40B4-BE49-F238E27FC236}">
                    <a16:creationId xmlns:a16="http://schemas.microsoft.com/office/drawing/2014/main" id="{40D5BBE3-81FF-89F1-DFB9-AAC75245B0D0}"/>
                  </a:ext>
                </a:extLst>
              </p:cNvPr>
              <p:cNvSpPr/>
              <p:nvPr/>
            </p:nvSpPr>
            <p:spPr>
              <a:xfrm>
                <a:off x="1384675" y="410150"/>
                <a:ext cx="4970350" cy="3655600"/>
              </a:xfrm>
              <a:custGeom>
                <a:avLst/>
                <a:gdLst/>
                <a:ahLst/>
                <a:cxnLst/>
                <a:rect l="l" t="t" r="r" b="b"/>
                <a:pathLst>
                  <a:path w="198814" h="146224" extrusionOk="0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518;p62">
                <a:extLst>
                  <a:ext uri="{FF2B5EF4-FFF2-40B4-BE49-F238E27FC236}">
                    <a16:creationId xmlns:a16="http://schemas.microsoft.com/office/drawing/2014/main" id="{84BA5ADA-2B35-40D1-7AC1-FC40CE396CA9}"/>
                  </a:ext>
                </a:extLst>
              </p:cNvPr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avLst/>
                <a:gdLst/>
                <a:ahLst/>
                <a:cxnLst/>
                <a:rect l="l" t="t" r="r" b="b"/>
                <a:pathLst>
                  <a:path w="192771" h="146162" extrusionOk="0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rgbClr val="06BA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519;p62">
                <a:extLst>
                  <a:ext uri="{FF2B5EF4-FFF2-40B4-BE49-F238E27FC236}">
                    <a16:creationId xmlns:a16="http://schemas.microsoft.com/office/drawing/2014/main" id="{FBB6B99A-92F0-2CBA-EECC-08373E6C9590}"/>
                  </a:ext>
                </a:extLst>
              </p:cNvPr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613" extrusionOk="0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520;p62">
                <a:extLst>
                  <a:ext uri="{FF2B5EF4-FFF2-40B4-BE49-F238E27FC236}">
                    <a16:creationId xmlns:a16="http://schemas.microsoft.com/office/drawing/2014/main" id="{215BC9AE-A8B7-98DE-6250-06AAF115A22B}"/>
                  </a:ext>
                </a:extLst>
              </p:cNvPr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420" extrusionOk="0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521;p62">
                <a:extLst>
                  <a:ext uri="{FF2B5EF4-FFF2-40B4-BE49-F238E27FC236}">
                    <a16:creationId xmlns:a16="http://schemas.microsoft.com/office/drawing/2014/main" id="{38638E4F-3931-C250-CDEC-74D9DF0067AE}"/>
                  </a:ext>
                </a:extLst>
              </p:cNvPr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8289" extrusionOk="0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522;p62">
                <a:extLst>
                  <a:ext uri="{FF2B5EF4-FFF2-40B4-BE49-F238E27FC236}">
                    <a16:creationId xmlns:a16="http://schemas.microsoft.com/office/drawing/2014/main" id="{2B418DFA-7E69-E940-6DD7-7DAE9BD489A7}"/>
                  </a:ext>
                </a:extLst>
              </p:cNvPr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8106" extrusionOk="0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523;p62">
                <a:extLst>
                  <a:ext uri="{FF2B5EF4-FFF2-40B4-BE49-F238E27FC236}">
                    <a16:creationId xmlns:a16="http://schemas.microsoft.com/office/drawing/2014/main" id="{10B67B02-84A3-C93F-9DCA-9D2C066FEAC8}"/>
                  </a:ext>
                </a:extLst>
              </p:cNvPr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42142" extrusionOk="0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24;p62">
                <a:extLst>
                  <a:ext uri="{FF2B5EF4-FFF2-40B4-BE49-F238E27FC236}">
                    <a16:creationId xmlns:a16="http://schemas.microsoft.com/office/drawing/2014/main" id="{83562052-6AE6-C1C9-753C-12B16772399B}"/>
                  </a:ext>
                </a:extLst>
              </p:cNvPr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avLst/>
                <a:gdLst/>
                <a:ahLst/>
                <a:cxnLst/>
                <a:rect l="l" t="t" r="r" b="b"/>
                <a:pathLst>
                  <a:path w="63261" h="58130" extrusionOk="0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25;p62">
                <a:extLst>
                  <a:ext uri="{FF2B5EF4-FFF2-40B4-BE49-F238E27FC236}">
                    <a16:creationId xmlns:a16="http://schemas.microsoft.com/office/drawing/2014/main" id="{D8EB1E8E-5A6F-644B-A855-782F696A58C4}"/>
                  </a:ext>
                </a:extLst>
              </p:cNvPr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7070" h="17616" extrusionOk="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6;p62">
                <a:extLst>
                  <a:ext uri="{FF2B5EF4-FFF2-40B4-BE49-F238E27FC236}">
                    <a16:creationId xmlns:a16="http://schemas.microsoft.com/office/drawing/2014/main" id="{D7EDF090-EFDE-76D1-3EF1-033E69599A97}"/>
                  </a:ext>
                </a:extLst>
              </p:cNvPr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8101" extrusionOk="0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27;p62">
                <a:extLst>
                  <a:ext uri="{FF2B5EF4-FFF2-40B4-BE49-F238E27FC236}">
                    <a16:creationId xmlns:a16="http://schemas.microsoft.com/office/drawing/2014/main" id="{7595BEC6-F3F8-DEC8-CE02-817DBA27AE95}"/>
                  </a:ext>
                </a:extLst>
              </p:cNvPr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19545" extrusionOk="0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28;p62">
                <a:extLst>
                  <a:ext uri="{FF2B5EF4-FFF2-40B4-BE49-F238E27FC236}">
                    <a16:creationId xmlns:a16="http://schemas.microsoft.com/office/drawing/2014/main" id="{B43BD6D0-BF56-EE94-13B5-4DA6CC5461A7}"/>
                  </a:ext>
                </a:extLst>
              </p:cNvPr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avLst/>
                <a:gdLst/>
                <a:ahLst/>
                <a:cxnLst/>
                <a:rect l="l" t="t" r="r" b="b"/>
                <a:pathLst>
                  <a:path w="62586" h="34846" extrusionOk="0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29;p62">
                <a:extLst>
                  <a:ext uri="{FF2B5EF4-FFF2-40B4-BE49-F238E27FC236}">
                    <a16:creationId xmlns:a16="http://schemas.microsoft.com/office/drawing/2014/main" id="{0AA50AAF-1207-505F-A8FA-59B71997EA93}"/>
                  </a:ext>
                </a:extLst>
              </p:cNvPr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6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30;p62">
                <a:extLst>
                  <a:ext uri="{FF2B5EF4-FFF2-40B4-BE49-F238E27FC236}">
                    <a16:creationId xmlns:a16="http://schemas.microsoft.com/office/drawing/2014/main" id="{AD481B89-ACE6-BAF4-64AC-7C7A99ABD60C}"/>
                  </a:ext>
                </a:extLst>
              </p:cNvPr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922" extrusionOk="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31;p62">
                <a:extLst>
                  <a:ext uri="{FF2B5EF4-FFF2-40B4-BE49-F238E27FC236}">
                    <a16:creationId xmlns:a16="http://schemas.microsoft.com/office/drawing/2014/main" id="{8EAEE6DF-127B-144F-1488-192EC6223D34}"/>
                  </a:ext>
                </a:extLst>
              </p:cNvPr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412" extrusionOk="0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32;p62">
                <a:extLst>
                  <a:ext uri="{FF2B5EF4-FFF2-40B4-BE49-F238E27FC236}">
                    <a16:creationId xmlns:a16="http://schemas.microsoft.com/office/drawing/2014/main" id="{77E6CCEB-0D9C-B2E7-7982-4D094C9BEF03}"/>
                  </a:ext>
                </a:extLst>
              </p:cNvPr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855" extrusionOk="0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33;p62">
                <a:extLst>
                  <a:ext uri="{FF2B5EF4-FFF2-40B4-BE49-F238E27FC236}">
                    <a16:creationId xmlns:a16="http://schemas.microsoft.com/office/drawing/2014/main" id="{C1677A53-CA48-6C8B-0BFB-CF830C559848}"/>
                  </a:ext>
                </a:extLst>
              </p:cNvPr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7616" extrusionOk="0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534;p62">
                <a:extLst>
                  <a:ext uri="{FF2B5EF4-FFF2-40B4-BE49-F238E27FC236}">
                    <a16:creationId xmlns:a16="http://schemas.microsoft.com/office/drawing/2014/main" id="{20F06F43-00A8-1400-3B96-7898A148C98D}"/>
                  </a:ext>
                </a:extLst>
              </p:cNvPr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5559" h="42142" extrusionOk="0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535;p62">
                <a:extLst>
                  <a:ext uri="{FF2B5EF4-FFF2-40B4-BE49-F238E27FC236}">
                    <a16:creationId xmlns:a16="http://schemas.microsoft.com/office/drawing/2014/main" id="{D5C96106-897A-B2E3-6900-DCA67C076769}"/>
                  </a:ext>
                </a:extLst>
              </p:cNvPr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8516" extrusionOk="0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536;p62">
                <a:extLst>
                  <a:ext uri="{FF2B5EF4-FFF2-40B4-BE49-F238E27FC236}">
                    <a16:creationId xmlns:a16="http://schemas.microsoft.com/office/drawing/2014/main" id="{18D765FC-5088-1D24-B4FF-C0784F6F8FEA}"/>
                  </a:ext>
                </a:extLst>
              </p:cNvPr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7938" extrusionOk="0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537;p62">
                <a:extLst>
                  <a:ext uri="{FF2B5EF4-FFF2-40B4-BE49-F238E27FC236}">
                    <a16:creationId xmlns:a16="http://schemas.microsoft.com/office/drawing/2014/main" id="{266A2F97-1314-2EC9-8174-782E60A980E7}"/>
                  </a:ext>
                </a:extLst>
              </p:cNvPr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6166" extrusionOk="0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538;p62">
                <a:extLst>
                  <a:ext uri="{FF2B5EF4-FFF2-40B4-BE49-F238E27FC236}">
                    <a16:creationId xmlns:a16="http://schemas.microsoft.com/office/drawing/2014/main" id="{852BBEB0-BEE9-ED81-F904-93B4227EE2BC}"/>
                  </a:ext>
                </a:extLst>
              </p:cNvPr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49246" h="26778" extrusionOk="0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539;p62">
                <a:extLst>
                  <a:ext uri="{FF2B5EF4-FFF2-40B4-BE49-F238E27FC236}">
                    <a16:creationId xmlns:a16="http://schemas.microsoft.com/office/drawing/2014/main" id="{0E07FCC4-3BEA-5B68-6F1C-82EEDF3A86A4}"/>
                  </a:ext>
                </a:extLst>
              </p:cNvPr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307" h="17295" extrusionOk="0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540;p62">
                <a:extLst>
                  <a:ext uri="{FF2B5EF4-FFF2-40B4-BE49-F238E27FC236}">
                    <a16:creationId xmlns:a16="http://schemas.microsoft.com/office/drawing/2014/main" id="{0D66AFAD-A2D9-CBD4-BE6E-7F29BADA9ECE}"/>
                  </a:ext>
                </a:extLst>
              </p:cNvPr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981" h="17295" extrusionOk="0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541;p62">
                <a:extLst>
                  <a:ext uri="{FF2B5EF4-FFF2-40B4-BE49-F238E27FC236}">
                    <a16:creationId xmlns:a16="http://schemas.microsoft.com/office/drawing/2014/main" id="{76920B90-D50A-8289-D263-78496AD1B56C}"/>
                  </a:ext>
                </a:extLst>
              </p:cNvPr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37385" h="5370" extrusionOk="0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542;p62">
                <a:extLst>
                  <a:ext uri="{FF2B5EF4-FFF2-40B4-BE49-F238E27FC236}">
                    <a16:creationId xmlns:a16="http://schemas.microsoft.com/office/drawing/2014/main" id="{0078A77A-5AF7-8325-6FA0-B1090C423B14}"/>
                  </a:ext>
                </a:extLst>
              </p:cNvPr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avLst/>
                <a:gdLst/>
                <a:ahLst/>
                <a:cxnLst/>
                <a:rect l="l" t="t" r="r" b="b"/>
                <a:pathLst>
                  <a:path w="37995" h="5948" extrusionOk="0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543;p62">
                <a:extLst>
                  <a:ext uri="{FF2B5EF4-FFF2-40B4-BE49-F238E27FC236}">
                    <a16:creationId xmlns:a16="http://schemas.microsoft.com/office/drawing/2014/main" id="{FFCEBEF4-2C91-579C-539D-B48C53E011CE}"/>
                  </a:ext>
                </a:extLst>
              </p:cNvPr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7520" extrusionOk="0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544;p62">
                <a:extLst>
                  <a:ext uri="{FF2B5EF4-FFF2-40B4-BE49-F238E27FC236}">
                    <a16:creationId xmlns:a16="http://schemas.microsoft.com/office/drawing/2014/main" id="{DF0AE2BD-0ADE-197D-19A5-3799B0FBBB42}"/>
                  </a:ext>
                </a:extLst>
              </p:cNvPr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8098" extrusionOk="0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545;p62">
                <a:extLst>
                  <a:ext uri="{FF2B5EF4-FFF2-40B4-BE49-F238E27FC236}">
                    <a16:creationId xmlns:a16="http://schemas.microsoft.com/office/drawing/2014/main" id="{6EC9D5F9-851C-4622-31EB-F6439DE4FB7F}"/>
                  </a:ext>
                </a:extLst>
              </p:cNvPr>
              <p:cNvSpPr/>
              <p:nvPr/>
            </p:nvSpPr>
            <p:spPr>
              <a:xfrm>
                <a:off x="2141675" y="1197625"/>
                <a:ext cx="3757700" cy="28183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12732" extrusionOk="0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546;p62">
                <a:extLst>
                  <a:ext uri="{FF2B5EF4-FFF2-40B4-BE49-F238E27FC236}">
                    <a16:creationId xmlns:a16="http://schemas.microsoft.com/office/drawing/2014/main" id="{FE8C85E1-FA0E-1282-48FB-A9A5D84E4AF9}"/>
                  </a:ext>
                </a:extLst>
              </p:cNvPr>
              <p:cNvSpPr/>
              <p:nvPr/>
            </p:nvSpPr>
            <p:spPr>
              <a:xfrm>
                <a:off x="2134450" y="1190400"/>
                <a:ext cx="3772175" cy="28327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13310" extrusionOk="0">
                    <a:moveTo>
                      <a:pt x="142722" y="7618"/>
                    </a:moveTo>
                    <a:lnTo>
                      <a:pt x="142722" y="86662"/>
                    </a:lnTo>
                    <a:lnTo>
                      <a:pt x="8133" y="86662"/>
                    </a:lnTo>
                    <a:lnTo>
                      <a:pt x="8133" y="7618"/>
                    </a:lnTo>
                    <a:close/>
                    <a:moveTo>
                      <a:pt x="7844" y="7008"/>
                    </a:moveTo>
                    <a:cubicBezTo>
                      <a:pt x="7779" y="7008"/>
                      <a:pt x="7683" y="7040"/>
                      <a:pt x="7651" y="7104"/>
                    </a:cubicBezTo>
                    <a:cubicBezTo>
                      <a:pt x="7587" y="7168"/>
                      <a:pt x="7554" y="7233"/>
                      <a:pt x="7554" y="7297"/>
                    </a:cubicBezTo>
                    <a:lnTo>
                      <a:pt x="7554" y="86951"/>
                    </a:lnTo>
                    <a:cubicBezTo>
                      <a:pt x="7554" y="87015"/>
                      <a:pt x="7587" y="87112"/>
                      <a:pt x="7651" y="87144"/>
                    </a:cubicBezTo>
                    <a:cubicBezTo>
                      <a:pt x="7683" y="87208"/>
                      <a:pt x="7779" y="87240"/>
                      <a:pt x="7844" y="87240"/>
                    </a:cubicBezTo>
                    <a:lnTo>
                      <a:pt x="143011" y="87240"/>
                    </a:lnTo>
                    <a:cubicBezTo>
                      <a:pt x="143107" y="87240"/>
                      <a:pt x="143172" y="87208"/>
                      <a:pt x="143236" y="87144"/>
                    </a:cubicBezTo>
                    <a:cubicBezTo>
                      <a:pt x="143300" y="87112"/>
                      <a:pt x="143332" y="87015"/>
                      <a:pt x="143332" y="86951"/>
                    </a:cubicBezTo>
                    <a:lnTo>
                      <a:pt x="143332" y="7297"/>
                    </a:lnTo>
                    <a:cubicBezTo>
                      <a:pt x="143332" y="7233"/>
                      <a:pt x="143300" y="7168"/>
                      <a:pt x="143236" y="7104"/>
                    </a:cubicBezTo>
                    <a:cubicBezTo>
                      <a:pt x="143172" y="7040"/>
                      <a:pt x="143107" y="7008"/>
                      <a:pt x="143011" y="7008"/>
                    </a:cubicBezTo>
                    <a:close/>
                    <a:moveTo>
                      <a:pt x="145615" y="579"/>
                    </a:moveTo>
                    <a:cubicBezTo>
                      <a:pt x="146900" y="579"/>
                      <a:pt x="148057" y="1125"/>
                      <a:pt x="148925" y="1961"/>
                    </a:cubicBezTo>
                    <a:cubicBezTo>
                      <a:pt x="149761" y="2829"/>
                      <a:pt x="150308" y="3986"/>
                      <a:pt x="150308" y="5272"/>
                    </a:cubicBezTo>
                    <a:lnTo>
                      <a:pt x="150308" y="108038"/>
                    </a:lnTo>
                    <a:cubicBezTo>
                      <a:pt x="150308" y="109356"/>
                      <a:pt x="149761" y="110513"/>
                      <a:pt x="148925" y="111349"/>
                    </a:cubicBezTo>
                    <a:cubicBezTo>
                      <a:pt x="148057" y="112217"/>
                      <a:pt x="146900" y="112731"/>
                      <a:pt x="145615" y="112731"/>
                    </a:cubicBezTo>
                    <a:lnTo>
                      <a:pt x="5272" y="112731"/>
                    </a:lnTo>
                    <a:cubicBezTo>
                      <a:pt x="3986" y="112731"/>
                      <a:pt x="2797" y="112217"/>
                      <a:pt x="1961" y="111349"/>
                    </a:cubicBezTo>
                    <a:cubicBezTo>
                      <a:pt x="1093" y="110513"/>
                      <a:pt x="579" y="109356"/>
                      <a:pt x="579" y="108038"/>
                    </a:cubicBezTo>
                    <a:lnTo>
                      <a:pt x="579" y="5272"/>
                    </a:lnTo>
                    <a:cubicBezTo>
                      <a:pt x="579" y="3986"/>
                      <a:pt x="1093" y="2829"/>
                      <a:pt x="1961" y="1961"/>
                    </a:cubicBezTo>
                    <a:cubicBezTo>
                      <a:pt x="2797" y="1125"/>
                      <a:pt x="3986" y="579"/>
                      <a:pt x="5272" y="579"/>
                    </a:cubicBezTo>
                    <a:close/>
                    <a:moveTo>
                      <a:pt x="5272" y="0"/>
                    </a:moveTo>
                    <a:cubicBezTo>
                      <a:pt x="2347" y="0"/>
                      <a:pt x="0" y="2379"/>
                      <a:pt x="0" y="5272"/>
                    </a:cubicBezTo>
                    <a:lnTo>
                      <a:pt x="0" y="108038"/>
                    </a:lnTo>
                    <a:cubicBezTo>
                      <a:pt x="0" y="110963"/>
                      <a:pt x="2347" y="113310"/>
                      <a:pt x="5272" y="113310"/>
                    </a:cubicBezTo>
                    <a:lnTo>
                      <a:pt x="145615" y="113310"/>
                    </a:lnTo>
                    <a:cubicBezTo>
                      <a:pt x="148508" y="113310"/>
                      <a:pt x="150886" y="110963"/>
                      <a:pt x="150886" y="108038"/>
                    </a:cubicBezTo>
                    <a:lnTo>
                      <a:pt x="150886" y="5272"/>
                    </a:lnTo>
                    <a:cubicBezTo>
                      <a:pt x="150886" y="2379"/>
                      <a:pt x="148508" y="0"/>
                      <a:pt x="1456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547;p62">
                <a:extLst>
                  <a:ext uri="{FF2B5EF4-FFF2-40B4-BE49-F238E27FC236}">
                    <a16:creationId xmlns:a16="http://schemas.microsoft.com/office/drawing/2014/main" id="{62EB3096-D5D9-B355-9FDD-AA93B93F69EE}"/>
                  </a:ext>
                </a:extLst>
              </p:cNvPr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562" extrusionOk="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548;p62">
                <a:extLst>
                  <a:ext uri="{FF2B5EF4-FFF2-40B4-BE49-F238E27FC236}">
                    <a16:creationId xmlns:a16="http://schemas.microsoft.com/office/drawing/2014/main" id="{3746ABB4-EDDA-B9F7-E5D9-D7AEA704E51C}"/>
                  </a:ext>
                </a:extLst>
              </p:cNvPr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6140" extrusionOk="0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549;p62">
                <a:extLst>
                  <a:ext uri="{FF2B5EF4-FFF2-40B4-BE49-F238E27FC236}">
                    <a16:creationId xmlns:a16="http://schemas.microsoft.com/office/drawing/2014/main" id="{A93319ED-72FF-C0B2-D7AA-9C43ECD9C166}"/>
                  </a:ext>
                </a:extLst>
              </p:cNvPr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283" extrusionOk="0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550;p62">
                <a:extLst>
                  <a:ext uri="{FF2B5EF4-FFF2-40B4-BE49-F238E27FC236}">
                    <a16:creationId xmlns:a16="http://schemas.microsoft.com/office/drawing/2014/main" id="{E8E7BBC0-7576-2A52-AA5B-966A74747873}"/>
                  </a:ext>
                </a:extLst>
              </p:cNvPr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2862" extrusionOk="0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551;p62">
                <a:extLst>
                  <a:ext uri="{FF2B5EF4-FFF2-40B4-BE49-F238E27FC236}">
                    <a16:creationId xmlns:a16="http://schemas.microsoft.com/office/drawing/2014/main" id="{367D8586-7048-7262-6AE7-48D4D11F84E7}"/>
                  </a:ext>
                </a:extLst>
              </p:cNvPr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7137" extrusionOk="0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552;p62">
                <a:extLst>
                  <a:ext uri="{FF2B5EF4-FFF2-40B4-BE49-F238E27FC236}">
                    <a16:creationId xmlns:a16="http://schemas.microsoft.com/office/drawing/2014/main" id="{4833CCA3-F53D-6641-4621-28454C329240}"/>
                  </a:ext>
                </a:extLst>
              </p:cNvPr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7716" extrusionOk="0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553;p62">
                <a:extLst>
                  <a:ext uri="{FF2B5EF4-FFF2-40B4-BE49-F238E27FC236}">
                    <a16:creationId xmlns:a16="http://schemas.microsoft.com/office/drawing/2014/main" id="{6D9BD922-9C5E-99EA-2FBC-D3D47996E784}"/>
                  </a:ext>
                </a:extLst>
              </p:cNvPr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avLst/>
                <a:gdLst/>
                <a:ahLst/>
                <a:cxnLst/>
                <a:rect l="l" t="t" r="r" b="b"/>
                <a:pathLst>
                  <a:path w="11283" h="9695" extrusionOk="0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554;p62">
                <a:extLst>
                  <a:ext uri="{FF2B5EF4-FFF2-40B4-BE49-F238E27FC236}">
                    <a16:creationId xmlns:a16="http://schemas.microsoft.com/office/drawing/2014/main" id="{1EB1E185-1AEE-0EC1-EDB2-D0B68C1FE3DF}"/>
                  </a:ext>
                </a:extLst>
              </p:cNvPr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0223" extrusionOk="0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555;p62">
                <a:extLst>
                  <a:ext uri="{FF2B5EF4-FFF2-40B4-BE49-F238E27FC236}">
                    <a16:creationId xmlns:a16="http://schemas.microsoft.com/office/drawing/2014/main" id="{A75DBF2C-5BC0-C00C-0A8D-AE7986587784}"/>
                  </a:ext>
                </a:extLst>
              </p:cNvPr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705" extrusionOk="0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556;p62">
                <a:extLst>
                  <a:ext uri="{FF2B5EF4-FFF2-40B4-BE49-F238E27FC236}">
                    <a16:creationId xmlns:a16="http://schemas.microsoft.com/office/drawing/2014/main" id="{51755F0C-BCC5-3DFF-055A-3C6FBF8D6A7A}"/>
                  </a:ext>
                </a:extLst>
              </p:cNvPr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26615" extrusionOk="0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557;p62">
                <a:extLst>
                  <a:ext uri="{FF2B5EF4-FFF2-40B4-BE49-F238E27FC236}">
                    <a16:creationId xmlns:a16="http://schemas.microsoft.com/office/drawing/2014/main" id="{9A7F8849-B9DB-6BEF-B961-2865098599D4}"/>
                  </a:ext>
                </a:extLst>
              </p:cNvPr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8645" extrusionOk="0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558;p62">
                <a:extLst>
                  <a:ext uri="{FF2B5EF4-FFF2-40B4-BE49-F238E27FC236}">
                    <a16:creationId xmlns:a16="http://schemas.microsoft.com/office/drawing/2014/main" id="{9DBAEA87-65FD-1164-0D5B-EC7AB19EDD00}"/>
                  </a:ext>
                </a:extLst>
              </p:cNvPr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1573" extrusionOk="0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559;p62">
                <a:extLst>
                  <a:ext uri="{FF2B5EF4-FFF2-40B4-BE49-F238E27FC236}">
                    <a16:creationId xmlns:a16="http://schemas.microsoft.com/office/drawing/2014/main" id="{F371CB99-7428-7B8B-CEF3-3C6075D5B369}"/>
                  </a:ext>
                </a:extLst>
              </p:cNvPr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27163" extrusionOk="0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560;p62">
                <a:extLst>
                  <a:ext uri="{FF2B5EF4-FFF2-40B4-BE49-F238E27FC236}">
                    <a16:creationId xmlns:a16="http://schemas.microsoft.com/office/drawing/2014/main" id="{55297B97-47D8-63A4-8855-AC42BF79DF7F}"/>
                  </a:ext>
                </a:extLst>
              </p:cNvPr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7292" h="8113" extrusionOk="0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561;p62">
                <a:extLst>
                  <a:ext uri="{FF2B5EF4-FFF2-40B4-BE49-F238E27FC236}">
                    <a16:creationId xmlns:a16="http://schemas.microsoft.com/office/drawing/2014/main" id="{5542349F-0215-D51A-010A-032D061DB2DC}"/>
                  </a:ext>
                </a:extLst>
              </p:cNvPr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7291" h="8648" extrusionOk="0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562;p62">
                <a:extLst>
                  <a:ext uri="{FF2B5EF4-FFF2-40B4-BE49-F238E27FC236}">
                    <a16:creationId xmlns:a16="http://schemas.microsoft.com/office/drawing/2014/main" id="{A86F97C9-E761-1E54-AE62-D5E53A5D9336}"/>
                  </a:ext>
                </a:extLst>
              </p:cNvPr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49124" extrusionOk="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563;p62">
                <a:extLst>
                  <a:ext uri="{FF2B5EF4-FFF2-40B4-BE49-F238E27FC236}">
                    <a16:creationId xmlns:a16="http://schemas.microsoft.com/office/drawing/2014/main" id="{AACCA1FA-9B63-8103-FAB7-512177822950}"/>
                  </a:ext>
                </a:extLst>
              </p:cNvPr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avLst/>
                <a:gdLst/>
                <a:ahLst/>
                <a:cxnLst/>
                <a:rect l="l" t="t" r="r" b="b"/>
                <a:pathLst>
                  <a:path w="20991" h="44392" extrusionOk="0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564;p62">
                <a:extLst>
                  <a:ext uri="{FF2B5EF4-FFF2-40B4-BE49-F238E27FC236}">
                    <a16:creationId xmlns:a16="http://schemas.microsoft.com/office/drawing/2014/main" id="{DA4FF7CB-5E7F-A32C-4F73-9C30898F7045}"/>
                  </a:ext>
                </a:extLst>
              </p:cNvPr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41499" extrusionOk="0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565;p62">
                <a:extLst>
                  <a:ext uri="{FF2B5EF4-FFF2-40B4-BE49-F238E27FC236}">
                    <a16:creationId xmlns:a16="http://schemas.microsoft.com/office/drawing/2014/main" id="{47121814-71DE-9CD4-4A01-ED24868937FA}"/>
                  </a:ext>
                </a:extLst>
              </p:cNvPr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avLst/>
                <a:gdLst/>
                <a:ahLst/>
                <a:cxnLst/>
                <a:rect l="l" t="t" r="r" b="b"/>
                <a:pathLst>
                  <a:path w="28674" h="49684" extrusionOk="0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566;p62">
                <a:extLst>
                  <a:ext uri="{FF2B5EF4-FFF2-40B4-BE49-F238E27FC236}">
                    <a16:creationId xmlns:a16="http://schemas.microsoft.com/office/drawing/2014/main" id="{CB011713-6499-0664-C9A2-19F841005F53}"/>
                  </a:ext>
                </a:extLst>
              </p:cNvPr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7424" extrusionOk="0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567;p62">
                <a:extLst>
                  <a:ext uri="{FF2B5EF4-FFF2-40B4-BE49-F238E27FC236}">
                    <a16:creationId xmlns:a16="http://schemas.microsoft.com/office/drawing/2014/main" id="{8351056C-3FAA-B009-A38A-B74D38EA775A}"/>
                  </a:ext>
                </a:extLst>
              </p:cNvPr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960" extrusionOk="0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568;p62">
                <a:extLst>
                  <a:ext uri="{FF2B5EF4-FFF2-40B4-BE49-F238E27FC236}">
                    <a16:creationId xmlns:a16="http://schemas.microsoft.com/office/drawing/2014/main" id="{2457413A-30A2-1439-73E0-B5BEAF71E9FD}"/>
                  </a:ext>
                </a:extLst>
              </p:cNvPr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22199" extrusionOk="0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569;p62">
                <a:extLst>
                  <a:ext uri="{FF2B5EF4-FFF2-40B4-BE49-F238E27FC236}">
                    <a16:creationId xmlns:a16="http://schemas.microsoft.com/office/drawing/2014/main" id="{C0032333-FED6-6A10-3096-7C382A623C39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570;p62">
                <a:extLst>
                  <a:ext uri="{FF2B5EF4-FFF2-40B4-BE49-F238E27FC236}">
                    <a16:creationId xmlns:a16="http://schemas.microsoft.com/office/drawing/2014/main" id="{C904168A-6413-57FC-0993-01CAB006F6FB}"/>
                  </a:ext>
                </a:extLst>
              </p:cNvPr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9741" extrusionOk="0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571;p62">
                <a:extLst>
                  <a:ext uri="{FF2B5EF4-FFF2-40B4-BE49-F238E27FC236}">
                    <a16:creationId xmlns:a16="http://schemas.microsoft.com/office/drawing/2014/main" id="{90B32488-D57D-EE5C-0D06-327DE3215A9A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572;p62">
                <a:extLst>
                  <a:ext uri="{FF2B5EF4-FFF2-40B4-BE49-F238E27FC236}">
                    <a16:creationId xmlns:a16="http://schemas.microsoft.com/office/drawing/2014/main" id="{11E77295-088E-AF11-0AE4-12830557FFBB}"/>
                  </a:ext>
                </a:extLst>
              </p:cNvPr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22732" extrusionOk="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573;p62">
                <a:extLst>
                  <a:ext uri="{FF2B5EF4-FFF2-40B4-BE49-F238E27FC236}">
                    <a16:creationId xmlns:a16="http://schemas.microsoft.com/office/drawing/2014/main" id="{54EA3852-CF86-FB33-8F2D-30BAC6FC9462}"/>
                  </a:ext>
                </a:extLst>
              </p:cNvPr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613" extrusionOk="0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3574;p62">
                <a:extLst>
                  <a:ext uri="{FF2B5EF4-FFF2-40B4-BE49-F238E27FC236}">
                    <a16:creationId xmlns:a16="http://schemas.microsoft.com/office/drawing/2014/main" id="{6DCD0796-A2E5-528F-D223-B87179EA79D4}"/>
                  </a:ext>
                </a:extLst>
              </p:cNvPr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6153" extrusionOk="0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3575;p62">
                <a:extLst>
                  <a:ext uri="{FF2B5EF4-FFF2-40B4-BE49-F238E27FC236}">
                    <a16:creationId xmlns:a16="http://schemas.microsoft.com/office/drawing/2014/main" id="{961CD39A-FEAA-2D75-C842-9BFEB767C3F9}"/>
                  </a:ext>
                </a:extLst>
              </p:cNvPr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3759" extrusionOk="0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3576;p62">
                <a:extLst>
                  <a:ext uri="{FF2B5EF4-FFF2-40B4-BE49-F238E27FC236}">
                    <a16:creationId xmlns:a16="http://schemas.microsoft.com/office/drawing/2014/main" id="{23B9F98A-A369-B77E-11A6-E2034B251B64}"/>
                  </a:ext>
                </a:extLst>
              </p:cNvPr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729" extrusionOk="0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3577;p62">
                <a:extLst>
                  <a:ext uri="{FF2B5EF4-FFF2-40B4-BE49-F238E27FC236}">
                    <a16:creationId xmlns:a16="http://schemas.microsoft.com/office/drawing/2014/main" id="{4EC467E4-9658-2A99-5358-F0A74C6C82FB}"/>
                  </a:ext>
                </a:extLst>
              </p:cNvPr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3729" extrusionOk="0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3578;p62">
                <a:extLst>
                  <a:ext uri="{FF2B5EF4-FFF2-40B4-BE49-F238E27FC236}">
                    <a16:creationId xmlns:a16="http://schemas.microsoft.com/office/drawing/2014/main" id="{1144D169-6A58-64A7-1A49-77589EDED32F}"/>
                  </a:ext>
                </a:extLst>
              </p:cNvPr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4279" extrusionOk="0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3579;p62">
                <a:extLst>
                  <a:ext uri="{FF2B5EF4-FFF2-40B4-BE49-F238E27FC236}">
                    <a16:creationId xmlns:a16="http://schemas.microsoft.com/office/drawing/2014/main" id="{7B29603D-8E43-4D48-3BD1-02EA36B7A185}"/>
                  </a:ext>
                </a:extLst>
              </p:cNvPr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3" extrusionOk="0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3580;p62">
                <a:extLst>
                  <a:ext uri="{FF2B5EF4-FFF2-40B4-BE49-F238E27FC236}">
                    <a16:creationId xmlns:a16="http://schemas.microsoft.com/office/drawing/2014/main" id="{9428A3B4-C809-5378-3E83-CEF27EBA1504}"/>
                  </a:ext>
                </a:extLst>
              </p:cNvPr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16699" extrusionOk="0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3581;p62">
                <a:extLst>
                  <a:ext uri="{FF2B5EF4-FFF2-40B4-BE49-F238E27FC236}">
                    <a16:creationId xmlns:a16="http://schemas.microsoft.com/office/drawing/2014/main" id="{96000B5A-E475-7306-C200-F63DDA6AC00F}"/>
                  </a:ext>
                </a:extLst>
              </p:cNvPr>
              <p:cNvSpPr/>
              <p:nvPr/>
            </p:nvSpPr>
            <p:spPr>
              <a:xfrm>
                <a:off x="2124000" y="2554125"/>
                <a:ext cx="348800" cy="430975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7239" extrusionOk="0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3582;p62">
                <a:extLst>
                  <a:ext uri="{FF2B5EF4-FFF2-40B4-BE49-F238E27FC236}">
                    <a16:creationId xmlns:a16="http://schemas.microsoft.com/office/drawing/2014/main" id="{388FD6E6-FA08-CC43-D175-538E67D496BA}"/>
                  </a:ext>
                </a:extLst>
              </p:cNvPr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1875" extrusionOk="0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3583;p62">
                <a:extLst>
                  <a:ext uri="{FF2B5EF4-FFF2-40B4-BE49-F238E27FC236}">
                    <a16:creationId xmlns:a16="http://schemas.microsoft.com/office/drawing/2014/main" id="{743DE14E-0EA8-7E83-1215-46C4584F978D}"/>
                  </a:ext>
                </a:extLst>
              </p:cNvPr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752" extrusionOk="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3584;p62">
                <a:extLst>
                  <a:ext uri="{FF2B5EF4-FFF2-40B4-BE49-F238E27FC236}">
                    <a16:creationId xmlns:a16="http://schemas.microsoft.com/office/drawing/2014/main" id="{ADEEB855-25B7-69C8-22E6-3751F95B5464}"/>
                  </a:ext>
                </a:extLst>
              </p:cNvPr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4671" extrusionOk="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3585;p62">
                <a:extLst>
                  <a:ext uri="{FF2B5EF4-FFF2-40B4-BE49-F238E27FC236}">
                    <a16:creationId xmlns:a16="http://schemas.microsoft.com/office/drawing/2014/main" id="{09D9AD92-9D8C-6004-F9F8-D2A12060920C}"/>
                  </a:ext>
                </a:extLst>
              </p:cNvPr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10320" h="5232" extrusionOk="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3586;p62">
                <a:extLst>
                  <a:ext uri="{FF2B5EF4-FFF2-40B4-BE49-F238E27FC236}">
                    <a16:creationId xmlns:a16="http://schemas.microsoft.com/office/drawing/2014/main" id="{DA175BF7-7BBE-3B8B-E540-C466CB9ABF7F}"/>
                  </a:ext>
                </a:extLst>
              </p:cNvPr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454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3587;p62">
                <a:extLst>
                  <a:ext uri="{FF2B5EF4-FFF2-40B4-BE49-F238E27FC236}">
                    <a16:creationId xmlns:a16="http://schemas.microsoft.com/office/drawing/2014/main" id="{3CAACDE6-30BF-6271-B767-2CDACF729C05}"/>
                  </a:ext>
                </a:extLst>
              </p:cNvPr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994" extrusionOk="0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3588;p62">
                <a:extLst>
                  <a:ext uri="{FF2B5EF4-FFF2-40B4-BE49-F238E27FC236}">
                    <a16:creationId xmlns:a16="http://schemas.microsoft.com/office/drawing/2014/main" id="{A1CB14AA-1361-70ED-805A-D389743B6781}"/>
                  </a:ext>
                </a:extLst>
              </p:cNvPr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334" extrusionOk="0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3589;p62">
                <a:extLst>
                  <a:ext uri="{FF2B5EF4-FFF2-40B4-BE49-F238E27FC236}">
                    <a16:creationId xmlns:a16="http://schemas.microsoft.com/office/drawing/2014/main" id="{CCCD2622-A14A-DECD-CFAB-DACC07050854}"/>
                  </a:ext>
                </a:extLst>
              </p:cNvPr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7846" extrusionOk="0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3590;p62">
                <a:extLst>
                  <a:ext uri="{FF2B5EF4-FFF2-40B4-BE49-F238E27FC236}">
                    <a16:creationId xmlns:a16="http://schemas.microsoft.com/office/drawing/2014/main" id="{B0470D79-C5E4-44A1-C6AD-B475F0222486}"/>
                  </a:ext>
                </a:extLst>
              </p:cNvPr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5468" extrusionOk="0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3591;p62">
                <a:extLst>
                  <a:ext uri="{FF2B5EF4-FFF2-40B4-BE49-F238E27FC236}">
                    <a16:creationId xmlns:a16="http://schemas.microsoft.com/office/drawing/2014/main" id="{5CD31305-4387-2308-1C29-FE49C6009882}"/>
                  </a:ext>
                </a:extLst>
              </p:cNvPr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5980" extrusionOk="0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3592;p62">
                <a:extLst>
                  <a:ext uri="{FF2B5EF4-FFF2-40B4-BE49-F238E27FC236}">
                    <a16:creationId xmlns:a16="http://schemas.microsoft.com/office/drawing/2014/main" id="{6C95E131-06AF-36F1-9CD4-9E8129B60660}"/>
                  </a:ext>
                </a:extLst>
              </p:cNvPr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59051" extrusionOk="0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3593;p62">
                <a:extLst>
                  <a:ext uri="{FF2B5EF4-FFF2-40B4-BE49-F238E27FC236}">
                    <a16:creationId xmlns:a16="http://schemas.microsoft.com/office/drawing/2014/main" id="{18C9AC6D-2E39-3ADA-7CB2-D285ABB93BD1}"/>
                  </a:ext>
                </a:extLst>
              </p:cNvPr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avLst/>
                <a:gdLst/>
                <a:ahLst/>
                <a:cxnLst/>
                <a:rect l="l" t="t" r="r" b="b"/>
                <a:pathLst>
                  <a:path w="18677" h="59578" extrusionOk="0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3594;p62">
                <a:extLst>
                  <a:ext uri="{FF2B5EF4-FFF2-40B4-BE49-F238E27FC236}">
                    <a16:creationId xmlns:a16="http://schemas.microsoft.com/office/drawing/2014/main" id="{ED125E79-D2FD-EBFC-C743-CB5209D0B8EC}"/>
                  </a:ext>
                </a:extLst>
              </p:cNvPr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avLst/>
                <a:gdLst/>
                <a:ahLst/>
                <a:cxnLst/>
                <a:rect l="l" t="t" r="r" b="b"/>
                <a:pathLst>
                  <a:path w="25395" h="50404" extrusionOk="0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3595;p62">
                <a:extLst>
                  <a:ext uri="{FF2B5EF4-FFF2-40B4-BE49-F238E27FC236}">
                    <a16:creationId xmlns:a16="http://schemas.microsoft.com/office/drawing/2014/main" id="{BC298762-E7FB-A9AC-4989-D73CFC8780E9}"/>
                  </a:ext>
                </a:extLst>
              </p:cNvPr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avLst/>
                <a:gdLst/>
                <a:ahLst/>
                <a:cxnLst/>
                <a:rect l="l" t="t" r="r" b="b"/>
                <a:pathLst>
                  <a:path w="25974" h="50937" extrusionOk="0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3596;p62">
                <a:extLst>
                  <a:ext uri="{FF2B5EF4-FFF2-40B4-BE49-F238E27FC236}">
                    <a16:creationId xmlns:a16="http://schemas.microsoft.com/office/drawing/2014/main" id="{96E1F535-8FF2-7DCA-6390-317522D6CAB1}"/>
                  </a:ext>
                </a:extLst>
              </p:cNvPr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797" extrusionOk="0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3597;p62">
                <a:extLst>
                  <a:ext uri="{FF2B5EF4-FFF2-40B4-BE49-F238E27FC236}">
                    <a16:creationId xmlns:a16="http://schemas.microsoft.com/office/drawing/2014/main" id="{87001AC7-C20F-1A2E-F805-B5AF67411A95}"/>
                  </a:ext>
                </a:extLst>
              </p:cNvPr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9335" extrusionOk="0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3598;p62">
                <a:extLst>
                  <a:ext uri="{FF2B5EF4-FFF2-40B4-BE49-F238E27FC236}">
                    <a16:creationId xmlns:a16="http://schemas.microsoft.com/office/drawing/2014/main" id="{2B2C30F7-A628-FB89-7E29-9015195449CF}"/>
                  </a:ext>
                </a:extLst>
              </p:cNvPr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3739" extrusionOk="0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3599;p62">
                <a:extLst>
                  <a:ext uri="{FF2B5EF4-FFF2-40B4-BE49-F238E27FC236}">
                    <a16:creationId xmlns:a16="http://schemas.microsoft.com/office/drawing/2014/main" id="{602C060C-7DCC-C158-EB8F-C1184C494F17}"/>
                  </a:ext>
                </a:extLst>
              </p:cNvPr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30326" extrusionOk="0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3600;p62">
                <a:extLst>
                  <a:ext uri="{FF2B5EF4-FFF2-40B4-BE49-F238E27FC236}">
                    <a16:creationId xmlns:a16="http://schemas.microsoft.com/office/drawing/2014/main" id="{0548127B-FFD2-456E-7177-B90EFA64256F}"/>
                  </a:ext>
                </a:extLst>
              </p:cNvPr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22" extrusionOk="0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30" name="CaixaDeTexto 429">
              <a:extLst>
                <a:ext uri="{FF2B5EF4-FFF2-40B4-BE49-F238E27FC236}">
                  <a16:creationId xmlns:a16="http://schemas.microsoft.com/office/drawing/2014/main" id="{CAA3F72D-68C3-CEC1-5D63-0DA36956C296}"/>
                </a:ext>
              </a:extLst>
            </p:cNvPr>
            <p:cNvSpPr txBox="1"/>
            <p:nvPr/>
          </p:nvSpPr>
          <p:spPr>
            <a:xfrm>
              <a:off x="6192655" y="3941138"/>
              <a:ext cx="3028963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06BA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Fluxo de Controle Inadequado</a:t>
              </a:r>
            </a:p>
          </p:txBody>
        </p:sp>
        <p:pic>
          <p:nvPicPr>
            <p:cNvPr id="452" name="Imagem 451">
              <a:extLst>
                <a:ext uri="{FF2B5EF4-FFF2-40B4-BE49-F238E27FC236}">
                  <a16:creationId xmlns:a16="http://schemas.microsoft.com/office/drawing/2014/main" id="{F925AC2A-2120-48F7-9712-E302D599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8835" y="1799951"/>
              <a:ext cx="977438" cy="9774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6" name="Imagem 455">
              <a:extLst>
                <a:ext uri="{FF2B5EF4-FFF2-40B4-BE49-F238E27FC236}">
                  <a16:creationId xmlns:a16="http://schemas.microsoft.com/office/drawing/2014/main" id="{4F8A558A-41E2-C68C-FE5B-B95C58E99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30390" y="2288670"/>
              <a:ext cx="475603" cy="4756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BB01E98-FC38-D268-B6AF-3BA2616233E3}"/>
              </a:ext>
            </a:extLst>
          </p:cNvPr>
          <p:cNvGrpSpPr/>
          <p:nvPr/>
        </p:nvGrpSpPr>
        <p:grpSpPr>
          <a:xfrm>
            <a:off x="3245116" y="1284099"/>
            <a:ext cx="2859688" cy="3613895"/>
            <a:chOff x="3245116" y="1284099"/>
            <a:chExt cx="2859688" cy="3613895"/>
          </a:xfrm>
        </p:grpSpPr>
        <p:sp>
          <p:nvSpPr>
            <p:cNvPr id="429" name="CaixaDeTexto 428">
              <a:extLst>
                <a:ext uri="{FF2B5EF4-FFF2-40B4-BE49-F238E27FC236}">
                  <a16:creationId xmlns:a16="http://schemas.microsoft.com/office/drawing/2014/main" id="{E47F5323-02DA-DFAB-2304-02FC5769DD99}"/>
                </a:ext>
              </a:extLst>
            </p:cNvPr>
            <p:cNvSpPr txBox="1"/>
            <p:nvPr/>
          </p:nvSpPr>
          <p:spPr>
            <a:xfrm>
              <a:off x="3245116" y="3943887"/>
              <a:ext cx="2859688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Comparações Incorretas</a:t>
              </a:r>
            </a:p>
          </p:txBody>
        </p:sp>
        <p:pic>
          <p:nvPicPr>
            <p:cNvPr id="447" name="Imagem 446">
              <a:extLst>
                <a:ext uri="{FF2B5EF4-FFF2-40B4-BE49-F238E27FC236}">
                  <a16:creationId xmlns:a16="http://schemas.microsoft.com/office/drawing/2014/main" id="{0EA4B8B7-11F7-606D-51A2-D3B2C3A0D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81725" y="2137406"/>
              <a:ext cx="523221" cy="523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9" name="Imagem 448">
              <a:extLst>
                <a:ext uri="{FF2B5EF4-FFF2-40B4-BE49-F238E27FC236}">
                  <a16:creationId xmlns:a16="http://schemas.microsoft.com/office/drawing/2014/main" id="{AA26EAD9-C2F0-8990-C5CC-0961D4341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29378" y="2137406"/>
              <a:ext cx="523221" cy="523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0" name="Imagem 449">
              <a:extLst>
                <a:ext uri="{FF2B5EF4-FFF2-40B4-BE49-F238E27FC236}">
                  <a16:creationId xmlns:a16="http://schemas.microsoft.com/office/drawing/2014/main" id="{FD22BE76-884E-7B6D-276D-35E64EED4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4634827" y="2399594"/>
              <a:ext cx="144000" cy="14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45" name="Google Shape;3516;p62">
              <a:extLst>
                <a:ext uri="{FF2B5EF4-FFF2-40B4-BE49-F238E27FC236}">
                  <a16:creationId xmlns:a16="http://schemas.microsoft.com/office/drawing/2014/main" id="{5782D4FD-8669-751A-1132-0349A14B909E}"/>
                </a:ext>
              </a:extLst>
            </p:cNvPr>
            <p:cNvGrpSpPr/>
            <p:nvPr/>
          </p:nvGrpSpPr>
          <p:grpSpPr>
            <a:xfrm>
              <a:off x="3264336" y="1284099"/>
              <a:ext cx="2712305" cy="2642018"/>
              <a:chOff x="1230400" y="410075"/>
              <a:chExt cx="5124625" cy="4728500"/>
            </a:xfrm>
          </p:grpSpPr>
          <p:sp>
            <p:nvSpPr>
              <p:cNvPr id="546" name="Google Shape;3517;p62">
                <a:extLst>
                  <a:ext uri="{FF2B5EF4-FFF2-40B4-BE49-F238E27FC236}">
                    <a16:creationId xmlns:a16="http://schemas.microsoft.com/office/drawing/2014/main" id="{4E056281-8C40-F37C-3AFF-14479B852EDF}"/>
                  </a:ext>
                </a:extLst>
              </p:cNvPr>
              <p:cNvSpPr/>
              <p:nvPr/>
            </p:nvSpPr>
            <p:spPr>
              <a:xfrm>
                <a:off x="1384675" y="410150"/>
                <a:ext cx="4970350" cy="3655600"/>
              </a:xfrm>
              <a:custGeom>
                <a:avLst/>
                <a:gdLst/>
                <a:ahLst/>
                <a:cxnLst/>
                <a:rect l="l" t="t" r="r" b="b"/>
                <a:pathLst>
                  <a:path w="198814" h="146224" extrusionOk="0">
                    <a:moveTo>
                      <a:pt x="173002" y="38507"/>
                    </a:moveTo>
                    <a:lnTo>
                      <a:pt x="173002" y="118161"/>
                    </a:lnTo>
                    <a:lnTo>
                      <a:pt x="37835" y="118161"/>
                    </a:lnTo>
                    <a:lnTo>
                      <a:pt x="37835" y="38507"/>
                    </a:lnTo>
                    <a:close/>
                    <a:moveTo>
                      <a:pt x="144780" y="0"/>
                    </a:moveTo>
                    <a:cubicBezTo>
                      <a:pt x="136124" y="0"/>
                      <a:pt x="127640" y="2694"/>
                      <a:pt x="120221" y="7391"/>
                    </a:cubicBezTo>
                    <a:cubicBezTo>
                      <a:pt x="110674" y="13402"/>
                      <a:pt x="103216" y="21213"/>
                      <a:pt x="91516" y="22724"/>
                    </a:cubicBezTo>
                    <a:cubicBezTo>
                      <a:pt x="84957" y="23559"/>
                      <a:pt x="78300" y="23746"/>
                      <a:pt x="71643" y="23746"/>
                    </a:cubicBezTo>
                    <a:cubicBezTo>
                      <a:pt x="66261" y="23746"/>
                      <a:pt x="60878" y="23624"/>
                      <a:pt x="55546" y="23624"/>
                    </a:cubicBezTo>
                    <a:cubicBezTo>
                      <a:pt x="24881" y="23624"/>
                      <a:pt x="1" y="55833"/>
                      <a:pt x="6205" y="89392"/>
                    </a:cubicBezTo>
                    <a:cubicBezTo>
                      <a:pt x="12441" y="122951"/>
                      <a:pt x="41756" y="146223"/>
                      <a:pt x="66636" y="146223"/>
                    </a:cubicBezTo>
                    <a:cubicBezTo>
                      <a:pt x="89009" y="146223"/>
                      <a:pt x="107395" y="132787"/>
                      <a:pt x="128643" y="129187"/>
                    </a:cubicBezTo>
                    <a:cubicBezTo>
                      <a:pt x="139186" y="127419"/>
                      <a:pt x="149761" y="129508"/>
                      <a:pt x="160176" y="126840"/>
                    </a:cubicBezTo>
                    <a:cubicBezTo>
                      <a:pt x="172295" y="123722"/>
                      <a:pt x="183674" y="116297"/>
                      <a:pt x="190392" y="105560"/>
                    </a:cubicBezTo>
                    <a:cubicBezTo>
                      <a:pt x="194956" y="98232"/>
                      <a:pt x="197207" y="90163"/>
                      <a:pt x="197817" y="81870"/>
                    </a:cubicBezTo>
                    <a:cubicBezTo>
                      <a:pt x="198814" y="68594"/>
                      <a:pt x="195728" y="54740"/>
                      <a:pt x="191613" y="42397"/>
                    </a:cubicBezTo>
                    <a:cubicBezTo>
                      <a:pt x="185474" y="24074"/>
                      <a:pt x="173548" y="5270"/>
                      <a:pt x="153490" y="930"/>
                    </a:cubicBezTo>
                    <a:cubicBezTo>
                      <a:pt x="150590" y="302"/>
                      <a:pt x="147676" y="0"/>
                      <a:pt x="144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3518;p62">
                <a:extLst>
                  <a:ext uri="{FF2B5EF4-FFF2-40B4-BE49-F238E27FC236}">
                    <a16:creationId xmlns:a16="http://schemas.microsoft.com/office/drawing/2014/main" id="{A090AEF5-A9F9-7CBD-291D-2419033076F1}"/>
                  </a:ext>
                </a:extLst>
              </p:cNvPr>
              <p:cNvSpPr/>
              <p:nvPr/>
            </p:nvSpPr>
            <p:spPr>
              <a:xfrm>
                <a:off x="1515675" y="410075"/>
                <a:ext cx="4819275" cy="3654050"/>
              </a:xfrm>
              <a:custGeom>
                <a:avLst/>
                <a:gdLst/>
                <a:ahLst/>
                <a:cxnLst/>
                <a:rect l="l" t="t" r="r" b="b"/>
                <a:pathLst>
                  <a:path w="192771" h="146162" extrusionOk="0">
                    <a:moveTo>
                      <a:pt x="139507" y="1"/>
                    </a:moveTo>
                    <a:cubicBezTo>
                      <a:pt x="130860" y="1"/>
                      <a:pt x="122406" y="2701"/>
                      <a:pt x="114981" y="7394"/>
                    </a:cubicBezTo>
                    <a:cubicBezTo>
                      <a:pt x="105434" y="13405"/>
                      <a:pt x="97976" y="21216"/>
                      <a:pt x="86276" y="22727"/>
                    </a:cubicBezTo>
                    <a:cubicBezTo>
                      <a:pt x="79686" y="23563"/>
                      <a:pt x="73032" y="23756"/>
                      <a:pt x="66346" y="23756"/>
                    </a:cubicBezTo>
                    <a:cubicBezTo>
                      <a:pt x="60978" y="23756"/>
                      <a:pt x="55610" y="23627"/>
                      <a:pt x="50306" y="23627"/>
                    </a:cubicBezTo>
                    <a:cubicBezTo>
                      <a:pt x="22855" y="23627"/>
                      <a:pt x="32" y="49471"/>
                      <a:pt x="0" y="78948"/>
                    </a:cubicBezTo>
                    <a:cubicBezTo>
                      <a:pt x="0" y="82387"/>
                      <a:pt x="322" y="85891"/>
                      <a:pt x="965" y="89395"/>
                    </a:cubicBezTo>
                    <a:cubicBezTo>
                      <a:pt x="2893" y="99777"/>
                      <a:pt x="7040" y="109196"/>
                      <a:pt x="12601" y="117232"/>
                    </a:cubicBezTo>
                    <a:cubicBezTo>
                      <a:pt x="13469" y="115850"/>
                      <a:pt x="14337" y="114500"/>
                      <a:pt x="15140" y="113278"/>
                    </a:cubicBezTo>
                    <a:cubicBezTo>
                      <a:pt x="14305" y="112796"/>
                      <a:pt x="13565" y="112153"/>
                      <a:pt x="13276" y="111285"/>
                    </a:cubicBezTo>
                    <a:cubicBezTo>
                      <a:pt x="13179" y="111028"/>
                      <a:pt x="13147" y="110803"/>
                      <a:pt x="13147" y="110546"/>
                    </a:cubicBezTo>
                    <a:cubicBezTo>
                      <a:pt x="13147" y="109582"/>
                      <a:pt x="13758" y="108681"/>
                      <a:pt x="14787" y="108456"/>
                    </a:cubicBezTo>
                    <a:cubicBezTo>
                      <a:pt x="14915" y="108424"/>
                      <a:pt x="15044" y="108424"/>
                      <a:pt x="15205" y="108424"/>
                    </a:cubicBezTo>
                    <a:cubicBezTo>
                      <a:pt x="15976" y="108424"/>
                      <a:pt x="16812" y="108810"/>
                      <a:pt x="17583" y="109389"/>
                    </a:cubicBezTo>
                    <a:cubicBezTo>
                      <a:pt x="17648" y="109260"/>
                      <a:pt x="17744" y="109132"/>
                      <a:pt x="17808" y="109035"/>
                    </a:cubicBezTo>
                    <a:cubicBezTo>
                      <a:pt x="18194" y="108392"/>
                      <a:pt x="18451" y="107910"/>
                      <a:pt x="18515" y="107749"/>
                    </a:cubicBezTo>
                    <a:cubicBezTo>
                      <a:pt x="19158" y="106303"/>
                      <a:pt x="20958" y="102445"/>
                      <a:pt x="21183" y="101963"/>
                    </a:cubicBezTo>
                    <a:cubicBezTo>
                      <a:pt x="21183" y="101835"/>
                      <a:pt x="21183" y="101610"/>
                      <a:pt x="21183" y="101256"/>
                    </a:cubicBezTo>
                    <a:cubicBezTo>
                      <a:pt x="21183" y="99617"/>
                      <a:pt x="21151" y="95599"/>
                      <a:pt x="20958" y="92288"/>
                    </a:cubicBezTo>
                    <a:cubicBezTo>
                      <a:pt x="20894" y="91323"/>
                      <a:pt x="20862" y="90456"/>
                      <a:pt x="20862" y="89716"/>
                    </a:cubicBezTo>
                    <a:cubicBezTo>
                      <a:pt x="20862" y="89073"/>
                      <a:pt x="20894" y="88495"/>
                      <a:pt x="20926" y="87980"/>
                    </a:cubicBezTo>
                    <a:cubicBezTo>
                      <a:pt x="20444" y="87370"/>
                      <a:pt x="20316" y="86791"/>
                      <a:pt x="20316" y="86309"/>
                    </a:cubicBezTo>
                    <a:cubicBezTo>
                      <a:pt x="20316" y="85859"/>
                      <a:pt x="20444" y="85505"/>
                      <a:pt x="20508" y="85312"/>
                    </a:cubicBezTo>
                    <a:cubicBezTo>
                      <a:pt x="20573" y="85184"/>
                      <a:pt x="20766" y="85055"/>
                      <a:pt x="21055" y="84927"/>
                    </a:cubicBezTo>
                    <a:cubicBezTo>
                      <a:pt x="21023" y="84573"/>
                      <a:pt x="20991" y="84220"/>
                      <a:pt x="20991" y="83962"/>
                    </a:cubicBezTo>
                    <a:cubicBezTo>
                      <a:pt x="20991" y="83705"/>
                      <a:pt x="21055" y="83352"/>
                      <a:pt x="21151" y="82902"/>
                    </a:cubicBezTo>
                    <a:cubicBezTo>
                      <a:pt x="21216" y="82452"/>
                      <a:pt x="21344" y="81873"/>
                      <a:pt x="21505" y="81262"/>
                    </a:cubicBezTo>
                    <a:cubicBezTo>
                      <a:pt x="21826" y="80041"/>
                      <a:pt x="22212" y="78562"/>
                      <a:pt x="22630" y="77148"/>
                    </a:cubicBezTo>
                    <a:cubicBezTo>
                      <a:pt x="23337" y="74673"/>
                      <a:pt x="24044" y="72358"/>
                      <a:pt x="24205" y="71812"/>
                    </a:cubicBezTo>
                    <a:cubicBezTo>
                      <a:pt x="24044" y="71587"/>
                      <a:pt x="23659" y="71040"/>
                      <a:pt x="23241" y="70430"/>
                    </a:cubicBezTo>
                    <a:cubicBezTo>
                      <a:pt x="22694" y="69626"/>
                      <a:pt x="22051" y="68726"/>
                      <a:pt x="21730" y="68276"/>
                    </a:cubicBezTo>
                    <a:cubicBezTo>
                      <a:pt x="21666" y="68147"/>
                      <a:pt x="21601" y="68083"/>
                      <a:pt x="21569" y="68051"/>
                    </a:cubicBezTo>
                    <a:cubicBezTo>
                      <a:pt x="21473" y="67922"/>
                      <a:pt x="21441" y="67794"/>
                      <a:pt x="21441" y="67633"/>
                    </a:cubicBezTo>
                    <a:cubicBezTo>
                      <a:pt x="21441" y="67504"/>
                      <a:pt x="21473" y="67376"/>
                      <a:pt x="21569" y="67279"/>
                    </a:cubicBezTo>
                    <a:cubicBezTo>
                      <a:pt x="21633" y="67151"/>
                      <a:pt x="21794" y="67086"/>
                      <a:pt x="21955" y="67086"/>
                    </a:cubicBezTo>
                    <a:cubicBezTo>
                      <a:pt x="22083" y="67086"/>
                      <a:pt x="22180" y="67119"/>
                      <a:pt x="22308" y="67183"/>
                    </a:cubicBezTo>
                    <a:lnTo>
                      <a:pt x="21666" y="65929"/>
                    </a:lnTo>
                    <a:lnTo>
                      <a:pt x="21633" y="65833"/>
                    </a:lnTo>
                    <a:lnTo>
                      <a:pt x="21633" y="65801"/>
                    </a:lnTo>
                    <a:cubicBezTo>
                      <a:pt x="21633" y="65769"/>
                      <a:pt x="21633" y="65640"/>
                      <a:pt x="21666" y="65511"/>
                    </a:cubicBezTo>
                    <a:cubicBezTo>
                      <a:pt x="21698" y="65383"/>
                      <a:pt x="21762" y="65254"/>
                      <a:pt x="21891" y="65094"/>
                    </a:cubicBezTo>
                    <a:cubicBezTo>
                      <a:pt x="21987" y="65029"/>
                      <a:pt x="22116" y="64965"/>
                      <a:pt x="22276" y="64965"/>
                    </a:cubicBezTo>
                    <a:cubicBezTo>
                      <a:pt x="22341" y="64965"/>
                      <a:pt x="22405" y="64965"/>
                      <a:pt x="22469" y="64997"/>
                    </a:cubicBezTo>
                    <a:cubicBezTo>
                      <a:pt x="22566" y="64997"/>
                      <a:pt x="22630" y="65061"/>
                      <a:pt x="22726" y="65094"/>
                    </a:cubicBezTo>
                    <a:lnTo>
                      <a:pt x="22726" y="65094"/>
                    </a:lnTo>
                    <a:lnTo>
                      <a:pt x="22437" y="64483"/>
                    </a:lnTo>
                    <a:cubicBezTo>
                      <a:pt x="22437" y="64451"/>
                      <a:pt x="22405" y="64386"/>
                      <a:pt x="22437" y="64322"/>
                    </a:cubicBezTo>
                    <a:cubicBezTo>
                      <a:pt x="22437" y="64322"/>
                      <a:pt x="22469" y="64226"/>
                      <a:pt x="22501" y="64097"/>
                    </a:cubicBezTo>
                    <a:cubicBezTo>
                      <a:pt x="22566" y="64001"/>
                      <a:pt x="22662" y="63840"/>
                      <a:pt x="22823" y="63743"/>
                    </a:cubicBezTo>
                    <a:cubicBezTo>
                      <a:pt x="22919" y="63647"/>
                      <a:pt x="23080" y="63615"/>
                      <a:pt x="23209" y="63615"/>
                    </a:cubicBezTo>
                    <a:lnTo>
                      <a:pt x="23241" y="63615"/>
                    </a:lnTo>
                    <a:cubicBezTo>
                      <a:pt x="23401" y="63615"/>
                      <a:pt x="23562" y="63647"/>
                      <a:pt x="23723" y="63743"/>
                    </a:cubicBezTo>
                    <a:cubicBezTo>
                      <a:pt x="23819" y="63808"/>
                      <a:pt x="23916" y="63904"/>
                      <a:pt x="23980" y="64001"/>
                    </a:cubicBezTo>
                    <a:cubicBezTo>
                      <a:pt x="24076" y="64097"/>
                      <a:pt x="24141" y="64193"/>
                      <a:pt x="24237" y="64354"/>
                    </a:cubicBezTo>
                    <a:cubicBezTo>
                      <a:pt x="24366" y="64547"/>
                      <a:pt x="24494" y="64772"/>
                      <a:pt x="24623" y="64997"/>
                    </a:cubicBezTo>
                    <a:lnTo>
                      <a:pt x="24494" y="64161"/>
                    </a:lnTo>
                    <a:cubicBezTo>
                      <a:pt x="24494" y="64097"/>
                      <a:pt x="24494" y="64033"/>
                      <a:pt x="24526" y="64001"/>
                    </a:cubicBezTo>
                    <a:cubicBezTo>
                      <a:pt x="24526" y="63968"/>
                      <a:pt x="24591" y="63872"/>
                      <a:pt x="24687" y="63776"/>
                    </a:cubicBezTo>
                    <a:cubicBezTo>
                      <a:pt x="24719" y="63776"/>
                      <a:pt x="24719" y="63743"/>
                      <a:pt x="24751" y="63743"/>
                    </a:cubicBezTo>
                    <a:lnTo>
                      <a:pt x="24751" y="36485"/>
                    </a:lnTo>
                    <a:cubicBezTo>
                      <a:pt x="24751" y="33592"/>
                      <a:pt x="27098" y="31213"/>
                      <a:pt x="30023" y="31213"/>
                    </a:cubicBezTo>
                    <a:lnTo>
                      <a:pt x="170366" y="31213"/>
                    </a:lnTo>
                    <a:cubicBezTo>
                      <a:pt x="173259" y="31213"/>
                      <a:pt x="175637" y="33592"/>
                      <a:pt x="175637" y="36485"/>
                    </a:cubicBezTo>
                    <a:lnTo>
                      <a:pt x="175637" y="116364"/>
                    </a:lnTo>
                    <a:cubicBezTo>
                      <a:pt x="179334" y="113278"/>
                      <a:pt x="182580" y="109678"/>
                      <a:pt x="185152" y="105563"/>
                    </a:cubicBezTo>
                    <a:cubicBezTo>
                      <a:pt x="189716" y="98235"/>
                      <a:pt x="191967" y="90166"/>
                      <a:pt x="192577" y="81873"/>
                    </a:cubicBezTo>
                    <a:cubicBezTo>
                      <a:pt x="192706" y="80169"/>
                      <a:pt x="192770" y="78466"/>
                      <a:pt x="192770" y="76762"/>
                    </a:cubicBezTo>
                    <a:cubicBezTo>
                      <a:pt x="192770" y="65094"/>
                      <a:pt x="189974" y="53168"/>
                      <a:pt x="186373" y="42400"/>
                    </a:cubicBezTo>
                    <a:cubicBezTo>
                      <a:pt x="180234" y="24077"/>
                      <a:pt x="168308" y="5273"/>
                      <a:pt x="148250" y="933"/>
                    </a:cubicBezTo>
                    <a:cubicBezTo>
                      <a:pt x="145325" y="322"/>
                      <a:pt x="142432" y="1"/>
                      <a:pt x="139507" y="1"/>
                    </a:cubicBezTo>
                    <a:close/>
                    <a:moveTo>
                      <a:pt x="23016" y="127229"/>
                    </a:moveTo>
                    <a:cubicBezTo>
                      <a:pt x="22823" y="127454"/>
                      <a:pt x="22630" y="127679"/>
                      <a:pt x="22469" y="127840"/>
                    </a:cubicBezTo>
                    <a:cubicBezTo>
                      <a:pt x="22308" y="128032"/>
                      <a:pt x="22148" y="128193"/>
                      <a:pt x="22019" y="128354"/>
                    </a:cubicBezTo>
                    <a:cubicBezTo>
                      <a:pt x="22919" y="129222"/>
                      <a:pt x="23819" y="130058"/>
                      <a:pt x="24751" y="130861"/>
                    </a:cubicBezTo>
                    <a:lnTo>
                      <a:pt x="24751" y="127550"/>
                    </a:lnTo>
                    <a:cubicBezTo>
                      <a:pt x="24173" y="127518"/>
                      <a:pt x="23562" y="127422"/>
                      <a:pt x="23016" y="127229"/>
                    </a:cubicBezTo>
                    <a:close/>
                    <a:moveTo>
                      <a:pt x="64064" y="144523"/>
                    </a:moveTo>
                    <a:cubicBezTo>
                      <a:pt x="64032" y="145069"/>
                      <a:pt x="63968" y="145616"/>
                      <a:pt x="63903" y="146162"/>
                    </a:cubicBezTo>
                    <a:cubicBezTo>
                      <a:pt x="67921" y="145969"/>
                      <a:pt x="71779" y="145391"/>
                      <a:pt x="75572" y="144523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3519;p62">
                <a:extLst>
                  <a:ext uri="{FF2B5EF4-FFF2-40B4-BE49-F238E27FC236}">
                    <a16:creationId xmlns:a16="http://schemas.microsoft.com/office/drawing/2014/main" id="{FECC7BDD-0F31-C5D6-5601-D747AA6FD247}"/>
                  </a:ext>
                </a:extLst>
              </p:cNvPr>
              <p:cNvSpPr/>
              <p:nvPr/>
            </p:nvSpPr>
            <p:spPr>
              <a:xfrm>
                <a:off x="1972925" y="4531000"/>
                <a:ext cx="4095225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613" extrusionOk="0">
                    <a:moveTo>
                      <a:pt x="81904" y="1"/>
                    </a:moveTo>
                    <a:cubicBezTo>
                      <a:pt x="36677" y="1"/>
                      <a:pt x="0" y="2155"/>
                      <a:pt x="0" y="4823"/>
                    </a:cubicBezTo>
                    <a:cubicBezTo>
                      <a:pt x="0" y="7458"/>
                      <a:pt x="36677" y="9612"/>
                      <a:pt x="81904" y="9612"/>
                    </a:cubicBezTo>
                    <a:cubicBezTo>
                      <a:pt x="127131" y="9612"/>
                      <a:pt x="163808" y="7458"/>
                      <a:pt x="163808" y="4823"/>
                    </a:cubicBezTo>
                    <a:cubicBezTo>
                      <a:pt x="163808" y="2155"/>
                      <a:pt x="127131" y="1"/>
                      <a:pt x="81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3520;p62">
                <a:extLst>
                  <a:ext uri="{FF2B5EF4-FFF2-40B4-BE49-F238E27FC236}">
                    <a16:creationId xmlns:a16="http://schemas.microsoft.com/office/drawing/2014/main" id="{45A4C3DA-4B2A-D18E-0422-3CFD3135794E}"/>
                  </a:ext>
                </a:extLst>
              </p:cNvPr>
              <p:cNvSpPr/>
              <p:nvPr/>
            </p:nvSpPr>
            <p:spPr>
              <a:xfrm>
                <a:off x="1972925" y="4535825"/>
                <a:ext cx="4095225" cy="235500"/>
              </a:xfrm>
              <a:custGeom>
                <a:avLst/>
                <a:gdLst/>
                <a:ahLst/>
                <a:cxnLst/>
                <a:rect l="l" t="t" r="r" b="b"/>
                <a:pathLst>
                  <a:path w="163809" h="9420" extrusionOk="0">
                    <a:moveTo>
                      <a:pt x="58310" y="1"/>
                    </a:moveTo>
                    <a:lnTo>
                      <a:pt x="58310" y="1"/>
                    </a:lnTo>
                    <a:cubicBezTo>
                      <a:pt x="53489" y="97"/>
                      <a:pt x="48892" y="226"/>
                      <a:pt x="44488" y="354"/>
                    </a:cubicBezTo>
                    <a:cubicBezTo>
                      <a:pt x="41917" y="1062"/>
                      <a:pt x="39924" y="1126"/>
                      <a:pt x="39924" y="1126"/>
                    </a:cubicBezTo>
                    <a:lnTo>
                      <a:pt x="39924" y="1094"/>
                    </a:lnTo>
                    <a:cubicBezTo>
                      <a:pt x="39924" y="1062"/>
                      <a:pt x="39924" y="837"/>
                      <a:pt x="39956" y="483"/>
                    </a:cubicBezTo>
                    <a:lnTo>
                      <a:pt x="39956" y="483"/>
                    </a:lnTo>
                    <a:cubicBezTo>
                      <a:pt x="37609" y="579"/>
                      <a:pt x="35391" y="676"/>
                      <a:pt x="33206" y="740"/>
                    </a:cubicBezTo>
                    <a:cubicBezTo>
                      <a:pt x="33238" y="901"/>
                      <a:pt x="33238" y="1029"/>
                      <a:pt x="33238" y="1158"/>
                    </a:cubicBezTo>
                    <a:cubicBezTo>
                      <a:pt x="33238" y="1383"/>
                      <a:pt x="33206" y="1512"/>
                      <a:pt x="33206" y="1512"/>
                    </a:cubicBezTo>
                    <a:cubicBezTo>
                      <a:pt x="33206" y="1512"/>
                      <a:pt x="31791" y="1415"/>
                      <a:pt x="29830" y="901"/>
                    </a:cubicBezTo>
                    <a:cubicBezTo>
                      <a:pt x="11605" y="1801"/>
                      <a:pt x="0" y="3119"/>
                      <a:pt x="0" y="4630"/>
                    </a:cubicBezTo>
                    <a:cubicBezTo>
                      <a:pt x="0" y="7265"/>
                      <a:pt x="36677" y="9419"/>
                      <a:pt x="81904" y="9419"/>
                    </a:cubicBezTo>
                    <a:cubicBezTo>
                      <a:pt x="127131" y="9419"/>
                      <a:pt x="163808" y="7265"/>
                      <a:pt x="163808" y="4630"/>
                    </a:cubicBezTo>
                    <a:cubicBezTo>
                      <a:pt x="163808" y="2444"/>
                      <a:pt x="139218" y="612"/>
                      <a:pt x="105498" y="1"/>
                    </a:cubicBezTo>
                    <a:lnTo>
                      <a:pt x="105498" y="1"/>
                    </a:lnTo>
                    <a:lnTo>
                      <a:pt x="106430" y="1190"/>
                    </a:lnTo>
                    <a:cubicBezTo>
                      <a:pt x="106495" y="1287"/>
                      <a:pt x="106527" y="1415"/>
                      <a:pt x="106463" y="1512"/>
                    </a:cubicBezTo>
                    <a:cubicBezTo>
                      <a:pt x="106430" y="1608"/>
                      <a:pt x="106302" y="1672"/>
                      <a:pt x="106205" y="1672"/>
                    </a:cubicBezTo>
                    <a:lnTo>
                      <a:pt x="57603" y="1672"/>
                    </a:lnTo>
                    <a:cubicBezTo>
                      <a:pt x="57475" y="1672"/>
                      <a:pt x="57378" y="1608"/>
                      <a:pt x="57314" y="1512"/>
                    </a:cubicBezTo>
                    <a:cubicBezTo>
                      <a:pt x="57282" y="1415"/>
                      <a:pt x="57282" y="1287"/>
                      <a:pt x="57346" y="1190"/>
                    </a:cubicBezTo>
                    <a:lnTo>
                      <a:pt x="58310" y="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3521;p62">
                <a:extLst>
                  <a:ext uri="{FF2B5EF4-FFF2-40B4-BE49-F238E27FC236}">
                    <a16:creationId xmlns:a16="http://schemas.microsoft.com/office/drawing/2014/main" id="{A2462B71-46F5-20DA-A9D2-DCF1534590A7}"/>
                  </a:ext>
                </a:extLst>
              </p:cNvPr>
              <p:cNvSpPr/>
              <p:nvPr/>
            </p:nvSpPr>
            <p:spPr>
              <a:xfrm>
                <a:off x="2121600" y="3176250"/>
                <a:ext cx="133425" cy="207225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8289" extrusionOk="0">
                    <a:moveTo>
                      <a:pt x="2783" y="0"/>
                    </a:moveTo>
                    <a:cubicBezTo>
                      <a:pt x="2420" y="0"/>
                      <a:pt x="2050" y="99"/>
                      <a:pt x="1704" y="317"/>
                    </a:cubicBezTo>
                    <a:cubicBezTo>
                      <a:pt x="161" y="1249"/>
                      <a:pt x="0" y="4528"/>
                      <a:pt x="386" y="6103"/>
                    </a:cubicBezTo>
                    <a:cubicBezTo>
                      <a:pt x="418" y="6230"/>
                      <a:pt x="1209" y="8289"/>
                      <a:pt x="1222" y="8289"/>
                    </a:cubicBezTo>
                    <a:cubicBezTo>
                      <a:pt x="1222" y="8289"/>
                      <a:pt x="1222" y="8289"/>
                      <a:pt x="1222" y="8289"/>
                    </a:cubicBezTo>
                    <a:cubicBezTo>
                      <a:pt x="1254" y="8289"/>
                      <a:pt x="3729" y="6328"/>
                      <a:pt x="4372" y="5042"/>
                    </a:cubicBezTo>
                    <a:cubicBezTo>
                      <a:pt x="4918" y="3949"/>
                      <a:pt x="5336" y="2438"/>
                      <a:pt x="4758" y="1281"/>
                    </a:cubicBezTo>
                    <a:cubicBezTo>
                      <a:pt x="4379" y="502"/>
                      <a:pt x="3600" y="0"/>
                      <a:pt x="2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3522;p62">
                <a:extLst>
                  <a:ext uri="{FF2B5EF4-FFF2-40B4-BE49-F238E27FC236}">
                    <a16:creationId xmlns:a16="http://schemas.microsoft.com/office/drawing/2014/main" id="{51DADA96-0C1B-58BA-0C54-4CB72D141201}"/>
                  </a:ext>
                </a:extLst>
              </p:cNvPr>
              <p:cNvSpPr/>
              <p:nvPr/>
            </p:nvSpPr>
            <p:spPr>
              <a:xfrm>
                <a:off x="1502000" y="3626850"/>
                <a:ext cx="14387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8106" extrusionOk="0">
                    <a:moveTo>
                      <a:pt x="2641" y="1"/>
                    </a:moveTo>
                    <a:cubicBezTo>
                      <a:pt x="1856" y="1"/>
                      <a:pt x="1101" y="408"/>
                      <a:pt x="740" y="1194"/>
                    </a:cubicBezTo>
                    <a:cubicBezTo>
                      <a:pt x="1" y="2833"/>
                      <a:pt x="1640" y="5662"/>
                      <a:pt x="2862" y="6755"/>
                    </a:cubicBezTo>
                    <a:cubicBezTo>
                      <a:pt x="2957" y="6850"/>
                      <a:pt x="4683" y="8105"/>
                      <a:pt x="4756" y="8105"/>
                    </a:cubicBezTo>
                    <a:cubicBezTo>
                      <a:pt x="4757" y="8105"/>
                      <a:pt x="4758" y="8105"/>
                      <a:pt x="4758" y="8105"/>
                    </a:cubicBezTo>
                    <a:cubicBezTo>
                      <a:pt x="4758" y="8105"/>
                      <a:pt x="5755" y="5083"/>
                      <a:pt x="5594" y="3669"/>
                    </a:cubicBezTo>
                    <a:cubicBezTo>
                      <a:pt x="5433" y="2479"/>
                      <a:pt x="4919" y="969"/>
                      <a:pt x="3826" y="326"/>
                    </a:cubicBezTo>
                    <a:cubicBezTo>
                      <a:pt x="3455" y="108"/>
                      <a:pt x="3044" y="1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3523;p62">
                <a:extLst>
                  <a:ext uri="{FF2B5EF4-FFF2-40B4-BE49-F238E27FC236}">
                    <a16:creationId xmlns:a16="http://schemas.microsoft.com/office/drawing/2014/main" id="{29BB997A-1C60-9B77-2462-B0A0CE54FADE}"/>
                  </a:ext>
                </a:extLst>
              </p:cNvPr>
              <p:cNvSpPr/>
              <p:nvPr/>
            </p:nvSpPr>
            <p:spPr>
              <a:xfrm>
                <a:off x="2656800" y="3458200"/>
                <a:ext cx="462900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42142" extrusionOk="0">
                    <a:moveTo>
                      <a:pt x="9161" y="0"/>
                    </a:moveTo>
                    <a:cubicBezTo>
                      <a:pt x="9161" y="0"/>
                      <a:pt x="0" y="9483"/>
                      <a:pt x="32" y="21119"/>
                    </a:cubicBezTo>
                    <a:cubicBezTo>
                      <a:pt x="97" y="32755"/>
                      <a:pt x="9354" y="42141"/>
                      <a:pt x="9354" y="42141"/>
                    </a:cubicBezTo>
                    <a:cubicBezTo>
                      <a:pt x="9354" y="42141"/>
                      <a:pt x="18515" y="32659"/>
                      <a:pt x="18483" y="21023"/>
                    </a:cubicBezTo>
                    <a:cubicBezTo>
                      <a:pt x="18419" y="9386"/>
                      <a:pt x="9161" y="0"/>
                      <a:pt x="9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3524;p62">
                <a:extLst>
                  <a:ext uri="{FF2B5EF4-FFF2-40B4-BE49-F238E27FC236}">
                    <a16:creationId xmlns:a16="http://schemas.microsoft.com/office/drawing/2014/main" id="{5D8BFB7C-28C4-27EE-C585-F08F908F6093}"/>
                  </a:ext>
                </a:extLst>
              </p:cNvPr>
              <p:cNvSpPr/>
              <p:nvPr/>
            </p:nvSpPr>
            <p:spPr>
              <a:xfrm>
                <a:off x="1230400" y="3120375"/>
                <a:ext cx="1581525" cy="1453250"/>
              </a:xfrm>
              <a:custGeom>
                <a:avLst/>
                <a:gdLst/>
                <a:ahLst/>
                <a:cxnLst/>
                <a:rect l="l" t="t" r="r" b="b"/>
                <a:pathLst>
                  <a:path w="63261" h="58130" extrusionOk="0">
                    <a:moveTo>
                      <a:pt x="47092" y="44790"/>
                    </a:moveTo>
                    <a:cubicBezTo>
                      <a:pt x="47542" y="46879"/>
                      <a:pt x="48377" y="49354"/>
                      <a:pt x="49920" y="51508"/>
                    </a:cubicBezTo>
                    <a:cubicBezTo>
                      <a:pt x="49085" y="51122"/>
                      <a:pt x="48217" y="50672"/>
                      <a:pt x="47252" y="50190"/>
                    </a:cubicBezTo>
                    <a:cubicBezTo>
                      <a:pt x="46545" y="49836"/>
                      <a:pt x="45806" y="49451"/>
                      <a:pt x="45066" y="49033"/>
                    </a:cubicBezTo>
                    <a:cubicBezTo>
                      <a:pt x="45195" y="48743"/>
                      <a:pt x="46288" y="46300"/>
                      <a:pt x="46352" y="44918"/>
                    </a:cubicBezTo>
                    <a:cubicBezTo>
                      <a:pt x="46609" y="44886"/>
                      <a:pt x="46867" y="44822"/>
                      <a:pt x="47092" y="44790"/>
                    </a:cubicBezTo>
                    <a:close/>
                    <a:moveTo>
                      <a:pt x="26617" y="1"/>
                    </a:moveTo>
                    <a:cubicBezTo>
                      <a:pt x="26474" y="1"/>
                      <a:pt x="26334" y="15"/>
                      <a:pt x="26198" y="44"/>
                    </a:cubicBezTo>
                    <a:cubicBezTo>
                      <a:pt x="24912" y="334"/>
                      <a:pt x="24301" y="1684"/>
                      <a:pt x="24687" y="2873"/>
                    </a:cubicBezTo>
                    <a:cubicBezTo>
                      <a:pt x="25073" y="4095"/>
                      <a:pt x="26423" y="4898"/>
                      <a:pt x="27580" y="5316"/>
                    </a:cubicBezTo>
                    <a:cubicBezTo>
                      <a:pt x="28119" y="5496"/>
                      <a:pt x="28966" y="5550"/>
                      <a:pt x="29781" y="5550"/>
                    </a:cubicBezTo>
                    <a:cubicBezTo>
                      <a:pt x="30715" y="5550"/>
                      <a:pt x="31608" y="5479"/>
                      <a:pt x="31952" y="5445"/>
                    </a:cubicBezTo>
                    <a:cubicBezTo>
                      <a:pt x="32337" y="5830"/>
                      <a:pt x="32755" y="6216"/>
                      <a:pt x="33205" y="6698"/>
                    </a:cubicBezTo>
                    <a:cubicBezTo>
                      <a:pt x="33977" y="7502"/>
                      <a:pt x="34845" y="8402"/>
                      <a:pt x="35712" y="9463"/>
                    </a:cubicBezTo>
                    <a:cubicBezTo>
                      <a:pt x="35937" y="9752"/>
                      <a:pt x="36195" y="10041"/>
                      <a:pt x="36420" y="10363"/>
                    </a:cubicBezTo>
                    <a:cubicBezTo>
                      <a:pt x="35937" y="9945"/>
                      <a:pt x="35230" y="9366"/>
                      <a:pt x="35134" y="9334"/>
                    </a:cubicBezTo>
                    <a:cubicBezTo>
                      <a:pt x="34248" y="8744"/>
                      <a:pt x="32587" y="8167"/>
                      <a:pt x="31151" y="8167"/>
                    </a:cubicBezTo>
                    <a:cubicBezTo>
                      <a:pt x="30397" y="8167"/>
                      <a:pt x="29706" y="8326"/>
                      <a:pt x="29219" y="8723"/>
                    </a:cubicBezTo>
                    <a:cubicBezTo>
                      <a:pt x="28223" y="9559"/>
                      <a:pt x="28287" y="11038"/>
                      <a:pt x="29187" y="11938"/>
                    </a:cubicBezTo>
                    <a:cubicBezTo>
                      <a:pt x="29864" y="12615"/>
                      <a:pt x="30924" y="12837"/>
                      <a:pt x="31928" y="12837"/>
                    </a:cubicBezTo>
                    <a:cubicBezTo>
                      <a:pt x="32258" y="12837"/>
                      <a:pt x="32581" y="12813"/>
                      <a:pt x="32884" y="12774"/>
                    </a:cubicBezTo>
                    <a:cubicBezTo>
                      <a:pt x="34137" y="12581"/>
                      <a:pt x="36355" y="11166"/>
                      <a:pt x="36838" y="10877"/>
                    </a:cubicBezTo>
                    <a:cubicBezTo>
                      <a:pt x="37352" y="11552"/>
                      <a:pt x="37898" y="12227"/>
                      <a:pt x="38380" y="12999"/>
                    </a:cubicBezTo>
                    <a:cubicBezTo>
                      <a:pt x="39248" y="14317"/>
                      <a:pt x="40084" y="15731"/>
                      <a:pt x="40759" y="17306"/>
                    </a:cubicBezTo>
                    <a:cubicBezTo>
                      <a:pt x="40791" y="17403"/>
                      <a:pt x="40823" y="17499"/>
                      <a:pt x="40856" y="17595"/>
                    </a:cubicBezTo>
                    <a:cubicBezTo>
                      <a:pt x="40631" y="17338"/>
                      <a:pt x="39377" y="16052"/>
                      <a:pt x="39248" y="15956"/>
                    </a:cubicBezTo>
                    <a:cubicBezTo>
                      <a:pt x="38324" y="15221"/>
                      <a:pt x="36421" y="14364"/>
                      <a:pt x="34879" y="14364"/>
                    </a:cubicBezTo>
                    <a:cubicBezTo>
                      <a:pt x="34330" y="14364"/>
                      <a:pt x="33827" y="14473"/>
                      <a:pt x="33430" y="14735"/>
                    </a:cubicBezTo>
                    <a:cubicBezTo>
                      <a:pt x="32337" y="15442"/>
                      <a:pt x="32273" y="16920"/>
                      <a:pt x="33044" y="17917"/>
                    </a:cubicBezTo>
                    <a:cubicBezTo>
                      <a:pt x="33805" y="18860"/>
                      <a:pt x="35257" y="19141"/>
                      <a:pt x="36446" y="19141"/>
                    </a:cubicBezTo>
                    <a:cubicBezTo>
                      <a:pt x="36513" y="19141"/>
                      <a:pt x="36579" y="19140"/>
                      <a:pt x="36645" y="19138"/>
                    </a:cubicBezTo>
                    <a:cubicBezTo>
                      <a:pt x="38027" y="19074"/>
                      <a:pt x="40759" y="17692"/>
                      <a:pt x="40888" y="17628"/>
                    </a:cubicBezTo>
                    <a:cubicBezTo>
                      <a:pt x="41498" y="19106"/>
                      <a:pt x="42013" y="20681"/>
                      <a:pt x="42431" y="22288"/>
                    </a:cubicBezTo>
                    <a:cubicBezTo>
                      <a:pt x="42752" y="23478"/>
                      <a:pt x="43009" y="24667"/>
                      <a:pt x="43266" y="25889"/>
                    </a:cubicBezTo>
                    <a:cubicBezTo>
                      <a:pt x="42977" y="25567"/>
                      <a:pt x="41788" y="24378"/>
                      <a:pt x="41691" y="24281"/>
                    </a:cubicBezTo>
                    <a:cubicBezTo>
                      <a:pt x="40767" y="23547"/>
                      <a:pt x="38864" y="22690"/>
                      <a:pt x="37322" y="22690"/>
                    </a:cubicBezTo>
                    <a:cubicBezTo>
                      <a:pt x="36773" y="22690"/>
                      <a:pt x="36270" y="22798"/>
                      <a:pt x="35873" y="23060"/>
                    </a:cubicBezTo>
                    <a:cubicBezTo>
                      <a:pt x="34780" y="23767"/>
                      <a:pt x="34684" y="25246"/>
                      <a:pt x="35487" y="26242"/>
                    </a:cubicBezTo>
                    <a:cubicBezTo>
                      <a:pt x="36248" y="27186"/>
                      <a:pt x="37700" y="27466"/>
                      <a:pt x="38862" y="27466"/>
                    </a:cubicBezTo>
                    <a:cubicBezTo>
                      <a:pt x="38927" y="27466"/>
                      <a:pt x="38992" y="27465"/>
                      <a:pt x="39055" y="27464"/>
                    </a:cubicBezTo>
                    <a:cubicBezTo>
                      <a:pt x="40438" y="27399"/>
                      <a:pt x="43074" y="26082"/>
                      <a:pt x="43299" y="25985"/>
                    </a:cubicBezTo>
                    <a:cubicBezTo>
                      <a:pt x="43395" y="26532"/>
                      <a:pt x="43524" y="27078"/>
                      <a:pt x="43652" y="27624"/>
                    </a:cubicBezTo>
                    <a:cubicBezTo>
                      <a:pt x="44006" y="29425"/>
                      <a:pt x="44391" y="31225"/>
                      <a:pt x="44777" y="32993"/>
                    </a:cubicBezTo>
                    <a:cubicBezTo>
                      <a:pt x="44938" y="33603"/>
                      <a:pt x="45099" y="34214"/>
                      <a:pt x="45259" y="34793"/>
                    </a:cubicBezTo>
                    <a:cubicBezTo>
                      <a:pt x="44809" y="34343"/>
                      <a:pt x="43974" y="33507"/>
                      <a:pt x="43909" y="33443"/>
                    </a:cubicBezTo>
                    <a:cubicBezTo>
                      <a:pt x="42989" y="32687"/>
                      <a:pt x="41099" y="31846"/>
                      <a:pt x="39561" y="31846"/>
                    </a:cubicBezTo>
                    <a:cubicBezTo>
                      <a:pt x="39004" y="31846"/>
                      <a:pt x="38493" y="31956"/>
                      <a:pt x="38091" y="32221"/>
                    </a:cubicBezTo>
                    <a:cubicBezTo>
                      <a:pt x="36998" y="32928"/>
                      <a:pt x="36902" y="34407"/>
                      <a:pt x="37705" y="35371"/>
                    </a:cubicBezTo>
                    <a:cubicBezTo>
                      <a:pt x="38470" y="36319"/>
                      <a:pt x="39904" y="36627"/>
                      <a:pt x="41093" y="36627"/>
                    </a:cubicBezTo>
                    <a:cubicBezTo>
                      <a:pt x="41154" y="36627"/>
                      <a:pt x="41214" y="36626"/>
                      <a:pt x="41273" y="36625"/>
                    </a:cubicBezTo>
                    <a:cubicBezTo>
                      <a:pt x="42495" y="36561"/>
                      <a:pt x="44745" y="35500"/>
                      <a:pt x="45356" y="35211"/>
                    </a:cubicBezTo>
                    <a:cubicBezTo>
                      <a:pt x="45645" y="36207"/>
                      <a:pt x="45934" y="37171"/>
                      <a:pt x="46288" y="38136"/>
                    </a:cubicBezTo>
                    <a:cubicBezTo>
                      <a:pt x="46417" y="38554"/>
                      <a:pt x="46545" y="38971"/>
                      <a:pt x="46738" y="39357"/>
                    </a:cubicBezTo>
                    <a:cubicBezTo>
                      <a:pt x="46802" y="39550"/>
                      <a:pt x="46899" y="39775"/>
                      <a:pt x="46995" y="39968"/>
                    </a:cubicBezTo>
                    <a:cubicBezTo>
                      <a:pt x="46770" y="39936"/>
                      <a:pt x="46642" y="39936"/>
                      <a:pt x="46642" y="39936"/>
                    </a:cubicBezTo>
                    <a:lnTo>
                      <a:pt x="46642" y="39936"/>
                    </a:lnTo>
                    <a:cubicBezTo>
                      <a:pt x="46642" y="39936"/>
                      <a:pt x="46609" y="40514"/>
                      <a:pt x="46674" y="41414"/>
                    </a:cubicBezTo>
                    <a:cubicBezTo>
                      <a:pt x="45633" y="40696"/>
                      <a:pt x="44248" y="40034"/>
                      <a:pt x="43094" y="40034"/>
                    </a:cubicBezTo>
                    <a:cubicBezTo>
                      <a:pt x="42751" y="40034"/>
                      <a:pt x="42428" y="40093"/>
                      <a:pt x="42141" y="40225"/>
                    </a:cubicBezTo>
                    <a:cubicBezTo>
                      <a:pt x="40952" y="40772"/>
                      <a:pt x="40663" y="42218"/>
                      <a:pt x="41273" y="43311"/>
                    </a:cubicBezTo>
                    <a:cubicBezTo>
                      <a:pt x="41370" y="43440"/>
                      <a:pt x="41466" y="43568"/>
                      <a:pt x="41563" y="43697"/>
                    </a:cubicBezTo>
                    <a:cubicBezTo>
                      <a:pt x="41756" y="45143"/>
                      <a:pt x="42591" y="46718"/>
                      <a:pt x="43299" y="47522"/>
                    </a:cubicBezTo>
                    <a:cubicBezTo>
                      <a:pt x="43363" y="47618"/>
                      <a:pt x="44263" y="48454"/>
                      <a:pt x="44745" y="48872"/>
                    </a:cubicBezTo>
                    <a:cubicBezTo>
                      <a:pt x="44295" y="48615"/>
                      <a:pt x="43845" y="48390"/>
                      <a:pt x="43363" y="48101"/>
                    </a:cubicBezTo>
                    <a:cubicBezTo>
                      <a:pt x="42688" y="47747"/>
                      <a:pt x="41981" y="47297"/>
                      <a:pt x="41273" y="46911"/>
                    </a:cubicBezTo>
                    <a:cubicBezTo>
                      <a:pt x="40920" y="46686"/>
                      <a:pt x="40566" y="46461"/>
                      <a:pt x="40213" y="46236"/>
                    </a:cubicBezTo>
                    <a:cubicBezTo>
                      <a:pt x="39859" y="46011"/>
                      <a:pt x="39538" y="45754"/>
                      <a:pt x="39184" y="45529"/>
                    </a:cubicBezTo>
                    <a:cubicBezTo>
                      <a:pt x="38670" y="45143"/>
                      <a:pt x="38188" y="44757"/>
                      <a:pt x="37673" y="44340"/>
                    </a:cubicBezTo>
                    <a:cubicBezTo>
                      <a:pt x="38091" y="43697"/>
                      <a:pt x="39313" y="41704"/>
                      <a:pt x="39505" y="40547"/>
                    </a:cubicBezTo>
                    <a:cubicBezTo>
                      <a:pt x="39698" y="39325"/>
                      <a:pt x="39570" y="37750"/>
                      <a:pt x="38702" y="36850"/>
                    </a:cubicBezTo>
                    <a:cubicBezTo>
                      <a:pt x="38240" y="36388"/>
                      <a:pt x="37627" y="36138"/>
                      <a:pt x="37026" y="36138"/>
                    </a:cubicBezTo>
                    <a:cubicBezTo>
                      <a:pt x="36455" y="36138"/>
                      <a:pt x="35895" y="36364"/>
                      <a:pt x="35487" y="36850"/>
                    </a:cubicBezTo>
                    <a:cubicBezTo>
                      <a:pt x="34330" y="38264"/>
                      <a:pt x="35198" y="41414"/>
                      <a:pt x="36034" y="42797"/>
                    </a:cubicBezTo>
                    <a:cubicBezTo>
                      <a:pt x="36066" y="42829"/>
                      <a:pt x="36291" y="43118"/>
                      <a:pt x="36548" y="43407"/>
                    </a:cubicBezTo>
                    <a:cubicBezTo>
                      <a:pt x="36066" y="43022"/>
                      <a:pt x="35584" y="42604"/>
                      <a:pt x="35134" y="42186"/>
                    </a:cubicBezTo>
                    <a:cubicBezTo>
                      <a:pt x="33784" y="40997"/>
                      <a:pt x="32466" y="39711"/>
                      <a:pt x="31148" y="38457"/>
                    </a:cubicBezTo>
                    <a:cubicBezTo>
                      <a:pt x="30859" y="38200"/>
                      <a:pt x="30569" y="37943"/>
                      <a:pt x="30312" y="37654"/>
                    </a:cubicBezTo>
                    <a:cubicBezTo>
                      <a:pt x="30666" y="37107"/>
                      <a:pt x="31984" y="34953"/>
                      <a:pt x="32177" y="33732"/>
                    </a:cubicBezTo>
                    <a:cubicBezTo>
                      <a:pt x="32369" y="32543"/>
                      <a:pt x="32273" y="30967"/>
                      <a:pt x="31373" y="30035"/>
                    </a:cubicBezTo>
                    <a:cubicBezTo>
                      <a:pt x="30935" y="29581"/>
                      <a:pt x="30334" y="29340"/>
                      <a:pt x="29739" y="29340"/>
                    </a:cubicBezTo>
                    <a:cubicBezTo>
                      <a:pt x="29153" y="29340"/>
                      <a:pt x="28573" y="29573"/>
                      <a:pt x="28159" y="30067"/>
                    </a:cubicBezTo>
                    <a:cubicBezTo>
                      <a:pt x="27001" y="31450"/>
                      <a:pt x="27869" y="34632"/>
                      <a:pt x="28737" y="35982"/>
                    </a:cubicBezTo>
                    <a:cubicBezTo>
                      <a:pt x="28769" y="36046"/>
                      <a:pt x="29026" y="36368"/>
                      <a:pt x="29316" y="36721"/>
                    </a:cubicBezTo>
                    <a:cubicBezTo>
                      <a:pt x="28576" y="36046"/>
                      <a:pt x="27837" y="35371"/>
                      <a:pt x="27066" y="34761"/>
                    </a:cubicBezTo>
                    <a:cubicBezTo>
                      <a:pt x="25748" y="33635"/>
                      <a:pt x="24398" y="32607"/>
                      <a:pt x="23015" y="31707"/>
                    </a:cubicBezTo>
                    <a:cubicBezTo>
                      <a:pt x="23144" y="31514"/>
                      <a:pt x="24751" y="29039"/>
                      <a:pt x="24976" y="27657"/>
                    </a:cubicBezTo>
                    <a:cubicBezTo>
                      <a:pt x="25137" y="26467"/>
                      <a:pt x="25041" y="24892"/>
                      <a:pt x="24140" y="23992"/>
                    </a:cubicBezTo>
                    <a:cubicBezTo>
                      <a:pt x="23696" y="23531"/>
                      <a:pt x="23090" y="23280"/>
                      <a:pt x="22493" y="23280"/>
                    </a:cubicBezTo>
                    <a:cubicBezTo>
                      <a:pt x="21925" y="23280"/>
                      <a:pt x="21365" y="23507"/>
                      <a:pt x="20958" y="23992"/>
                    </a:cubicBezTo>
                    <a:cubicBezTo>
                      <a:pt x="19769" y="25406"/>
                      <a:pt x="20637" y="28557"/>
                      <a:pt x="21505" y="29939"/>
                    </a:cubicBezTo>
                    <a:cubicBezTo>
                      <a:pt x="21569" y="30035"/>
                      <a:pt x="22501" y="31192"/>
                      <a:pt x="22855" y="31578"/>
                    </a:cubicBezTo>
                    <a:lnTo>
                      <a:pt x="22790" y="31546"/>
                    </a:lnTo>
                    <a:cubicBezTo>
                      <a:pt x="21344" y="30646"/>
                      <a:pt x="19801" y="29939"/>
                      <a:pt x="18354" y="29328"/>
                    </a:cubicBezTo>
                    <a:cubicBezTo>
                      <a:pt x="16876" y="28750"/>
                      <a:pt x="15429" y="28299"/>
                      <a:pt x="14111" y="27946"/>
                    </a:cubicBezTo>
                    <a:cubicBezTo>
                      <a:pt x="12794" y="27560"/>
                      <a:pt x="11540" y="27303"/>
                      <a:pt x="10447" y="27078"/>
                    </a:cubicBezTo>
                    <a:cubicBezTo>
                      <a:pt x="9836" y="26982"/>
                      <a:pt x="9290" y="26885"/>
                      <a:pt x="8775" y="26789"/>
                    </a:cubicBezTo>
                    <a:lnTo>
                      <a:pt x="8808" y="26789"/>
                    </a:lnTo>
                    <a:cubicBezTo>
                      <a:pt x="8840" y="26757"/>
                      <a:pt x="7008" y="25567"/>
                      <a:pt x="6879" y="25503"/>
                    </a:cubicBezTo>
                    <a:cubicBezTo>
                      <a:pt x="6051" y="25089"/>
                      <a:pt x="4680" y="24736"/>
                      <a:pt x="3408" y="24736"/>
                    </a:cubicBezTo>
                    <a:cubicBezTo>
                      <a:pt x="2407" y="24736"/>
                      <a:pt x="1466" y="24955"/>
                      <a:pt x="900" y="25535"/>
                    </a:cubicBezTo>
                    <a:cubicBezTo>
                      <a:pt x="0" y="26467"/>
                      <a:pt x="225" y="27946"/>
                      <a:pt x="1222" y="28717"/>
                    </a:cubicBezTo>
                    <a:cubicBezTo>
                      <a:pt x="1813" y="29194"/>
                      <a:pt x="2608" y="29365"/>
                      <a:pt x="3405" y="29365"/>
                    </a:cubicBezTo>
                    <a:cubicBezTo>
                      <a:pt x="3951" y="29365"/>
                      <a:pt x="4499" y="29285"/>
                      <a:pt x="4982" y="29167"/>
                    </a:cubicBezTo>
                    <a:cubicBezTo>
                      <a:pt x="6172" y="28846"/>
                      <a:pt x="8197" y="27271"/>
                      <a:pt x="8711" y="26853"/>
                    </a:cubicBezTo>
                    <a:cubicBezTo>
                      <a:pt x="9225" y="26949"/>
                      <a:pt x="9804" y="27078"/>
                      <a:pt x="10415" y="27207"/>
                    </a:cubicBezTo>
                    <a:cubicBezTo>
                      <a:pt x="11508" y="27432"/>
                      <a:pt x="12729" y="27721"/>
                      <a:pt x="14047" y="28139"/>
                    </a:cubicBezTo>
                    <a:cubicBezTo>
                      <a:pt x="14401" y="28235"/>
                      <a:pt x="14786" y="28364"/>
                      <a:pt x="15140" y="28492"/>
                    </a:cubicBezTo>
                    <a:cubicBezTo>
                      <a:pt x="14497" y="28396"/>
                      <a:pt x="13597" y="28332"/>
                      <a:pt x="13501" y="28332"/>
                    </a:cubicBezTo>
                    <a:cubicBezTo>
                      <a:pt x="11893" y="28364"/>
                      <a:pt x="8775" y="29360"/>
                      <a:pt x="8229" y="31096"/>
                    </a:cubicBezTo>
                    <a:cubicBezTo>
                      <a:pt x="7843" y="32350"/>
                      <a:pt x="8743" y="33539"/>
                      <a:pt x="9965" y="33796"/>
                    </a:cubicBezTo>
                    <a:cubicBezTo>
                      <a:pt x="10127" y="33830"/>
                      <a:pt x="10292" y="33845"/>
                      <a:pt x="10457" y="33845"/>
                    </a:cubicBezTo>
                    <a:cubicBezTo>
                      <a:pt x="11569" y="33845"/>
                      <a:pt x="12717" y="33146"/>
                      <a:pt x="13501" y="32446"/>
                    </a:cubicBezTo>
                    <a:cubicBezTo>
                      <a:pt x="14433" y="31610"/>
                      <a:pt x="15526" y="29200"/>
                      <a:pt x="15783" y="28685"/>
                    </a:cubicBezTo>
                    <a:cubicBezTo>
                      <a:pt x="16587" y="28942"/>
                      <a:pt x="17390" y="29264"/>
                      <a:pt x="18226" y="29617"/>
                    </a:cubicBezTo>
                    <a:cubicBezTo>
                      <a:pt x="19672" y="30228"/>
                      <a:pt x="21151" y="30967"/>
                      <a:pt x="22598" y="31900"/>
                    </a:cubicBezTo>
                    <a:cubicBezTo>
                      <a:pt x="22662" y="31964"/>
                      <a:pt x="22726" y="32028"/>
                      <a:pt x="22823" y="32060"/>
                    </a:cubicBezTo>
                    <a:cubicBezTo>
                      <a:pt x="22501" y="31964"/>
                      <a:pt x="20733" y="31610"/>
                      <a:pt x="20605" y="31578"/>
                    </a:cubicBezTo>
                    <a:cubicBezTo>
                      <a:pt x="20472" y="31568"/>
                      <a:pt x="20329" y="31562"/>
                      <a:pt x="20178" y="31562"/>
                    </a:cubicBezTo>
                    <a:cubicBezTo>
                      <a:pt x="18486" y="31562"/>
                      <a:pt x="15725" y="32230"/>
                      <a:pt x="15076" y="33764"/>
                    </a:cubicBezTo>
                    <a:cubicBezTo>
                      <a:pt x="14561" y="34986"/>
                      <a:pt x="15301" y="36271"/>
                      <a:pt x="16490" y="36625"/>
                    </a:cubicBezTo>
                    <a:cubicBezTo>
                      <a:pt x="16752" y="36708"/>
                      <a:pt x="17024" y="36744"/>
                      <a:pt x="17300" y="36744"/>
                    </a:cubicBezTo>
                    <a:cubicBezTo>
                      <a:pt x="18311" y="36744"/>
                      <a:pt x="19372" y="36248"/>
                      <a:pt x="20155" y="35693"/>
                    </a:cubicBezTo>
                    <a:cubicBezTo>
                      <a:pt x="21280" y="34889"/>
                      <a:pt x="22823" y="32221"/>
                      <a:pt x="22887" y="32093"/>
                    </a:cubicBezTo>
                    <a:cubicBezTo>
                      <a:pt x="24205" y="32993"/>
                      <a:pt x="25491" y="34021"/>
                      <a:pt x="26744" y="35146"/>
                    </a:cubicBezTo>
                    <a:cubicBezTo>
                      <a:pt x="27644" y="35950"/>
                      <a:pt x="28544" y="36786"/>
                      <a:pt x="29412" y="37654"/>
                    </a:cubicBezTo>
                    <a:cubicBezTo>
                      <a:pt x="28994" y="37557"/>
                      <a:pt x="27355" y="37204"/>
                      <a:pt x="27226" y="37204"/>
                    </a:cubicBezTo>
                    <a:cubicBezTo>
                      <a:pt x="27073" y="37188"/>
                      <a:pt x="26905" y="37180"/>
                      <a:pt x="26727" y="37180"/>
                    </a:cubicBezTo>
                    <a:cubicBezTo>
                      <a:pt x="25029" y="37180"/>
                      <a:pt x="22337" y="37877"/>
                      <a:pt x="21698" y="39389"/>
                    </a:cubicBezTo>
                    <a:cubicBezTo>
                      <a:pt x="21183" y="40579"/>
                      <a:pt x="21923" y="41864"/>
                      <a:pt x="23112" y="42250"/>
                    </a:cubicBezTo>
                    <a:cubicBezTo>
                      <a:pt x="23366" y="42330"/>
                      <a:pt x="23629" y="42366"/>
                      <a:pt x="23896" y="42366"/>
                    </a:cubicBezTo>
                    <a:cubicBezTo>
                      <a:pt x="24915" y="42366"/>
                      <a:pt x="25987" y="41846"/>
                      <a:pt x="26776" y="41286"/>
                    </a:cubicBezTo>
                    <a:cubicBezTo>
                      <a:pt x="27901" y="40514"/>
                      <a:pt x="29380" y="37943"/>
                      <a:pt x="29476" y="37718"/>
                    </a:cubicBezTo>
                    <a:cubicBezTo>
                      <a:pt x="29894" y="38136"/>
                      <a:pt x="30280" y="38521"/>
                      <a:pt x="30698" y="38907"/>
                    </a:cubicBezTo>
                    <a:cubicBezTo>
                      <a:pt x="31984" y="40193"/>
                      <a:pt x="33269" y="41511"/>
                      <a:pt x="34620" y="42765"/>
                    </a:cubicBezTo>
                    <a:cubicBezTo>
                      <a:pt x="35070" y="43182"/>
                      <a:pt x="35520" y="43600"/>
                      <a:pt x="36002" y="44018"/>
                    </a:cubicBezTo>
                    <a:cubicBezTo>
                      <a:pt x="35359" y="43857"/>
                      <a:pt x="34234" y="43632"/>
                      <a:pt x="34105" y="43600"/>
                    </a:cubicBezTo>
                    <a:cubicBezTo>
                      <a:pt x="33973" y="43590"/>
                      <a:pt x="33830" y="43584"/>
                      <a:pt x="33679" y="43584"/>
                    </a:cubicBezTo>
                    <a:cubicBezTo>
                      <a:pt x="31986" y="43584"/>
                      <a:pt x="29225" y="44252"/>
                      <a:pt x="28576" y="45786"/>
                    </a:cubicBezTo>
                    <a:cubicBezTo>
                      <a:pt x="28062" y="47008"/>
                      <a:pt x="28801" y="48293"/>
                      <a:pt x="30023" y="48647"/>
                    </a:cubicBezTo>
                    <a:cubicBezTo>
                      <a:pt x="30285" y="48730"/>
                      <a:pt x="30557" y="48767"/>
                      <a:pt x="30832" y="48767"/>
                    </a:cubicBezTo>
                    <a:cubicBezTo>
                      <a:pt x="31842" y="48767"/>
                      <a:pt x="32898" y="48270"/>
                      <a:pt x="33655" y="47715"/>
                    </a:cubicBezTo>
                    <a:cubicBezTo>
                      <a:pt x="34652" y="47008"/>
                      <a:pt x="35937" y="44886"/>
                      <a:pt x="36291" y="44275"/>
                    </a:cubicBezTo>
                    <a:cubicBezTo>
                      <a:pt x="37095" y="44950"/>
                      <a:pt x="37866" y="45625"/>
                      <a:pt x="38670" y="46236"/>
                    </a:cubicBezTo>
                    <a:cubicBezTo>
                      <a:pt x="39023" y="46493"/>
                      <a:pt x="39377" y="46750"/>
                      <a:pt x="39730" y="46975"/>
                    </a:cubicBezTo>
                    <a:cubicBezTo>
                      <a:pt x="40084" y="47233"/>
                      <a:pt x="40438" y="47458"/>
                      <a:pt x="40759" y="47683"/>
                    </a:cubicBezTo>
                    <a:cubicBezTo>
                      <a:pt x="41498" y="48133"/>
                      <a:pt x="42173" y="48551"/>
                      <a:pt x="42881" y="48968"/>
                    </a:cubicBezTo>
                    <a:cubicBezTo>
                      <a:pt x="43202" y="49161"/>
                      <a:pt x="43556" y="49354"/>
                      <a:pt x="43877" y="49547"/>
                    </a:cubicBezTo>
                    <a:cubicBezTo>
                      <a:pt x="43266" y="49322"/>
                      <a:pt x="42302" y="48936"/>
                      <a:pt x="42206" y="48936"/>
                    </a:cubicBezTo>
                    <a:cubicBezTo>
                      <a:pt x="41747" y="48815"/>
                      <a:pt x="41145" y="48745"/>
                      <a:pt x="40498" y="48745"/>
                    </a:cubicBezTo>
                    <a:cubicBezTo>
                      <a:pt x="38919" y="48745"/>
                      <a:pt x="37071" y="49160"/>
                      <a:pt x="36387" y="50254"/>
                    </a:cubicBezTo>
                    <a:cubicBezTo>
                      <a:pt x="35712" y="51347"/>
                      <a:pt x="36259" y="52729"/>
                      <a:pt x="37384" y="53276"/>
                    </a:cubicBezTo>
                    <a:cubicBezTo>
                      <a:pt x="37776" y="53477"/>
                      <a:pt x="38219" y="53562"/>
                      <a:pt x="38676" y="53562"/>
                    </a:cubicBezTo>
                    <a:cubicBezTo>
                      <a:pt x="39530" y="53562"/>
                      <a:pt x="40433" y="53267"/>
                      <a:pt x="41145" y="52890"/>
                    </a:cubicBezTo>
                    <a:cubicBezTo>
                      <a:pt x="42334" y="52311"/>
                      <a:pt x="44134" y="50093"/>
                      <a:pt x="44327" y="49804"/>
                    </a:cubicBezTo>
                    <a:cubicBezTo>
                      <a:pt x="45163" y="50286"/>
                      <a:pt x="45999" y="50736"/>
                      <a:pt x="46770" y="51154"/>
                    </a:cubicBezTo>
                    <a:cubicBezTo>
                      <a:pt x="48827" y="52247"/>
                      <a:pt x="50627" y="53147"/>
                      <a:pt x="52010" y="53790"/>
                    </a:cubicBezTo>
                    <a:cubicBezTo>
                      <a:pt x="56542" y="57712"/>
                      <a:pt x="62907" y="58130"/>
                      <a:pt x="62907" y="58130"/>
                    </a:cubicBezTo>
                    <a:cubicBezTo>
                      <a:pt x="62907" y="58130"/>
                      <a:pt x="63260" y="50511"/>
                      <a:pt x="58760" y="45465"/>
                    </a:cubicBezTo>
                    <a:cubicBezTo>
                      <a:pt x="57121" y="43632"/>
                      <a:pt x="55096" y="42411"/>
                      <a:pt x="53135" y="41607"/>
                    </a:cubicBezTo>
                    <a:cubicBezTo>
                      <a:pt x="53263" y="41447"/>
                      <a:pt x="53392" y="41318"/>
                      <a:pt x="53488" y="41189"/>
                    </a:cubicBezTo>
                    <a:cubicBezTo>
                      <a:pt x="54131" y="40161"/>
                      <a:pt x="54710" y="38682"/>
                      <a:pt x="54292" y="37493"/>
                    </a:cubicBezTo>
                    <a:cubicBezTo>
                      <a:pt x="53976" y="36593"/>
                      <a:pt x="53145" y="35969"/>
                      <a:pt x="52244" y="35969"/>
                    </a:cubicBezTo>
                    <a:cubicBezTo>
                      <a:pt x="51954" y="35969"/>
                      <a:pt x="51656" y="36034"/>
                      <a:pt x="51367" y="36175"/>
                    </a:cubicBezTo>
                    <a:cubicBezTo>
                      <a:pt x="50113" y="36753"/>
                      <a:pt x="49502" y="38746"/>
                      <a:pt x="49374" y="40386"/>
                    </a:cubicBezTo>
                    <a:cubicBezTo>
                      <a:pt x="48892" y="40257"/>
                      <a:pt x="48442" y="40193"/>
                      <a:pt x="48056" y="40129"/>
                    </a:cubicBezTo>
                    <a:cubicBezTo>
                      <a:pt x="47895" y="39743"/>
                      <a:pt x="47734" y="39389"/>
                      <a:pt x="47542" y="39004"/>
                    </a:cubicBezTo>
                    <a:cubicBezTo>
                      <a:pt x="47381" y="38618"/>
                      <a:pt x="47252" y="38232"/>
                      <a:pt x="47092" y="37814"/>
                    </a:cubicBezTo>
                    <a:cubicBezTo>
                      <a:pt x="46867" y="37236"/>
                      <a:pt x="46674" y="36625"/>
                      <a:pt x="46481" y="36014"/>
                    </a:cubicBezTo>
                    <a:cubicBezTo>
                      <a:pt x="47188" y="35693"/>
                      <a:pt x="49310" y="34728"/>
                      <a:pt x="50113" y="33860"/>
                    </a:cubicBezTo>
                    <a:cubicBezTo>
                      <a:pt x="50917" y="32960"/>
                      <a:pt x="51688" y="31578"/>
                      <a:pt x="51463" y="30325"/>
                    </a:cubicBezTo>
                    <a:cubicBezTo>
                      <a:pt x="51245" y="29262"/>
                      <a:pt x="50358" y="28477"/>
                      <a:pt x="49330" y="28477"/>
                    </a:cubicBezTo>
                    <a:cubicBezTo>
                      <a:pt x="49144" y="28477"/>
                      <a:pt x="48955" y="28503"/>
                      <a:pt x="48763" y="28557"/>
                    </a:cubicBezTo>
                    <a:cubicBezTo>
                      <a:pt x="47027" y="29071"/>
                      <a:pt x="45999" y="32189"/>
                      <a:pt x="45967" y="33828"/>
                    </a:cubicBezTo>
                    <a:cubicBezTo>
                      <a:pt x="45967" y="33860"/>
                      <a:pt x="45999" y="34214"/>
                      <a:pt x="46031" y="34632"/>
                    </a:cubicBezTo>
                    <a:cubicBezTo>
                      <a:pt x="45870" y="34021"/>
                      <a:pt x="45677" y="33410"/>
                      <a:pt x="45516" y="32800"/>
                    </a:cubicBezTo>
                    <a:cubicBezTo>
                      <a:pt x="45066" y="31064"/>
                      <a:pt x="44681" y="29296"/>
                      <a:pt x="44263" y="27496"/>
                    </a:cubicBezTo>
                    <a:cubicBezTo>
                      <a:pt x="44166" y="27110"/>
                      <a:pt x="44102" y="26757"/>
                      <a:pt x="44006" y="26371"/>
                    </a:cubicBezTo>
                    <a:cubicBezTo>
                      <a:pt x="44616" y="26114"/>
                      <a:pt x="46899" y="25053"/>
                      <a:pt x="47734" y="24153"/>
                    </a:cubicBezTo>
                    <a:cubicBezTo>
                      <a:pt x="48538" y="23253"/>
                      <a:pt x="49342" y="21871"/>
                      <a:pt x="49085" y="20617"/>
                    </a:cubicBezTo>
                    <a:cubicBezTo>
                      <a:pt x="48896" y="19568"/>
                      <a:pt x="48032" y="18789"/>
                      <a:pt x="47021" y="18789"/>
                    </a:cubicBezTo>
                    <a:cubicBezTo>
                      <a:pt x="46824" y="18789"/>
                      <a:pt x="46621" y="18818"/>
                      <a:pt x="46417" y="18881"/>
                    </a:cubicBezTo>
                    <a:cubicBezTo>
                      <a:pt x="44681" y="19395"/>
                      <a:pt x="43652" y="22481"/>
                      <a:pt x="43620" y="24121"/>
                    </a:cubicBezTo>
                    <a:cubicBezTo>
                      <a:pt x="43620" y="24185"/>
                      <a:pt x="43652" y="24603"/>
                      <a:pt x="43684" y="25053"/>
                    </a:cubicBezTo>
                    <a:cubicBezTo>
                      <a:pt x="43459" y="24089"/>
                      <a:pt x="43202" y="23124"/>
                      <a:pt x="42945" y="22160"/>
                    </a:cubicBezTo>
                    <a:cubicBezTo>
                      <a:pt x="42463" y="20521"/>
                      <a:pt x="41884" y="18913"/>
                      <a:pt x="41209" y="17370"/>
                    </a:cubicBezTo>
                    <a:cubicBezTo>
                      <a:pt x="41434" y="17306"/>
                      <a:pt x="44166" y="16117"/>
                      <a:pt x="45066" y="15088"/>
                    </a:cubicBezTo>
                    <a:cubicBezTo>
                      <a:pt x="45870" y="14188"/>
                      <a:pt x="46674" y="12838"/>
                      <a:pt x="46417" y="11584"/>
                    </a:cubicBezTo>
                    <a:cubicBezTo>
                      <a:pt x="46226" y="10522"/>
                      <a:pt x="45343" y="9737"/>
                      <a:pt x="44315" y="9737"/>
                    </a:cubicBezTo>
                    <a:cubicBezTo>
                      <a:pt x="44130" y="9737"/>
                      <a:pt x="43940" y="9762"/>
                      <a:pt x="43749" y="9816"/>
                    </a:cubicBezTo>
                    <a:cubicBezTo>
                      <a:pt x="42013" y="10331"/>
                      <a:pt x="40984" y="13449"/>
                      <a:pt x="40952" y="15088"/>
                    </a:cubicBezTo>
                    <a:cubicBezTo>
                      <a:pt x="40952" y="15185"/>
                      <a:pt x="41081" y="16663"/>
                      <a:pt x="41145" y="17210"/>
                    </a:cubicBezTo>
                    <a:lnTo>
                      <a:pt x="41113" y="17145"/>
                    </a:lnTo>
                    <a:cubicBezTo>
                      <a:pt x="40406" y="15570"/>
                      <a:pt x="39538" y="14156"/>
                      <a:pt x="38638" y="12838"/>
                    </a:cubicBezTo>
                    <a:cubicBezTo>
                      <a:pt x="37738" y="11520"/>
                      <a:pt x="36773" y="10363"/>
                      <a:pt x="35873" y="9334"/>
                    </a:cubicBezTo>
                    <a:cubicBezTo>
                      <a:pt x="34973" y="8273"/>
                      <a:pt x="34073" y="7373"/>
                      <a:pt x="33269" y="6602"/>
                    </a:cubicBezTo>
                    <a:cubicBezTo>
                      <a:pt x="32852" y="6184"/>
                      <a:pt x="32434" y="5798"/>
                      <a:pt x="32048" y="5445"/>
                    </a:cubicBezTo>
                    <a:lnTo>
                      <a:pt x="32112" y="5445"/>
                    </a:lnTo>
                    <a:cubicBezTo>
                      <a:pt x="32144" y="5445"/>
                      <a:pt x="31244" y="3420"/>
                      <a:pt x="31180" y="3291"/>
                    </a:cubicBezTo>
                    <a:cubicBezTo>
                      <a:pt x="30438" y="2015"/>
                      <a:pt x="28328" y="1"/>
                      <a:pt x="26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3525;p62">
                <a:extLst>
                  <a:ext uri="{FF2B5EF4-FFF2-40B4-BE49-F238E27FC236}">
                    <a16:creationId xmlns:a16="http://schemas.microsoft.com/office/drawing/2014/main" id="{7E166108-FA9D-F904-A907-5EA27BECA916}"/>
                  </a:ext>
                </a:extLst>
              </p:cNvPr>
              <p:cNvSpPr/>
              <p:nvPr/>
            </p:nvSpPr>
            <p:spPr>
              <a:xfrm>
                <a:off x="2969400" y="4123575"/>
                <a:ext cx="426750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7070" h="17616" extrusionOk="0">
                    <a:moveTo>
                      <a:pt x="17005" y="1"/>
                    </a:moveTo>
                    <a:lnTo>
                      <a:pt x="17005" y="1"/>
                    </a:lnTo>
                    <a:cubicBezTo>
                      <a:pt x="17004" y="1"/>
                      <a:pt x="9354" y="226"/>
                      <a:pt x="4694" y="5112"/>
                    </a:cubicBezTo>
                    <a:cubicBezTo>
                      <a:pt x="0" y="9965"/>
                      <a:pt x="65" y="17616"/>
                      <a:pt x="65" y="17616"/>
                    </a:cubicBezTo>
                    <a:cubicBezTo>
                      <a:pt x="65" y="17616"/>
                      <a:pt x="7715" y="17359"/>
                      <a:pt x="12376" y="12505"/>
                    </a:cubicBezTo>
                    <a:cubicBezTo>
                      <a:pt x="17069" y="7651"/>
                      <a:pt x="17005" y="1"/>
                      <a:pt x="17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3526;p62">
                <a:extLst>
                  <a:ext uri="{FF2B5EF4-FFF2-40B4-BE49-F238E27FC236}">
                    <a16:creationId xmlns:a16="http://schemas.microsoft.com/office/drawing/2014/main" id="{743F02C5-E022-D687-7E51-CB2AE111AF05}"/>
                  </a:ext>
                </a:extLst>
              </p:cNvPr>
              <p:cNvSpPr/>
              <p:nvPr/>
            </p:nvSpPr>
            <p:spPr>
              <a:xfrm>
                <a:off x="1515675" y="3626950"/>
                <a:ext cx="126175" cy="20252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8101" extrusionOk="0">
                    <a:moveTo>
                      <a:pt x="2090" y="0"/>
                    </a:moveTo>
                    <a:cubicBezTo>
                      <a:pt x="1318" y="0"/>
                      <a:pt x="547" y="386"/>
                      <a:pt x="193" y="1190"/>
                    </a:cubicBezTo>
                    <a:cubicBezTo>
                      <a:pt x="65" y="1479"/>
                      <a:pt x="0" y="1800"/>
                      <a:pt x="0" y="2154"/>
                    </a:cubicBezTo>
                    <a:cubicBezTo>
                      <a:pt x="0" y="3761"/>
                      <a:pt x="1318" y="5851"/>
                      <a:pt x="2315" y="6751"/>
                    </a:cubicBezTo>
                    <a:cubicBezTo>
                      <a:pt x="2411" y="6847"/>
                      <a:pt x="4147" y="8101"/>
                      <a:pt x="4211" y="8101"/>
                    </a:cubicBezTo>
                    <a:cubicBezTo>
                      <a:pt x="4211" y="8101"/>
                      <a:pt x="5047" y="5529"/>
                      <a:pt x="5047" y="4018"/>
                    </a:cubicBezTo>
                    <a:cubicBezTo>
                      <a:pt x="5047" y="3890"/>
                      <a:pt x="5047" y="3761"/>
                      <a:pt x="5047" y="3665"/>
                    </a:cubicBezTo>
                    <a:cubicBezTo>
                      <a:pt x="4886" y="2475"/>
                      <a:pt x="4372" y="965"/>
                      <a:pt x="3279" y="322"/>
                    </a:cubicBezTo>
                    <a:cubicBezTo>
                      <a:pt x="2893" y="97"/>
                      <a:pt x="2508" y="0"/>
                      <a:pt x="2090" y="0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3527;p62">
                <a:extLst>
                  <a:ext uri="{FF2B5EF4-FFF2-40B4-BE49-F238E27FC236}">
                    <a16:creationId xmlns:a16="http://schemas.microsoft.com/office/drawing/2014/main" id="{28541D02-452D-D24F-0188-F1B774053A7C}"/>
                  </a:ext>
                </a:extLst>
              </p:cNvPr>
              <p:cNvSpPr/>
              <p:nvPr/>
            </p:nvSpPr>
            <p:spPr>
              <a:xfrm>
                <a:off x="2659200" y="4023125"/>
                <a:ext cx="458100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18324" h="19545" extrusionOk="0">
                    <a:moveTo>
                      <a:pt x="1" y="1"/>
                    </a:moveTo>
                    <a:cubicBezTo>
                      <a:pt x="772" y="10930"/>
                      <a:pt x="9258" y="19544"/>
                      <a:pt x="9258" y="19544"/>
                    </a:cubicBezTo>
                    <a:cubicBezTo>
                      <a:pt x="9258" y="19544"/>
                      <a:pt x="17616" y="10898"/>
                      <a:pt x="18323" y="1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3528;p62">
                <a:extLst>
                  <a:ext uri="{FF2B5EF4-FFF2-40B4-BE49-F238E27FC236}">
                    <a16:creationId xmlns:a16="http://schemas.microsoft.com/office/drawing/2014/main" id="{9C8147E3-1E7F-2AE6-4838-31DF2412B38E}"/>
                  </a:ext>
                </a:extLst>
              </p:cNvPr>
              <p:cNvSpPr/>
              <p:nvPr/>
            </p:nvSpPr>
            <p:spPr>
              <a:xfrm>
                <a:off x="1239225" y="3702475"/>
                <a:ext cx="1564650" cy="871150"/>
              </a:xfrm>
              <a:custGeom>
                <a:avLst/>
                <a:gdLst/>
                <a:ahLst/>
                <a:cxnLst/>
                <a:rect l="l" t="t" r="r" b="b"/>
                <a:pathLst>
                  <a:path w="62586" h="34846" extrusionOk="0">
                    <a:moveTo>
                      <a:pt x="46739" y="21506"/>
                    </a:moveTo>
                    <a:cubicBezTo>
                      <a:pt x="47189" y="23595"/>
                      <a:pt x="48024" y="26070"/>
                      <a:pt x="49567" y="28224"/>
                    </a:cubicBezTo>
                    <a:cubicBezTo>
                      <a:pt x="48732" y="27838"/>
                      <a:pt x="47864" y="27388"/>
                      <a:pt x="46899" y="26906"/>
                    </a:cubicBezTo>
                    <a:cubicBezTo>
                      <a:pt x="46192" y="26552"/>
                      <a:pt x="45453" y="26167"/>
                      <a:pt x="44713" y="25749"/>
                    </a:cubicBezTo>
                    <a:cubicBezTo>
                      <a:pt x="44842" y="25459"/>
                      <a:pt x="45935" y="23016"/>
                      <a:pt x="45999" y="21634"/>
                    </a:cubicBezTo>
                    <a:cubicBezTo>
                      <a:pt x="46256" y="21602"/>
                      <a:pt x="46514" y="21538"/>
                      <a:pt x="46739" y="21506"/>
                    </a:cubicBezTo>
                    <a:close/>
                    <a:moveTo>
                      <a:pt x="22148" y="1"/>
                    </a:moveTo>
                    <a:cubicBezTo>
                      <a:pt x="21570" y="1"/>
                      <a:pt x="21023" y="226"/>
                      <a:pt x="20605" y="708"/>
                    </a:cubicBezTo>
                    <a:cubicBezTo>
                      <a:pt x="20187" y="1190"/>
                      <a:pt x="20027" y="1897"/>
                      <a:pt x="20027" y="2669"/>
                    </a:cubicBezTo>
                    <a:cubicBezTo>
                      <a:pt x="20027" y="4083"/>
                      <a:pt x="20605" y="5755"/>
                      <a:pt x="21152" y="6655"/>
                    </a:cubicBezTo>
                    <a:cubicBezTo>
                      <a:pt x="21216" y="6751"/>
                      <a:pt x="22148" y="7908"/>
                      <a:pt x="22502" y="8294"/>
                    </a:cubicBezTo>
                    <a:lnTo>
                      <a:pt x="22437" y="8262"/>
                    </a:lnTo>
                    <a:cubicBezTo>
                      <a:pt x="20991" y="7362"/>
                      <a:pt x="19448" y="6655"/>
                      <a:pt x="18001" y="6044"/>
                    </a:cubicBezTo>
                    <a:cubicBezTo>
                      <a:pt x="16523" y="5466"/>
                      <a:pt x="15076" y="5015"/>
                      <a:pt x="13758" y="4662"/>
                    </a:cubicBezTo>
                    <a:cubicBezTo>
                      <a:pt x="12441" y="4276"/>
                      <a:pt x="11187" y="4019"/>
                      <a:pt x="10094" y="3794"/>
                    </a:cubicBezTo>
                    <a:cubicBezTo>
                      <a:pt x="9483" y="3698"/>
                      <a:pt x="8937" y="3601"/>
                      <a:pt x="8422" y="3505"/>
                    </a:cubicBezTo>
                    <a:lnTo>
                      <a:pt x="8455" y="3505"/>
                    </a:lnTo>
                    <a:cubicBezTo>
                      <a:pt x="8455" y="3440"/>
                      <a:pt x="6655" y="2283"/>
                      <a:pt x="6526" y="2219"/>
                    </a:cubicBezTo>
                    <a:cubicBezTo>
                      <a:pt x="5690" y="1801"/>
                      <a:pt x="4340" y="1447"/>
                      <a:pt x="3054" y="1447"/>
                    </a:cubicBezTo>
                    <a:cubicBezTo>
                      <a:pt x="2058" y="1447"/>
                      <a:pt x="1126" y="1672"/>
                      <a:pt x="547" y="2251"/>
                    </a:cubicBezTo>
                    <a:cubicBezTo>
                      <a:pt x="161" y="2637"/>
                      <a:pt x="1" y="3151"/>
                      <a:pt x="1" y="3665"/>
                    </a:cubicBezTo>
                    <a:cubicBezTo>
                      <a:pt x="1" y="4308"/>
                      <a:pt x="290" y="4983"/>
                      <a:pt x="869" y="5433"/>
                    </a:cubicBezTo>
                    <a:cubicBezTo>
                      <a:pt x="1447" y="5916"/>
                      <a:pt x="2251" y="6076"/>
                      <a:pt x="3054" y="6076"/>
                    </a:cubicBezTo>
                    <a:cubicBezTo>
                      <a:pt x="3601" y="6076"/>
                      <a:pt x="4147" y="5980"/>
                      <a:pt x="4629" y="5883"/>
                    </a:cubicBezTo>
                    <a:cubicBezTo>
                      <a:pt x="5819" y="5562"/>
                      <a:pt x="7844" y="3987"/>
                      <a:pt x="8358" y="3569"/>
                    </a:cubicBezTo>
                    <a:cubicBezTo>
                      <a:pt x="8872" y="3665"/>
                      <a:pt x="9451" y="3794"/>
                      <a:pt x="10062" y="3923"/>
                    </a:cubicBezTo>
                    <a:cubicBezTo>
                      <a:pt x="11155" y="4148"/>
                      <a:pt x="12376" y="4437"/>
                      <a:pt x="13694" y="4855"/>
                    </a:cubicBezTo>
                    <a:cubicBezTo>
                      <a:pt x="14048" y="4951"/>
                      <a:pt x="14433" y="5080"/>
                      <a:pt x="14787" y="5208"/>
                    </a:cubicBezTo>
                    <a:cubicBezTo>
                      <a:pt x="14144" y="5112"/>
                      <a:pt x="13244" y="5048"/>
                      <a:pt x="13148" y="5048"/>
                    </a:cubicBezTo>
                    <a:cubicBezTo>
                      <a:pt x="11540" y="5080"/>
                      <a:pt x="8422" y="6076"/>
                      <a:pt x="7876" y="7812"/>
                    </a:cubicBezTo>
                    <a:cubicBezTo>
                      <a:pt x="7812" y="8005"/>
                      <a:pt x="7780" y="8230"/>
                      <a:pt x="7780" y="8423"/>
                    </a:cubicBezTo>
                    <a:cubicBezTo>
                      <a:pt x="7780" y="9419"/>
                      <a:pt x="8583" y="10319"/>
                      <a:pt x="9612" y="10512"/>
                    </a:cubicBezTo>
                    <a:cubicBezTo>
                      <a:pt x="9773" y="10544"/>
                      <a:pt x="9933" y="10544"/>
                      <a:pt x="10094" y="10544"/>
                    </a:cubicBezTo>
                    <a:cubicBezTo>
                      <a:pt x="11219" y="10544"/>
                      <a:pt x="12376" y="9869"/>
                      <a:pt x="13148" y="9162"/>
                    </a:cubicBezTo>
                    <a:cubicBezTo>
                      <a:pt x="14080" y="8326"/>
                      <a:pt x="15173" y="5916"/>
                      <a:pt x="15430" y="5401"/>
                    </a:cubicBezTo>
                    <a:cubicBezTo>
                      <a:pt x="16234" y="5658"/>
                      <a:pt x="17037" y="5980"/>
                      <a:pt x="17873" y="6333"/>
                    </a:cubicBezTo>
                    <a:cubicBezTo>
                      <a:pt x="19319" y="6944"/>
                      <a:pt x="20798" y="7683"/>
                      <a:pt x="22245" y="8616"/>
                    </a:cubicBezTo>
                    <a:cubicBezTo>
                      <a:pt x="22309" y="8680"/>
                      <a:pt x="22373" y="8744"/>
                      <a:pt x="22470" y="8776"/>
                    </a:cubicBezTo>
                    <a:cubicBezTo>
                      <a:pt x="22148" y="8680"/>
                      <a:pt x="20380" y="8326"/>
                      <a:pt x="20252" y="8294"/>
                    </a:cubicBezTo>
                    <a:lnTo>
                      <a:pt x="19769" y="8294"/>
                    </a:lnTo>
                    <a:cubicBezTo>
                      <a:pt x="18066" y="8294"/>
                      <a:pt x="15366" y="8969"/>
                      <a:pt x="14723" y="10480"/>
                    </a:cubicBezTo>
                    <a:cubicBezTo>
                      <a:pt x="14594" y="10769"/>
                      <a:pt x="14530" y="11027"/>
                      <a:pt x="14530" y="11284"/>
                    </a:cubicBezTo>
                    <a:cubicBezTo>
                      <a:pt x="14530" y="12216"/>
                      <a:pt x="15205" y="13052"/>
                      <a:pt x="16137" y="13341"/>
                    </a:cubicBezTo>
                    <a:cubicBezTo>
                      <a:pt x="16394" y="13437"/>
                      <a:pt x="16651" y="13469"/>
                      <a:pt x="16941" y="13469"/>
                    </a:cubicBezTo>
                    <a:cubicBezTo>
                      <a:pt x="17937" y="13469"/>
                      <a:pt x="19030" y="12955"/>
                      <a:pt x="19802" y="12409"/>
                    </a:cubicBezTo>
                    <a:cubicBezTo>
                      <a:pt x="20927" y="11605"/>
                      <a:pt x="22470" y="8937"/>
                      <a:pt x="22534" y="8809"/>
                    </a:cubicBezTo>
                    <a:cubicBezTo>
                      <a:pt x="23852" y="9709"/>
                      <a:pt x="25138" y="10737"/>
                      <a:pt x="26391" y="11862"/>
                    </a:cubicBezTo>
                    <a:cubicBezTo>
                      <a:pt x="27291" y="12666"/>
                      <a:pt x="28191" y="13502"/>
                      <a:pt x="29059" y="14370"/>
                    </a:cubicBezTo>
                    <a:cubicBezTo>
                      <a:pt x="28641" y="14273"/>
                      <a:pt x="27002" y="13920"/>
                      <a:pt x="26873" y="13920"/>
                    </a:cubicBezTo>
                    <a:cubicBezTo>
                      <a:pt x="26713" y="13887"/>
                      <a:pt x="26552" y="13887"/>
                      <a:pt x="26391" y="13887"/>
                    </a:cubicBezTo>
                    <a:cubicBezTo>
                      <a:pt x="24688" y="13887"/>
                      <a:pt x="21987" y="14562"/>
                      <a:pt x="21345" y="16105"/>
                    </a:cubicBezTo>
                    <a:cubicBezTo>
                      <a:pt x="21216" y="16363"/>
                      <a:pt x="21184" y="16620"/>
                      <a:pt x="21184" y="16877"/>
                    </a:cubicBezTo>
                    <a:cubicBezTo>
                      <a:pt x="21184" y="17809"/>
                      <a:pt x="21827" y="18677"/>
                      <a:pt x="22759" y="18966"/>
                    </a:cubicBezTo>
                    <a:cubicBezTo>
                      <a:pt x="23016" y="19030"/>
                      <a:pt x="23305" y="19063"/>
                      <a:pt x="23562" y="19063"/>
                    </a:cubicBezTo>
                    <a:cubicBezTo>
                      <a:pt x="24591" y="19063"/>
                      <a:pt x="25652" y="18580"/>
                      <a:pt x="26423" y="18002"/>
                    </a:cubicBezTo>
                    <a:cubicBezTo>
                      <a:pt x="27548" y="17230"/>
                      <a:pt x="29027" y="14659"/>
                      <a:pt x="29123" y="14434"/>
                    </a:cubicBezTo>
                    <a:cubicBezTo>
                      <a:pt x="29541" y="14852"/>
                      <a:pt x="29927" y="15237"/>
                      <a:pt x="30345" y="15623"/>
                    </a:cubicBezTo>
                    <a:cubicBezTo>
                      <a:pt x="31631" y="16909"/>
                      <a:pt x="32916" y="18227"/>
                      <a:pt x="34267" y="19481"/>
                    </a:cubicBezTo>
                    <a:cubicBezTo>
                      <a:pt x="34717" y="19898"/>
                      <a:pt x="35167" y="20316"/>
                      <a:pt x="35649" y="20734"/>
                    </a:cubicBezTo>
                    <a:cubicBezTo>
                      <a:pt x="35006" y="20573"/>
                      <a:pt x="33881" y="20348"/>
                      <a:pt x="33752" y="20316"/>
                    </a:cubicBezTo>
                    <a:lnTo>
                      <a:pt x="33302" y="20316"/>
                    </a:lnTo>
                    <a:cubicBezTo>
                      <a:pt x="31599" y="20316"/>
                      <a:pt x="28866" y="20991"/>
                      <a:pt x="28223" y="22502"/>
                    </a:cubicBezTo>
                    <a:cubicBezTo>
                      <a:pt x="28127" y="22759"/>
                      <a:pt x="28063" y="23049"/>
                      <a:pt x="28063" y="23306"/>
                    </a:cubicBezTo>
                    <a:cubicBezTo>
                      <a:pt x="28063" y="24238"/>
                      <a:pt x="28706" y="25074"/>
                      <a:pt x="29670" y="25363"/>
                    </a:cubicBezTo>
                    <a:cubicBezTo>
                      <a:pt x="29927" y="25459"/>
                      <a:pt x="30184" y="25492"/>
                      <a:pt x="30441" y="25492"/>
                    </a:cubicBezTo>
                    <a:cubicBezTo>
                      <a:pt x="31470" y="25492"/>
                      <a:pt x="32531" y="24977"/>
                      <a:pt x="33302" y="24431"/>
                    </a:cubicBezTo>
                    <a:cubicBezTo>
                      <a:pt x="34299" y="23724"/>
                      <a:pt x="35584" y="21602"/>
                      <a:pt x="35938" y="20991"/>
                    </a:cubicBezTo>
                    <a:cubicBezTo>
                      <a:pt x="36742" y="21666"/>
                      <a:pt x="37513" y="22341"/>
                      <a:pt x="38317" y="22952"/>
                    </a:cubicBezTo>
                    <a:cubicBezTo>
                      <a:pt x="38670" y="23209"/>
                      <a:pt x="39024" y="23466"/>
                      <a:pt x="39377" y="23691"/>
                    </a:cubicBezTo>
                    <a:cubicBezTo>
                      <a:pt x="39731" y="23949"/>
                      <a:pt x="40085" y="24174"/>
                      <a:pt x="40406" y="24399"/>
                    </a:cubicBezTo>
                    <a:cubicBezTo>
                      <a:pt x="41145" y="24849"/>
                      <a:pt x="41820" y="25267"/>
                      <a:pt x="42528" y="25684"/>
                    </a:cubicBezTo>
                    <a:cubicBezTo>
                      <a:pt x="42849" y="25877"/>
                      <a:pt x="43203" y="26070"/>
                      <a:pt x="43524" y="26263"/>
                    </a:cubicBezTo>
                    <a:cubicBezTo>
                      <a:pt x="42913" y="26038"/>
                      <a:pt x="41949" y="25652"/>
                      <a:pt x="41853" y="25652"/>
                    </a:cubicBezTo>
                    <a:cubicBezTo>
                      <a:pt x="41403" y="25524"/>
                      <a:pt x="40792" y="25459"/>
                      <a:pt x="40149" y="25459"/>
                    </a:cubicBezTo>
                    <a:cubicBezTo>
                      <a:pt x="38574" y="25459"/>
                      <a:pt x="36710" y="25845"/>
                      <a:pt x="36034" y="26970"/>
                    </a:cubicBezTo>
                    <a:cubicBezTo>
                      <a:pt x="35842" y="27292"/>
                      <a:pt x="35745" y="27645"/>
                      <a:pt x="35745" y="28031"/>
                    </a:cubicBezTo>
                    <a:cubicBezTo>
                      <a:pt x="35745" y="28835"/>
                      <a:pt x="36227" y="29606"/>
                      <a:pt x="37031" y="29992"/>
                    </a:cubicBezTo>
                    <a:cubicBezTo>
                      <a:pt x="37417" y="30185"/>
                      <a:pt x="37867" y="30281"/>
                      <a:pt x="38317" y="30281"/>
                    </a:cubicBezTo>
                    <a:cubicBezTo>
                      <a:pt x="39152" y="30281"/>
                      <a:pt x="40085" y="29992"/>
                      <a:pt x="40792" y="29606"/>
                    </a:cubicBezTo>
                    <a:cubicBezTo>
                      <a:pt x="41981" y="29027"/>
                      <a:pt x="43781" y="26809"/>
                      <a:pt x="43974" y="26520"/>
                    </a:cubicBezTo>
                    <a:cubicBezTo>
                      <a:pt x="44810" y="27002"/>
                      <a:pt x="45646" y="27452"/>
                      <a:pt x="46417" y="27870"/>
                    </a:cubicBezTo>
                    <a:cubicBezTo>
                      <a:pt x="48474" y="28963"/>
                      <a:pt x="50274" y="29863"/>
                      <a:pt x="51657" y="30506"/>
                    </a:cubicBezTo>
                    <a:cubicBezTo>
                      <a:pt x="56189" y="34428"/>
                      <a:pt x="62554" y="34846"/>
                      <a:pt x="62554" y="34846"/>
                    </a:cubicBezTo>
                    <a:cubicBezTo>
                      <a:pt x="62554" y="34846"/>
                      <a:pt x="62586" y="34717"/>
                      <a:pt x="62586" y="34492"/>
                    </a:cubicBezTo>
                    <a:cubicBezTo>
                      <a:pt x="62586" y="32917"/>
                      <a:pt x="62329" y="26552"/>
                      <a:pt x="58407" y="22181"/>
                    </a:cubicBezTo>
                    <a:cubicBezTo>
                      <a:pt x="56768" y="20348"/>
                      <a:pt x="54743" y="19127"/>
                      <a:pt x="52782" y="18323"/>
                    </a:cubicBezTo>
                    <a:cubicBezTo>
                      <a:pt x="52910" y="18163"/>
                      <a:pt x="53039" y="18034"/>
                      <a:pt x="53135" y="17905"/>
                    </a:cubicBezTo>
                    <a:cubicBezTo>
                      <a:pt x="53617" y="17134"/>
                      <a:pt x="54067" y="16073"/>
                      <a:pt x="54067" y="15109"/>
                    </a:cubicBezTo>
                    <a:cubicBezTo>
                      <a:pt x="54067" y="14787"/>
                      <a:pt x="54035" y="14498"/>
                      <a:pt x="53939" y="14209"/>
                    </a:cubicBezTo>
                    <a:cubicBezTo>
                      <a:pt x="53714" y="13566"/>
                      <a:pt x="53232" y="13084"/>
                      <a:pt x="52653" y="12827"/>
                    </a:cubicBezTo>
                    <a:lnTo>
                      <a:pt x="51110" y="12827"/>
                    </a:lnTo>
                    <a:cubicBezTo>
                      <a:pt x="51078" y="12859"/>
                      <a:pt x="51046" y="12859"/>
                      <a:pt x="51014" y="12891"/>
                    </a:cubicBezTo>
                    <a:cubicBezTo>
                      <a:pt x="49760" y="13469"/>
                      <a:pt x="49149" y="15462"/>
                      <a:pt x="49021" y="17102"/>
                    </a:cubicBezTo>
                    <a:cubicBezTo>
                      <a:pt x="48539" y="16973"/>
                      <a:pt x="48089" y="16909"/>
                      <a:pt x="47703" y="16845"/>
                    </a:cubicBezTo>
                    <a:cubicBezTo>
                      <a:pt x="47542" y="16459"/>
                      <a:pt x="47381" y="16105"/>
                      <a:pt x="47189" y="15720"/>
                    </a:cubicBezTo>
                    <a:cubicBezTo>
                      <a:pt x="47028" y="15334"/>
                      <a:pt x="46899" y="14948"/>
                      <a:pt x="46739" y="14530"/>
                    </a:cubicBezTo>
                    <a:cubicBezTo>
                      <a:pt x="46514" y="13984"/>
                      <a:pt x="46353" y="13405"/>
                      <a:pt x="46160" y="12827"/>
                    </a:cubicBezTo>
                    <a:lnTo>
                      <a:pt x="45260" y="12827"/>
                    </a:lnTo>
                    <a:cubicBezTo>
                      <a:pt x="45485" y="13534"/>
                      <a:pt x="45678" y="14209"/>
                      <a:pt x="45935" y="14852"/>
                    </a:cubicBezTo>
                    <a:cubicBezTo>
                      <a:pt x="46064" y="15270"/>
                      <a:pt x="46192" y="15687"/>
                      <a:pt x="46385" y="16073"/>
                    </a:cubicBezTo>
                    <a:cubicBezTo>
                      <a:pt x="46449" y="16266"/>
                      <a:pt x="46546" y="16491"/>
                      <a:pt x="46642" y="16684"/>
                    </a:cubicBezTo>
                    <a:cubicBezTo>
                      <a:pt x="46417" y="16652"/>
                      <a:pt x="46289" y="16652"/>
                      <a:pt x="46289" y="16652"/>
                    </a:cubicBezTo>
                    <a:cubicBezTo>
                      <a:pt x="46289" y="16652"/>
                      <a:pt x="46289" y="16780"/>
                      <a:pt x="46289" y="17005"/>
                    </a:cubicBezTo>
                    <a:cubicBezTo>
                      <a:pt x="46289" y="17263"/>
                      <a:pt x="46289" y="17648"/>
                      <a:pt x="46321" y="18130"/>
                    </a:cubicBezTo>
                    <a:cubicBezTo>
                      <a:pt x="45292" y="17391"/>
                      <a:pt x="43910" y="16748"/>
                      <a:pt x="42753" y="16748"/>
                    </a:cubicBezTo>
                    <a:cubicBezTo>
                      <a:pt x="42399" y="16748"/>
                      <a:pt x="42078" y="16813"/>
                      <a:pt x="41788" y="16941"/>
                    </a:cubicBezTo>
                    <a:cubicBezTo>
                      <a:pt x="41017" y="17295"/>
                      <a:pt x="40599" y="18066"/>
                      <a:pt x="40599" y="18838"/>
                    </a:cubicBezTo>
                    <a:cubicBezTo>
                      <a:pt x="40599" y="19256"/>
                      <a:pt x="40728" y="19641"/>
                      <a:pt x="40920" y="20027"/>
                    </a:cubicBezTo>
                    <a:cubicBezTo>
                      <a:pt x="41017" y="20156"/>
                      <a:pt x="41113" y="20284"/>
                      <a:pt x="41210" y="20413"/>
                    </a:cubicBezTo>
                    <a:cubicBezTo>
                      <a:pt x="41403" y="21859"/>
                      <a:pt x="42238" y="23434"/>
                      <a:pt x="42946" y="24238"/>
                    </a:cubicBezTo>
                    <a:cubicBezTo>
                      <a:pt x="43010" y="24334"/>
                      <a:pt x="43910" y="25170"/>
                      <a:pt x="44392" y="25588"/>
                    </a:cubicBezTo>
                    <a:cubicBezTo>
                      <a:pt x="43942" y="25331"/>
                      <a:pt x="43492" y="25106"/>
                      <a:pt x="43010" y="24817"/>
                    </a:cubicBezTo>
                    <a:cubicBezTo>
                      <a:pt x="42335" y="24463"/>
                      <a:pt x="41628" y="24013"/>
                      <a:pt x="40920" y="23627"/>
                    </a:cubicBezTo>
                    <a:cubicBezTo>
                      <a:pt x="40567" y="23402"/>
                      <a:pt x="40213" y="23177"/>
                      <a:pt x="39860" y="22952"/>
                    </a:cubicBezTo>
                    <a:cubicBezTo>
                      <a:pt x="39506" y="22727"/>
                      <a:pt x="39185" y="22470"/>
                      <a:pt x="38831" y="22245"/>
                    </a:cubicBezTo>
                    <a:cubicBezTo>
                      <a:pt x="38317" y="21859"/>
                      <a:pt x="37835" y="21473"/>
                      <a:pt x="37320" y="21056"/>
                    </a:cubicBezTo>
                    <a:cubicBezTo>
                      <a:pt x="37738" y="20413"/>
                      <a:pt x="38960" y="18420"/>
                      <a:pt x="39152" y="17263"/>
                    </a:cubicBezTo>
                    <a:cubicBezTo>
                      <a:pt x="39185" y="16941"/>
                      <a:pt x="39217" y="16588"/>
                      <a:pt x="39217" y="16234"/>
                    </a:cubicBezTo>
                    <a:cubicBezTo>
                      <a:pt x="39217" y="15270"/>
                      <a:pt x="38992" y="14241"/>
                      <a:pt x="38349" y="13566"/>
                    </a:cubicBezTo>
                    <a:cubicBezTo>
                      <a:pt x="37899" y="13084"/>
                      <a:pt x="37288" y="12859"/>
                      <a:pt x="36677" y="12859"/>
                    </a:cubicBezTo>
                    <a:cubicBezTo>
                      <a:pt x="36131" y="12859"/>
                      <a:pt x="35552" y="13084"/>
                      <a:pt x="35134" y="13566"/>
                    </a:cubicBezTo>
                    <a:cubicBezTo>
                      <a:pt x="34717" y="14048"/>
                      <a:pt x="34556" y="14755"/>
                      <a:pt x="34556" y="15527"/>
                    </a:cubicBezTo>
                    <a:cubicBezTo>
                      <a:pt x="34556" y="16941"/>
                      <a:pt x="35134" y="18613"/>
                      <a:pt x="35681" y="19513"/>
                    </a:cubicBezTo>
                    <a:cubicBezTo>
                      <a:pt x="35713" y="19545"/>
                      <a:pt x="35938" y="19834"/>
                      <a:pt x="36195" y="20123"/>
                    </a:cubicBezTo>
                    <a:cubicBezTo>
                      <a:pt x="35713" y="19738"/>
                      <a:pt x="35231" y="19320"/>
                      <a:pt x="34781" y="18902"/>
                    </a:cubicBezTo>
                    <a:cubicBezTo>
                      <a:pt x="33431" y="17713"/>
                      <a:pt x="32113" y="16427"/>
                      <a:pt x="30795" y="15173"/>
                    </a:cubicBezTo>
                    <a:cubicBezTo>
                      <a:pt x="30506" y="14916"/>
                      <a:pt x="30216" y="14659"/>
                      <a:pt x="29959" y="14370"/>
                    </a:cubicBezTo>
                    <a:cubicBezTo>
                      <a:pt x="30313" y="13823"/>
                      <a:pt x="31631" y="11669"/>
                      <a:pt x="31824" y="10448"/>
                    </a:cubicBezTo>
                    <a:cubicBezTo>
                      <a:pt x="31888" y="10159"/>
                      <a:pt x="31888" y="9805"/>
                      <a:pt x="31888" y="9451"/>
                    </a:cubicBezTo>
                    <a:cubicBezTo>
                      <a:pt x="31920" y="8487"/>
                      <a:pt x="31663" y="7458"/>
                      <a:pt x="31020" y="6751"/>
                    </a:cubicBezTo>
                    <a:cubicBezTo>
                      <a:pt x="30570" y="6301"/>
                      <a:pt x="29959" y="6076"/>
                      <a:pt x="29381" y="6076"/>
                    </a:cubicBezTo>
                    <a:cubicBezTo>
                      <a:pt x="28802" y="6076"/>
                      <a:pt x="28223" y="6301"/>
                      <a:pt x="27806" y="6783"/>
                    </a:cubicBezTo>
                    <a:cubicBezTo>
                      <a:pt x="27420" y="7266"/>
                      <a:pt x="27259" y="7973"/>
                      <a:pt x="27259" y="8744"/>
                    </a:cubicBezTo>
                    <a:cubicBezTo>
                      <a:pt x="27259" y="10159"/>
                      <a:pt x="27806" y="11830"/>
                      <a:pt x="28384" y="12698"/>
                    </a:cubicBezTo>
                    <a:cubicBezTo>
                      <a:pt x="28416" y="12762"/>
                      <a:pt x="28673" y="13084"/>
                      <a:pt x="28963" y="13437"/>
                    </a:cubicBezTo>
                    <a:cubicBezTo>
                      <a:pt x="28223" y="12762"/>
                      <a:pt x="27484" y="12087"/>
                      <a:pt x="26713" y="11477"/>
                    </a:cubicBezTo>
                    <a:cubicBezTo>
                      <a:pt x="25395" y="10351"/>
                      <a:pt x="24045" y="9323"/>
                      <a:pt x="22662" y="8423"/>
                    </a:cubicBezTo>
                    <a:cubicBezTo>
                      <a:pt x="22791" y="8230"/>
                      <a:pt x="24398" y="5755"/>
                      <a:pt x="24623" y="4373"/>
                    </a:cubicBezTo>
                    <a:cubicBezTo>
                      <a:pt x="24655" y="4083"/>
                      <a:pt x="24688" y="3730"/>
                      <a:pt x="24688" y="3408"/>
                    </a:cubicBezTo>
                    <a:cubicBezTo>
                      <a:pt x="24688" y="2412"/>
                      <a:pt x="24463" y="1383"/>
                      <a:pt x="23787" y="708"/>
                    </a:cubicBezTo>
                    <a:cubicBezTo>
                      <a:pt x="23337" y="226"/>
                      <a:pt x="22759" y="1"/>
                      <a:pt x="22148" y="1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3529;p62">
                <a:extLst>
                  <a:ext uri="{FF2B5EF4-FFF2-40B4-BE49-F238E27FC236}">
                    <a16:creationId xmlns:a16="http://schemas.microsoft.com/office/drawing/2014/main" id="{0C654AA5-E375-2274-87FE-ABCFD30D582D}"/>
                  </a:ext>
                </a:extLst>
              </p:cNvPr>
              <p:cNvSpPr/>
              <p:nvPr/>
            </p:nvSpPr>
            <p:spPr>
              <a:xfrm>
                <a:off x="2159350" y="3969275"/>
                <a:ext cx="1527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26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515"/>
                      <a:pt x="194" y="1030"/>
                      <a:pt x="547" y="1415"/>
                    </a:cubicBezTo>
                    <a:cubicBezTo>
                      <a:pt x="1287" y="2347"/>
                      <a:pt x="2701" y="2669"/>
                      <a:pt x="3890" y="2669"/>
                    </a:cubicBezTo>
                    <a:lnTo>
                      <a:pt x="4115" y="2669"/>
                    </a:lnTo>
                    <a:cubicBezTo>
                      <a:pt x="4662" y="2637"/>
                      <a:pt x="5401" y="2412"/>
                      <a:pt x="6108" y="2155"/>
                    </a:cubicBezTo>
                    <a:lnTo>
                      <a:pt x="4276" y="2155"/>
                    </a:lnTo>
                    <a:cubicBezTo>
                      <a:pt x="2508" y="2155"/>
                      <a:pt x="965" y="131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3530;p62">
                <a:extLst>
                  <a:ext uri="{FF2B5EF4-FFF2-40B4-BE49-F238E27FC236}">
                    <a16:creationId xmlns:a16="http://schemas.microsoft.com/office/drawing/2014/main" id="{9592F550-50ED-5B33-F75C-E68F8FA58397}"/>
                  </a:ext>
                </a:extLst>
              </p:cNvPr>
              <p:cNvSpPr/>
              <p:nvPr/>
            </p:nvSpPr>
            <p:spPr>
              <a:xfrm>
                <a:off x="2104725" y="3692850"/>
                <a:ext cx="29750" cy="98050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3922" extrusionOk="0">
                    <a:moveTo>
                      <a:pt x="1189" y="0"/>
                    </a:moveTo>
                    <a:cubicBezTo>
                      <a:pt x="1093" y="32"/>
                      <a:pt x="997" y="97"/>
                      <a:pt x="900" y="161"/>
                    </a:cubicBezTo>
                    <a:cubicBezTo>
                      <a:pt x="289" y="547"/>
                      <a:pt x="0" y="1222"/>
                      <a:pt x="0" y="1865"/>
                    </a:cubicBezTo>
                    <a:cubicBezTo>
                      <a:pt x="0" y="2379"/>
                      <a:pt x="161" y="2893"/>
                      <a:pt x="514" y="3343"/>
                    </a:cubicBezTo>
                    <a:cubicBezTo>
                      <a:pt x="707" y="3568"/>
                      <a:pt x="932" y="3761"/>
                      <a:pt x="1189" y="3922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3531;p62">
                <a:extLst>
                  <a:ext uri="{FF2B5EF4-FFF2-40B4-BE49-F238E27FC236}">
                    <a16:creationId xmlns:a16="http://schemas.microsoft.com/office/drawing/2014/main" id="{646AC41F-D9F4-0B7F-99B7-E7ECC179F941}"/>
                  </a:ext>
                </a:extLst>
              </p:cNvPr>
              <p:cNvSpPr/>
              <p:nvPr/>
            </p:nvSpPr>
            <p:spPr>
              <a:xfrm>
                <a:off x="2091050" y="3538550"/>
                <a:ext cx="43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412" extrusionOk="0">
                    <a:moveTo>
                      <a:pt x="1736" y="0"/>
                    </a:moveTo>
                    <a:cubicBezTo>
                      <a:pt x="1094" y="772"/>
                      <a:pt x="483" y="1479"/>
                      <a:pt x="1" y="2090"/>
                    </a:cubicBezTo>
                    <a:cubicBezTo>
                      <a:pt x="547" y="2283"/>
                      <a:pt x="1158" y="2379"/>
                      <a:pt x="1736" y="2411"/>
                    </a:cubicBezTo>
                    <a:lnTo>
                      <a:pt x="1736" y="157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3532;p62">
                <a:extLst>
                  <a:ext uri="{FF2B5EF4-FFF2-40B4-BE49-F238E27FC236}">
                    <a16:creationId xmlns:a16="http://schemas.microsoft.com/office/drawing/2014/main" id="{1BBE18B1-8B4B-00A3-F4DB-38BEA85DD5B3}"/>
                  </a:ext>
                </a:extLst>
              </p:cNvPr>
              <p:cNvSpPr/>
              <p:nvPr/>
            </p:nvSpPr>
            <p:spPr>
              <a:xfrm>
                <a:off x="1844350" y="3120675"/>
                <a:ext cx="1109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855" extrusionOk="0">
                    <a:moveTo>
                      <a:pt x="2058" y="0"/>
                    </a:moveTo>
                    <a:cubicBezTo>
                      <a:pt x="1897" y="0"/>
                      <a:pt x="1768" y="0"/>
                      <a:pt x="1640" y="32"/>
                    </a:cubicBezTo>
                    <a:cubicBezTo>
                      <a:pt x="611" y="257"/>
                      <a:pt x="0" y="1158"/>
                      <a:pt x="0" y="2122"/>
                    </a:cubicBezTo>
                    <a:cubicBezTo>
                      <a:pt x="0" y="2379"/>
                      <a:pt x="32" y="2604"/>
                      <a:pt x="129" y="2861"/>
                    </a:cubicBezTo>
                    <a:cubicBezTo>
                      <a:pt x="418" y="3729"/>
                      <a:pt x="1158" y="4372"/>
                      <a:pt x="1993" y="4854"/>
                    </a:cubicBezTo>
                    <a:cubicBezTo>
                      <a:pt x="2958" y="3311"/>
                      <a:pt x="3826" y="1961"/>
                      <a:pt x="4436" y="965"/>
                    </a:cubicBezTo>
                    <a:cubicBezTo>
                      <a:pt x="3665" y="386"/>
                      <a:pt x="2829" y="0"/>
                      <a:pt x="20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3533;p62">
                <a:extLst>
                  <a:ext uri="{FF2B5EF4-FFF2-40B4-BE49-F238E27FC236}">
                    <a16:creationId xmlns:a16="http://schemas.microsoft.com/office/drawing/2014/main" id="{0FF2E3B7-2C83-2436-7068-5E2AA84299F2}"/>
                  </a:ext>
                </a:extLst>
              </p:cNvPr>
              <p:cNvSpPr/>
              <p:nvPr/>
            </p:nvSpPr>
            <p:spPr>
              <a:xfrm>
                <a:off x="2971000" y="4123575"/>
                <a:ext cx="423525" cy="4404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17616" extrusionOk="0">
                    <a:moveTo>
                      <a:pt x="16941" y="1"/>
                    </a:moveTo>
                    <a:cubicBezTo>
                      <a:pt x="16941" y="1"/>
                      <a:pt x="9290" y="226"/>
                      <a:pt x="4630" y="5112"/>
                    </a:cubicBezTo>
                    <a:cubicBezTo>
                      <a:pt x="65" y="9837"/>
                      <a:pt x="1" y="17230"/>
                      <a:pt x="1" y="17584"/>
                    </a:cubicBezTo>
                    <a:lnTo>
                      <a:pt x="1" y="17616"/>
                    </a:lnTo>
                    <a:cubicBezTo>
                      <a:pt x="1" y="17616"/>
                      <a:pt x="7651" y="17359"/>
                      <a:pt x="12312" y="12505"/>
                    </a:cubicBezTo>
                    <a:cubicBezTo>
                      <a:pt x="16877" y="7780"/>
                      <a:pt x="16941" y="354"/>
                      <a:pt x="16941" y="33"/>
                    </a:cubicBezTo>
                    <a:lnTo>
                      <a:pt x="16941" y="1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3534;p62">
                <a:extLst>
                  <a:ext uri="{FF2B5EF4-FFF2-40B4-BE49-F238E27FC236}">
                    <a16:creationId xmlns:a16="http://schemas.microsoft.com/office/drawing/2014/main" id="{770F9B33-369B-22A2-DB15-7AE7FA67CF80}"/>
                  </a:ext>
                </a:extLst>
              </p:cNvPr>
              <p:cNvSpPr/>
              <p:nvPr/>
            </p:nvSpPr>
            <p:spPr>
              <a:xfrm>
                <a:off x="2693750" y="3458200"/>
                <a:ext cx="388975" cy="1053550"/>
              </a:xfrm>
              <a:custGeom>
                <a:avLst/>
                <a:gdLst/>
                <a:ahLst/>
                <a:cxnLst/>
                <a:rect l="l" t="t" r="r" b="b"/>
                <a:pathLst>
                  <a:path w="15559" h="42142" extrusionOk="0">
                    <a:moveTo>
                      <a:pt x="7458" y="0"/>
                    </a:moveTo>
                    <a:lnTo>
                      <a:pt x="7523" y="14465"/>
                    </a:lnTo>
                    <a:lnTo>
                      <a:pt x="2733" y="10318"/>
                    </a:lnTo>
                    <a:lnTo>
                      <a:pt x="2412" y="10672"/>
                    </a:lnTo>
                    <a:lnTo>
                      <a:pt x="7523" y="15108"/>
                    </a:lnTo>
                    <a:lnTo>
                      <a:pt x="7555" y="25426"/>
                    </a:lnTo>
                    <a:lnTo>
                      <a:pt x="322" y="19030"/>
                    </a:lnTo>
                    <a:lnTo>
                      <a:pt x="1" y="19383"/>
                    </a:lnTo>
                    <a:lnTo>
                      <a:pt x="7555" y="26069"/>
                    </a:lnTo>
                    <a:lnTo>
                      <a:pt x="7587" y="35455"/>
                    </a:lnTo>
                    <a:lnTo>
                      <a:pt x="2155" y="31212"/>
                    </a:lnTo>
                    <a:lnTo>
                      <a:pt x="1865" y="31566"/>
                    </a:lnTo>
                    <a:lnTo>
                      <a:pt x="7619" y="36098"/>
                    </a:lnTo>
                    <a:lnTo>
                      <a:pt x="7619" y="42141"/>
                    </a:lnTo>
                    <a:lnTo>
                      <a:pt x="8101" y="42141"/>
                    </a:lnTo>
                    <a:lnTo>
                      <a:pt x="8069" y="31534"/>
                    </a:lnTo>
                    <a:lnTo>
                      <a:pt x="15559" y="24783"/>
                    </a:lnTo>
                    <a:lnTo>
                      <a:pt x="15237" y="24430"/>
                    </a:lnTo>
                    <a:lnTo>
                      <a:pt x="8069" y="30891"/>
                    </a:lnTo>
                    <a:lnTo>
                      <a:pt x="8037" y="22051"/>
                    </a:lnTo>
                    <a:lnTo>
                      <a:pt x="8069" y="22083"/>
                    </a:lnTo>
                    <a:lnTo>
                      <a:pt x="14402" y="12794"/>
                    </a:lnTo>
                    <a:lnTo>
                      <a:pt x="14016" y="12536"/>
                    </a:lnTo>
                    <a:lnTo>
                      <a:pt x="8037" y="21280"/>
                    </a:lnTo>
                    <a:lnTo>
                      <a:pt x="794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3535;p62">
                <a:extLst>
                  <a:ext uri="{FF2B5EF4-FFF2-40B4-BE49-F238E27FC236}">
                    <a16:creationId xmlns:a16="http://schemas.microsoft.com/office/drawing/2014/main" id="{B9D652A0-0447-DEF4-1CEC-E7C0513DB7CA}"/>
                  </a:ext>
                </a:extLst>
              </p:cNvPr>
              <p:cNvSpPr/>
              <p:nvPr/>
            </p:nvSpPr>
            <p:spPr>
              <a:xfrm>
                <a:off x="2391600" y="4114750"/>
                <a:ext cx="416300" cy="462900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18516" extrusionOk="0">
                    <a:moveTo>
                      <a:pt x="354" y="0"/>
                    </a:moveTo>
                    <a:lnTo>
                      <a:pt x="1" y="322"/>
                    </a:lnTo>
                    <a:lnTo>
                      <a:pt x="5433" y="6397"/>
                    </a:lnTo>
                    <a:lnTo>
                      <a:pt x="1994" y="6429"/>
                    </a:lnTo>
                    <a:lnTo>
                      <a:pt x="1994" y="6911"/>
                    </a:lnTo>
                    <a:lnTo>
                      <a:pt x="5851" y="6879"/>
                    </a:lnTo>
                    <a:lnTo>
                      <a:pt x="9676" y="11122"/>
                    </a:lnTo>
                    <a:lnTo>
                      <a:pt x="4308" y="11122"/>
                    </a:lnTo>
                    <a:lnTo>
                      <a:pt x="4308" y="11604"/>
                    </a:lnTo>
                    <a:lnTo>
                      <a:pt x="10094" y="11604"/>
                    </a:lnTo>
                    <a:lnTo>
                      <a:pt x="13566" y="15494"/>
                    </a:lnTo>
                    <a:lnTo>
                      <a:pt x="9773" y="15719"/>
                    </a:lnTo>
                    <a:lnTo>
                      <a:pt x="9805" y="16201"/>
                    </a:lnTo>
                    <a:lnTo>
                      <a:pt x="13983" y="15944"/>
                    </a:lnTo>
                    <a:lnTo>
                      <a:pt x="16298" y="18515"/>
                    </a:lnTo>
                    <a:lnTo>
                      <a:pt x="16651" y="18194"/>
                    </a:lnTo>
                    <a:lnTo>
                      <a:pt x="12569" y="13661"/>
                    </a:lnTo>
                    <a:lnTo>
                      <a:pt x="13244" y="7875"/>
                    </a:lnTo>
                    <a:lnTo>
                      <a:pt x="12762" y="7843"/>
                    </a:lnTo>
                    <a:lnTo>
                      <a:pt x="12151" y="13179"/>
                    </a:lnTo>
                    <a:lnTo>
                      <a:pt x="8937" y="9579"/>
                    </a:lnTo>
                    <a:lnTo>
                      <a:pt x="8133" y="3118"/>
                    </a:lnTo>
                    <a:lnTo>
                      <a:pt x="7651" y="3150"/>
                    </a:lnTo>
                    <a:lnTo>
                      <a:pt x="8390" y="8936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3536;p62">
                <a:extLst>
                  <a:ext uri="{FF2B5EF4-FFF2-40B4-BE49-F238E27FC236}">
                    <a16:creationId xmlns:a16="http://schemas.microsoft.com/office/drawing/2014/main" id="{97E0F733-A27A-35B1-8B9B-BF172422B31D}"/>
                  </a:ext>
                </a:extLst>
              </p:cNvPr>
              <p:cNvSpPr/>
              <p:nvPr/>
            </p:nvSpPr>
            <p:spPr>
              <a:xfrm>
                <a:off x="2967000" y="4119550"/>
                <a:ext cx="431550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7938" extrusionOk="0">
                    <a:moveTo>
                      <a:pt x="16940" y="1"/>
                    </a:moveTo>
                    <a:lnTo>
                      <a:pt x="11283" y="5883"/>
                    </a:lnTo>
                    <a:lnTo>
                      <a:pt x="10961" y="2444"/>
                    </a:lnTo>
                    <a:lnTo>
                      <a:pt x="10479" y="2476"/>
                    </a:lnTo>
                    <a:lnTo>
                      <a:pt x="10833" y="6333"/>
                    </a:lnTo>
                    <a:lnTo>
                      <a:pt x="6879" y="10448"/>
                    </a:lnTo>
                    <a:lnTo>
                      <a:pt x="6461" y="5080"/>
                    </a:lnTo>
                    <a:lnTo>
                      <a:pt x="5979" y="5112"/>
                    </a:lnTo>
                    <a:lnTo>
                      <a:pt x="6429" y="10930"/>
                    </a:lnTo>
                    <a:lnTo>
                      <a:pt x="2797" y="14659"/>
                    </a:lnTo>
                    <a:lnTo>
                      <a:pt x="2314" y="10898"/>
                    </a:lnTo>
                    <a:lnTo>
                      <a:pt x="1832" y="10962"/>
                    </a:lnTo>
                    <a:lnTo>
                      <a:pt x="2379" y="15109"/>
                    </a:lnTo>
                    <a:lnTo>
                      <a:pt x="0" y="17584"/>
                    </a:lnTo>
                    <a:lnTo>
                      <a:pt x="321" y="17938"/>
                    </a:lnTo>
                    <a:lnTo>
                      <a:pt x="4565" y="13534"/>
                    </a:lnTo>
                    <a:lnTo>
                      <a:pt x="10351" y="13759"/>
                    </a:lnTo>
                    <a:lnTo>
                      <a:pt x="10383" y="13277"/>
                    </a:lnTo>
                    <a:lnTo>
                      <a:pt x="5015" y="13084"/>
                    </a:lnTo>
                    <a:lnTo>
                      <a:pt x="8358" y="9580"/>
                    </a:lnTo>
                    <a:lnTo>
                      <a:pt x="8358" y="9612"/>
                    </a:lnTo>
                    <a:lnTo>
                      <a:pt x="14754" y="8294"/>
                    </a:lnTo>
                    <a:lnTo>
                      <a:pt x="14658" y="7844"/>
                    </a:lnTo>
                    <a:lnTo>
                      <a:pt x="8936" y="9001"/>
                    </a:lnTo>
                    <a:lnTo>
                      <a:pt x="17262" y="322"/>
                    </a:lnTo>
                    <a:lnTo>
                      <a:pt x="1694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3537;p62">
                <a:extLst>
                  <a:ext uri="{FF2B5EF4-FFF2-40B4-BE49-F238E27FC236}">
                    <a16:creationId xmlns:a16="http://schemas.microsoft.com/office/drawing/2014/main" id="{F8844C6A-D6E6-2BE0-8327-1636AF56800B}"/>
                  </a:ext>
                </a:extLst>
              </p:cNvPr>
              <p:cNvSpPr/>
              <p:nvPr/>
            </p:nvSpPr>
            <p:spPr>
              <a:xfrm>
                <a:off x="3413000" y="3916250"/>
                <a:ext cx="12150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6166" extrusionOk="0">
                    <a:moveTo>
                      <a:pt x="5593" y="0"/>
                    </a:moveTo>
                    <a:lnTo>
                      <a:pt x="5593" y="12697"/>
                    </a:lnTo>
                    <a:cubicBezTo>
                      <a:pt x="5593" y="16812"/>
                      <a:pt x="4211" y="20862"/>
                      <a:pt x="1640" y="24109"/>
                    </a:cubicBezTo>
                    <a:lnTo>
                      <a:pt x="0" y="26166"/>
                    </a:lnTo>
                    <a:lnTo>
                      <a:pt x="48602" y="26166"/>
                    </a:lnTo>
                    <a:lnTo>
                      <a:pt x="46963" y="24109"/>
                    </a:lnTo>
                    <a:cubicBezTo>
                      <a:pt x="44392" y="20862"/>
                      <a:pt x="42977" y="16812"/>
                      <a:pt x="42977" y="12697"/>
                    </a:cubicBezTo>
                    <a:lnTo>
                      <a:pt x="42977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3538;p62">
                <a:extLst>
                  <a:ext uri="{FF2B5EF4-FFF2-40B4-BE49-F238E27FC236}">
                    <a16:creationId xmlns:a16="http://schemas.microsoft.com/office/drawing/2014/main" id="{81885501-1578-3D2F-52FA-516D00E444D8}"/>
                  </a:ext>
                </a:extLst>
              </p:cNvPr>
              <p:cNvSpPr/>
              <p:nvPr/>
            </p:nvSpPr>
            <p:spPr>
              <a:xfrm>
                <a:off x="3404950" y="3908200"/>
                <a:ext cx="1231150" cy="669450"/>
              </a:xfrm>
              <a:custGeom>
                <a:avLst/>
                <a:gdLst/>
                <a:ahLst/>
                <a:cxnLst/>
                <a:rect l="l" t="t" r="r" b="b"/>
                <a:pathLst>
                  <a:path w="49246" h="26778" extrusionOk="0">
                    <a:moveTo>
                      <a:pt x="43010" y="612"/>
                    </a:moveTo>
                    <a:lnTo>
                      <a:pt x="43010" y="13019"/>
                    </a:lnTo>
                    <a:cubicBezTo>
                      <a:pt x="43010" y="17230"/>
                      <a:pt x="44456" y="21313"/>
                      <a:pt x="47060" y="24591"/>
                    </a:cubicBezTo>
                    <a:lnTo>
                      <a:pt x="48314" y="26199"/>
                    </a:lnTo>
                    <a:lnTo>
                      <a:pt x="901" y="26199"/>
                    </a:lnTo>
                    <a:lnTo>
                      <a:pt x="2187" y="24591"/>
                    </a:lnTo>
                    <a:cubicBezTo>
                      <a:pt x="4790" y="21313"/>
                      <a:pt x="6205" y="17230"/>
                      <a:pt x="6205" y="13019"/>
                    </a:cubicBezTo>
                    <a:lnTo>
                      <a:pt x="6205" y="612"/>
                    </a:lnTo>
                    <a:close/>
                    <a:moveTo>
                      <a:pt x="5915" y="1"/>
                    </a:moveTo>
                    <a:cubicBezTo>
                      <a:pt x="5851" y="1"/>
                      <a:pt x="5755" y="33"/>
                      <a:pt x="5722" y="97"/>
                    </a:cubicBezTo>
                    <a:cubicBezTo>
                      <a:pt x="5658" y="162"/>
                      <a:pt x="5626" y="226"/>
                      <a:pt x="5626" y="322"/>
                    </a:cubicBezTo>
                    <a:lnTo>
                      <a:pt x="5626" y="13019"/>
                    </a:lnTo>
                    <a:cubicBezTo>
                      <a:pt x="5626" y="17070"/>
                      <a:pt x="4244" y="21056"/>
                      <a:pt x="1704" y="24238"/>
                    </a:cubicBezTo>
                    <a:lnTo>
                      <a:pt x="65" y="26295"/>
                    </a:lnTo>
                    <a:cubicBezTo>
                      <a:pt x="1" y="26392"/>
                      <a:pt x="1" y="26520"/>
                      <a:pt x="33" y="26617"/>
                    </a:cubicBezTo>
                    <a:cubicBezTo>
                      <a:pt x="97" y="26713"/>
                      <a:pt x="194" y="26777"/>
                      <a:pt x="322" y="26777"/>
                    </a:cubicBezTo>
                    <a:lnTo>
                      <a:pt x="48924" y="26777"/>
                    </a:lnTo>
                    <a:cubicBezTo>
                      <a:pt x="49021" y="26777"/>
                      <a:pt x="49149" y="26713"/>
                      <a:pt x="49182" y="26617"/>
                    </a:cubicBezTo>
                    <a:cubicBezTo>
                      <a:pt x="49246" y="26520"/>
                      <a:pt x="49214" y="26392"/>
                      <a:pt x="49149" y="26295"/>
                    </a:cubicBezTo>
                    <a:lnTo>
                      <a:pt x="47510" y="24238"/>
                    </a:lnTo>
                    <a:cubicBezTo>
                      <a:pt x="44971" y="21056"/>
                      <a:pt x="43621" y="17070"/>
                      <a:pt x="43621" y="13019"/>
                    </a:cubicBezTo>
                    <a:lnTo>
                      <a:pt x="43621" y="322"/>
                    </a:lnTo>
                    <a:cubicBezTo>
                      <a:pt x="43621" y="226"/>
                      <a:pt x="43589" y="162"/>
                      <a:pt x="43524" y="97"/>
                    </a:cubicBezTo>
                    <a:cubicBezTo>
                      <a:pt x="43460" y="33"/>
                      <a:pt x="43396" y="1"/>
                      <a:pt x="4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3539;p62">
                <a:extLst>
                  <a:ext uri="{FF2B5EF4-FFF2-40B4-BE49-F238E27FC236}">
                    <a16:creationId xmlns:a16="http://schemas.microsoft.com/office/drawing/2014/main" id="{564746CE-3F57-FAE6-A1C8-92D15E93A359}"/>
                  </a:ext>
                </a:extLst>
              </p:cNvPr>
              <p:cNvSpPr/>
              <p:nvPr/>
            </p:nvSpPr>
            <p:spPr>
              <a:xfrm>
                <a:off x="3503800" y="4023125"/>
                <a:ext cx="103267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307" h="17295" extrusionOk="0">
                    <a:moveTo>
                      <a:pt x="2251" y="1"/>
                    </a:moveTo>
                    <a:lnTo>
                      <a:pt x="2251" y="8422"/>
                    </a:lnTo>
                    <a:cubicBezTo>
                      <a:pt x="2251" y="11540"/>
                      <a:pt x="1479" y="14594"/>
                      <a:pt x="0" y="17294"/>
                    </a:cubicBezTo>
                    <a:lnTo>
                      <a:pt x="41306" y="17294"/>
                    </a:lnTo>
                    <a:cubicBezTo>
                      <a:pt x="39860" y="14594"/>
                      <a:pt x="39056" y="11540"/>
                      <a:pt x="39056" y="8422"/>
                    </a:cubicBezTo>
                    <a:lnTo>
                      <a:pt x="39056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9" name="Google Shape;3540;p62">
                <a:extLst>
                  <a:ext uri="{FF2B5EF4-FFF2-40B4-BE49-F238E27FC236}">
                    <a16:creationId xmlns:a16="http://schemas.microsoft.com/office/drawing/2014/main" id="{ED2EA02F-AC18-8378-92C0-519DB63609D5}"/>
                  </a:ext>
                </a:extLst>
              </p:cNvPr>
              <p:cNvSpPr/>
              <p:nvPr/>
            </p:nvSpPr>
            <p:spPr>
              <a:xfrm>
                <a:off x="3495775" y="4023125"/>
                <a:ext cx="1049525" cy="432375"/>
              </a:xfrm>
              <a:custGeom>
                <a:avLst/>
                <a:gdLst/>
                <a:ahLst/>
                <a:cxnLst/>
                <a:rect l="l" t="t" r="r" b="b"/>
                <a:pathLst>
                  <a:path w="41981" h="17295" extrusionOk="0">
                    <a:moveTo>
                      <a:pt x="2282" y="1"/>
                    </a:moveTo>
                    <a:lnTo>
                      <a:pt x="2282" y="6140"/>
                    </a:lnTo>
                    <a:lnTo>
                      <a:pt x="2282" y="8422"/>
                    </a:lnTo>
                    <a:cubicBezTo>
                      <a:pt x="2282" y="11540"/>
                      <a:pt x="1479" y="14594"/>
                      <a:pt x="0" y="17294"/>
                    </a:cubicBezTo>
                    <a:lnTo>
                      <a:pt x="321" y="17294"/>
                    </a:lnTo>
                    <a:cubicBezTo>
                      <a:pt x="1800" y="14594"/>
                      <a:pt x="2572" y="11540"/>
                      <a:pt x="2572" y="8422"/>
                    </a:cubicBezTo>
                    <a:lnTo>
                      <a:pt x="2572" y="1"/>
                    </a:lnTo>
                    <a:close/>
                    <a:moveTo>
                      <a:pt x="39377" y="1"/>
                    </a:moveTo>
                    <a:lnTo>
                      <a:pt x="39377" y="8422"/>
                    </a:lnTo>
                    <a:cubicBezTo>
                      <a:pt x="39377" y="11540"/>
                      <a:pt x="40181" y="14594"/>
                      <a:pt x="41627" y="17294"/>
                    </a:cubicBezTo>
                    <a:lnTo>
                      <a:pt x="41981" y="17294"/>
                    </a:lnTo>
                    <a:cubicBezTo>
                      <a:pt x="40470" y="14594"/>
                      <a:pt x="39666" y="11540"/>
                      <a:pt x="39666" y="8422"/>
                    </a:cubicBezTo>
                    <a:lnTo>
                      <a:pt x="39666" y="6140"/>
                    </a:lnTo>
                    <a:lnTo>
                      <a:pt x="39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3541;p62">
                <a:extLst>
                  <a:ext uri="{FF2B5EF4-FFF2-40B4-BE49-F238E27FC236}">
                    <a16:creationId xmlns:a16="http://schemas.microsoft.com/office/drawing/2014/main" id="{1B4DF6C4-3BD0-DDB1-F7D4-8910FC4B562F}"/>
                  </a:ext>
                </a:extLst>
              </p:cNvPr>
              <p:cNvSpPr/>
              <p:nvPr/>
            </p:nvSpPr>
            <p:spPr>
              <a:xfrm>
                <a:off x="3552825" y="3963650"/>
                <a:ext cx="934625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37385" h="5370" extrusionOk="0">
                    <a:moveTo>
                      <a:pt x="0" y="1"/>
                    </a:moveTo>
                    <a:lnTo>
                      <a:pt x="0" y="5369"/>
                    </a:lnTo>
                    <a:lnTo>
                      <a:pt x="37384" y="5369"/>
                    </a:lnTo>
                    <a:lnTo>
                      <a:pt x="37384" y="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3542;p62">
                <a:extLst>
                  <a:ext uri="{FF2B5EF4-FFF2-40B4-BE49-F238E27FC236}">
                    <a16:creationId xmlns:a16="http://schemas.microsoft.com/office/drawing/2014/main" id="{23AC1ED3-3BEF-AE37-E483-00FCB057DCB4}"/>
                  </a:ext>
                </a:extLst>
              </p:cNvPr>
              <p:cNvSpPr/>
              <p:nvPr/>
            </p:nvSpPr>
            <p:spPr>
              <a:xfrm>
                <a:off x="3545600" y="3956425"/>
                <a:ext cx="949875" cy="148700"/>
              </a:xfrm>
              <a:custGeom>
                <a:avLst/>
                <a:gdLst/>
                <a:ahLst/>
                <a:cxnLst/>
                <a:rect l="l" t="t" r="r" b="b"/>
                <a:pathLst>
                  <a:path w="37995" h="5948" extrusionOk="0">
                    <a:moveTo>
                      <a:pt x="37384" y="579"/>
                    </a:moveTo>
                    <a:lnTo>
                      <a:pt x="37384" y="5369"/>
                    </a:lnTo>
                    <a:lnTo>
                      <a:pt x="579" y="5369"/>
                    </a:lnTo>
                    <a:lnTo>
                      <a:pt x="579" y="579"/>
                    </a:lnTo>
                    <a:close/>
                    <a:moveTo>
                      <a:pt x="289" y="1"/>
                    </a:moveTo>
                    <a:cubicBezTo>
                      <a:pt x="225" y="1"/>
                      <a:pt x="129" y="33"/>
                      <a:pt x="96" y="97"/>
                    </a:cubicBezTo>
                    <a:cubicBezTo>
                      <a:pt x="32" y="129"/>
                      <a:pt x="0" y="226"/>
                      <a:pt x="0" y="290"/>
                    </a:cubicBezTo>
                    <a:lnTo>
                      <a:pt x="0" y="5658"/>
                    </a:lnTo>
                    <a:cubicBezTo>
                      <a:pt x="0" y="5722"/>
                      <a:pt x="32" y="5819"/>
                      <a:pt x="96" y="5851"/>
                    </a:cubicBezTo>
                    <a:cubicBezTo>
                      <a:pt x="129" y="5915"/>
                      <a:pt x="225" y="5947"/>
                      <a:pt x="289" y="5947"/>
                    </a:cubicBezTo>
                    <a:lnTo>
                      <a:pt x="37673" y="5947"/>
                    </a:lnTo>
                    <a:cubicBezTo>
                      <a:pt x="37770" y="5947"/>
                      <a:pt x="37834" y="5915"/>
                      <a:pt x="37898" y="5851"/>
                    </a:cubicBezTo>
                    <a:cubicBezTo>
                      <a:pt x="37963" y="5819"/>
                      <a:pt x="37995" y="5722"/>
                      <a:pt x="37995" y="5658"/>
                    </a:cubicBezTo>
                    <a:lnTo>
                      <a:pt x="37995" y="290"/>
                    </a:lnTo>
                    <a:cubicBezTo>
                      <a:pt x="37995" y="226"/>
                      <a:pt x="37963" y="129"/>
                      <a:pt x="37898" y="97"/>
                    </a:cubicBezTo>
                    <a:cubicBezTo>
                      <a:pt x="37834" y="33"/>
                      <a:pt x="37770" y="1"/>
                      <a:pt x="37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3543;p62">
                <a:extLst>
                  <a:ext uri="{FF2B5EF4-FFF2-40B4-BE49-F238E27FC236}">
                    <a16:creationId xmlns:a16="http://schemas.microsoft.com/office/drawing/2014/main" id="{DFB54FFD-D71D-431A-4BB2-F4905A0695E8}"/>
                  </a:ext>
                </a:extLst>
              </p:cNvPr>
              <p:cNvSpPr/>
              <p:nvPr/>
            </p:nvSpPr>
            <p:spPr>
              <a:xfrm>
                <a:off x="2141675" y="3577925"/>
                <a:ext cx="3757700" cy="438000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7520" extrusionOk="0">
                    <a:moveTo>
                      <a:pt x="1" y="1"/>
                    </a:moveTo>
                    <a:lnTo>
                      <a:pt x="1" y="12537"/>
                    </a:lnTo>
                    <a:cubicBezTo>
                      <a:pt x="1" y="15301"/>
                      <a:pt x="2219" y="17519"/>
                      <a:pt x="4983" y="17519"/>
                    </a:cubicBezTo>
                    <a:lnTo>
                      <a:pt x="145326" y="17519"/>
                    </a:lnTo>
                    <a:cubicBezTo>
                      <a:pt x="148058" y="17519"/>
                      <a:pt x="150308" y="15301"/>
                      <a:pt x="150308" y="12537"/>
                    </a:cubicBezTo>
                    <a:lnTo>
                      <a:pt x="1503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3544;p62">
                <a:extLst>
                  <a:ext uri="{FF2B5EF4-FFF2-40B4-BE49-F238E27FC236}">
                    <a16:creationId xmlns:a16="http://schemas.microsoft.com/office/drawing/2014/main" id="{759E37ED-AEEB-1C58-BB88-D645BCD1B254}"/>
                  </a:ext>
                </a:extLst>
              </p:cNvPr>
              <p:cNvSpPr/>
              <p:nvPr/>
            </p:nvSpPr>
            <p:spPr>
              <a:xfrm>
                <a:off x="2134450" y="3570700"/>
                <a:ext cx="3772175" cy="4524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8098" extrusionOk="0">
                    <a:moveTo>
                      <a:pt x="150308" y="579"/>
                    </a:moveTo>
                    <a:lnTo>
                      <a:pt x="150308" y="12826"/>
                    </a:lnTo>
                    <a:cubicBezTo>
                      <a:pt x="150308" y="14144"/>
                      <a:pt x="149761" y="15301"/>
                      <a:pt x="148925" y="16137"/>
                    </a:cubicBezTo>
                    <a:cubicBezTo>
                      <a:pt x="148057" y="17005"/>
                      <a:pt x="146900" y="17519"/>
                      <a:pt x="145615" y="17519"/>
                    </a:cubicBezTo>
                    <a:lnTo>
                      <a:pt x="5272" y="17519"/>
                    </a:lnTo>
                    <a:cubicBezTo>
                      <a:pt x="3986" y="17519"/>
                      <a:pt x="2797" y="17005"/>
                      <a:pt x="1961" y="16137"/>
                    </a:cubicBezTo>
                    <a:cubicBezTo>
                      <a:pt x="1093" y="15301"/>
                      <a:pt x="579" y="14144"/>
                      <a:pt x="579" y="12826"/>
                    </a:cubicBezTo>
                    <a:lnTo>
                      <a:pt x="579" y="579"/>
                    </a:lnTo>
                    <a:close/>
                    <a:moveTo>
                      <a:pt x="290" y="0"/>
                    </a:moveTo>
                    <a:cubicBezTo>
                      <a:pt x="193" y="0"/>
                      <a:pt x="129" y="32"/>
                      <a:pt x="65" y="97"/>
                    </a:cubicBezTo>
                    <a:cubicBezTo>
                      <a:pt x="33" y="129"/>
                      <a:pt x="0" y="225"/>
                      <a:pt x="0" y="290"/>
                    </a:cubicBezTo>
                    <a:lnTo>
                      <a:pt x="0" y="12826"/>
                    </a:lnTo>
                    <a:cubicBezTo>
                      <a:pt x="0" y="15751"/>
                      <a:pt x="2347" y="18098"/>
                      <a:pt x="5272" y="18098"/>
                    </a:cubicBezTo>
                    <a:lnTo>
                      <a:pt x="145615" y="18098"/>
                    </a:lnTo>
                    <a:cubicBezTo>
                      <a:pt x="148508" y="18098"/>
                      <a:pt x="150886" y="15751"/>
                      <a:pt x="150886" y="12826"/>
                    </a:cubicBezTo>
                    <a:lnTo>
                      <a:pt x="150886" y="290"/>
                    </a:lnTo>
                    <a:cubicBezTo>
                      <a:pt x="150886" y="225"/>
                      <a:pt x="150854" y="129"/>
                      <a:pt x="150790" y="97"/>
                    </a:cubicBezTo>
                    <a:cubicBezTo>
                      <a:pt x="150725" y="32"/>
                      <a:pt x="150661" y="0"/>
                      <a:pt x="150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3545;p62">
                <a:extLst>
                  <a:ext uri="{FF2B5EF4-FFF2-40B4-BE49-F238E27FC236}">
                    <a16:creationId xmlns:a16="http://schemas.microsoft.com/office/drawing/2014/main" id="{BF0174E1-E55D-F7CE-3BD7-D1C2F9FC92DF}"/>
                  </a:ext>
                </a:extLst>
              </p:cNvPr>
              <p:cNvSpPr/>
              <p:nvPr/>
            </p:nvSpPr>
            <p:spPr>
              <a:xfrm>
                <a:off x="2141676" y="1197624"/>
                <a:ext cx="3757700" cy="2818299"/>
              </a:xfrm>
              <a:custGeom>
                <a:avLst/>
                <a:gdLst/>
                <a:ahLst/>
                <a:cxnLst/>
                <a:rect l="l" t="t" r="r" b="b"/>
                <a:pathLst>
                  <a:path w="150308" h="112732" extrusionOk="0">
                    <a:moveTo>
                      <a:pt x="142722" y="7008"/>
                    </a:moveTo>
                    <a:lnTo>
                      <a:pt x="142722" y="86662"/>
                    </a:lnTo>
                    <a:lnTo>
                      <a:pt x="7555" y="86662"/>
                    </a:lnTo>
                    <a:lnTo>
                      <a:pt x="7555" y="7008"/>
                    </a:lnTo>
                    <a:close/>
                    <a:moveTo>
                      <a:pt x="4983" y="1"/>
                    </a:moveTo>
                    <a:cubicBezTo>
                      <a:pt x="2219" y="1"/>
                      <a:pt x="1" y="2251"/>
                      <a:pt x="1" y="4983"/>
                    </a:cubicBezTo>
                    <a:lnTo>
                      <a:pt x="1" y="107749"/>
                    </a:lnTo>
                    <a:cubicBezTo>
                      <a:pt x="1" y="110513"/>
                      <a:pt x="2219" y="112731"/>
                      <a:pt x="4983" y="112731"/>
                    </a:cubicBezTo>
                    <a:lnTo>
                      <a:pt x="145326" y="112731"/>
                    </a:lnTo>
                    <a:cubicBezTo>
                      <a:pt x="148058" y="112731"/>
                      <a:pt x="150308" y="110513"/>
                      <a:pt x="150308" y="107749"/>
                    </a:cubicBezTo>
                    <a:lnTo>
                      <a:pt x="150308" y="4983"/>
                    </a:lnTo>
                    <a:cubicBezTo>
                      <a:pt x="150308" y="2251"/>
                      <a:pt x="148058" y="1"/>
                      <a:pt x="145326" y="1"/>
                    </a:cubicBez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5" name="Google Shape;3546;p62">
                <a:extLst>
                  <a:ext uri="{FF2B5EF4-FFF2-40B4-BE49-F238E27FC236}">
                    <a16:creationId xmlns:a16="http://schemas.microsoft.com/office/drawing/2014/main" id="{67496118-9E67-0D28-4C49-A52DA923A81E}"/>
                  </a:ext>
                </a:extLst>
              </p:cNvPr>
              <p:cNvSpPr/>
              <p:nvPr/>
            </p:nvSpPr>
            <p:spPr>
              <a:xfrm>
                <a:off x="2134451" y="1190399"/>
                <a:ext cx="3772175" cy="2832750"/>
              </a:xfrm>
              <a:custGeom>
                <a:avLst/>
                <a:gdLst/>
                <a:ahLst/>
                <a:cxnLst/>
                <a:rect l="l" t="t" r="r" b="b"/>
                <a:pathLst>
                  <a:path w="150887" h="113310" extrusionOk="0">
                    <a:moveTo>
                      <a:pt x="142722" y="7618"/>
                    </a:moveTo>
                    <a:lnTo>
                      <a:pt x="142722" y="86662"/>
                    </a:lnTo>
                    <a:lnTo>
                      <a:pt x="8133" y="86662"/>
                    </a:lnTo>
                    <a:lnTo>
                      <a:pt x="8133" y="7618"/>
                    </a:lnTo>
                    <a:close/>
                    <a:moveTo>
                      <a:pt x="7844" y="7008"/>
                    </a:moveTo>
                    <a:cubicBezTo>
                      <a:pt x="7779" y="7008"/>
                      <a:pt x="7683" y="7040"/>
                      <a:pt x="7651" y="7104"/>
                    </a:cubicBezTo>
                    <a:cubicBezTo>
                      <a:pt x="7587" y="7168"/>
                      <a:pt x="7554" y="7233"/>
                      <a:pt x="7554" y="7297"/>
                    </a:cubicBezTo>
                    <a:lnTo>
                      <a:pt x="7554" y="86951"/>
                    </a:lnTo>
                    <a:cubicBezTo>
                      <a:pt x="7554" y="87015"/>
                      <a:pt x="7587" y="87112"/>
                      <a:pt x="7651" y="87144"/>
                    </a:cubicBezTo>
                    <a:cubicBezTo>
                      <a:pt x="7683" y="87208"/>
                      <a:pt x="7779" y="87240"/>
                      <a:pt x="7844" y="87240"/>
                    </a:cubicBezTo>
                    <a:lnTo>
                      <a:pt x="143011" y="87240"/>
                    </a:lnTo>
                    <a:cubicBezTo>
                      <a:pt x="143107" y="87240"/>
                      <a:pt x="143172" y="87208"/>
                      <a:pt x="143236" y="87144"/>
                    </a:cubicBezTo>
                    <a:cubicBezTo>
                      <a:pt x="143300" y="87112"/>
                      <a:pt x="143332" y="87015"/>
                      <a:pt x="143332" y="86951"/>
                    </a:cubicBezTo>
                    <a:lnTo>
                      <a:pt x="143332" y="7297"/>
                    </a:lnTo>
                    <a:cubicBezTo>
                      <a:pt x="143332" y="7233"/>
                      <a:pt x="143300" y="7168"/>
                      <a:pt x="143236" y="7104"/>
                    </a:cubicBezTo>
                    <a:cubicBezTo>
                      <a:pt x="143172" y="7040"/>
                      <a:pt x="143107" y="7008"/>
                      <a:pt x="143011" y="7008"/>
                    </a:cubicBezTo>
                    <a:close/>
                    <a:moveTo>
                      <a:pt x="145615" y="579"/>
                    </a:moveTo>
                    <a:cubicBezTo>
                      <a:pt x="146900" y="579"/>
                      <a:pt x="148057" y="1125"/>
                      <a:pt x="148925" y="1961"/>
                    </a:cubicBezTo>
                    <a:cubicBezTo>
                      <a:pt x="149761" y="2829"/>
                      <a:pt x="150308" y="3986"/>
                      <a:pt x="150308" y="5272"/>
                    </a:cubicBezTo>
                    <a:lnTo>
                      <a:pt x="150308" y="108038"/>
                    </a:lnTo>
                    <a:cubicBezTo>
                      <a:pt x="150308" y="109356"/>
                      <a:pt x="149761" y="110513"/>
                      <a:pt x="148925" y="111349"/>
                    </a:cubicBezTo>
                    <a:cubicBezTo>
                      <a:pt x="148057" y="112217"/>
                      <a:pt x="146900" y="112731"/>
                      <a:pt x="145615" y="112731"/>
                    </a:cubicBezTo>
                    <a:lnTo>
                      <a:pt x="5272" y="112731"/>
                    </a:lnTo>
                    <a:cubicBezTo>
                      <a:pt x="3986" y="112731"/>
                      <a:pt x="2797" y="112217"/>
                      <a:pt x="1961" y="111349"/>
                    </a:cubicBezTo>
                    <a:cubicBezTo>
                      <a:pt x="1093" y="110513"/>
                      <a:pt x="579" y="109356"/>
                      <a:pt x="579" y="108038"/>
                    </a:cubicBezTo>
                    <a:lnTo>
                      <a:pt x="579" y="5272"/>
                    </a:lnTo>
                    <a:cubicBezTo>
                      <a:pt x="579" y="3986"/>
                      <a:pt x="1093" y="2829"/>
                      <a:pt x="1961" y="1961"/>
                    </a:cubicBezTo>
                    <a:cubicBezTo>
                      <a:pt x="2797" y="1125"/>
                      <a:pt x="3986" y="579"/>
                      <a:pt x="5272" y="579"/>
                    </a:cubicBezTo>
                    <a:close/>
                    <a:moveTo>
                      <a:pt x="5272" y="0"/>
                    </a:moveTo>
                    <a:cubicBezTo>
                      <a:pt x="2347" y="0"/>
                      <a:pt x="0" y="2379"/>
                      <a:pt x="0" y="5272"/>
                    </a:cubicBezTo>
                    <a:lnTo>
                      <a:pt x="0" y="108038"/>
                    </a:lnTo>
                    <a:cubicBezTo>
                      <a:pt x="0" y="110963"/>
                      <a:pt x="2347" y="113310"/>
                      <a:pt x="5272" y="113310"/>
                    </a:cubicBezTo>
                    <a:lnTo>
                      <a:pt x="145615" y="113310"/>
                    </a:lnTo>
                    <a:cubicBezTo>
                      <a:pt x="148508" y="113310"/>
                      <a:pt x="150886" y="110963"/>
                      <a:pt x="150886" y="108038"/>
                    </a:cubicBezTo>
                    <a:lnTo>
                      <a:pt x="150886" y="5272"/>
                    </a:lnTo>
                    <a:cubicBezTo>
                      <a:pt x="150886" y="2379"/>
                      <a:pt x="148508" y="0"/>
                      <a:pt x="1456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3547;p62">
                <a:extLst>
                  <a:ext uri="{FF2B5EF4-FFF2-40B4-BE49-F238E27FC236}">
                    <a16:creationId xmlns:a16="http://schemas.microsoft.com/office/drawing/2014/main" id="{6CD928D8-700F-8A17-0233-BD4ADD80370D}"/>
                  </a:ext>
                </a:extLst>
              </p:cNvPr>
              <p:cNvSpPr/>
              <p:nvPr/>
            </p:nvSpPr>
            <p:spPr>
              <a:xfrm>
                <a:off x="3951400" y="3727400"/>
                <a:ext cx="1382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562" extrusionOk="0">
                    <a:moveTo>
                      <a:pt x="2765" y="0"/>
                    </a:moveTo>
                    <a:cubicBezTo>
                      <a:pt x="1222" y="0"/>
                      <a:pt x="1" y="1254"/>
                      <a:pt x="1" y="2797"/>
                    </a:cubicBezTo>
                    <a:cubicBezTo>
                      <a:pt x="1" y="4308"/>
                      <a:pt x="1222" y="5561"/>
                      <a:pt x="2765" y="5561"/>
                    </a:cubicBezTo>
                    <a:cubicBezTo>
                      <a:pt x="4276" y="5561"/>
                      <a:pt x="5530" y="4308"/>
                      <a:pt x="5530" y="2797"/>
                    </a:cubicBezTo>
                    <a:cubicBezTo>
                      <a:pt x="5530" y="1254"/>
                      <a:pt x="4276" y="0"/>
                      <a:pt x="2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3548;p62">
                <a:extLst>
                  <a:ext uri="{FF2B5EF4-FFF2-40B4-BE49-F238E27FC236}">
                    <a16:creationId xmlns:a16="http://schemas.microsoft.com/office/drawing/2014/main" id="{B513AD21-4D25-9434-E57E-4527945441CC}"/>
                  </a:ext>
                </a:extLst>
              </p:cNvPr>
              <p:cNvSpPr/>
              <p:nvPr/>
            </p:nvSpPr>
            <p:spPr>
              <a:xfrm>
                <a:off x="3943375" y="3720175"/>
                <a:ext cx="153525" cy="153500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6140" extrusionOk="0">
                    <a:moveTo>
                      <a:pt x="3086" y="579"/>
                    </a:moveTo>
                    <a:cubicBezTo>
                      <a:pt x="3761" y="579"/>
                      <a:pt x="4372" y="868"/>
                      <a:pt x="4822" y="1318"/>
                    </a:cubicBezTo>
                    <a:cubicBezTo>
                      <a:pt x="5272" y="1768"/>
                      <a:pt x="5561" y="2379"/>
                      <a:pt x="5561" y="3086"/>
                    </a:cubicBezTo>
                    <a:cubicBezTo>
                      <a:pt x="5561" y="3761"/>
                      <a:pt x="5272" y="4372"/>
                      <a:pt x="4822" y="4822"/>
                    </a:cubicBezTo>
                    <a:cubicBezTo>
                      <a:pt x="4372" y="5272"/>
                      <a:pt x="3761" y="5561"/>
                      <a:pt x="3086" y="5561"/>
                    </a:cubicBezTo>
                    <a:cubicBezTo>
                      <a:pt x="2379" y="5561"/>
                      <a:pt x="1768" y="5272"/>
                      <a:pt x="1318" y="4822"/>
                    </a:cubicBezTo>
                    <a:cubicBezTo>
                      <a:pt x="868" y="4372"/>
                      <a:pt x="611" y="3761"/>
                      <a:pt x="611" y="3086"/>
                    </a:cubicBezTo>
                    <a:cubicBezTo>
                      <a:pt x="611" y="2379"/>
                      <a:pt x="868" y="1768"/>
                      <a:pt x="1318" y="1318"/>
                    </a:cubicBezTo>
                    <a:cubicBezTo>
                      <a:pt x="1768" y="868"/>
                      <a:pt x="2379" y="579"/>
                      <a:pt x="3086" y="579"/>
                    </a:cubicBezTo>
                    <a:close/>
                    <a:moveTo>
                      <a:pt x="3086" y="0"/>
                    </a:moveTo>
                    <a:cubicBezTo>
                      <a:pt x="1383" y="0"/>
                      <a:pt x="0" y="1382"/>
                      <a:pt x="0" y="3086"/>
                    </a:cubicBezTo>
                    <a:cubicBezTo>
                      <a:pt x="0" y="4758"/>
                      <a:pt x="1383" y="6140"/>
                      <a:pt x="3086" y="6140"/>
                    </a:cubicBezTo>
                    <a:cubicBezTo>
                      <a:pt x="4758" y="6140"/>
                      <a:pt x="6140" y="4758"/>
                      <a:pt x="6140" y="3086"/>
                    </a:cubicBezTo>
                    <a:cubicBezTo>
                      <a:pt x="6140" y="1382"/>
                      <a:pt x="4758" y="0"/>
                      <a:pt x="3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3549;p62">
                <a:extLst>
                  <a:ext uri="{FF2B5EF4-FFF2-40B4-BE49-F238E27FC236}">
                    <a16:creationId xmlns:a16="http://schemas.microsoft.com/office/drawing/2014/main" id="{F6D86431-4CF1-5729-936B-E352566C2FBD}"/>
                  </a:ext>
                </a:extLst>
              </p:cNvPr>
              <p:cNvSpPr/>
              <p:nvPr/>
            </p:nvSpPr>
            <p:spPr>
              <a:xfrm>
                <a:off x="3413000" y="4570400"/>
                <a:ext cx="12150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48603" h="2283" extrusionOk="0">
                    <a:moveTo>
                      <a:pt x="0" y="0"/>
                    </a:moveTo>
                    <a:lnTo>
                      <a:pt x="0" y="2282"/>
                    </a:lnTo>
                    <a:lnTo>
                      <a:pt x="48602" y="2282"/>
                    </a:lnTo>
                    <a:lnTo>
                      <a:pt x="486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3550;p62">
                <a:extLst>
                  <a:ext uri="{FF2B5EF4-FFF2-40B4-BE49-F238E27FC236}">
                    <a16:creationId xmlns:a16="http://schemas.microsoft.com/office/drawing/2014/main" id="{6B36FDE9-8320-2D7D-C139-3FABAEA28ACA}"/>
                  </a:ext>
                </a:extLst>
              </p:cNvPr>
              <p:cNvSpPr/>
              <p:nvPr/>
            </p:nvSpPr>
            <p:spPr>
              <a:xfrm>
                <a:off x="3404950" y="4563150"/>
                <a:ext cx="1230350" cy="71550"/>
              </a:xfrm>
              <a:custGeom>
                <a:avLst/>
                <a:gdLst/>
                <a:ahLst/>
                <a:cxnLst/>
                <a:rect l="l" t="t" r="r" b="b"/>
                <a:pathLst>
                  <a:path w="49214" h="2862" extrusionOk="0">
                    <a:moveTo>
                      <a:pt x="48635" y="579"/>
                    </a:moveTo>
                    <a:lnTo>
                      <a:pt x="48635" y="2251"/>
                    </a:lnTo>
                    <a:lnTo>
                      <a:pt x="611" y="2251"/>
                    </a:lnTo>
                    <a:lnTo>
                      <a:pt x="611" y="579"/>
                    </a:lnTo>
                    <a:close/>
                    <a:moveTo>
                      <a:pt x="322" y="1"/>
                    </a:moveTo>
                    <a:cubicBezTo>
                      <a:pt x="226" y="1"/>
                      <a:pt x="161" y="33"/>
                      <a:pt x="97" y="97"/>
                    </a:cubicBezTo>
                    <a:cubicBezTo>
                      <a:pt x="33" y="129"/>
                      <a:pt x="1" y="226"/>
                      <a:pt x="1" y="290"/>
                    </a:cubicBezTo>
                    <a:lnTo>
                      <a:pt x="1" y="2572"/>
                    </a:lnTo>
                    <a:cubicBezTo>
                      <a:pt x="1" y="2637"/>
                      <a:pt x="33" y="2701"/>
                      <a:pt x="97" y="2765"/>
                    </a:cubicBezTo>
                    <a:cubicBezTo>
                      <a:pt x="161" y="2829"/>
                      <a:pt x="226" y="2862"/>
                      <a:pt x="322" y="2862"/>
                    </a:cubicBezTo>
                    <a:lnTo>
                      <a:pt x="48924" y="2862"/>
                    </a:lnTo>
                    <a:cubicBezTo>
                      <a:pt x="49021" y="2862"/>
                      <a:pt x="49085" y="2829"/>
                      <a:pt x="49149" y="2765"/>
                    </a:cubicBezTo>
                    <a:cubicBezTo>
                      <a:pt x="49214" y="2701"/>
                      <a:pt x="49214" y="2637"/>
                      <a:pt x="49214" y="2572"/>
                    </a:cubicBezTo>
                    <a:lnTo>
                      <a:pt x="49214" y="290"/>
                    </a:lnTo>
                    <a:cubicBezTo>
                      <a:pt x="49214" y="226"/>
                      <a:pt x="49214" y="129"/>
                      <a:pt x="49149" y="97"/>
                    </a:cubicBezTo>
                    <a:cubicBezTo>
                      <a:pt x="49085" y="33"/>
                      <a:pt x="49021" y="1"/>
                      <a:pt x="48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3551;p62">
                <a:extLst>
                  <a:ext uri="{FF2B5EF4-FFF2-40B4-BE49-F238E27FC236}">
                    <a16:creationId xmlns:a16="http://schemas.microsoft.com/office/drawing/2014/main" id="{97AA1170-8360-4264-AA81-28E1A5B156E5}"/>
                  </a:ext>
                </a:extLst>
              </p:cNvPr>
              <p:cNvSpPr/>
              <p:nvPr/>
            </p:nvSpPr>
            <p:spPr>
              <a:xfrm>
                <a:off x="2180250" y="2902900"/>
                <a:ext cx="162350" cy="178425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7137" extrusionOk="0">
                    <a:moveTo>
                      <a:pt x="2122" y="0"/>
                    </a:moveTo>
                    <a:lnTo>
                      <a:pt x="129" y="1897"/>
                    </a:lnTo>
                    <a:cubicBezTo>
                      <a:pt x="129" y="1897"/>
                      <a:pt x="1" y="3279"/>
                      <a:pt x="1286" y="5047"/>
                    </a:cubicBezTo>
                    <a:cubicBezTo>
                      <a:pt x="2540" y="6815"/>
                      <a:pt x="2797" y="7136"/>
                      <a:pt x="2797" y="7136"/>
                    </a:cubicBezTo>
                    <a:cubicBezTo>
                      <a:pt x="2797" y="7136"/>
                      <a:pt x="3247" y="6236"/>
                      <a:pt x="4244" y="5047"/>
                    </a:cubicBezTo>
                    <a:cubicBezTo>
                      <a:pt x="5272" y="3858"/>
                      <a:pt x="6494" y="2732"/>
                      <a:pt x="6494" y="2732"/>
                    </a:cubicBezTo>
                    <a:cubicBezTo>
                      <a:pt x="5980" y="547"/>
                      <a:pt x="2122" y="0"/>
                      <a:pt x="21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3552;p62">
                <a:extLst>
                  <a:ext uri="{FF2B5EF4-FFF2-40B4-BE49-F238E27FC236}">
                    <a16:creationId xmlns:a16="http://schemas.microsoft.com/office/drawing/2014/main" id="{7D9136AF-566D-D3BC-3E05-1D99CE206AFA}"/>
                  </a:ext>
                </a:extLst>
              </p:cNvPr>
              <p:cNvSpPr/>
              <p:nvPr/>
            </p:nvSpPr>
            <p:spPr>
              <a:xfrm>
                <a:off x="2177050" y="2895650"/>
                <a:ext cx="172800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7716" extrusionOk="0">
                    <a:moveTo>
                      <a:pt x="2356" y="566"/>
                    </a:moveTo>
                    <a:cubicBezTo>
                      <a:pt x="2682" y="623"/>
                      <a:pt x="3523" y="792"/>
                      <a:pt x="4340" y="1158"/>
                    </a:cubicBezTo>
                    <a:cubicBezTo>
                      <a:pt x="4790" y="1351"/>
                      <a:pt x="5272" y="1608"/>
                      <a:pt x="5625" y="1930"/>
                    </a:cubicBezTo>
                    <a:cubicBezTo>
                      <a:pt x="5971" y="2218"/>
                      <a:pt x="6214" y="2558"/>
                      <a:pt x="6330" y="2950"/>
                    </a:cubicBezTo>
                    <a:lnTo>
                      <a:pt x="6330" y="2950"/>
                    </a:lnTo>
                    <a:cubicBezTo>
                      <a:pt x="5982" y="3271"/>
                      <a:pt x="5007" y="4192"/>
                      <a:pt x="4179" y="5176"/>
                    </a:cubicBezTo>
                    <a:cubicBezTo>
                      <a:pt x="3544" y="5910"/>
                      <a:pt x="3130" y="6546"/>
                      <a:pt x="2898" y="6933"/>
                    </a:cubicBezTo>
                    <a:lnTo>
                      <a:pt x="2898" y="6933"/>
                    </a:lnTo>
                    <a:cubicBezTo>
                      <a:pt x="2886" y="6916"/>
                      <a:pt x="2874" y="6898"/>
                      <a:pt x="2861" y="6880"/>
                    </a:cubicBezTo>
                    <a:cubicBezTo>
                      <a:pt x="2636" y="6590"/>
                      <a:pt x="2250" y="6076"/>
                      <a:pt x="1607" y="5176"/>
                    </a:cubicBezTo>
                    <a:cubicBezTo>
                      <a:pt x="614" y="3798"/>
                      <a:pt x="515" y="2644"/>
                      <a:pt x="514" y="2318"/>
                    </a:cubicBezTo>
                    <a:lnTo>
                      <a:pt x="514" y="2318"/>
                    </a:lnTo>
                    <a:lnTo>
                      <a:pt x="2356" y="566"/>
                    </a:lnTo>
                    <a:close/>
                    <a:moveTo>
                      <a:pt x="2282" y="1"/>
                    </a:moveTo>
                    <a:cubicBezTo>
                      <a:pt x="2218" y="1"/>
                      <a:pt x="2122" y="33"/>
                      <a:pt x="2057" y="97"/>
                    </a:cubicBezTo>
                    <a:lnTo>
                      <a:pt x="64" y="1994"/>
                    </a:lnTo>
                    <a:cubicBezTo>
                      <a:pt x="32" y="2058"/>
                      <a:pt x="0" y="2090"/>
                      <a:pt x="0" y="2155"/>
                    </a:cubicBezTo>
                    <a:cubicBezTo>
                      <a:pt x="0" y="2187"/>
                      <a:pt x="0" y="2219"/>
                      <a:pt x="0" y="2315"/>
                    </a:cubicBezTo>
                    <a:cubicBezTo>
                      <a:pt x="0" y="2733"/>
                      <a:pt x="97" y="3987"/>
                      <a:pt x="1189" y="5498"/>
                    </a:cubicBezTo>
                    <a:cubicBezTo>
                      <a:pt x="2475" y="7266"/>
                      <a:pt x="2700" y="7587"/>
                      <a:pt x="2700" y="7587"/>
                    </a:cubicBezTo>
                    <a:cubicBezTo>
                      <a:pt x="2765" y="7683"/>
                      <a:pt x="2861" y="7716"/>
                      <a:pt x="2957" y="7716"/>
                    </a:cubicBezTo>
                    <a:cubicBezTo>
                      <a:pt x="3054" y="7683"/>
                      <a:pt x="3118" y="7651"/>
                      <a:pt x="3150" y="7555"/>
                    </a:cubicBezTo>
                    <a:lnTo>
                      <a:pt x="3182" y="7523"/>
                    </a:lnTo>
                    <a:cubicBezTo>
                      <a:pt x="3279" y="7330"/>
                      <a:pt x="3729" y="6526"/>
                      <a:pt x="4597" y="5498"/>
                    </a:cubicBezTo>
                    <a:cubicBezTo>
                      <a:pt x="5079" y="4919"/>
                      <a:pt x="5658" y="4340"/>
                      <a:pt x="6075" y="3922"/>
                    </a:cubicBezTo>
                    <a:cubicBezTo>
                      <a:pt x="6300" y="3730"/>
                      <a:pt x="6493" y="3537"/>
                      <a:pt x="6622" y="3408"/>
                    </a:cubicBezTo>
                    <a:cubicBezTo>
                      <a:pt x="6750" y="3312"/>
                      <a:pt x="6815" y="3247"/>
                      <a:pt x="6815" y="3247"/>
                    </a:cubicBezTo>
                    <a:cubicBezTo>
                      <a:pt x="6879" y="3183"/>
                      <a:pt x="6911" y="3055"/>
                      <a:pt x="6911" y="2958"/>
                    </a:cubicBezTo>
                    <a:cubicBezTo>
                      <a:pt x="6750" y="2347"/>
                      <a:pt x="6365" y="1865"/>
                      <a:pt x="5915" y="1480"/>
                    </a:cubicBezTo>
                    <a:cubicBezTo>
                      <a:pt x="5208" y="901"/>
                      <a:pt x="4307" y="547"/>
                      <a:pt x="3568" y="322"/>
                    </a:cubicBezTo>
                    <a:cubicBezTo>
                      <a:pt x="2861" y="97"/>
                      <a:pt x="2282" y="33"/>
                      <a:pt x="2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3553;p62">
                <a:extLst>
                  <a:ext uri="{FF2B5EF4-FFF2-40B4-BE49-F238E27FC236}">
                    <a16:creationId xmlns:a16="http://schemas.microsoft.com/office/drawing/2014/main" id="{988FAD85-D8B3-A5C1-B3A0-0BAC62145B82}"/>
                  </a:ext>
                </a:extLst>
              </p:cNvPr>
              <p:cNvSpPr/>
              <p:nvPr/>
            </p:nvSpPr>
            <p:spPr>
              <a:xfrm>
                <a:off x="2210000" y="2764900"/>
                <a:ext cx="282075" cy="242375"/>
              </a:xfrm>
              <a:custGeom>
                <a:avLst/>
                <a:gdLst/>
                <a:ahLst/>
                <a:cxnLst/>
                <a:rect l="l" t="t" r="r" b="b"/>
                <a:pathLst>
                  <a:path w="11283" h="9695" extrusionOk="0">
                    <a:moveTo>
                      <a:pt x="5918" y="0"/>
                    </a:moveTo>
                    <a:cubicBezTo>
                      <a:pt x="4911" y="0"/>
                      <a:pt x="3878" y="114"/>
                      <a:pt x="3311" y="506"/>
                    </a:cubicBezTo>
                    <a:cubicBezTo>
                      <a:pt x="1929" y="1438"/>
                      <a:pt x="1382" y="2627"/>
                      <a:pt x="707" y="4588"/>
                    </a:cubicBezTo>
                    <a:cubicBezTo>
                      <a:pt x="0" y="6517"/>
                      <a:pt x="868" y="5584"/>
                      <a:pt x="1639" y="7031"/>
                    </a:cubicBezTo>
                    <a:cubicBezTo>
                      <a:pt x="2411" y="8445"/>
                      <a:pt x="2411" y="8381"/>
                      <a:pt x="3022" y="8477"/>
                    </a:cubicBezTo>
                    <a:cubicBezTo>
                      <a:pt x="3632" y="8574"/>
                      <a:pt x="4018" y="8574"/>
                      <a:pt x="4018" y="8574"/>
                    </a:cubicBezTo>
                    <a:cubicBezTo>
                      <a:pt x="4018" y="8574"/>
                      <a:pt x="5143" y="8960"/>
                      <a:pt x="6525" y="9474"/>
                    </a:cubicBezTo>
                    <a:cubicBezTo>
                      <a:pt x="6960" y="9629"/>
                      <a:pt x="7295" y="9694"/>
                      <a:pt x="7559" y="9694"/>
                    </a:cubicBezTo>
                    <a:cubicBezTo>
                      <a:pt x="8117" y="9694"/>
                      <a:pt x="8365" y="9405"/>
                      <a:pt x="8583" y="9056"/>
                    </a:cubicBezTo>
                    <a:cubicBezTo>
                      <a:pt x="8904" y="8510"/>
                      <a:pt x="9386" y="4588"/>
                      <a:pt x="9386" y="4588"/>
                    </a:cubicBezTo>
                    <a:cubicBezTo>
                      <a:pt x="9386" y="4588"/>
                      <a:pt x="10479" y="4074"/>
                      <a:pt x="10865" y="2949"/>
                    </a:cubicBezTo>
                    <a:cubicBezTo>
                      <a:pt x="11283" y="1824"/>
                      <a:pt x="9740" y="2145"/>
                      <a:pt x="9290" y="1984"/>
                    </a:cubicBezTo>
                    <a:cubicBezTo>
                      <a:pt x="8840" y="1824"/>
                      <a:pt x="8647" y="216"/>
                      <a:pt x="8647" y="216"/>
                    </a:cubicBezTo>
                    <a:cubicBezTo>
                      <a:pt x="8647" y="216"/>
                      <a:pt x="7307" y="0"/>
                      <a:pt x="5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3554;p62">
                <a:extLst>
                  <a:ext uri="{FF2B5EF4-FFF2-40B4-BE49-F238E27FC236}">
                    <a16:creationId xmlns:a16="http://schemas.microsoft.com/office/drawing/2014/main" id="{A50B5C59-317B-6949-5C1A-5469C0643FAA}"/>
                  </a:ext>
                </a:extLst>
              </p:cNvPr>
              <p:cNvSpPr/>
              <p:nvPr/>
            </p:nvSpPr>
            <p:spPr>
              <a:xfrm>
                <a:off x="2214000" y="2758250"/>
                <a:ext cx="2764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0223" extrusionOk="0">
                    <a:moveTo>
                      <a:pt x="5722" y="547"/>
                    </a:moveTo>
                    <a:cubicBezTo>
                      <a:pt x="6397" y="547"/>
                      <a:pt x="7073" y="611"/>
                      <a:pt x="7587" y="643"/>
                    </a:cubicBezTo>
                    <a:cubicBezTo>
                      <a:pt x="7844" y="675"/>
                      <a:pt x="8069" y="707"/>
                      <a:pt x="8198" y="739"/>
                    </a:cubicBezTo>
                    <a:cubicBezTo>
                      <a:pt x="8218" y="739"/>
                      <a:pt x="8236" y="740"/>
                      <a:pt x="8254" y="741"/>
                    </a:cubicBezTo>
                    <a:lnTo>
                      <a:pt x="8254" y="741"/>
                    </a:lnTo>
                    <a:cubicBezTo>
                      <a:pt x="8277" y="902"/>
                      <a:pt x="8319" y="1132"/>
                      <a:pt x="8390" y="1382"/>
                    </a:cubicBezTo>
                    <a:cubicBezTo>
                      <a:pt x="8423" y="1607"/>
                      <a:pt x="8519" y="1832"/>
                      <a:pt x="8615" y="2025"/>
                    </a:cubicBezTo>
                    <a:cubicBezTo>
                      <a:pt x="8648" y="2122"/>
                      <a:pt x="8712" y="2218"/>
                      <a:pt x="8776" y="2315"/>
                    </a:cubicBezTo>
                    <a:cubicBezTo>
                      <a:pt x="8840" y="2411"/>
                      <a:pt x="8937" y="2475"/>
                      <a:pt x="9033" y="2507"/>
                    </a:cubicBezTo>
                    <a:cubicBezTo>
                      <a:pt x="9194" y="2572"/>
                      <a:pt x="9387" y="2572"/>
                      <a:pt x="9548" y="2572"/>
                    </a:cubicBezTo>
                    <a:cubicBezTo>
                      <a:pt x="9805" y="2604"/>
                      <a:pt x="10094" y="2604"/>
                      <a:pt x="10287" y="2668"/>
                    </a:cubicBezTo>
                    <a:cubicBezTo>
                      <a:pt x="10383" y="2700"/>
                      <a:pt x="10448" y="2732"/>
                      <a:pt x="10480" y="2765"/>
                    </a:cubicBezTo>
                    <a:cubicBezTo>
                      <a:pt x="10512" y="2765"/>
                      <a:pt x="10512" y="2797"/>
                      <a:pt x="10512" y="2861"/>
                    </a:cubicBezTo>
                    <a:cubicBezTo>
                      <a:pt x="10512" y="2925"/>
                      <a:pt x="10512" y="3022"/>
                      <a:pt x="10480" y="3118"/>
                    </a:cubicBezTo>
                    <a:cubicBezTo>
                      <a:pt x="10287" y="3632"/>
                      <a:pt x="9933" y="4018"/>
                      <a:pt x="9644" y="4243"/>
                    </a:cubicBezTo>
                    <a:cubicBezTo>
                      <a:pt x="9516" y="4372"/>
                      <a:pt x="9355" y="4468"/>
                      <a:pt x="9258" y="4533"/>
                    </a:cubicBezTo>
                    <a:cubicBezTo>
                      <a:pt x="9226" y="4565"/>
                      <a:pt x="9194" y="4597"/>
                      <a:pt x="9162" y="4597"/>
                    </a:cubicBezTo>
                    <a:lnTo>
                      <a:pt x="9130" y="4629"/>
                    </a:lnTo>
                    <a:cubicBezTo>
                      <a:pt x="9033" y="4661"/>
                      <a:pt x="8969" y="4725"/>
                      <a:pt x="8969" y="4822"/>
                    </a:cubicBezTo>
                    <a:cubicBezTo>
                      <a:pt x="8969" y="4822"/>
                      <a:pt x="8937" y="5079"/>
                      <a:pt x="8873" y="5433"/>
                    </a:cubicBezTo>
                    <a:cubicBezTo>
                      <a:pt x="8808" y="6011"/>
                      <a:pt x="8680" y="6847"/>
                      <a:pt x="8551" y="7618"/>
                    </a:cubicBezTo>
                    <a:cubicBezTo>
                      <a:pt x="8487" y="8004"/>
                      <a:pt x="8423" y="8358"/>
                      <a:pt x="8358" y="8647"/>
                    </a:cubicBezTo>
                    <a:cubicBezTo>
                      <a:pt x="8326" y="8776"/>
                      <a:pt x="8294" y="8904"/>
                      <a:pt x="8262" y="9001"/>
                    </a:cubicBezTo>
                    <a:cubicBezTo>
                      <a:pt x="8230" y="9097"/>
                      <a:pt x="8198" y="9161"/>
                      <a:pt x="8198" y="9161"/>
                    </a:cubicBezTo>
                    <a:cubicBezTo>
                      <a:pt x="8101" y="9322"/>
                      <a:pt x="8005" y="9451"/>
                      <a:pt x="7876" y="9547"/>
                    </a:cubicBezTo>
                    <a:cubicBezTo>
                      <a:pt x="7780" y="9644"/>
                      <a:pt x="7651" y="9676"/>
                      <a:pt x="7394" y="9676"/>
                    </a:cubicBezTo>
                    <a:cubicBezTo>
                      <a:pt x="7169" y="9676"/>
                      <a:pt x="6880" y="9611"/>
                      <a:pt x="6430" y="9483"/>
                    </a:cubicBezTo>
                    <a:cubicBezTo>
                      <a:pt x="5080" y="9001"/>
                      <a:pt x="3955" y="8583"/>
                      <a:pt x="3955" y="8583"/>
                    </a:cubicBezTo>
                    <a:lnTo>
                      <a:pt x="3858" y="8583"/>
                    </a:lnTo>
                    <a:lnTo>
                      <a:pt x="3794" y="8551"/>
                    </a:lnTo>
                    <a:cubicBezTo>
                      <a:pt x="3665" y="8551"/>
                      <a:pt x="3344" y="8551"/>
                      <a:pt x="2894" y="8486"/>
                    </a:cubicBezTo>
                    <a:cubicBezTo>
                      <a:pt x="2733" y="8454"/>
                      <a:pt x="2637" y="8422"/>
                      <a:pt x="2572" y="8422"/>
                    </a:cubicBezTo>
                    <a:cubicBezTo>
                      <a:pt x="2540" y="8390"/>
                      <a:pt x="2508" y="8390"/>
                      <a:pt x="2476" y="8358"/>
                    </a:cubicBezTo>
                    <a:cubicBezTo>
                      <a:pt x="2412" y="8326"/>
                      <a:pt x="2315" y="8229"/>
                      <a:pt x="2219" y="8036"/>
                    </a:cubicBezTo>
                    <a:cubicBezTo>
                      <a:pt x="2090" y="7843"/>
                      <a:pt x="1929" y="7554"/>
                      <a:pt x="1704" y="7168"/>
                    </a:cubicBezTo>
                    <a:cubicBezTo>
                      <a:pt x="1415" y="6590"/>
                      <a:pt x="1062" y="6333"/>
                      <a:pt x="804" y="6172"/>
                    </a:cubicBezTo>
                    <a:cubicBezTo>
                      <a:pt x="708" y="6108"/>
                      <a:pt x="612" y="6043"/>
                      <a:pt x="612" y="6011"/>
                    </a:cubicBezTo>
                    <a:cubicBezTo>
                      <a:pt x="579" y="5979"/>
                      <a:pt x="547" y="5947"/>
                      <a:pt x="547" y="5850"/>
                    </a:cubicBezTo>
                    <a:cubicBezTo>
                      <a:pt x="547" y="5722"/>
                      <a:pt x="612" y="5400"/>
                      <a:pt x="804" y="4918"/>
                    </a:cubicBezTo>
                    <a:cubicBezTo>
                      <a:pt x="1126" y="3954"/>
                      <a:pt x="1447" y="3182"/>
                      <a:pt x="1833" y="2572"/>
                    </a:cubicBezTo>
                    <a:cubicBezTo>
                      <a:pt x="2187" y="1929"/>
                      <a:pt x="2637" y="1447"/>
                      <a:pt x="3279" y="997"/>
                    </a:cubicBezTo>
                    <a:cubicBezTo>
                      <a:pt x="3505" y="836"/>
                      <a:pt x="3890" y="707"/>
                      <a:pt x="4308" y="643"/>
                    </a:cubicBezTo>
                    <a:cubicBezTo>
                      <a:pt x="4726" y="579"/>
                      <a:pt x="5240" y="547"/>
                      <a:pt x="5722" y="547"/>
                    </a:cubicBezTo>
                    <a:close/>
                    <a:moveTo>
                      <a:pt x="5722" y="0"/>
                    </a:moveTo>
                    <a:cubicBezTo>
                      <a:pt x="5208" y="0"/>
                      <a:pt x="4694" y="32"/>
                      <a:pt x="4212" y="129"/>
                    </a:cubicBezTo>
                    <a:cubicBezTo>
                      <a:pt x="3762" y="193"/>
                      <a:pt x="3312" y="322"/>
                      <a:pt x="2990" y="547"/>
                    </a:cubicBezTo>
                    <a:cubicBezTo>
                      <a:pt x="2283" y="1029"/>
                      <a:pt x="1769" y="1607"/>
                      <a:pt x="1351" y="2282"/>
                    </a:cubicBezTo>
                    <a:cubicBezTo>
                      <a:pt x="933" y="2990"/>
                      <a:pt x="644" y="3793"/>
                      <a:pt x="290" y="4758"/>
                    </a:cubicBezTo>
                    <a:cubicBezTo>
                      <a:pt x="97" y="5272"/>
                      <a:pt x="33" y="5593"/>
                      <a:pt x="33" y="5850"/>
                    </a:cubicBezTo>
                    <a:cubicBezTo>
                      <a:pt x="1" y="6043"/>
                      <a:pt x="65" y="6236"/>
                      <a:pt x="194" y="6365"/>
                    </a:cubicBezTo>
                    <a:cubicBezTo>
                      <a:pt x="354" y="6525"/>
                      <a:pt x="515" y="6622"/>
                      <a:pt x="676" y="6751"/>
                    </a:cubicBezTo>
                    <a:cubicBezTo>
                      <a:pt x="869" y="6879"/>
                      <a:pt x="1029" y="7040"/>
                      <a:pt x="1254" y="7426"/>
                    </a:cubicBezTo>
                    <a:cubicBezTo>
                      <a:pt x="1640" y="8133"/>
                      <a:pt x="1833" y="8486"/>
                      <a:pt x="2058" y="8711"/>
                    </a:cubicBezTo>
                    <a:cubicBezTo>
                      <a:pt x="2154" y="8808"/>
                      <a:pt x="2283" y="8904"/>
                      <a:pt x="2412" y="8936"/>
                    </a:cubicBezTo>
                    <a:cubicBezTo>
                      <a:pt x="2540" y="8968"/>
                      <a:pt x="2669" y="8968"/>
                      <a:pt x="2829" y="9001"/>
                    </a:cubicBezTo>
                    <a:cubicBezTo>
                      <a:pt x="3280" y="9072"/>
                      <a:pt x="3608" y="9090"/>
                      <a:pt x="3762" y="9095"/>
                    </a:cubicBezTo>
                    <a:lnTo>
                      <a:pt x="3762" y="9095"/>
                    </a:lnTo>
                    <a:lnTo>
                      <a:pt x="3762" y="9097"/>
                    </a:lnTo>
                    <a:cubicBezTo>
                      <a:pt x="3762" y="9097"/>
                      <a:pt x="4887" y="9483"/>
                      <a:pt x="6269" y="9965"/>
                    </a:cubicBezTo>
                    <a:cubicBezTo>
                      <a:pt x="6719" y="10126"/>
                      <a:pt x="7105" y="10222"/>
                      <a:pt x="7394" y="10222"/>
                    </a:cubicBezTo>
                    <a:cubicBezTo>
                      <a:pt x="7715" y="10222"/>
                      <a:pt x="8005" y="10126"/>
                      <a:pt x="8198" y="9965"/>
                    </a:cubicBezTo>
                    <a:cubicBezTo>
                      <a:pt x="8390" y="9836"/>
                      <a:pt x="8551" y="9644"/>
                      <a:pt x="8648" y="9451"/>
                    </a:cubicBezTo>
                    <a:cubicBezTo>
                      <a:pt x="8712" y="9322"/>
                      <a:pt x="8744" y="9193"/>
                      <a:pt x="8808" y="9033"/>
                    </a:cubicBezTo>
                    <a:cubicBezTo>
                      <a:pt x="8969" y="8454"/>
                      <a:pt x="9130" y="7426"/>
                      <a:pt x="9258" y="6525"/>
                    </a:cubicBezTo>
                    <a:cubicBezTo>
                      <a:pt x="9378" y="5881"/>
                      <a:pt x="9461" y="5291"/>
                      <a:pt x="9497" y="5029"/>
                    </a:cubicBezTo>
                    <a:lnTo>
                      <a:pt x="9497" y="5029"/>
                    </a:lnTo>
                    <a:cubicBezTo>
                      <a:pt x="9819" y="4837"/>
                      <a:pt x="10604" y="4308"/>
                      <a:pt x="10962" y="3311"/>
                    </a:cubicBezTo>
                    <a:cubicBezTo>
                      <a:pt x="11026" y="3150"/>
                      <a:pt x="11058" y="3022"/>
                      <a:pt x="11058" y="2861"/>
                    </a:cubicBezTo>
                    <a:cubicBezTo>
                      <a:pt x="11058" y="2732"/>
                      <a:pt x="11026" y="2636"/>
                      <a:pt x="10962" y="2507"/>
                    </a:cubicBezTo>
                    <a:cubicBezTo>
                      <a:pt x="10866" y="2315"/>
                      <a:pt x="10673" y="2218"/>
                      <a:pt x="10512" y="2154"/>
                    </a:cubicBezTo>
                    <a:cubicBezTo>
                      <a:pt x="10255" y="2090"/>
                      <a:pt x="9998" y="2057"/>
                      <a:pt x="9741" y="2057"/>
                    </a:cubicBezTo>
                    <a:lnTo>
                      <a:pt x="9419" y="2057"/>
                    </a:lnTo>
                    <a:cubicBezTo>
                      <a:pt x="9323" y="2025"/>
                      <a:pt x="9258" y="2025"/>
                      <a:pt x="9226" y="2025"/>
                    </a:cubicBezTo>
                    <a:cubicBezTo>
                      <a:pt x="9226" y="2025"/>
                      <a:pt x="9130" y="1929"/>
                      <a:pt x="9065" y="1768"/>
                    </a:cubicBezTo>
                    <a:cubicBezTo>
                      <a:pt x="8969" y="1543"/>
                      <a:pt x="8873" y="1190"/>
                      <a:pt x="8840" y="932"/>
                    </a:cubicBezTo>
                    <a:cubicBezTo>
                      <a:pt x="8808" y="804"/>
                      <a:pt x="8776" y="675"/>
                      <a:pt x="8776" y="611"/>
                    </a:cubicBezTo>
                    <a:cubicBezTo>
                      <a:pt x="8744" y="514"/>
                      <a:pt x="8744" y="450"/>
                      <a:pt x="8744" y="450"/>
                    </a:cubicBezTo>
                    <a:cubicBezTo>
                      <a:pt x="8744" y="354"/>
                      <a:pt x="8648" y="257"/>
                      <a:pt x="8519" y="225"/>
                    </a:cubicBezTo>
                    <a:cubicBezTo>
                      <a:pt x="8519" y="225"/>
                      <a:pt x="7137" y="0"/>
                      <a:pt x="57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3555;p62">
                <a:extLst>
                  <a:ext uri="{FF2B5EF4-FFF2-40B4-BE49-F238E27FC236}">
                    <a16:creationId xmlns:a16="http://schemas.microsoft.com/office/drawing/2014/main" id="{65BB9D68-7CAC-93C8-79E4-F30CBBB29D54}"/>
                  </a:ext>
                </a:extLst>
              </p:cNvPr>
              <p:cNvSpPr/>
              <p:nvPr/>
            </p:nvSpPr>
            <p:spPr>
              <a:xfrm>
                <a:off x="2414900" y="2812075"/>
                <a:ext cx="129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705" extrusionOk="0">
                    <a:moveTo>
                      <a:pt x="194" y="1"/>
                    </a:moveTo>
                    <a:cubicBezTo>
                      <a:pt x="65" y="33"/>
                      <a:pt x="1" y="419"/>
                      <a:pt x="33" y="869"/>
                    </a:cubicBezTo>
                    <a:cubicBezTo>
                      <a:pt x="65" y="1351"/>
                      <a:pt x="194" y="1704"/>
                      <a:pt x="322" y="1704"/>
                    </a:cubicBezTo>
                    <a:cubicBezTo>
                      <a:pt x="451" y="1672"/>
                      <a:pt x="515" y="1287"/>
                      <a:pt x="483" y="837"/>
                    </a:cubicBezTo>
                    <a:cubicBezTo>
                      <a:pt x="451" y="387"/>
                      <a:pt x="322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3556;p62">
                <a:extLst>
                  <a:ext uri="{FF2B5EF4-FFF2-40B4-BE49-F238E27FC236}">
                    <a16:creationId xmlns:a16="http://schemas.microsoft.com/office/drawing/2014/main" id="{834D661B-6EB1-8177-E592-4552DC24975D}"/>
                  </a:ext>
                </a:extLst>
              </p:cNvPr>
              <p:cNvSpPr/>
              <p:nvPr/>
            </p:nvSpPr>
            <p:spPr>
              <a:xfrm>
                <a:off x="2047650" y="2005300"/>
                <a:ext cx="213800" cy="665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26615" extrusionOk="0">
                    <a:moveTo>
                      <a:pt x="3933" y="1"/>
                    </a:moveTo>
                    <a:cubicBezTo>
                      <a:pt x="3662" y="1"/>
                      <a:pt x="3472" y="320"/>
                      <a:pt x="3472" y="320"/>
                    </a:cubicBezTo>
                    <a:lnTo>
                      <a:pt x="3858" y="2795"/>
                    </a:lnTo>
                    <a:cubicBezTo>
                      <a:pt x="3858" y="2795"/>
                      <a:pt x="2733" y="417"/>
                      <a:pt x="2315" y="159"/>
                    </a:cubicBezTo>
                    <a:cubicBezTo>
                      <a:pt x="2178" y="85"/>
                      <a:pt x="2061" y="55"/>
                      <a:pt x="1960" y="55"/>
                    </a:cubicBezTo>
                    <a:cubicBezTo>
                      <a:pt x="1541" y="55"/>
                      <a:pt x="1415" y="577"/>
                      <a:pt x="1415" y="577"/>
                    </a:cubicBezTo>
                    <a:lnTo>
                      <a:pt x="2830" y="3824"/>
                    </a:lnTo>
                    <a:cubicBezTo>
                      <a:pt x="2830" y="3824"/>
                      <a:pt x="1640" y="1574"/>
                      <a:pt x="1126" y="1445"/>
                    </a:cubicBezTo>
                    <a:cubicBezTo>
                      <a:pt x="1081" y="1434"/>
                      <a:pt x="1041" y="1429"/>
                      <a:pt x="1004" y="1429"/>
                    </a:cubicBezTo>
                    <a:cubicBezTo>
                      <a:pt x="617" y="1429"/>
                      <a:pt x="644" y="1992"/>
                      <a:pt x="644" y="1992"/>
                    </a:cubicBezTo>
                    <a:lnTo>
                      <a:pt x="2058" y="4853"/>
                    </a:lnTo>
                    <a:cubicBezTo>
                      <a:pt x="2058" y="4853"/>
                      <a:pt x="1544" y="4081"/>
                      <a:pt x="1029" y="3695"/>
                    </a:cubicBezTo>
                    <a:cubicBezTo>
                      <a:pt x="893" y="3593"/>
                      <a:pt x="777" y="3552"/>
                      <a:pt x="684" y="3552"/>
                    </a:cubicBezTo>
                    <a:cubicBezTo>
                      <a:pt x="427" y="3552"/>
                      <a:pt x="350" y="3869"/>
                      <a:pt x="515" y="4081"/>
                    </a:cubicBezTo>
                    <a:cubicBezTo>
                      <a:pt x="708" y="4338"/>
                      <a:pt x="3215" y="7971"/>
                      <a:pt x="3215" y="7971"/>
                    </a:cubicBezTo>
                    <a:cubicBezTo>
                      <a:pt x="3215" y="7971"/>
                      <a:pt x="1" y="18450"/>
                      <a:pt x="1" y="20153"/>
                    </a:cubicBezTo>
                    <a:cubicBezTo>
                      <a:pt x="1" y="21825"/>
                      <a:pt x="901" y="26614"/>
                      <a:pt x="901" y="26614"/>
                    </a:cubicBezTo>
                    <a:lnTo>
                      <a:pt x="5433" y="26100"/>
                    </a:lnTo>
                    <a:lnTo>
                      <a:pt x="4790" y="20411"/>
                    </a:lnTo>
                    <a:lnTo>
                      <a:pt x="5433" y="7971"/>
                    </a:lnTo>
                    <a:cubicBezTo>
                      <a:pt x="5433" y="7971"/>
                      <a:pt x="6333" y="6653"/>
                      <a:pt x="6719" y="6267"/>
                    </a:cubicBezTo>
                    <a:cubicBezTo>
                      <a:pt x="6976" y="6010"/>
                      <a:pt x="7812" y="5303"/>
                      <a:pt x="8294" y="4917"/>
                    </a:cubicBezTo>
                    <a:cubicBezTo>
                      <a:pt x="8519" y="4724"/>
                      <a:pt x="8551" y="4403"/>
                      <a:pt x="8423" y="4178"/>
                    </a:cubicBezTo>
                    <a:cubicBezTo>
                      <a:pt x="8309" y="3973"/>
                      <a:pt x="8114" y="3865"/>
                      <a:pt x="7908" y="3865"/>
                    </a:cubicBezTo>
                    <a:cubicBezTo>
                      <a:pt x="7823" y="3865"/>
                      <a:pt x="7736" y="3883"/>
                      <a:pt x="7651" y="3920"/>
                    </a:cubicBezTo>
                    <a:lnTo>
                      <a:pt x="5819" y="4853"/>
                    </a:lnTo>
                    <a:cubicBezTo>
                      <a:pt x="5819" y="4853"/>
                      <a:pt x="4758" y="1092"/>
                      <a:pt x="4533" y="577"/>
                    </a:cubicBezTo>
                    <a:cubicBezTo>
                      <a:pt x="4318" y="135"/>
                      <a:pt x="4108" y="1"/>
                      <a:pt x="3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3557;p62">
                <a:extLst>
                  <a:ext uri="{FF2B5EF4-FFF2-40B4-BE49-F238E27FC236}">
                    <a16:creationId xmlns:a16="http://schemas.microsoft.com/office/drawing/2014/main" id="{BC6CC3A2-8A06-BB03-F080-907133585B68}"/>
                  </a:ext>
                </a:extLst>
              </p:cNvPr>
              <p:cNvSpPr/>
              <p:nvPr/>
            </p:nvSpPr>
            <p:spPr>
              <a:xfrm>
                <a:off x="2047650" y="2204550"/>
                <a:ext cx="80400" cy="4661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8645" extrusionOk="0">
                    <a:moveTo>
                      <a:pt x="3215" y="1"/>
                    </a:moveTo>
                    <a:cubicBezTo>
                      <a:pt x="3215" y="1"/>
                      <a:pt x="1" y="10480"/>
                      <a:pt x="1" y="12183"/>
                    </a:cubicBezTo>
                    <a:cubicBezTo>
                      <a:pt x="1" y="13855"/>
                      <a:pt x="901" y="18644"/>
                      <a:pt x="901" y="18644"/>
                    </a:cubicBezTo>
                    <a:lnTo>
                      <a:pt x="2090" y="18516"/>
                    </a:lnTo>
                    <a:cubicBezTo>
                      <a:pt x="2090" y="17134"/>
                      <a:pt x="2058" y="15848"/>
                      <a:pt x="2026" y="14948"/>
                    </a:cubicBezTo>
                    <a:cubicBezTo>
                      <a:pt x="1865" y="11541"/>
                      <a:pt x="3215" y="1"/>
                      <a:pt x="3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7" name="Google Shape;3558;p62">
                <a:extLst>
                  <a:ext uri="{FF2B5EF4-FFF2-40B4-BE49-F238E27FC236}">
                    <a16:creationId xmlns:a16="http://schemas.microsoft.com/office/drawing/2014/main" id="{CC45C15D-B327-002C-B5C0-1C060271C2F1}"/>
                  </a:ext>
                </a:extLst>
              </p:cNvPr>
              <p:cNvSpPr/>
              <p:nvPr/>
            </p:nvSpPr>
            <p:spPr>
              <a:xfrm>
                <a:off x="2054100" y="2240725"/>
                <a:ext cx="699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1573" extrusionOk="0">
                    <a:moveTo>
                      <a:pt x="2797" y="0"/>
                    </a:moveTo>
                    <a:lnTo>
                      <a:pt x="2797" y="0"/>
                    </a:lnTo>
                    <a:cubicBezTo>
                      <a:pt x="2572" y="804"/>
                      <a:pt x="2250" y="1864"/>
                      <a:pt x="1897" y="3022"/>
                    </a:cubicBezTo>
                    <a:cubicBezTo>
                      <a:pt x="1222" y="5433"/>
                      <a:pt x="450" y="8229"/>
                      <a:pt x="129" y="9772"/>
                    </a:cubicBezTo>
                    <a:cubicBezTo>
                      <a:pt x="32" y="10222"/>
                      <a:pt x="0" y="10543"/>
                      <a:pt x="0" y="10736"/>
                    </a:cubicBezTo>
                    <a:cubicBezTo>
                      <a:pt x="0" y="10961"/>
                      <a:pt x="0" y="11219"/>
                      <a:pt x="32" y="11572"/>
                    </a:cubicBezTo>
                    <a:cubicBezTo>
                      <a:pt x="257" y="11508"/>
                      <a:pt x="482" y="11476"/>
                      <a:pt x="739" y="11444"/>
                    </a:cubicBezTo>
                    <a:cubicBezTo>
                      <a:pt x="804" y="11411"/>
                      <a:pt x="868" y="11379"/>
                      <a:pt x="964" y="11347"/>
                    </a:cubicBezTo>
                    <a:cubicBezTo>
                      <a:pt x="1222" y="11283"/>
                      <a:pt x="1511" y="11186"/>
                      <a:pt x="1800" y="11154"/>
                    </a:cubicBezTo>
                    <a:cubicBezTo>
                      <a:pt x="1961" y="7747"/>
                      <a:pt x="2507" y="2540"/>
                      <a:pt x="2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8" name="Google Shape;3559;p62">
                <a:extLst>
                  <a:ext uri="{FF2B5EF4-FFF2-40B4-BE49-F238E27FC236}">
                    <a16:creationId xmlns:a16="http://schemas.microsoft.com/office/drawing/2014/main" id="{FC8F239B-6086-52F1-8C47-A70BDA62128D}"/>
                  </a:ext>
                </a:extLst>
              </p:cNvPr>
              <p:cNvSpPr/>
              <p:nvPr/>
            </p:nvSpPr>
            <p:spPr>
              <a:xfrm>
                <a:off x="2040425" y="1998825"/>
                <a:ext cx="22665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27163" extrusionOk="0">
                    <a:moveTo>
                      <a:pt x="4211" y="515"/>
                    </a:moveTo>
                    <a:cubicBezTo>
                      <a:pt x="4244" y="515"/>
                      <a:pt x="4276" y="515"/>
                      <a:pt x="4340" y="579"/>
                    </a:cubicBezTo>
                    <a:cubicBezTo>
                      <a:pt x="4372" y="643"/>
                      <a:pt x="4469" y="740"/>
                      <a:pt x="4565" y="965"/>
                    </a:cubicBezTo>
                    <a:cubicBezTo>
                      <a:pt x="4597" y="997"/>
                      <a:pt x="4629" y="1094"/>
                      <a:pt x="4694" y="1254"/>
                    </a:cubicBezTo>
                    <a:cubicBezTo>
                      <a:pt x="4854" y="1769"/>
                      <a:pt x="5144" y="2765"/>
                      <a:pt x="5401" y="3601"/>
                    </a:cubicBezTo>
                    <a:cubicBezTo>
                      <a:pt x="5658" y="4469"/>
                      <a:pt x="5851" y="5176"/>
                      <a:pt x="5851" y="5176"/>
                    </a:cubicBezTo>
                    <a:cubicBezTo>
                      <a:pt x="5883" y="5272"/>
                      <a:pt x="5915" y="5337"/>
                      <a:pt x="6012" y="5369"/>
                    </a:cubicBezTo>
                    <a:cubicBezTo>
                      <a:pt x="6038" y="5382"/>
                      <a:pt x="6065" y="5390"/>
                      <a:pt x="6094" y="5390"/>
                    </a:cubicBezTo>
                    <a:cubicBezTo>
                      <a:pt x="6135" y="5390"/>
                      <a:pt x="6180" y="5374"/>
                      <a:pt x="6237" y="5337"/>
                    </a:cubicBezTo>
                    <a:lnTo>
                      <a:pt x="8069" y="4437"/>
                    </a:lnTo>
                    <a:lnTo>
                      <a:pt x="8197" y="4404"/>
                    </a:lnTo>
                    <a:cubicBezTo>
                      <a:pt x="8326" y="4404"/>
                      <a:pt x="8422" y="4469"/>
                      <a:pt x="8487" y="4565"/>
                    </a:cubicBezTo>
                    <a:cubicBezTo>
                      <a:pt x="8519" y="4597"/>
                      <a:pt x="8519" y="4662"/>
                      <a:pt x="8519" y="4726"/>
                    </a:cubicBezTo>
                    <a:cubicBezTo>
                      <a:pt x="8519" y="4822"/>
                      <a:pt x="8487" y="4887"/>
                      <a:pt x="8422" y="4951"/>
                    </a:cubicBezTo>
                    <a:cubicBezTo>
                      <a:pt x="8165" y="5176"/>
                      <a:pt x="7844" y="5433"/>
                      <a:pt x="7555" y="5690"/>
                    </a:cubicBezTo>
                    <a:cubicBezTo>
                      <a:pt x="7233" y="5947"/>
                      <a:pt x="6976" y="6204"/>
                      <a:pt x="6815" y="6333"/>
                    </a:cubicBezTo>
                    <a:cubicBezTo>
                      <a:pt x="6590" y="6558"/>
                      <a:pt x="6269" y="6976"/>
                      <a:pt x="6012" y="7362"/>
                    </a:cubicBezTo>
                    <a:cubicBezTo>
                      <a:pt x="5722" y="7747"/>
                      <a:pt x="5497" y="8069"/>
                      <a:pt x="5497" y="8069"/>
                    </a:cubicBezTo>
                    <a:cubicBezTo>
                      <a:pt x="5465" y="8101"/>
                      <a:pt x="5465" y="8165"/>
                      <a:pt x="5465" y="8197"/>
                    </a:cubicBezTo>
                    <a:lnTo>
                      <a:pt x="4790" y="20670"/>
                    </a:lnTo>
                    <a:lnTo>
                      <a:pt x="4790" y="20702"/>
                    </a:lnTo>
                    <a:lnTo>
                      <a:pt x="5433" y="26134"/>
                    </a:lnTo>
                    <a:lnTo>
                      <a:pt x="1401" y="26589"/>
                    </a:lnTo>
                    <a:lnTo>
                      <a:pt x="1401" y="26589"/>
                    </a:lnTo>
                    <a:cubicBezTo>
                      <a:pt x="1377" y="26455"/>
                      <a:pt x="1348" y="26276"/>
                      <a:pt x="1318" y="26070"/>
                    </a:cubicBezTo>
                    <a:cubicBezTo>
                      <a:pt x="1190" y="25363"/>
                      <a:pt x="997" y="24238"/>
                      <a:pt x="836" y="23145"/>
                    </a:cubicBezTo>
                    <a:cubicBezTo>
                      <a:pt x="676" y="22084"/>
                      <a:pt x="547" y="20991"/>
                      <a:pt x="547" y="20412"/>
                    </a:cubicBezTo>
                    <a:cubicBezTo>
                      <a:pt x="547" y="20219"/>
                      <a:pt x="579" y="19898"/>
                      <a:pt x="676" y="19448"/>
                    </a:cubicBezTo>
                    <a:cubicBezTo>
                      <a:pt x="997" y="17905"/>
                      <a:pt x="1769" y="15109"/>
                      <a:pt x="2444" y="12698"/>
                    </a:cubicBezTo>
                    <a:cubicBezTo>
                      <a:pt x="2797" y="11508"/>
                      <a:pt x="3119" y="10415"/>
                      <a:pt x="3376" y="9612"/>
                    </a:cubicBezTo>
                    <a:cubicBezTo>
                      <a:pt x="3601" y="8808"/>
                      <a:pt x="3761" y="8294"/>
                      <a:pt x="3761" y="8294"/>
                    </a:cubicBezTo>
                    <a:cubicBezTo>
                      <a:pt x="3794" y="8230"/>
                      <a:pt x="3794" y="8133"/>
                      <a:pt x="3729" y="8069"/>
                    </a:cubicBezTo>
                    <a:cubicBezTo>
                      <a:pt x="3729" y="8069"/>
                      <a:pt x="3119" y="7169"/>
                      <a:pt x="2444" y="6237"/>
                    </a:cubicBezTo>
                    <a:cubicBezTo>
                      <a:pt x="2122" y="5754"/>
                      <a:pt x="1801" y="5272"/>
                      <a:pt x="1511" y="4887"/>
                    </a:cubicBezTo>
                    <a:cubicBezTo>
                      <a:pt x="1383" y="4726"/>
                      <a:pt x="1286" y="4533"/>
                      <a:pt x="1190" y="4437"/>
                    </a:cubicBezTo>
                    <a:cubicBezTo>
                      <a:pt x="1093" y="4308"/>
                      <a:pt x="1029" y="4212"/>
                      <a:pt x="997" y="4179"/>
                    </a:cubicBezTo>
                    <a:lnTo>
                      <a:pt x="965" y="4083"/>
                    </a:lnTo>
                    <a:cubicBezTo>
                      <a:pt x="997" y="4083"/>
                      <a:pt x="1061" y="4083"/>
                      <a:pt x="1158" y="4147"/>
                    </a:cubicBezTo>
                    <a:cubicBezTo>
                      <a:pt x="1383" y="4340"/>
                      <a:pt x="1640" y="4597"/>
                      <a:pt x="1801" y="4854"/>
                    </a:cubicBezTo>
                    <a:cubicBezTo>
                      <a:pt x="1897" y="4951"/>
                      <a:pt x="1994" y="5079"/>
                      <a:pt x="2026" y="5144"/>
                    </a:cubicBezTo>
                    <a:lnTo>
                      <a:pt x="2090" y="5240"/>
                    </a:lnTo>
                    <a:lnTo>
                      <a:pt x="2122" y="5272"/>
                    </a:lnTo>
                    <a:cubicBezTo>
                      <a:pt x="2184" y="5335"/>
                      <a:pt x="2260" y="5370"/>
                      <a:pt x="2340" y="5370"/>
                    </a:cubicBezTo>
                    <a:cubicBezTo>
                      <a:pt x="2385" y="5370"/>
                      <a:pt x="2430" y="5359"/>
                      <a:pt x="2476" y="5337"/>
                    </a:cubicBezTo>
                    <a:cubicBezTo>
                      <a:pt x="2604" y="5272"/>
                      <a:pt x="2636" y="5112"/>
                      <a:pt x="2572" y="4983"/>
                    </a:cubicBezTo>
                    <a:lnTo>
                      <a:pt x="2560" y="4959"/>
                    </a:lnTo>
                    <a:lnTo>
                      <a:pt x="2560" y="4959"/>
                    </a:lnTo>
                    <a:lnTo>
                      <a:pt x="2572" y="4951"/>
                    </a:lnTo>
                    <a:cubicBezTo>
                      <a:pt x="2572" y="4951"/>
                      <a:pt x="2553" y="4922"/>
                      <a:pt x="2517" y="4873"/>
                    </a:cubicBezTo>
                    <a:lnTo>
                      <a:pt x="2517" y="4873"/>
                    </a:lnTo>
                    <a:lnTo>
                      <a:pt x="1190" y="2219"/>
                    </a:lnTo>
                    <a:lnTo>
                      <a:pt x="1190" y="2219"/>
                    </a:lnTo>
                    <a:cubicBezTo>
                      <a:pt x="1191" y="2167"/>
                      <a:pt x="1197" y="2076"/>
                      <a:pt x="1222" y="2026"/>
                    </a:cubicBezTo>
                    <a:lnTo>
                      <a:pt x="1254" y="1961"/>
                    </a:lnTo>
                    <a:lnTo>
                      <a:pt x="1351" y="1961"/>
                    </a:lnTo>
                    <a:cubicBezTo>
                      <a:pt x="1351" y="1961"/>
                      <a:pt x="1415" y="1994"/>
                      <a:pt x="1479" y="2058"/>
                    </a:cubicBezTo>
                    <a:cubicBezTo>
                      <a:pt x="1736" y="2283"/>
                      <a:pt x="2090" y="2829"/>
                      <a:pt x="2379" y="3311"/>
                    </a:cubicBezTo>
                    <a:cubicBezTo>
                      <a:pt x="2540" y="3536"/>
                      <a:pt x="2669" y="3762"/>
                      <a:pt x="2733" y="3922"/>
                    </a:cubicBezTo>
                    <a:cubicBezTo>
                      <a:pt x="2829" y="4083"/>
                      <a:pt x="2894" y="4212"/>
                      <a:pt x="2894" y="4212"/>
                    </a:cubicBezTo>
                    <a:cubicBezTo>
                      <a:pt x="2936" y="4297"/>
                      <a:pt x="3022" y="4340"/>
                      <a:pt x="3113" y="4340"/>
                    </a:cubicBezTo>
                    <a:cubicBezTo>
                      <a:pt x="3158" y="4340"/>
                      <a:pt x="3204" y="4329"/>
                      <a:pt x="3247" y="4308"/>
                    </a:cubicBezTo>
                    <a:cubicBezTo>
                      <a:pt x="3376" y="4244"/>
                      <a:pt x="3440" y="4083"/>
                      <a:pt x="3376" y="3954"/>
                    </a:cubicBezTo>
                    <a:lnTo>
                      <a:pt x="1993" y="811"/>
                    </a:lnTo>
                    <a:lnTo>
                      <a:pt x="1993" y="811"/>
                    </a:lnTo>
                    <a:cubicBezTo>
                      <a:pt x="2008" y="775"/>
                      <a:pt x="2030" y="735"/>
                      <a:pt x="2058" y="708"/>
                    </a:cubicBezTo>
                    <a:lnTo>
                      <a:pt x="2122" y="611"/>
                    </a:lnTo>
                    <a:lnTo>
                      <a:pt x="2251" y="579"/>
                    </a:lnTo>
                    <a:cubicBezTo>
                      <a:pt x="2283" y="579"/>
                      <a:pt x="2347" y="611"/>
                      <a:pt x="2476" y="676"/>
                    </a:cubicBezTo>
                    <a:cubicBezTo>
                      <a:pt x="2476" y="676"/>
                      <a:pt x="2540" y="740"/>
                      <a:pt x="2604" y="804"/>
                    </a:cubicBezTo>
                    <a:cubicBezTo>
                      <a:pt x="2829" y="1094"/>
                      <a:pt x="3151" y="1704"/>
                      <a:pt x="3440" y="2186"/>
                    </a:cubicBezTo>
                    <a:cubicBezTo>
                      <a:pt x="3569" y="2476"/>
                      <a:pt x="3697" y="2701"/>
                      <a:pt x="3794" y="2861"/>
                    </a:cubicBezTo>
                    <a:cubicBezTo>
                      <a:pt x="3858" y="3054"/>
                      <a:pt x="3922" y="3151"/>
                      <a:pt x="3922" y="3151"/>
                    </a:cubicBezTo>
                    <a:cubicBezTo>
                      <a:pt x="3969" y="3245"/>
                      <a:pt x="4051" y="3305"/>
                      <a:pt x="4142" y="3305"/>
                    </a:cubicBezTo>
                    <a:cubicBezTo>
                      <a:pt x="4175" y="3305"/>
                      <a:pt x="4209" y="3297"/>
                      <a:pt x="4244" y="3279"/>
                    </a:cubicBezTo>
                    <a:cubicBezTo>
                      <a:pt x="4372" y="3247"/>
                      <a:pt x="4437" y="3119"/>
                      <a:pt x="4437" y="2990"/>
                    </a:cubicBezTo>
                    <a:lnTo>
                      <a:pt x="4064" y="633"/>
                    </a:lnTo>
                    <a:lnTo>
                      <a:pt x="4064" y="633"/>
                    </a:lnTo>
                    <a:cubicBezTo>
                      <a:pt x="4070" y="625"/>
                      <a:pt x="4077" y="618"/>
                      <a:pt x="4083" y="611"/>
                    </a:cubicBezTo>
                    <a:cubicBezTo>
                      <a:pt x="4147" y="547"/>
                      <a:pt x="4211" y="515"/>
                      <a:pt x="4211" y="515"/>
                    </a:cubicBezTo>
                    <a:close/>
                    <a:moveTo>
                      <a:pt x="4211" y="1"/>
                    </a:moveTo>
                    <a:cubicBezTo>
                      <a:pt x="3986" y="1"/>
                      <a:pt x="3826" y="129"/>
                      <a:pt x="3697" y="226"/>
                    </a:cubicBezTo>
                    <a:cubicBezTo>
                      <a:pt x="3601" y="322"/>
                      <a:pt x="3536" y="418"/>
                      <a:pt x="3536" y="451"/>
                    </a:cubicBezTo>
                    <a:cubicBezTo>
                      <a:pt x="3504" y="483"/>
                      <a:pt x="3504" y="547"/>
                      <a:pt x="3504" y="611"/>
                    </a:cubicBezTo>
                    <a:lnTo>
                      <a:pt x="3638" y="1468"/>
                    </a:lnTo>
                    <a:lnTo>
                      <a:pt x="3638" y="1468"/>
                    </a:lnTo>
                    <a:cubicBezTo>
                      <a:pt x="3508" y="1228"/>
                      <a:pt x="3368" y="998"/>
                      <a:pt x="3247" y="804"/>
                    </a:cubicBezTo>
                    <a:cubicBezTo>
                      <a:pt x="3151" y="643"/>
                      <a:pt x="3086" y="547"/>
                      <a:pt x="2990" y="451"/>
                    </a:cubicBezTo>
                    <a:cubicBezTo>
                      <a:pt x="2926" y="354"/>
                      <a:pt x="2829" y="258"/>
                      <a:pt x="2733" y="193"/>
                    </a:cubicBezTo>
                    <a:cubicBezTo>
                      <a:pt x="2572" y="97"/>
                      <a:pt x="2411" y="65"/>
                      <a:pt x="2251" y="65"/>
                    </a:cubicBezTo>
                    <a:cubicBezTo>
                      <a:pt x="2090" y="65"/>
                      <a:pt x="1929" y="97"/>
                      <a:pt x="1833" y="193"/>
                    </a:cubicBezTo>
                    <a:cubicBezTo>
                      <a:pt x="1672" y="290"/>
                      <a:pt x="1576" y="451"/>
                      <a:pt x="1511" y="547"/>
                    </a:cubicBezTo>
                    <a:cubicBezTo>
                      <a:pt x="1479" y="676"/>
                      <a:pt x="1447" y="772"/>
                      <a:pt x="1447" y="772"/>
                    </a:cubicBezTo>
                    <a:cubicBezTo>
                      <a:pt x="1415" y="836"/>
                      <a:pt x="1447" y="901"/>
                      <a:pt x="1447" y="933"/>
                    </a:cubicBezTo>
                    <a:lnTo>
                      <a:pt x="1729" y="1565"/>
                    </a:lnTo>
                    <a:lnTo>
                      <a:pt x="1729" y="1565"/>
                    </a:lnTo>
                    <a:cubicBezTo>
                      <a:pt x="1646" y="1509"/>
                      <a:pt x="1571" y="1470"/>
                      <a:pt x="1479" y="1447"/>
                    </a:cubicBezTo>
                    <a:cubicBezTo>
                      <a:pt x="1415" y="1415"/>
                      <a:pt x="1351" y="1415"/>
                      <a:pt x="1286" y="1415"/>
                    </a:cubicBezTo>
                    <a:cubicBezTo>
                      <a:pt x="1158" y="1415"/>
                      <a:pt x="997" y="1479"/>
                      <a:pt x="901" y="1544"/>
                    </a:cubicBezTo>
                    <a:cubicBezTo>
                      <a:pt x="772" y="1704"/>
                      <a:pt x="708" y="1833"/>
                      <a:pt x="676" y="1961"/>
                    </a:cubicBezTo>
                    <a:cubicBezTo>
                      <a:pt x="643" y="2090"/>
                      <a:pt x="643" y="2219"/>
                      <a:pt x="643" y="2251"/>
                    </a:cubicBezTo>
                    <a:lnTo>
                      <a:pt x="643" y="2283"/>
                    </a:lnTo>
                    <a:lnTo>
                      <a:pt x="676" y="2379"/>
                    </a:lnTo>
                    <a:lnTo>
                      <a:pt x="1299" y="3613"/>
                    </a:lnTo>
                    <a:lnTo>
                      <a:pt x="1299" y="3613"/>
                    </a:lnTo>
                    <a:cubicBezTo>
                      <a:pt x="1195" y="3562"/>
                      <a:pt x="1087" y="3536"/>
                      <a:pt x="965" y="3536"/>
                    </a:cubicBezTo>
                    <a:cubicBezTo>
                      <a:pt x="804" y="3536"/>
                      <a:pt x="643" y="3601"/>
                      <a:pt x="579" y="3729"/>
                    </a:cubicBezTo>
                    <a:cubicBezTo>
                      <a:pt x="483" y="3826"/>
                      <a:pt x="451" y="3954"/>
                      <a:pt x="451" y="4083"/>
                    </a:cubicBezTo>
                    <a:cubicBezTo>
                      <a:pt x="451" y="4244"/>
                      <a:pt x="483" y="4372"/>
                      <a:pt x="579" y="4501"/>
                    </a:cubicBezTo>
                    <a:cubicBezTo>
                      <a:pt x="611" y="4533"/>
                      <a:pt x="676" y="4597"/>
                      <a:pt x="740" y="4726"/>
                    </a:cubicBezTo>
                    <a:cubicBezTo>
                      <a:pt x="1061" y="5176"/>
                      <a:pt x="1704" y="6076"/>
                      <a:pt x="2251" y="6880"/>
                    </a:cubicBezTo>
                    <a:cubicBezTo>
                      <a:pt x="2694" y="7496"/>
                      <a:pt x="3063" y="8037"/>
                      <a:pt x="3210" y="8255"/>
                    </a:cubicBezTo>
                    <a:lnTo>
                      <a:pt x="3210" y="8255"/>
                    </a:lnTo>
                    <a:cubicBezTo>
                      <a:pt x="3044" y="8804"/>
                      <a:pt x="2342" y="11127"/>
                      <a:pt x="1640" y="13598"/>
                    </a:cubicBezTo>
                    <a:cubicBezTo>
                      <a:pt x="1222" y="15012"/>
                      <a:pt x="836" y="16491"/>
                      <a:pt x="515" y="17712"/>
                    </a:cubicBezTo>
                    <a:cubicBezTo>
                      <a:pt x="354" y="18323"/>
                      <a:pt x="226" y="18902"/>
                      <a:pt x="161" y="19352"/>
                    </a:cubicBezTo>
                    <a:cubicBezTo>
                      <a:pt x="65" y="19802"/>
                      <a:pt x="1" y="20155"/>
                      <a:pt x="1" y="20412"/>
                    </a:cubicBezTo>
                    <a:cubicBezTo>
                      <a:pt x="1" y="21280"/>
                      <a:pt x="226" y="22887"/>
                      <a:pt x="451" y="24302"/>
                    </a:cubicBezTo>
                    <a:cubicBezTo>
                      <a:pt x="676" y="25716"/>
                      <a:pt x="933" y="26938"/>
                      <a:pt x="933" y="26938"/>
                    </a:cubicBezTo>
                    <a:cubicBezTo>
                      <a:pt x="933" y="27066"/>
                      <a:pt x="1061" y="27163"/>
                      <a:pt x="1222" y="27163"/>
                    </a:cubicBezTo>
                    <a:lnTo>
                      <a:pt x="5754" y="26616"/>
                    </a:lnTo>
                    <a:cubicBezTo>
                      <a:pt x="5819" y="26616"/>
                      <a:pt x="5883" y="26584"/>
                      <a:pt x="5915" y="26520"/>
                    </a:cubicBezTo>
                    <a:cubicBezTo>
                      <a:pt x="5979" y="26488"/>
                      <a:pt x="5979" y="26391"/>
                      <a:pt x="5979" y="26327"/>
                    </a:cubicBezTo>
                    <a:lnTo>
                      <a:pt x="5337" y="20670"/>
                    </a:lnTo>
                    <a:lnTo>
                      <a:pt x="5973" y="8353"/>
                    </a:lnTo>
                    <a:lnTo>
                      <a:pt x="5973" y="8353"/>
                    </a:lnTo>
                    <a:cubicBezTo>
                      <a:pt x="6039" y="8258"/>
                      <a:pt x="6224" y="7991"/>
                      <a:pt x="6429" y="7683"/>
                    </a:cubicBezTo>
                    <a:cubicBezTo>
                      <a:pt x="6719" y="7330"/>
                      <a:pt x="7040" y="6880"/>
                      <a:pt x="7201" y="6719"/>
                    </a:cubicBezTo>
                    <a:cubicBezTo>
                      <a:pt x="7329" y="6590"/>
                      <a:pt x="7587" y="6365"/>
                      <a:pt x="7876" y="6108"/>
                    </a:cubicBezTo>
                    <a:cubicBezTo>
                      <a:pt x="8197" y="5851"/>
                      <a:pt x="8519" y="5562"/>
                      <a:pt x="8744" y="5369"/>
                    </a:cubicBezTo>
                    <a:cubicBezTo>
                      <a:pt x="8969" y="5208"/>
                      <a:pt x="9065" y="4951"/>
                      <a:pt x="9065" y="4726"/>
                    </a:cubicBezTo>
                    <a:cubicBezTo>
                      <a:pt x="9065" y="4565"/>
                      <a:pt x="9033" y="4437"/>
                      <a:pt x="8937" y="4308"/>
                    </a:cubicBezTo>
                    <a:cubicBezTo>
                      <a:pt x="8776" y="4019"/>
                      <a:pt x="8487" y="3858"/>
                      <a:pt x="8197" y="3858"/>
                    </a:cubicBezTo>
                    <a:cubicBezTo>
                      <a:pt x="8069" y="3858"/>
                      <a:pt x="7940" y="3890"/>
                      <a:pt x="7812" y="3954"/>
                    </a:cubicBezTo>
                    <a:lnTo>
                      <a:pt x="6279" y="4734"/>
                    </a:lnTo>
                    <a:lnTo>
                      <a:pt x="6279" y="4734"/>
                    </a:lnTo>
                    <a:cubicBezTo>
                      <a:pt x="6179" y="4376"/>
                      <a:pt x="6006" y="3751"/>
                      <a:pt x="5819" y="3086"/>
                    </a:cubicBezTo>
                    <a:cubicBezTo>
                      <a:pt x="5658" y="2604"/>
                      <a:pt x="5497" y="2058"/>
                      <a:pt x="5369" y="1640"/>
                    </a:cubicBezTo>
                    <a:cubicBezTo>
                      <a:pt x="5304" y="1415"/>
                      <a:pt x="5240" y="1254"/>
                      <a:pt x="5176" y="1094"/>
                    </a:cubicBezTo>
                    <a:cubicBezTo>
                      <a:pt x="5144" y="933"/>
                      <a:pt x="5079" y="804"/>
                      <a:pt x="5047" y="708"/>
                    </a:cubicBezTo>
                    <a:cubicBezTo>
                      <a:pt x="4951" y="483"/>
                      <a:pt x="4822" y="322"/>
                      <a:pt x="4694" y="193"/>
                    </a:cubicBezTo>
                    <a:cubicBezTo>
                      <a:pt x="4533" y="65"/>
                      <a:pt x="4372" y="1"/>
                      <a:pt x="4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3560;p62">
                <a:extLst>
                  <a:ext uri="{FF2B5EF4-FFF2-40B4-BE49-F238E27FC236}">
                    <a16:creationId xmlns:a16="http://schemas.microsoft.com/office/drawing/2014/main" id="{F34715FF-8F0F-569C-9CEF-A82A19F2647C}"/>
                  </a:ext>
                </a:extLst>
              </p:cNvPr>
              <p:cNvSpPr/>
              <p:nvPr/>
            </p:nvSpPr>
            <p:spPr>
              <a:xfrm>
                <a:off x="2352225" y="3549925"/>
                <a:ext cx="682300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7292" h="8113" extrusionOk="0">
                    <a:moveTo>
                      <a:pt x="22580" y="1"/>
                    </a:moveTo>
                    <a:cubicBezTo>
                      <a:pt x="22419" y="1"/>
                      <a:pt x="22266" y="71"/>
                      <a:pt x="22148" y="188"/>
                    </a:cubicBezTo>
                    <a:cubicBezTo>
                      <a:pt x="21698" y="638"/>
                      <a:pt x="20959" y="1410"/>
                      <a:pt x="20669" y="1667"/>
                    </a:cubicBezTo>
                    <a:cubicBezTo>
                      <a:pt x="20252" y="2021"/>
                      <a:pt x="18901" y="2856"/>
                      <a:pt x="18901" y="2856"/>
                    </a:cubicBezTo>
                    <a:lnTo>
                      <a:pt x="3536" y="2278"/>
                    </a:lnTo>
                    <a:lnTo>
                      <a:pt x="804" y="1667"/>
                    </a:lnTo>
                    <a:lnTo>
                      <a:pt x="1" y="6167"/>
                    </a:lnTo>
                    <a:cubicBezTo>
                      <a:pt x="1" y="6167"/>
                      <a:pt x="1061" y="7421"/>
                      <a:pt x="2733" y="7549"/>
                    </a:cubicBezTo>
                    <a:cubicBezTo>
                      <a:pt x="2763" y="7551"/>
                      <a:pt x="2798" y="7552"/>
                      <a:pt x="2836" y="7552"/>
                    </a:cubicBezTo>
                    <a:cubicBezTo>
                      <a:pt x="4921" y="7552"/>
                      <a:pt x="18741" y="5042"/>
                      <a:pt x="18741" y="5042"/>
                    </a:cubicBezTo>
                    <a:cubicBezTo>
                      <a:pt x="18741" y="5042"/>
                      <a:pt x="22212" y="7774"/>
                      <a:pt x="22470" y="7999"/>
                    </a:cubicBezTo>
                    <a:cubicBezTo>
                      <a:pt x="22545" y="8075"/>
                      <a:pt x="22644" y="8112"/>
                      <a:pt x="22735" y="8112"/>
                    </a:cubicBezTo>
                    <a:cubicBezTo>
                      <a:pt x="22955" y="8112"/>
                      <a:pt x="23137" y="7903"/>
                      <a:pt x="22887" y="7517"/>
                    </a:cubicBezTo>
                    <a:cubicBezTo>
                      <a:pt x="22534" y="6971"/>
                      <a:pt x="21795" y="6425"/>
                      <a:pt x="21794" y="6424"/>
                    </a:cubicBezTo>
                    <a:lnTo>
                      <a:pt x="21794" y="6424"/>
                    </a:lnTo>
                    <a:lnTo>
                      <a:pt x="24527" y="8032"/>
                    </a:lnTo>
                    <a:cubicBezTo>
                      <a:pt x="24527" y="8032"/>
                      <a:pt x="24552" y="8034"/>
                      <a:pt x="24593" y="8034"/>
                    </a:cubicBezTo>
                    <a:cubicBezTo>
                      <a:pt x="24767" y="8034"/>
                      <a:pt x="25216" y="7992"/>
                      <a:pt x="25138" y="7549"/>
                    </a:cubicBezTo>
                    <a:cubicBezTo>
                      <a:pt x="25041" y="7035"/>
                      <a:pt x="22856" y="5717"/>
                      <a:pt x="22855" y="5717"/>
                    </a:cubicBezTo>
                    <a:lnTo>
                      <a:pt x="22855" y="5717"/>
                    </a:lnTo>
                    <a:lnTo>
                      <a:pt x="26005" y="7324"/>
                    </a:lnTo>
                    <a:cubicBezTo>
                      <a:pt x="26005" y="7324"/>
                      <a:pt x="26809" y="7196"/>
                      <a:pt x="26455" y="6457"/>
                    </a:cubicBezTo>
                    <a:cubicBezTo>
                      <a:pt x="26263" y="6039"/>
                      <a:pt x="23980" y="4721"/>
                      <a:pt x="23980" y="4721"/>
                    </a:cubicBezTo>
                    <a:lnTo>
                      <a:pt x="23980" y="4721"/>
                    </a:lnTo>
                    <a:lnTo>
                      <a:pt x="26391" y="5267"/>
                    </a:lnTo>
                    <a:cubicBezTo>
                      <a:pt x="26391" y="5267"/>
                      <a:pt x="27291" y="4817"/>
                      <a:pt x="26198" y="4239"/>
                    </a:cubicBezTo>
                    <a:cubicBezTo>
                      <a:pt x="25716" y="3949"/>
                      <a:pt x="22019" y="2663"/>
                      <a:pt x="22019" y="2663"/>
                    </a:cubicBezTo>
                    <a:lnTo>
                      <a:pt x="23048" y="896"/>
                    </a:lnTo>
                    <a:cubicBezTo>
                      <a:pt x="23209" y="606"/>
                      <a:pt x="23145" y="285"/>
                      <a:pt x="22887" y="92"/>
                    </a:cubicBezTo>
                    <a:cubicBezTo>
                      <a:pt x="22787" y="29"/>
                      <a:pt x="22682" y="1"/>
                      <a:pt x="22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3561;p62">
                <a:extLst>
                  <a:ext uri="{FF2B5EF4-FFF2-40B4-BE49-F238E27FC236}">
                    <a16:creationId xmlns:a16="http://schemas.microsoft.com/office/drawing/2014/main" id="{E8EEDC05-3F6F-B8A0-5DC4-E9F703C03F42}"/>
                  </a:ext>
                </a:extLst>
              </p:cNvPr>
              <p:cNvSpPr/>
              <p:nvPr/>
            </p:nvSpPr>
            <p:spPr>
              <a:xfrm>
                <a:off x="2345000" y="3543375"/>
                <a:ext cx="682275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7291" h="8648" extrusionOk="0">
                    <a:moveTo>
                      <a:pt x="22855" y="547"/>
                    </a:moveTo>
                    <a:cubicBezTo>
                      <a:pt x="22919" y="547"/>
                      <a:pt x="22951" y="547"/>
                      <a:pt x="23016" y="579"/>
                    </a:cubicBezTo>
                    <a:cubicBezTo>
                      <a:pt x="23112" y="643"/>
                      <a:pt x="23176" y="740"/>
                      <a:pt x="23176" y="868"/>
                    </a:cubicBezTo>
                    <a:cubicBezTo>
                      <a:pt x="23176" y="900"/>
                      <a:pt x="23144" y="965"/>
                      <a:pt x="23112" y="1029"/>
                    </a:cubicBezTo>
                    <a:lnTo>
                      <a:pt x="22083" y="2797"/>
                    </a:lnTo>
                    <a:cubicBezTo>
                      <a:pt x="22051" y="2861"/>
                      <a:pt x="22051" y="2925"/>
                      <a:pt x="22051" y="3022"/>
                    </a:cubicBezTo>
                    <a:cubicBezTo>
                      <a:pt x="22083" y="3086"/>
                      <a:pt x="22148" y="3151"/>
                      <a:pt x="22212" y="3183"/>
                    </a:cubicBezTo>
                    <a:cubicBezTo>
                      <a:pt x="22244" y="3183"/>
                      <a:pt x="23144" y="3504"/>
                      <a:pt x="24141" y="3858"/>
                    </a:cubicBezTo>
                    <a:cubicBezTo>
                      <a:pt x="24623" y="4018"/>
                      <a:pt x="25137" y="4211"/>
                      <a:pt x="25523" y="4372"/>
                    </a:cubicBezTo>
                    <a:cubicBezTo>
                      <a:pt x="25748" y="4468"/>
                      <a:pt x="25941" y="4533"/>
                      <a:pt x="26069" y="4597"/>
                    </a:cubicBezTo>
                    <a:cubicBezTo>
                      <a:pt x="26230" y="4661"/>
                      <a:pt x="26327" y="4693"/>
                      <a:pt x="26359" y="4726"/>
                    </a:cubicBezTo>
                    <a:cubicBezTo>
                      <a:pt x="26552" y="4822"/>
                      <a:pt x="26648" y="4918"/>
                      <a:pt x="26712" y="4983"/>
                    </a:cubicBezTo>
                    <a:cubicBezTo>
                      <a:pt x="26777" y="5047"/>
                      <a:pt x="26777" y="5079"/>
                      <a:pt x="26777" y="5079"/>
                    </a:cubicBezTo>
                    <a:lnTo>
                      <a:pt x="26744" y="5143"/>
                    </a:lnTo>
                    <a:lnTo>
                      <a:pt x="26662" y="5253"/>
                    </a:lnTo>
                    <a:lnTo>
                      <a:pt x="26662" y="5253"/>
                    </a:lnTo>
                    <a:lnTo>
                      <a:pt x="24334" y="4726"/>
                    </a:lnTo>
                    <a:cubicBezTo>
                      <a:pt x="24316" y="4721"/>
                      <a:pt x="24299" y="4719"/>
                      <a:pt x="24281" y="4719"/>
                    </a:cubicBezTo>
                    <a:cubicBezTo>
                      <a:pt x="24164" y="4719"/>
                      <a:pt x="24040" y="4803"/>
                      <a:pt x="24012" y="4886"/>
                    </a:cubicBezTo>
                    <a:cubicBezTo>
                      <a:pt x="23948" y="5015"/>
                      <a:pt x="24012" y="5176"/>
                      <a:pt x="24141" y="5240"/>
                    </a:cubicBezTo>
                    <a:cubicBezTo>
                      <a:pt x="24141" y="5240"/>
                      <a:pt x="24269" y="5304"/>
                      <a:pt x="24494" y="5433"/>
                    </a:cubicBezTo>
                    <a:cubicBezTo>
                      <a:pt x="24816" y="5626"/>
                      <a:pt x="25298" y="5915"/>
                      <a:pt x="25716" y="6204"/>
                    </a:cubicBezTo>
                    <a:cubicBezTo>
                      <a:pt x="25941" y="6365"/>
                      <a:pt x="26134" y="6494"/>
                      <a:pt x="26294" y="6622"/>
                    </a:cubicBezTo>
                    <a:cubicBezTo>
                      <a:pt x="26359" y="6686"/>
                      <a:pt x="26423" y="6719"/>
                      <a:pt x="26455" y="6783"/>
                    </a:cubicBezTo>
                    <a:lnTo>
                      <a:pt x="26519" y="6815"/>
                    </a:lnTo>
                    <a:lnTo>
                      <a:pt x="26519" y="6847"/>
                    </a:lnTo>
                    <a:cubicBezTo>
                      <a:pt x="26552" y="6944"/>
                      <a:pt x="26584" y="7008"/>
                      <a:pt x="26584" y="7072"/>
                    </a:cubicBezTo>
                    <a:cubicBezTo>
                      <a:pt x="26584" y="7104"/>
                      <a:pt x="26552" y="7136"/>
                      <a:pt x="26552" y="7169"/>
                    </a:cubicBezTo>
                    <a:cubicBezTo>
                      <a:pt x="26519" y="7233"/>
                      <a:pt x="26455" y="7265"/>
                      <a:pt x="26359" y="7297"/>
                    </a:cubicBezTo>
                    <a:lnTo>
                      <a:pt x="26328" y="7312"/>
                    </a:lnTo>
                    <a:lnTo>
                      <a:pt x="26328" y="7312"/>
                    </a:lnTo>
                    <a:lnTo>
                      <a:pt x="23363" y="5769"/>
                    </a:lnTo>
                    <a:lnTo>
                      <a:pt x="23363" y="5769"/>
                    </a:lnTo>
                    <a:cubicBezTo>
                      <a:pt x="23326" y="5743"/>
                      <a:pt x="23305" y="5727"/>
                      <a:pt x="23305" y="5722"/>
                    </a:cubicBezTo>
                    <a:lnTo>
                      <a:pt x="23297" y="5735"/>
                    </a:lnTo>
                    <a:lnTo>
                      <a:pt x="23297" y="5735"/>
                    </a:lnTo>
                    <a:lnTo>
                      <a:pt x="23273" y="5722"/>
                    </a:lnTo>
                    <a:cubicBezTo>
                      <a:pt x="23237" y="5704"/>
                      <a:pt x="23199" y="5696"/>
                      <a:pt x="23160" y="5696"/>
                    </a:cubicBezTo>
                    <a:cubicBezTo>
                      <a:pt x="23062" y="5696"/>
                      <a:pt x="22966" y="5749"/>
                      <a:pt x="22919" y="5818"/>
                    </a:cubicBezTo>
                    <a:cubicBezTo>
                      <a:pt x="22855" y="5947"/>
                      <a:pt x="22887" y="6108"/>
                      <a:pt x="23016" y="6204"/>
                    </a:cubicBezTo>
                    <a:cubicBezTo>
                      <a:pt x="23016" y="6204"/>
                      <a:pt x="23144" y="6269"/>
                      <a:pt x="23337" y="6397"/>
                    </a:cubicBezTo>
                    <a:cubicBezTo>
                      <a:pt x="23659" y="6590"/>
                      <a:pt x="24109" y="6911"/>
                      <a:pt x="24494" y="7201"/>
                    </a:cubicBezTo>
                    <a:cubicBezTo>
                      <a:pt x="24687" y="7361"/>
                      <a:pt x="24848" y="7522"/>
                      <a:pt x="24976" y="7651"/>
                    </a:cubicBezTo>
                    <a:cubicBezTo>
                      <a:pt x="25041" y="7715"/>
                      <a:pt x="25105" y="7747"/>
                      <a:pt x="25137" y="7811"/>
                    </a:cubicBezTo>
                    <a:lnTo>
                      <a:pt x="25169" y="7844"/>
                    </a:lnTo>
                    <a:lnTo>
                      <a:pt x="25169" y="7876"/>
                    </a:lnTo>
                    <a:lnTo>
                      <a:pt x="25169" y="7908"/>
                    </a:lnTo>
                    <a:lnTo>
                      <a:pt x="25169" y="7940"/>
                    </a:lnTo>
                    <a:cubicBezTo>
                      <a:pt x="25169" y="7972"/>
                      <a:pt x="25137" y="7972"/>
                      <a:pt x="25073" y="8004"/>
                    </a:cubicBezTo>
                    <a:lnTo>
                      <a:pt x="24921" y="8004"/>
                    </a:lnTo>
                    <a:lnTo>
                      <a:pt x="22212" y="6429"/>
                    </a:lnTo>
                    <a:cubicBezTo>
                      <a:pt x="22169" y="6408"/>
                      <a:pt x="22123" y="6397"/>
                      <a:pt x="22078" y="6397"/>
                    </a:cubicBezTo>
                    <a:cubicBezTo>
                      <a:pt x="21987" y="6397"/>
                      <a:pt x="21901" y="6440"/>
                      <a:pt x="21858" y="6526"/>
                    </a:cubicBezTo>
                    <a:cubicBezTo>
                      <a:pt x="21762" y="6654"/>
                      <a:pt x="21794" y="6815"/>
                      <a:pt x="21923" y="6879"/>
                    </a:cubicBezTo>
                    <a:lnTo>
                      <a:pt x="21955" y="6911"/>
                    </a:lnTo>
                    <a:lnTo>
                      <a:pt x="21955" y="6911"/>
                    </a:lnTo>
                    <a:lnTo>
                      <a:pt x="21955" y="6911"/>
                    </a:lnTo>
                    <a:cubicBezTo>
                      <a:pt x="22083" y="7008"/>
                      <a:pt x="22662" y="7522"/>
                      <a:pt x="22951" y="7940"/>
                    </a:cubicBezTo>
                    <a:cubicBezTo>
                      <a:pt x="23016" y="8036"/>
                      <a:pt x="23016" y="8101"/>
                      <a:pt x="23016" y="8101"/>
                    </a:cubicBezTo>
                    <a:lnTo>
                      <a:pt x="22919" y="8069"/>
                    </a:lnTo>
                    <a:cubicBezTo>
                      <a:pt x="22887" y="8036"/>
                      <a:pt x="22823" y="7972"/>
                      <a:pt x="22694" y="7876"/>
                    </a:cubicBezTo>
                    <a:cubicBezTo>
                      <a:pt x="21858" y="7201"/>
                      <a:pt x="19223" y="5111"/>
                      <a:pt x="19223" y="5111"/>
                    </a:cubicBezTo>
                    <a:cubicBezTo>
                      <a:pt x="19158" y="5047"/>
                      <a:pt x="19062" y="5047"/>
                      <a:pt x="18998" y="5047"/>
                    </a:cubicBezTo>
                    <a:cubicBezTo>
                      <a:pt x="18998" y="5047"/>
                      <a:pt x="18130" y="5208"/>
                      <a:pt x="16812" y="5433"/>
                    </a:cubicBezTo>
                    <a:cubicBezTo>
                      <a:pt x="14819" y="5786"/>
                      <a:pt x="11797" y="6301"/>
                      <a:pt x="9065" y="6751"/>
                    </a:cubicBezTo>
                    <a:cubicBezTo>
                      <a:pt x="7715" y="6976"/>
                      <a:pt x="6429" y="7169"/>
                      <a:pt x="5368" y="7297"/>
                    </a:cubicBezTo>
                    <a:cubicBezTo>
                      <a:pt x="4340" y="7458"/>
                      <a:pt x="3504" y="7554"/>
                      <a:pt x="3150" y="7554"/>
                    </a:cubicBezTo>
                    <a:lnTo>
                      <a:pt x="3054" y="7522"/>
                    </a:lnTo>
                    <a:cubicBezTo>
                      <a:pt x="2250" y="7490"/>
                      <a:pt x="1608" y="7169"/>
                      <a:pt x="1157" y="6847"/>
                    </a:cubicBezTo>
                    <a:cubicBezTo>
                      <a:pt x="932" y="6719"/>
                      <a:pt x="772" y="6558"/>
                      <a:pt x="643" y="6429"/>
                    </a:cubicBezTo>
                    <a:cubicBezTo>
                      <a:pt x="612" y="6414"/>
                      <a:pt x="588" y="6391"/>
                      <a:pt x="569" y="6367"/>
                    </a:cubicBezTo>
                    <a:lnTo>
                      <a:pt x="569" y="6367"/>
                    </a:lnTo>
                    <a:lnTo>
                      <a:pt x="1286" y="2250"/>
                    </a:lnTo>
                    <a:lnTo>
                      <a:pt x="3793" y="2829"/>
                    </a:lnTo>
                    <a:lnTo>
                      <a:pt x="3825" y="2829"/>
                    </a:lnTo>
                    <a:lnTo>
                      <a:pt x="19190" y="3376"/>
                    </a:lnTo>
                    <a:cubicBezTo>
                      <a:pt x="19223" y="3376"/>
                      <a:pt x="19287" y="3376"/>
                      <a:pt x="19319" y="3343"/>
                    </a:cubicBezTo>
                    <a:cubicBezTo>
                      <a:pt x="19319" y="3343"/>
                      <a:pt x="19673" y="3118"/>
                      <a:pt x="20058" y="2893"/>
                    </a:cubicBezTo>
                    <a:cubicBezTo>
                      <a:pt x="20444" y="2636"/>
                      <a:pt x="20894" y="2347"/>
                      <a:pt x="21119" y="2122"/>
                    </a:cubicBezTo>
                    <a:cubicBezTo>
                      <a:pt x="21280" y="1993"/>
                      <a:pt x="21537" y="1736"/>
                      <a:pt x="21826" y="1447"/>
                    </a:cubicBezTo>
                    <a:cubicBezTo>
                      <a:pt x="22083" y="1158"/>
                      <a:pt x="22405" y="868"/>
                      <a:pt x="22630" y="643"/>
                    </a:cubicBezTo>
                    <a:cubicBezTo>
                      <a:pt x="22662" y="579"/>
                      <a:pt x="22759" y="547"/>
                      <a:pt x="22855" y="547"/>
                    </a:cubicBezTo>
                    <a:close/>
                    <a:moveTo>
                      <a:pt x="22855" y="0"/>
                    </a:moveTo>
                    <a:cubicBezTo>
                      <a:pt x="22630" y="0"/>
                      <a:pt x="22405" y="97"/>
                      <a:pt x="22212" y="257"/>
                    </a:cubicBezTo>
                    <a:cubicBezTo>
                      <a:pt x="22019" y="483"/>
                      <a:pt x="21698" y="804"/>
                      <a:pt x="21441" y="1093"/>
                    </a:cubicBezTo>
                    <a:cubicBezTo>
                      <a:pt x="21151" y="1350"/>
                      <a:pt x="20894" y="1608"/>
                      <a:pt x="20766" y="1736"/>
                    </a:cubicBezTo>
                    <a:cubicBezTo>
                      <a:pt x="20605" y="1897"/>
                      <a:pt x="20155" y="2186"/>
                      <a:pt x="19769" y="2443"/>
                    </a:cubicBezTo>
                    <a:cubicBezTo>
                      <a:pt x="19511" y="2594"/>
                      <a:pt x="19281" y="2745"/>
                      <a:pt x="19158" y="2828"/>
                    </a:cubicBezTo>
                    <a:lnTo>
                      <a:pt x="19158" y="2828"/>
                    </a:lnTo>
                    <a:lnTo>
                      <a:pt x="3858" y="2283"/>
                    </a:lnTo>
                    <a:lnTo>
                      <a:pt x="1157" y="1672"/>
                    </a:lnTo>
                    <a:cubicBezTo>
                      <a:pt x="1061" y="1672"/>
                      <a:pt x="997" y="1672"/>
                      <a:pt x="932" y="1704"/>
                    </a:cubicBezTo>
                    <a:cubicBezTo>
                      <a:pt x="868" y="1768"/>
                      <a:pt x="836" y="1833"/>
                      <a:pt x="836" y="1897"/>
                    </a:cubicBezTo>
                    <a:lnTo>
                      <a:pt x="0" y="6397"/>
                    </a:lnTo>
                    <a:cubicBezTo>
                      <a:pt x="0" y="6461"/>
                      <a:pt x="32" y="6558"/>
                      <a:pt x="65" y="6622"/>
                    </a:cubicBezTo>
                    <a:cubicBezTo>
                      <a:pt x="97" y="6622"/>
                      <a:pt x="354" y="6944"/>
                      <a:pt x="868" y="7297"/>
                    </a:cubicBezTo>
                    <a:cubicBezTo>
                      <a:pt x="1383" y="7651"/>
                      <a:pt x="2090" y="8004"/>
                      <a:pt x="3022" y="8069"/>
                    </a:cubicBezTo>
                    <a:lnTo>
                      <a:pt x="3150" y="8069"/>
                    </a:lnTo>
                    <a:cubicBezTo>
                      <a:pt x="3729" y="8069"/>
                      <a:pt x="4983" y="7908"/>
                      <a:pt x="6558" y="7683"/>
                    </a:cubicBezTo>
                    <a:cubicBezTo>
                      <a:pt x="10956" y="7033"/>
                      <a:pt x="17850" y="5787"/>
                      <a:pt x="18945" y="5588"/>
                    </a:cubicBezTo>
                    <a:lnTo>
                      <a:pt x="18945" y="5588"/>
                    </a:lnTo>
                    <a:cubicBezTo>
                      <a:pt x="19176" y="5768"/>
                      <a:pt x="19895" y="6329"/>
                      <a:pt x="20637" y="6911"/>
                    </a:cubicBezTo>
                    <a:cubicBezTo>
                      <a:pt x="21087" y="7265"/>
                      <a:pt x="21537" y="7651"/>
                      <a:pt x="21891" y="7908"/>
                    </a:cubicBezTo>
                    <a:cubicBezTo>
                      <a:pt x="22083" y="8069"/>
                      <a:pt x="22244" y="8197"/>
                      <a:pt x="22341" y="8294"/>
                    </a:cubicBezTo>
                    <a:cubicBezTo>
                      <a:pt x="22469" y="8390"/>
                      <a:pt x="22534" y="8454"/>
                      <a:pt x="22566" y="8486"/>
                    </a:cubicBezTo>
                    <a:cubicBezTo>
                      <a:pt x="22694" y="8583"/>
                      <a:pt x="22855" y="8647"/>
                      <a:pt x="23016" y="8647"/>
                    </a:cubicBezTo>
                    <a:cubicBezTo>
                      <a:pt x="23144" y="8647"/>
                      <a:pt x="23273" y="8615"/>
                      <a:pt x="23369" y="8519"/>
                    </a:cubicBezTo>
                    <a:cubicBezTo>
                      <a:pt x="23498" y="8422"/>
                      <a:pt x="23562" y="8261"/>
                      <a:pt x="23562" y="8101"/>
                    </a:cubicBezTo>
                    <a:cubicBezTo>
                      <a:pt x="23562" y="7998"/>
                      <a:pt x="23536" y="7909"/>
                      <a:pt x="23492" y="7816"/>
                    </a:cubicBezTo>
                    <a:lnTo>
                      <a:pt x="23492" y="7816"/>
                    </a:lnTo>
                    <a:lnTo>
                      <a:pt x="24687" y="8519"/>
                    </a:lnTo>
                    <a:lnTo>
                      <a:pt x="24816" y="8551"/>
                    </a:lnTo>
                    <a:lnTo>
                      <a:pt x="24912" y="8551"/>
                    </a:lnTo>
                    <a:cubicBezTo>
                      <a:pt x="25009" y="8551"/>
                      <a:pt x="25169" y="8551"/>
                      <a:pt x="25330" y="8454"/>
                    </a:cubicBezTo>
                    <a:cubicBezTo>
                      <a:pt x="25427" y="8422"/>
                      <a:pt x="25523" y="8358"/>
                      <a:pt x="25587" y="8261"/>
                    </a:cubicBezTo>
                    <a:cubicBezTo>
                      <a:pt x="25652" y="8165"/>
                      <a:pt x="25716" y="8036"/>
                      <a:pt x="25684" y="7908"/>
                    </a:cubicBezTo>
                    <a:cubicBezTo>
                      <a:pt x="25684" y="7876"/>
                      <a:pt x="25684" y="7811"/>
                      <a:pt x="25684" y="7779"/>
                    </a:cubicBezTo>
                    <a:cubicBezTo>
                      <a:pt x="25664" y="7683"/>
                      <a:pt x="25633" y="7609"/>
                      <a:pt x="25598" y="7545"/>
                    </a:cubicBezTo>
                    <a:lnTo>
                      <a:pt x="25598" y="7545"/>
                    </a:lnTo>
                    <a:lnTo>
                      <a:pt x="26166" y="7844"/>
                    </a:lnTo>
                    <a:cubicBezTo>
                      <a:pt x="26198" y="7860"/>
                      <a:pt x="26230" y="7868"/>
                      <a:pt x="26262" y="7868"/>
                    </a:cubicBezTo>
                    <a:cubicBezTo>
                      <a:pt x="26294" y="7868"/>
                      <a:pt x="26327" y="7860"/>
                      <a:pt x="26359" y="7844"/>
                    </a:cubicBezTo>
                    <a:cubicBezTo>
                      <a:pt x="26359" y="7844"/>
                      <a:pt x="26519" y="7844"/>
                      <a:pt x="26712" y="7715"/>
                    </a:cubicBezTo>
                    <a:cubicBezTo>
                      <a:pt x="26809" y="7683"/>
                      <a:pt x="26905" y="7586"/>
                      <a:pt x="26969" y="7490"/>
                    </a:cubicBezTo>
                    <a:cubicBezTo>
                      <a:pt x="27066" y="7361"/>
                      <a:pt x="27130" y="7233"/>
                      <a:pt x="27098" y="7072"/>
                    </a:cubicBezTo>
                    <a:cubicBezTo>
                      <a:pt x="27098" y="6911"/>
                      <a:pt x="27066" y="6751"/>
                      <a:pt x="27002" y="6622"/>
                    </a:cubicBezTo>
                    <a:cubicBezTo>
                      <a:pt x="26937" y="6494"/>
                      <a:pt x="26873" y="6429"/>
                      <a:pt x="26777" y="6333"/>
                    </a:cubicBezTo>
                    <a:cubicBezTo>
                      <a:pt x="26550" y="6129"/>
                      <a:pt x="26197" y="5878"/>
                      <a:pt x="25829" y="5635"/>
                    </a:cubicBezTo>
                    <a:lnTo>
                      <a:pt x="25829" y="5635"/>
                    </a:lnTo>
                    <a:lnTo>
                      <a:pt x="26648" y="5818"/>
                    </a:lnTo>
                    <a:cubicBezTo>
                      <a:pt x="26680" y="5818"/>
                      <a:pt x="26744" y="5818"/>
                      <a:pt x="26809" y="5786"/>
                    </a:cubicBezTo>
                    <a:cubicBezTo>
                      <a:pt x="26841" y="5786"/>
                      <a:pt x="26937" y="5722"/>
                      <a:pt x="27034" y="5626"/>
                    </a:cubicBezTo>
                    <a:cubicBezTo>
                      <a:pt x="27098" y="5561"/>
                      <a:pt x="27162" y="5497"/>
                      <a:pt x="27227" y="5401"/>
                    </a:cubicBezTo>
                    <a:cubicBezTo>
                      <a:pt x="27259" y="5336"/>
                      <a:pt x="27291" y="5208"/>
                      <a:pt x="27291" y="5079"/>
                    </a:cubicBezTo>
                    <a:cubicBezTo>
                      <a:pt x="27291" y="4951"/>
                      <a:pt x="27227" y="4790"/>
                      <a:pt x="27130" y="4629"/>
                    </a:cubicBezTo>
                    <a:cubicBezTo>
                      <a:pt x="27002" y="4501"/>
                      <a:pt x="26841" y="4372"/>
                      <a:pt x="26616" y="4243"/>
                    </a:cubicBezTo>
                    <a:cubicBezTo>
                      <a:pt x="26552" y="4211"/>
                      <a:pt x="26423" y="4147"/>
                      <a:pt x="26262" y="4083"/>
                    </a:cubicBezTo>
                    <a:cubicBezTo>
                      <a:pt x="25413" y="3748"/>
                      <a:pt x="23449" y="3042"/>
                      <a:pt x="22701" y="2774"/>
                    </a:cubicBezTo>
                    <a:lnTo>
                      <a:pt x="22701" y="2774"/>
                    </a:lnTo>
                    <a:lnTo>
                      <a:pt x="23594" y="1286"/>
                    </a:lnTo>
                    <a:cubicBezTo>
                      <a:pt x="23659" y="1158"/>
                      <a:pt x="23691" y="997"/>
                      <a:pt x="23691" y="868"/>
                    </a:cubicBezTo>
                    <a:cubicBezTo>
                      <a:pt x="23691" y="579"/>
                      <a:pt x="23562" y="290"/>
                      <a:pt x="23305" y="129"/>
                    </a:cubicBezTo>
                    <a:cubicBezTo>
                      <a:pt x="23176" y="32"/>
                      <a:pt x="23016" y="0"/>
                      <a:pt x="2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3562;p62">
                <a:extLst>
                  <a:ext uri="{FF2B5EF4-FFF2-40B4-BE49-F238E27FC236}">
                    <a16:creationId xmlns:a16="http://schemas.microsoft.com/office/drawing/2014/main" id="{9AEEF2DD-F6DC-30B8-DD48-C29CC979F738}"/>
                  </a:ext>
                </a:extLst>
              </p:cNvPr>
              <p:cNvSpPr/>
              <p:nvPr/>
            </p:nvSpPr>
            <p:spPr>
              <a:xfrm>
                <a:off x="1661925" y="2524225"/>
                <a:ext cx="708000" cy="1228100"/>
              </a:xfrm>
              <a:custGeom>
                <a:avLst/>
                <a:gdLst/>
                <a:ahLst/>
                <a:cxnLst/>
                <a:rect l="l" t="t" r="r" b="b"/>
                <a:pathLst>
                  <a:path w="28320" h="49124" extrusionOk="0">
                    <a:moveTo>
                      <a:pt x="18530" y="1"/>
                    </a:moveTo>
                    <a:cubicBezTo>
                      <a:pt x="17262" y="1"/>
                      <a:pt x="15934" y="417"/>
                      <a:pt x="15751" y="939"/>
                    </a:cubicBezTo>
                    <a:cubicBezTo>
                      <a:pt x="15526" y="1550"/>
                      <a:pt x="15108" y="3447"/>
                      <a:pt x="15366" y="7722"/>
                    </a:cubicBezTo>
                    <a:cubicBezTo>
                      <a:pt x="15623" y="11965"/>
                      <a:pt x="15591" y="17429"/>
                      <a:pt x="15591" y="17429"/>
                    </a:cubicBezTo>
                    <a:cubicBezTo>
                      <a:pt x="15591" y="17429"/>
                      <a:pt x="13598" y="21737"/>
                      <a:pt x="12923" y="23280"/>
                    </a:cubicBezTo>
                    <a:cubicBezTo>
                      <a:pt x="12248" y="24823"/>
                      <a:pt x="1" y="43499"/>
                      <a:pt x="1" y="43499"/>
                    </a:cubicBezTo>
                    <a:lnTo>
                      <a:pt x="10158" y="49124"/>
                    </a:lnTo>
                    <a:cubicBezTo>
                      <a:pt x="10158" y="49124"/>
                      <a:pt x="13694" y="45620"/>
                      <a:pt x="15366" y="44206"/>
                    </a:cubicBezTo>
                    <a:cubicBezTo>
                      <a:pt x="17069" y="42759"/>
                      <a:pt x="28320" y="28294"/>
                      <a:pt x="28159" y="27394"/>
                    </a:cubicBezTo>
                    <a:cubicBezTo>
                      <a:pt x="27998" y="26494"/>
                      <a:pt x="23305" y="21608"/>
                      <a:pt x="23305" y="21608"/>
                    </a:cubicBezTo>
                    <a:cubicBezTo>
                      <a:pt x="23305" y="21608"/>
                      <a:pt x="22437" y="9265"/>
                      <a:pt x="22341" y="8879"/>
                    </a:cubicBezTo>
                    <a:cubicBezTo>
                      <a:pt x="22244" y="8493"/>
                      <a:pt x="20669" y="521"/>
                      <a:pt x="20669" y="521"/>
                    </a:cubicBezTo>
                    <a:cubicBezTo>
                      <a:pt x="20669" y="521"/>
                      <a:pt x="20830" y="361"/>
                      <a:pt x="19384" y="71"/>
                    </a:cubicBezTo>
                    <a:cubicBezTo>
                      <a:pt x="19112" y="23"/>
                      <a:pt x="18823" y="1"/>
                      <a:pt x="18530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3563;p62">
                <a:extLst>
                  <a:ext uri="{FF2B5EF4-FFF2-40B4-BE49-F238E27FC236}">
                    <a16:creationId xmlns:a16="http://schemas.microsoft.com/office/drawing/2014/main" id="{476C9C8B-858E-313C-8F57-56AFB02BFEFA}"/>
                  </a:ext>
                </a:extLst>
              </p:cNvPr>
              <p:cNvSpPr/>
              <p:nvPr/>
            </p:nvSpPr>
            <p:spPr>
              <a:xfrm>
                <a:off x="1745500" y="2526000"/>
                <a:ext cx="524775" cy="1109800"/>
              </a:xfrm>
              <a:custGeom>
                <a:avLst/>
                <a:gdLst/>
                <a:ahLst/>
                <a:cxnLst/>
                <a:rect l="l" t="t" r="r" b="b"/>
                <a:pathLst>
                  <a:path w="20991" h="44392" extrusionOk="0">
                    <a:moveTo>
                      <a:pt x="14144" y="0"/>
                    </a:moveTo>
                    <a:lnTo>
                      <a:pt x="14144" y="0"/>
                    </a:lnTo>
                    <a:cubicBezTo>
                      <a:pt x="13276" y="161"/>
                      <a:pt x="12537" y="483"/>
                      <a:pt x="12408" y="868"/>
                    </a:cubicBezTo>
                    <a:cubicBezTo>
                      <a:pt x="12183" y="1479"/>
                      <a:pt x="11765" y="3376"/>
                      <a:pt x="12023" y="7651"/>
                    </a:cubicBezTo>
                    <a:cubicBezTo>
                      <a:pt x="12280" y="11894"/>
                      <a:pt x="12248" y="17358"/>
                      <a:pt x="12248" y="17358"/>
                    </a:cubicBezTo>
                    <a:cubicBezTo>
                      <a:pt x="12248" y="17358"/>
                      <a:pt x="12119" y="17712"/>
                      <a:pt x="11862" y="18194"/>
                    </a:cubicBezTo>
                    <a:lnTo>
                      <a:pt x="12087" y="20219"/>
                    </a:lnTo>
                    <a:lnTo>
                      <a:pt x="1" y="39892"/>
                    </a:lnTo>
                    <a:lnTo>
                      <a:pt x="7137" y="44392"/>
                    </a:lnTo>
                    <a:lnTo>
                      <a:pt x="17359" y="34009"/>
                    </a:lnTo>
                    <a:lnTo>
                      <a:pt x="18580" y="36227"/>
                    </a:lnTo>
                    <a:cubicBezTo>
                      <a:pt x="19416" y="35166"/>
                      <a:pt x="20219" y="34074"/>
                      <a:pt x="20991" y="33045"/>
                    </a:cubicBezTo>
                    <a:cubicBezTo>
                      <a:pt x="20444" y="28995"/>
                      <a:pt x="20027" y="25234"/>
                      <a:pt x="20316" y="24559"/>
                    </a:cubicBezTo>
                    <a:cubicBezTo>
                      <a:pt x="20927" y="22984"/>
                      <a:pt x="19544" y="21762"/>
                      <a:pt x="17680" y="20219"/>
                    </a:cubicBezTo>
                    <a:cubicBezTo>
                      <a:pt x="15816" y="18644"/>
                      <a:pt x="16555" y="16651"/>
                      <a:pt x="16555" y="16651"/>
                    </a:cubicBezTo>
                    <a:lnTo>
                      <a:pt x="14112" y="14015"/>
                    </a:lnTo>
                    <a:cubicBezTo>
                      <a:pt x="14112" y="14015"/>
                      <a:pt x="14273" y="5497"/>
                      <a:pt x="14112" y="2090"/>
                    </a:cubicBezTo>
                    <a:cubicBezTo>
                      <a:pt x="14080" y="1543"/>
                      <a:pt x="14112" y="836"/>
                      <a:pt x="14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3564;p62">
                <a:extLst>
                  <a:ext uri="{FF2B5EF4-FFF2-40B4-BE49-F238E27FC236}">
                    <a16:creationId xmlns:a16="http://schemas.microsoft.com/office/drawing/2014/main" id="{9407690E-5DC7-FD9F-03A8-6FF8E650F4FC}"/>
                  </a:ext>
                </a:extLst>
              </p:cNvPr>
              <p:cNvSpPr/>
              <p:nvPr/>
            </p:nvSpPr>
            <p:spPr>
              <a:xfrm>
                <a:off x="1745500" y="2598325"/>
                <a:ext cx="511925" cy="1037475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41499" extrusionOk="0">
                    <a:moveTo>
                      <a:pt x="14144" y="0"/>
                    </a:moveTo>
                    <a:cubicBezTo>
                      <a:pt x="13566" y="129"/>
                      <a:pt x="13083" y="290"/>
                      <a:pt x="12633" y="483"/>
                    </a:cubicBezTo>
                    <a:lnTo>
                      <a:pt x="12601" y="483"/>
                    </a:lnTo>
                    <a:cubicBezTo>
                      <a:pt x="12473" y="515"/>
                      <a:pt x="12376" y="579"/>
                      <a:pt x="12248" y="643"/>
                    </a:cubicBezTo>
                    <a:cubicBezTo>
                      <a:pt x="12215" y="1093"/>
                      <a:pt x="12215" y="1608"/>
                      <a:pt x="12215" y="2186"/>
                    </a:cubicBezTo>
                    <a:cubicBezTo>
                      <a:pt x="12215" y="2926"/>
                      <a:pt x="12215" y="3761"/>
                      <a:pt x="12280" y="4726"/>
                    </a:cubicBezTo>
                    <a:cubicBezTo>
                      <a:pt x="12505" y="8037"/>
                      <a:pt x="12537" y="12087"/>
                      <a:pt x="12537" y="13726"/>
                    </a:cubicBezTo>
                    <a:cubicBezTo>
                      <a:pt x="12537" y="14208"/>
                      <a:pt x="12537" y="14498"/>
                      <a:pt x="12537" y="14498"/>
                    </a:cubicBezTo>
                    <a:lnTo>
                      <a:pt x="12505" y="14594"/>
                    </a:lnTo>
                    <a:cubicBezTo>
                      <a:pt x="12505" y="14594"/>
                      <a:pt x="12376" y="14851"/>
                      <a:pt x="12183" y="15301"/>
                    </a:cubicBezTo>
                    <a:cubicBezTo>
                      <a:pt x="12087" y="15430"/>
                      <a:pt x="12023" y="15623"/>
                      <a:pt x="11926" y="15815"/>
                    </a:cubicBezTo>
                    <a:lnTo>
                      <a:pt x="12087" y="17326"/>
                    </a:lnTo>
                    <a:lnTo>
                      <a:pt x="1" y="36999"/>
                    </a:lnTo>
                    <a:lnTo>
                      <a:pt x="7137" y="41499"/>
                    </a:lnTo>
                    <a:lnTo>
                      <a:pt x="16973" y="31534"/>
                    </a:lnTo>
                    <a:cubicBezTo>
                      <a:pt x="16941" y="31502"/>
                      <a:pt x="16941" y="31502"/>
                      <a:pt x="16941" y="31502"/>
                    </a:cubicBezTo>
                    <a:cubicBezTo>
                      <a:pt x="16362" y="30538"/>
                      <a:pt x="15976" y="29895"/>
                      <a:pt x="15944" y="29863"/>
                    </a:cubicBezTo>
                    <a:lnTo>
                      <a:pt x="20477" y="25877"/>
                    </a:lnTo>
                    <a:cubicBezTo>
                      <a:pt x="20316" y="24462"/>
                      <a:pt x="20219" y="23273"/>
                      <a:pt x="20219" y="22502"/>
                    </a:cubicBezTo>
                    <a:cubicBezTo>
                      <a:pt x="20219" y="22084"/>
                      <a:pt x="20252" y="21794"/>
                      <a:pt x="20316" y="21666"/>
                    </a:cubicBezTo>
                    <a:cubicBezTo>
                      <a:pt x="20412" y="21409"/>
                      <a:pt x="20444" y="21151"/>
                      <a:pt x="20444" y="20926"/>
                    </a:cubicBezTo>
                    <a:cubicBezTo>
                      <a:pt x="20477" y="19673"/>
                      <a:pt x="19223" y="18612"/>
                      <a:pt x="17680" y="17326"/>
                    </a:cubicBezTo>
                    <a:cubicBezTo>
                      <a:pt x="16651" y="16458"/>
                      <a:pt x="16426" y="15462"/>
                      <a:pt x="16426" y="14723"/>
                    </a:cubicBezTo>
                    <a:cubicBezTo>
                      <a:pt x="16426" y="14144"/>
                      <a:pt x="16555" y="13758"/>
                      <a:pt x="16555" y="13758"/>
                    </a:cubicBezTo>
                    <a:lnTo>
                      <a:pt x="14112" y="11122"/>
                    </a:lnTo>
                    <a:cubicBezTo>
                      <a:pt x="14112" y="11122"/>
                      <a:pt x="14176" y="7329"/>
                      <a:pt x="14176" y="3793"/>
                    </a:cubicBezTo>
                    <a:cubicBezTo>
                      <a:pt x="14176" y="2411"/>
                      <a:pt x="14176" y="1061"/>
                      <a:pt x="14144" y="0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3565;p62">
                <a:extLst>
                  <a:ext uri="{FF2B5EF4-FFF2-40B4-BE49-F238E27FC236}">
                    <a16:creationId xmlns:a16="http://schemas.microsoft.com/office/drawing/2014/main" id="{B44DFF9E-1D8E-485B-2604-CBC5CF826941}"/>
                  </a:ext>
                </a:extLst>
              </p:cNvPr>
              <p:cNvSpPr/>
              <p:nvPr/>
            </p:nvSpPr>
            <p:spPr>
              <a:xfrm>
                <a:off x="1655500" y="2517150"/>
                <a:ext cx="716850" cy="1242100"/>
              </a:xfrm>
              <a:custGeom>
                <a:avLst/>
                <a:gdLst/>
                <a:ahLst/>
                <a:cxnLst/>
                <a:rect l="l" t="t" r="r" b="b"/>
                <a:pathLst>
                  <a:path w="28674" h="49684" extrusionOk="0">
                    <a:moveTo>
                      <a:pt x="18741" y="547"/>
                    </a:moveTo>
                    <a:cubicBezTo>
                      <a:pt x="19062" y="547"/>
                      <a:pt x="19319" y="579"/>
                      <a:pt x="19608" y="612"/>
                    </a:cubicBezTo>
                    <a:cubicBezTo>
                      <a:pt x="20155" y="740"/>
                      <a:pt x="20476" y="837"/>
                      <a:pt x="20605" y="901"/>
                    </a:cubicBezTo>
                    <a:lnTo>
                      <a:pt x="20680" y="926"/>
                    </a:lnTo>
                    <a:lnTo>
                      <a:pt x="20680" y="926"/>
                    </a:lnTo>
                    <a:cubicBezTo>
                      <a:pt x="20746" y="1266"/>
                      <a:pt x="21097" y="3063"/>
                      <a:pt x="21473" y="4887"/>
                    </a:cubicBezTo>
                    <a:cubicBezTo>
                      <a:pt x="21666" y="5915"/>
                      <a:pt x="21859" y="6944"/>
                      <a:pt x="22019" y="7748"/>
                    </a:cubicBezTo>
                    <a:cubicBezTo>
                      <a:pt x="22116" y="8133"/>
                      <a:pt x="22180" y="8487"/>
                      <a:pt x="22244" y="8744"/>
                    </a:cubicBezTo>
                    <a:cubicBezTo>
                      <a:pt x="22276" y="9001"/>
                      <a:pt x="22309" y="9162"/>
                      <a:pt x="22341" y="9226"/>
                    </a:cubicBezTo>
                    <a:cubicBezTo>
                      <a:pt x="22341" y="9226"/>
                      <a:pt x="22341" y="9323"/>
                      <a:pt x="22373" y="9419"/>
                    </a:cubicBezTo>
                    <a:cubicBezTo>
                      <a:pt x="22469" y="10319"/>
                      <a:pt x="22694" y="13469"/>
                      <a:pt x="22887" y="16362"/>
                    </a:cubicBezTo>
                    <a:cubicBezTo>
                      <a:pt x="22984" y="17809"/>
                      <a:pt x="23080" y="19191"/>
                      <a:pt x="23177" y="20220"/>
                    </a:cubicBezTo>
                    <a:cubicBezTo>
                      <a:pt x="23241" y="21248"/>
                      <a:pt x="23273" y="21923"/>
                      <a:pt x="23273" y="21923"/>
                    </a:cubicBezTo>
                    <a:cubicBezTo>
                      <a:pt x="23273" y="21988"/>
                      <a:pt x="23305" y="22052"/>
                      <a:pt x="23369" y="22084"/>
                    </a:cubicBezTo>
                    <a:cubicBezTo>
                      <a:pt x="23369" y="22084"/>
                      <a:pt x="23659" y="22373"/>
                      <a:pt x="24077" y="22856"/>
                    </a:cubicBezTo>
                    <a:cubicBezTo>
                      <a:pt x="24752" y="23563"/>
                      <a:pt x="25748" y="24656"/>
                      <a:pt x="26584" y="25620"/>
                    </a:cubicBezTo>
                    <a:cubicBezTo>
                      <a:pt x="27034" y="26134"/>
                      <a:pt x="27387" y="26584"/>
                      <a:pt x="27677" y="26970"/>
                    </a:cubicBezTo>
                    <a:cubicBezTo>
                      <a:pt x="27837" y="27163"/>
                      <a:pt x="27934" y="27324"/>
                      <a:pt x="28030" y="27452"/>
                    </a:cubicBezTo>
                    <a:cubicBezTo>
                      <a:pt x="28080" y="27576"/>
                      <a:pt x="28129" y="27662"/>
                      <a:pt x="28150" y="27709"/>
                    </a:cubicBezTo>
                    <a:lnTo>
                      <a:pt x="28127" y="27709"/>
                    </a:lnTo>
                    <a:cubicBezTo>
                      <a:pt x="28127" y="27742"/>
                      <a:pt x="28062" y="27870"/>
                      <a:pt x="27998" y="28031"/>
                    </a:cubicBezTo>
                    <a:cubicBezTo>
                      <a:pt x="27645" y="28706"/>
                      <a:pt x="26777" y="29992"/>
                      <a:pt x="25652" y="31535"/>
                    </a:cubicBezTo>
                    <a:cubicBezTo>
                      <a:pt x="23948" y="33849"/>
                      <a:pt x="21698" y="36806"/>
                      <a:pt x="19705" y="39281"/>
                    </a:cubicBezTo>
                    <a:cubicBezTo>
                      <a:pt x="18708" y="40535"/>
                      <a:pt x="17776" y="41660"/>
                      <a:pt x="17037" y="42560"/>
                    </a:cubicBezTo>
                    <a:cubicBezTo>
                      <a:pt x="16298" y="43428"/>
                      <a:pt x="15719" y="44039"/>
                      <a:pt x="15462" y="44264"/>
                    </a:cubicBezTo>
                    <a:cubicBezTo>
                      <a:pt x="13957" y="45541"/>
                      <a:pt x="11024" y="48423"/>
                      <a:pt x="10359" y="49079"/>
                    </a:cubicBezTo>
                    <a:lnTo>
                      <a:pt x="10359" y="49079"/>
                    </a:lnTo>
                    <a:lnTo>
                      <a:pt x="627" y="43690"/>
                    </a:lnTo>
                    <a:lnTo>
                      <a:pt x="627" y="43690"/>
                    </a:lnTo>
                    <a:cubicBezTo>
                      <a:pt x="1267" y="42712"/>
                      <a:pt x="3940" y="38627"/>
                      <a:pt x="6686" y="34395"/>
                    </a:cubicBezTo>
                    <a:cubicBezTo>
                      <a:pt x="8262" y="31985"/>
                      <a:pt x="9869" y="29509"/>
                      <a:pt x="11090" y="27517"/>
                    </a:cubicBezTo>
                    <a:cubicBezTo>
                      <a:pt x="11733" y="26552"/>
                      <a:pt x="12247" y="25684"/>
                      <a:pt x="12665" y="25009"/>
                    </a:cubicBezTo>
                    <a:cubicBezTo>
                      <a:pt x="13051" y="24366"/>
                      <a:pt x="13308" y="23916"/>
                      <a:pt x="13437" y="23691"/>
                    </a:cubicBezTo>
                    <a:cubicBezTo>
                      <a:pt x="13758" y="22920"/>
                      <a:pt x="14433" y="21441"/>
                      <a:pt x="15012" y="20188"/>
                    </a:cubicBezTo>
                    <a:cubicBezTo>
                      <a:pt x="15301" y="19545"/>
                      <a:pt x="15590" y="18966"/>
                      <a:pt x="15783" y="18548"/>
                    </a:cubicBezTo>
                    <a:cubicBezTo>
                      <a:pt x="15976" y="18098"/>
                      <a:pt x="16105" y="17841"/>
                      <a:pt x="16105" y="17841"/>
                    </a:cubicBezTo>
                    <a:lnTo>
                      <a:pt x="16137" y="17745"/>
                    </a:lnTo>
                    <a:cubicBezTo>
                      <a:pt x="16137" y="17745"/>
                      <a:pt x="16137" y="17455"/>
                      <a:pt x="16137" y="16973"/>
                    </a:cubicBezTo>
                    <a:cubicBezTo>
                      <a:pt x="16137" y="15334"/>
                      <a:pt x="16105" y="11284"/>
                      <a:pt x="15880" y="7973"/>
                    </a:cubicBezTo>
                    <a:cubicBezTo>
                      <a:pt x="15815" y="7008"/>
                      <a:pt x="15815" y="6173"/>
                      <a:pt x="15815" y="5433"/>
                    </a:cubicBezTo>
                    <a:cubicBezTo>
                      <a:pt x="15815" y="2958"/>
                      <a:pt x="16105" y="1737"/>
                      <a:pt x="16265" y="1287"/>
                    </a:cubicBezTo>
                    <a:cubicBezTo>
                      <a:pt x="16265" y="1254"/>
                      <a:pt x="16330" y="1158"/>
                      <a:pt x="16490" y="1062"/>
                    </a:cubicBezTo>
                    <a:cubicBezTo>
                      <a:pt x="16683" y="933"/>
                      <a:pt x="17037" y="804"/>
                      <a:pt x="17455" y="708"/>
                    </a:cubicBezTo>
                    <a:cubicBezTo>
                      <a:pt x="17841" y="612"/>
                      <a:pt x="18291" y="547"/>
                      <a:pt x="18741" y="547"/>
                    </a:cubicBezTo>
                    <a:close/>
                    <a:moveTo>
                      <a:pt x="18741" y="1"/>
                    </a:moveTo>
                    <a:cubicBezTo>
                      <a:pt x="18098" y="1"/>
                      <a:pt x="17423" y="129"/>
                      <a:pt x="16908" y="290"/>
                    </a:cubicBezTo>
                    <a:cubicBezTo>
                      <a:pt x="16619" y="387"/>
                      <a:pt x="16394" y="483"/>
                      <a:pt x="16201" y="612"/>
                    </a:cubicBezTo>
                    <a:cubicBezTo>
                      <a:pt x="16008" y="772"/>
                      <a:pt x="15848" y="901"/>
                      <a:pt x="15751" y="1126"/>
                    </a:cubicBezTo>
                    <a:cubicBezTo>
                      <a:pt x="15558" y="1640"/>
                      <a:pt x="15269" y="2926"/>
                      <a:pt x="15269" y="5433"/>
                    </a:cubicBezTo>
                    <a:cubicBezTo>
                      <a:pt x="15269" y="6173"/>
                      <a:pt x="15301" y="7040"/>
                      <a:pt x="15365" y="8005"/>
                    </a:cubicBezTo>
                    <a:cubicBezTo>
                      <a:pt x="15558" y="11316"/>
                      <a:pt x="15590" y="15334"/>
                      <a:pt x="15590" y="16973"/>
                    </a:cubicBezTo>
                    <a:cubicBezTo>
                      <a:pt x="15590" y="17362"/>
                      <a:pt x="15590" y="17605"/>
                      <a:pt x="15590" y="17684"/>
                    </a:cubicBezTo>
                    <a:lnTo>
                      <a:pt x="15590" y="17684"/>
                    </a:lnTo>
                    <a:cubicBezTo>
                      <a:pt x="15329" y="18236"/>
                      <a:pt x="13547" y="22008"/>
                      <a:pt x="12922" y="23466"/>
                    </a:cubicBezTo>
                    <a:cubicBezTo>
                      <a:pt x="12858" y="23627"/>
                      <a:pt x="12601" y="24109"/>
                      <a:pt x="12215" y="24752"/>
                    </a:cubicBezTo>
                    <a:cubicBezTo>
                      <a:pt x="10801" y="27034"/>
                      <a:pt x="7779" y="31760"/>
                      <a:pt x="5079" y="35906"/>
                    </a:cubicBezTo>
                    <a:cubicBezTo>
                      <a:pt x="3729" y="37996"/>
                      <a:pt x="2476" y="39924"/>
                      <a:pt x="1543" y="41339"/>
                    </a:cubicBezTo>
                    <a:cubicBezTo>
                      <a:pt x="1093" y="42046"/>
                      <a:pt x="708" y="42624"/>
                      <a:pt x="450" y="43010"/>
                    </a:cubicBezTo>
                    <a:cubicBezTo>
                      <a:pt x="193" y="43396"/>
                      <a:pt x="33" y="43621"/>
                      <a:pt x="33" y="43621"/>
                    </a:cubicBezTo>
                    <a:cubicBezTo>
                      <a:pt x="0" y="43685"/>
                      <a:pt x="0" y="43782"/>
                      <a:pt x="0" y="43846"/>
                    </a:cubicBezTo>
                    <a:cubicBezTo>
                      <a:pt x="33" y="43910"/>
                      <a:pt x="65" y="43974"/>
                      <a:pt x="129" y="44007"/>
                    </a:cubicBezTo>
                    <a:lnTo>
                      <a:pt x="10287" y="49664"/>
                    </a:lnTo>
                    <a:cubicBezTo>
                      <a:pt x="10322" y="49676"/>
                      <a:pt x="10362" y="49683"/>
                      <a:pt x="10402" y="49683"/>
                    </a:cubicBezTo>
                    <a:cubicBezTo>
                      <a:pt x="10473" y="49683"/>
                      <a:pt x="10547" y="49661"/>
                      <a:pt x="10608" y="49600"/>
                    </a:cubicBezTo>
                    <a:cubicBezTo>
                      <a:pt x="10608" y="49600"/>
                      <a:pt x="10833" y="49375"/>
                      <a:pt x="11187" y="49021"/>
                    </a:cubicBezTo>
                    <a:cubicBezTo>
                      <a:pt x="12247" y="47993"/>
                      <a:pt x="14562" y="45742"/>
                      <a:pt x="15815" y="44682"/>
                    </a:cubicBezTo>
                    <a:cubicBezTo>
                      <a:pt x="16040" y="44489"/>
                      <a:pt x="16394" y="44103"/>
                      <a:pt x="16876" y="43557"/>
                    </a:cubicBezTo>
                    <a:cubicBezTo>
                      <a:pt x="18516" y="41724"/>
                      <a:pt x="21441" y="38028"/>
                      <a:pt x="23980" y="34685"/>
                    </a:cubicBezTo>
                    <a:cubicBezTo>
                      <a:pt x="25234" y="33013"/>
                      <a:pt x="26391" y="31406"/>
                      <a:pt x="27259" y="30184"/>
                    </a:cubicBezTo>
                    <a:cubicBezTo>
                      <a:pt x="27677" y="29574"/>
                      <a:pt x="28030" y="29027"/>
                      <a:pt x="28255" y="28642"/>
                    </a:cubicBezTo>
                    <a:cubicBezTo>
                      <a:pt x="28384" y="28417"/>
                      <a:pt x="28480" y="28256"/>
                      <a:pt x="28545" y="28095"/>
                    </a:cubicBezTo>
                    <a:cubicBezTo>
                      <a:pt x="28577" y="28031"/>
                      <a:pt x="28609" y="27967"/>
                      <a:pt x="28641" y="27902"/>
                    </a:cubicBezTo>
                    <a:cubicBezTo>
                      <a:pt x="28673" y="27838"/>
                      <a:pt x="28673" y="27774"/>
                      <a:pt x="28673" y="27709"/>
                    </a:cubicBezTo>
                    <a:lnTo>
                      <a:pt x="28673" y="27645"/>
                    </a:lnTo>
                    <a:cubicBezTo>
                      <a:pt x="28641" y="27452"/>
                      <a:pt x="28512" y="27259"/>
                      <a:pt x="28384" y="27034"/>
                    </a:cubicBezTo>
                    <a:cubicBezTo>
                      <a:pt x="27837" y="26231"/>
                      <a:pt x="26712" y="24913"/>
                      <a:pt x="25684" y="23788"/>
                    </a:cubicBezTo>
                    <a:cubicBezTo>
                      <a:pt x="24804" y="22826"/>
                      <a:pt x="24019" y="21982"/>
                      <a:pt x="23810" y="21757"/>
                    </a:cubicBezTo>
                    <a:lnTo>
                      <a:pt x="23810" y="21757"/>
                    </a:lnTo>
                    <a:cubicBezTo>
                      <a:pt x="23764" y="21131"/>
                      <a:pt x="23567" y="18418"/>
                      <a:pt x="23369" y="15655"/>
                    </a:cubicBezTo>
                    <a:cubicBezTo>
                      <a:pt x="23273" y="14080"/>
                      <a:pt x="23144" y="12505"/>
                      <a:pt x="23048" y="11284"/>
                    </a:cubicBezTo>
                    <a:cubicBezTo>
                      <a:pt x="23016" y="10673"/>
                      <a:pt x="22984" y="10158"/>
                      <a:pt x="22919" y="9805"/>
                    </a:cubicBezTo>
                    <a:cubicBezTo>
                      <a:pt x="22919" y="9612"/>
                      <a:pt x="22919" y="9451"/>
                      <a:pt x="22887" y="9355"/>
                    </a:cubicBezTo>
                    <a:cubicBezTo>
                      <a:pt x="22887" y="9291"/>
                      <a:pt x="22887" y="9226"/>
                      <a:pt x="22887" y="9194"/>
                    </a:cubicBezTo>
                    <a:lnTo>
                      <a:pt x="22855" y="9098"/>
                    </a:lnTo>
                    <a:cubicBezTo>
                      <a:pt x="22855" y="9066"/>
                      <a:pt x="22823" y="8873"/>
                      <a:pt x="22759" y="8648"/>
                    </a:cubicBezTo>
                    <a:cubicBezTo>
                      <a:pt x="22566" y="7748"/>
                      <a:pt x="22180" y="5787"/>
                      <a:pt x="21826" y="4019"/>
                    </a:cubicBezTo>
                    <a:cubicBezTo>
                      <a:pt x="21666" y="3151"/>
                      <a:pt x="21505" y="2347"/>
                      <a:pt x="21376" y="1737"/>
                    </a:cubicBezTo>
                    <a:cubicBezTo>
                      <a:pt x="21248" y="1126"/>
                      <a:pt x="21184" y="772"/>
                      <a:pt x="21184" y="772"/>
                    </a:cubicBezTo>
                    <a:lnTo>
                      <a:pt x="21182" y="772"/>
                    </a:lnTo>
                    <a:lnTo>
                      <a:pt x="21182" y="772"/>
                    </a:lnTo>
                    <a:cubicBezTo>
                      <a:pt x="21173" y="660"/>
                      <a:pt x="21114" y="577"/>
                      <a:pt x="21055" y="547"/>
                    </a:cubicBezTo>
                    <a:cubicBezTo>
                      <a:pt x="20959" y="451"/>
                      <a:pt x="20862" y="387"/>
                      <a:pt x="20637" y="322"/>
                    </a:cubicBezTo>
                    <a:cubicBezTo>
                      <a:pt x="20444" y="258"/>
                      <a:pt x="20155" y="194"/>
                      <a:pt x="19705" y="97"/>
                    </a:cubicBezTo>
                    <a:cubicBezTo>
                      <a:pt x="19383" y="33"/>
                      <a:pt x="19062" y="1"/>
                      <a:pt x="18741" y="1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3566;p62">
                <a:extLst>
                  <a:ext uri="{FF2B5EF4-FFF2-40B4-BE49-F238E27FC236}">
                    <a16:creationId xmlns:a16="http://schemas.microsoft.com/office/drawing/2014/main" id="{0BBAC185-98FB-555D-CB54-5373B4C577ED}"/>
                  </a:ext>
                </a:extLst>
              </p:cNvPr>
              <p:cNvSpPr/>
              <p:nvPr/>
            </p:nvSpPr>
            <p:spPr>
              <a:xfrm>
                <a:off x="2159350" y="2939125"/>
                <a:ext cx="140675" cy="18560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7424" extrusionOk="0">
                    <a:moveTo>
                      <a:pt x="934" y="0"/>
                    </a:moveTo>
                    <a:cubicBezTo>
                      <a:pt x="442" y="0"/>
                      <a:pt x="1" y="126"/>
                      <a:pt x="1" y="126"/>
                    </a:cubicBezTo>
                    <a:cubicBezTo>
                      <a:pt x="1" y="126"/>
                      <a:pt x="1" y="2859"/>
                      <a:pt x="1319" y="4530"/>
                    </a:cubicBezTo>
                    <a:cubicBezTo>
                      <a:pt x="2637" y="6169"/>
                      <a:pt x="5626" y="7423"/>
                      <a:pt x="5626" y="7423"/>
                    </a:cubicBezTo>
                    <a:cubicBezTo>
                      <a:pt x="5626" y="7423"/>
                      <a:pt x="4726" y="5269"/>
                      <a:pt x="4598" y="4626"/>
                    </a:cubicBezTo>
                    <a:cubicBezTo>
                      <a:pt x="4469" y="3984"/>
                      <a:pt x="3569" y="3534"/>
                      <a:pt x="3055" y="2634"/>
                    </a:cubicBezTo>
                    <a:cubicBezTo>
                      <a:pt x="2540" y="1733"/>
                      <a:pt x="1962" y="319"/>
                      <a:pt x="1962" y="319"/>
                    </a:cubicBezTo>
                    <a:cubicBezTo>
                      <a:pt x="1700" y="71"/>
                      <a:pt x="1302" y="0"/>
                      <a:pt x="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3567;p62">
                <a:extLst>
                  <a:ext uri="{FF2B5EF4-FFF2-40B4-BE49-F238E27FC236}">
                    <a16:creationId xmlns:a16="http://schemas.microsoft.com/office/drawing/2014/main" id="{1E86976C-E61E-B9D2-FD85-C87B3D0E32E2}"/>
                  </a:ext>
                </a:extLst>
              </p:cNvPr>
              <p:cNvSpPr/>
              <p:nvPr/>
            </p:nvSpPr>
            <p:spPr>
              <a:xfrm>
                <a:off x="2152925" y="2932625"/>
                <a:ext cx="154325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7960" extrusionOk="0">
                    <a:moveTo>
                      <a:pt x="1158" y="547"/>
                    </a:moveTo>
                    <a:cubicBezTo>
                      <a:pt x="1459" y="547"/>
                      <a:pt x="1789" y="603"/>
                      <a:pt x="1988" y="769"/>
                    </a:cubicBezTo>
                    <a:lnTo>
                      <a:pt x="1988" y="769"/>
                    </a:lnTo>
                    <a:cubicBezTo>
                      <a:pt x="2106" y="1047"/>
                      <a:pt x="2609" y="2207"/>
                      <a:pt x="3087" y="3022"/>
                    </a:cubicBezTo>
                    <a:cubicBezTo>
                      <a:pt x="3376" y="3504"/>
                      <a:pt x="3730" y="3858"/>
                      <a:pt x="4051" y="4179"/>
                    </a:cubicBezTo>
                    <a:cubicBezTo>
                      <a:pt x="4212" y="4308"/>
                      <a:pt x="4340" y="4469"/>
                      <a:pt x="4437" y="4597"/>
                    </a:cubicBezTo>
                    <a:cubicBezTo>
                      <a:pt x="4533" y="4726"/>
                      <a:pt x="4597" y="4822"/>
                      <a:pt x="4597" y="4919"/>
                    </a:cubicBezTo>
                    <a:cubicBezTo>
                      <a:pt x="4630" y="5111"/>
                      <a:pt x="4726" y="5369"/>
                      <a:pt x="4822" y="5690"/>
                    </a:cubicBezTo>
                    <a:cubicBezTo>
                      <a:pt x="4999" y="6166"/>
                      <a:pt x="5223" y="6747"/>
                      <a:pt x="5390" y="7176"/>
                    </a:cubicBezTo>
                    <a:lnTo>
                      <a:pt x="5390" y="7176"/>
                    </a:lnTo>
                    <a:cubicBezTo>
                      <a:pt x="5028" y="6998"/>
                      <a:pt x="4537" y="6740"/>
                      <a:pt x="4019" y="6429"/>
                    </a:cubicBezTo>
                    <a:cubicBezTo>
                      <a:pt x="3183" y="5947"/>
                      <a:pt x="2315" y="5304"/>
                      <a:pt x="1769" y="4597"/>
                    </a:cubicBezTo>
                    <a:cubicBezTo>
                      <a:pt x="1190" y="3858"/>
                      <a:pt x="869" y="2829"/>
                      <a:pt x="708" y="1993"/>
                    </a:cubicBezTo>
                    <a:cubicBezTo>
                      <a:pt x="595" y="1385"/>
                      <a:pt x="562" y="871"/>
                      <a:pt x="552" y="596"/>
                    </a:cubicBezTo>
                    <a:lnTo>
                      <a:pt x="552" y="596"/>
                    </a:lnTo>
                    <a:cubicBezTo>
                      <a:pt x="704" y="570"/>
                      <a:pt x="925" y="547"/>
                      <a:pt x="1158" y="547"/>
                    </a:cubicBezTo>
                    <a:close/>
                    <a:moveTo>
                      <a:pt x="1158" y="1"/>
                    </a:moveTo>
                    <a:cubicBezTo>
                      <a:pt x="644" y="1"/>
                      <a:pt x="226" y="129"/>
                      <a:pt x="194" y="129"/>
                    </a:cubicBezTo>
                    <a:cubicBezTo>
                      <a:pt x="97" y="161"/>
                      <a:pt x="33" y="226"/>
                      <a:pt x="1" y="322"/>
                    </a:cubicBezTo>
                    <a:lnTo>
                      <a:pt x="1" y="386"/>
                    </a:lnTo>
                    <a:cubicBezTo>
                      <a:pt x="1" y="483"/>
                      <a:pt x="1" y="1190"/>
                      <a:pt x="162" y="2090"/>
                    </a:cubicBezTo>
                    <a:cubicBezTo>
                      <a:pt x="354" y="2990"/>
                      <a:pt x="676" y="4083"/>
                      <a:pt x="1351" y="4951"/>
                    </a:cubicBezTo>
                    <a:cubicBezTo>
                      <a:pt x="2058" y="5819"/>
                      <a:pt x="3151" y="6558"/>
                      <a:pt x="4083" y="7104"/>
                    </a:cubicBezTo>
                    <a:cubicBezTo>
                      <a:pt x="5015" y="7619"/>
                      <a:pt x="5787" y="7940"/>
                      <a:pt x="5787" y="7940"/>
                    </a:cubicBezTo>
                    <a:cubicBezTo>
                      <a:pt x="5822" y="7952"/>
                      <a:pt x="5857" y="7959"/>
                      <a:pt x="5893" y="7959"/>
                    </a:cubicBezTo>
                    <a:cubicBezTo>
                      <a:pt x="5954" y="7959"/>
                      <a:pt x="6015" y="7937"/>
                      <a:pt x="6076" y="7876"/>
                    </a:cubicBezTo>
                    <a:cubicBezTo>
                      <a:pt x="6140" y="7812"/>
                      <a:pt x="6173" y="7683"/>
                      <a:pt x="6140" y="7587"/>
                    </a:cubicBezTo>
                    <a:cubicBezTo>
                      <a:pt x="6140" y="7587"/>
                      <a:pt x="5915" y="7040"/>
                      <a:pt x="5690" y="6429"/>
                    </a:cubicBezTo>
                    <a:cubicBezTo>
                      <a:pt x="5562" y="6108"/>
                      <a:pt x="5433" y="5787"/>
                      <a:pt x="5337" y="5497"/>
                    </a:cubicBezTo>
                    <a:cubicBezTo>
                      <a:pt x="5240" y="5208"/>
                      <a:pt x="5144" y="4951"/>
                      <a:pt x="5144" y="4822"/>
                    </a:cubicBezTo>
                    <a:cubicBezTo>
                      <a:pt x="5080" y="4597"/>
                      <a:pt x="4983" y="4436"/>
                      <a:pt x="4855" y="4244"/>
                    </a:cubicBezTo>
                    <a:cubicBezTo>
                      <a:pt x="4469" y="3761"/>
                      <a:pt x="3890" y="3376"/>
                      <a:pt x="3537" y="2765"/>
                    </a:cubicBezTo>
                    <a:cubicBezTo>
                      <a:pt x="3280" y="2315"/>
                      <a:pt x="3022" y="1768"/>
                      <a:pt x="2829" y="1286"/>
                    </a:cubicBezTo>
                    <a:cubicBezTo>
                      <a:pt x="2701" y="1061"/>
                      <a:pt x="2637" y="868"/>
                      <a:pt x="2572" y="708"/>
                    </a:cubicBezTo>
                    <a:cubicBezTo>
                      <a:pt x="2508" y="579"/>
                      <a:pt x="2476" y="483"/>
                      <a:pt x="2476" y="483"/>
                    </a:cubicBezTo>
                    <a:lnTo>
                      <a:pt x="2412" y="386"/>
                    </a:lnTo>
                    <a:cubicBezTo>
                      <a:pt x="2026" y="65"/>
                      <a:pt x="1544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7" name="Google Shape;3568;p62">
                <a:extLst>
                  <a:ext uri="{FF2B5EF4-FFF2-40B4-BE49-F238E27FC236}">
                    <a16:creationId xmlns:a16="http://schemas.microsoft.com/office/drawing/2014/main" id="{42C6C6A9-0F90-157A-6033-8E1D1DC0215A}"/>
                  </a:ext>
                </a:extLst>
              </p:cNvPr>
              <p:cNvSpPr/>
              <p:nvPr/>
            </p:nvSpPr>
            <p:spPr>
              <a:xfrm>
                <a:off x="2144100" y="3174525"/>
                <a:ext cx="314225" cy="554975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22199" extrusionOk="0">
                    <a:moveTo>
                      <a:pt x="7683" y="0"/>
                    </a:moveTo>
                    <a:lnTo>
                      <a:pt x="0" y="6815"/>
                    </a:lnTo>
                    <a:cubicBezTo>
                      <a:pt x="0" y="6815"/>
                      <a:pt x="3118" y="11861"/>
                      <a:pt x="4565" y="14754"/>
                    </a:cubicBezTo>
                    <a:cubicBezTo>
                      <a:pt x="6043" y="17679"/>
                      <a:pt x="8004" y="21923"/>
                      <a:pt x="9676" y="22180"/>
                    </a:cubicBezTo>
                    <a:cubicBezTo>
                      <a:pt x="9758" y="22192"/>
                      <a:pt x="9839" y="22198"/>
                      <a:pt x="9918" y="22198"/>
                    </a:cubicBezTo>
                    <a:cubicBezTo>
                      <a:pt x="11474" y="22198"/>
                      <a:pt x="12380" y="19885"/>
                      <a:pt x="12472" y="18997"/>
                    </a:cubicBezTo>
                    <a:cubicBezTo>
                      <a:pt x="12569" y="18065"/>
                      <a:pt x="11186" y="16297"/>
                      <a:pt x="10640" y="12504"/>
                    </a:cubicBezTo>
                    <a:cubicBezTo>
                      <a:pt x="10061" y="8711"/>
                      <a:pt x="8872" y="1382"/>
                      <a:pt x="8872" y="1382"/>
                    </a:cubicBezTo>
                    <a:lnTo>
                      <a:pt x="7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8" name="Google Shape;3569;p62">
                <a:extLst>
                  <a:ext uri="{FF2B5EF4-FFF2-40B4-BE49-F238E27FC236}">
                    <a16:creationId xmlns:a16="http://schemas.microsoft.com/office/drawing/2014/main" id="{1BBABDAA-CEAC-E28B-7920-9113E3060CE4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0" y="3987"/>
                      <a:pt x="418" y="4662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3570;p62">
                <a:extLst>
                  <a:ext uri="{FF2B5EF4-FFF2-40B4-BE49-F238E27FC236}">
                    <a16:creationId xmlns:a16="http://schemas.microsoft.com/office/drawing/2014/main" id="{481F6390-6B09-D234-7057-65E950801940}"/>
                  </a:ext>
                </a:extLst>
              </p:cNvPr>
              <p:cNvSpPr/>
              <p:nvPr/>
            </p:nvSpPr>
            <p:spPr>
              <a:xfrm>
                <a:off x="2169800" y="3376225"/>
                <a:ext cx="141475" cy="24352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9741" extrusionOk="0">
                    <a:moveTo>
                      <a:pt x="5658" y="9740"/>
                    </a:moveTo>
                    <a:lnTo>
                      <a:pt x="387" y="0"/>
                    </a:lnTo>
                    <a:lnTo>
                      <a:pt x="1" y="418"/>
                    </a:lnTo>
                    <a:lnTo>
                      <a:pt x="1" y="418"/>
                    </a:lnTo>
                    <a:lnTo>
                      <a:pt x="387" y="0"/>
                    </a:lnTo>
                    <a:lnTo>
                      <a:pt x="5658" y="9740"/>
                    </a:lnTo>
                    <a:lnTo>
                      <a:pt x="5658" y="97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0" name="Google Shape;3571;p62">
                <a:extLst>
                  <a:ext uri="{FF2B5EF4-FFF2-40B4-BE49-F238E27FC236}">
                    <a16:creationId xmlns:a16="http://schemas.microsoft.com/office/drawing/2014/main" id="{21EA1E67-45D6-A0A9-02C4-91E3780DEB9F}"/>
                  </a:ext>
                </a:extLst>
              </p:cNvPr>
              <p:cNvSpPr/>
              <p:nvPr/>
            </p:nvSpPr>
            <p:spPr>
              <a:xfrm>
                <a:off x="2144100" y="3245225"/>
                <a:ext cx="16717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14981" extrusionOk="0">
                    <a:moveTo>
                      <a:pt x="4533" y="1"/>
                    </a:moveTo>
                    <a:lnTo>
                      <a:pt x="0" y="3987"/>
                    </a:lnTo>
                    <a:cubicBezTo>
                      <a:pt x="32" y="4019"/>
                      <a:pt x="418" y="4662"/>
                      <a:pt x="997" y="5626"/>
                    </a:cubicBezTo>
                    <a:cubicBezTo>
                      <a:pt x="997" y="5626"/>
                      <a:pt x="997" y="5626"/>
                      <a:pt x="1029" y="5658"/>
                    </a:cubicBezTo>
                    <a:lnTo>
                      <a:pt x="1415" y="5240"/>
                    </a:lnTo>
                    <a:lnTo>
                      <a:pt x="6686" y="14980"/>
                    </a:lnTo>
                    <a:cubicBezTo>
                      <a:pt x="6686" y="14980"/>
                      <a:pt x="5143" y="5690"/>
                      <a:pt x="4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1" name="Google Shape;3572;p62">
                <a:extLst>
                  <a:ext uri="{FF2B5EF4-FFF2-40B4-BE49-F238E27FC236}">
                    <a16:creationId xmlns:a16="http://schemas.microsoft.com/office/drawing/2014/main" id="{F86621C0-8B8D-7BFC-2CB8-44FEC72F1095}"/>
                  </a:ext>
                </a:extLst>
              </p:cNvPr>
              <p:cNvSpPr/>
              <p:nvPr/>
            </p:nvSpPr>
            <p:spPr>
              <a:xfrm>
                <a:off x="2136850" y="3167975"/>
                <a:ext cx="325500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13020" h="22732" extrusionOk="0">
                    <a:moveTo>
                      <a:pt x="7975" y="0"/>
                    </a:moveTo>
                    <a:cubicBezTo>
                      <a:pt x="7915" y="0"/>
                      <a:pt x="7857" y="24"/>
                      <a:pt x="7812" y="69"/>
                    </a:cubicBezTo>
                    <a:cubicBezTo>
                      <a:pt x="7683" y="166"/>
                      <a:pt x="7683" y="326"/>
                      <a:pt x="7780" y="455"/>
                    </a:cubicBezTo>
                    <a:lnTo>
                      <a:pt x="8920" y="1785"/>
                    </a:lnTo>
                    <a:lnTo>
                      <a:pt x="8920" y="1785"/>
                    </a:lnTo>
                    <a:cubicBezTo>
                      <a:pt x="8946" y="1967"/>
                      <a:pt x="9005" y="2366"/>
                      <a:pt x="9098" y="2898"/>
                    </a:cubicBezTo>
                    <a:cubicBezTo>
                      <a:pt x="9451" y="5148"/>
                      <a:pt x="10223" y="9970"/>
                      <a:pt x="10641" y="12798"/>
                    </a:cubicBezTo>
                    <a:cubicBezTo>
                      <a:pt x="10930" y="14663"/>
                      <a:pt x="11412" y="16045"/>
                      <a:pt x="11798" y="17074"/>
                    </a:cubicBezTo>
                    <a:cubicBezTo>
                      <a:pt x="11991" y="17588"/>
                      <a:pt x="12184" y="18038"/>
                      <a:pt x="12280" y="18359"/>
                    </a:cubicBezTo>
                    <a:cubicBezTo>
                      <a:pt x="12409" y="18713"/>
                      <a:pt x="12505" y="19002"/>
                      <a:pt x="12505" y="19163"/>
                    </a:cubicBezTo>
                    <a:lnTo>
                      <a:pt x="12473" y="19227"/>
                    </a:lnTo>
                    <a:cubicBezTo>
                      <a:pt x="12441" y="19613"/>
                      <a:pt x="12216" y="20384"/>
                      <a:pt x="11798" y="21060"/>
                    </a:cubicBezTo>
                    <a:cubicBezTo>
                      <a:pt x="11605" y="21381"/>
                      <a:pt x="11348" y="21670"/>
                      <a:pt x="11091" y="21863"/>
                    </a:cubicBezTo>
                    <a:cubicBezTo>
                      <a:pt x="10834" y="22088"/>
                      <a:pt x="10544" y="22185"/>
                      <a:pt x="10223" y="22185"/>
                    </a:cubicBezTo>
                    <a:lnTo>
                      <a:pt x="10030" y="22185"/>
                    </a:lnTo>
                    <a:cubicBezTo>
                      <a:pt x="9709" y="22152"/>
                      <a:pt x="9291" y="21863"/>
                      <a:pt x="8873" y="21413"/>
                    </a:cubicBezTo>
                    <a:cubicBezTo>
                      <a:pt x="8230" y="20706"/>
                      <a:pt x="7555" y="19645"/>
                      <a:pt x="6912" y="18456"/>
                    </a:cubicBezTo>
                    <a:cubicBezTo>
                      <a:pt x="6269" y="17266"/>
                      <a:pt x="5658" y="16013"/>
                      <a:pt x="5112" y="14920"/>
                    </a:cubicBezTo>
                    <a:cubicBezTo>
                      <a:pt x="3633" y="11963"/>
                      <a:pt x="547" y="6948"/>
                      <a:pt x="547" y="6948"/>
                    </a:cubicBezTo>
                    <a:cubicBezTo>
                      <a:pt x="483" y="6862"/>
                      <a:pt x="390" y="6819"/>
                      <a:pt x="297" y="6819"/>
                    </a:cubicBezTo>
                    <a:cubicBezTo>
                      <a:pt x="251" y="6819"/>
                      <a:pt x="204" y="6830"/>
                      <a:pt x="162" y="6852"/>
                    </a:cubicBezTo>
                    <a:cubicBezTo>
                      <a:pt x="33" y="6916"/>
                      <a:pt x="1" y="7109"/>
                      <a:pt x="65" y="7237"/>
                    </a:cubicBezTo>
                    <a:cubicBezTo>
                      <a:pt x="65" y="7237"/>
                      <a:pt x="258" y="7527"/>
                      <a:pt x="580" y="8041"/>
                    </a:cubicBezTo>
                    <a:cubicBezTo>
                      <a:pt x="1512" y="9616"/>
                      <a:pt x="3537" y="12991"/>
                      <a:pt x="4630" y="15145"/>
                    </a:cubicBezTo>
                    <a:cubicBezTo>
                      <a:pt x="5369" y="16591"/>
                      <a:pt x="6205" y="18392"/>
                      <a:pt x="7105" y="19870"/>
                    </a:cubicBezTo>
                    <a:cubicBezTo>
                      <a:pt x="7555" y="20609"/>
                      <a:pt x="8005" y="21285"/>
                      <a:pt x="8487" y="21767"/>
                    </a:cubicBezTo>
                    <a:cubicBezTo>
                      <a:pt x="8937" y="22281"/>
                      <a:pt x="9419" y="22635"/>
                      <a:pt x="9934" y="22699"/>
                    </a:cubicBezTo>
                    <a:cubicBezTo>
                      <a:pt x="10030" y="22731"/>
                      <a:pt x="10126" y="22731"/>
                      <a:pt x="10223" y="22731"/>
                    </a:cubicBezTo>
                    <a:cubicBezTo>
                      <a:pt x="10673" y="22731"/>
                      <a:pt x="11091" y="22570"/>
                      <a:pt x="11412" y="22313"/>
                    </a:cubicBezTo>
                    <a:cubicBezTo>
                      <a:pt x="11926" y="21895"/>
                      <a:pt x="12312" y="21349"/>
                      <a:pt x="12569" y="20770"/>
                    </a:cubicBezTo>
                    <a:cubicBezTo>
                      <a:pt x="12827" y="20192"/>
                      <a:pt x="12987" y="19645"/>
                      <a:pt x="13019" y="19292"/>
                    </a:cubicBezTo>
                    <a:lnTo>
                      <a:pt x="13019" y="19163"/>
                    </a:lnTo>
                    <a:cubicBezTo>
                      <a:pt x="13019" y="18874"/>
                      <a:pt x="12923" y="18552"/>
                      <a:pt x="12794" y="18199"/>
                    </a:cubicBezTo>
                    <a:cubicBezTo>
                      <a:pt x="12409" y="17074"/>
                      <a:pt x="11605" y="15434"/>
                      <a:pt x="11187" y="12734"/>
                    </a:cubicBezTo>
                    <a:cubicBezTo>
                      <a:pt x="10609" y="8941"/>
                      <a:pt x="9419" y="1612"/>
                      <a:pt x="9419" y="1612"/>
                    </a:cubicBezTo>
                    <a:cubicBezTo>
                      <a:pt x="9419" y="1548"/>
                      <a:pt x="9387" y="1516"/>
                      <a:pt x="9355" y="1484"/>
                    </a:cubicBezTo>
                    <a:lnTo>
                      <a:pt x="8166" y="101"/>
                    </a:lnTo>
                    <a:cubicBezTo>
                      <a:pt x="8114" y="32"/>
                      <a:pt x="8044" y="0"/>
                      <a:pt x="7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3573;p62">
                <a:extLst>
                  <a:ext uri="{FF2B5EF4-FFF2-40B4-BE49-F238E27FC236}">
                    <a16:creationId xmlns:a16="http://schemas.microsoft.com/office/drawing/2014/main" id="{7BF138B9-DADE-5668-133B-5F3003041885}"/>
                  </a:ext>
                </a:extLst>
              </p:cNvPr>
              <p:cNvSpPr/>
              <p:nvPr/>
            </p:nvSpPr>
            <p:spPr>
              <a:xfrm>
                <a:off x="2314450" y="3589175"/>
                <a:ext cx="147900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613" extrusionOk="0">
                    <a:moveTo>
                      <a:pt x="4983" y="1"/>
                    </a:moveTo>
                    <a:cubicBezTo>
                      <a:pt x="4501" y="547"/>
                      <a:pt x="3762" y="1158"/>
                      <a:pt x="2605" y="1672"/>
                    </a:cubicBezTo>
                    <a:cubicBezTo>
                      <a:pt x="1544" y="2154"/>
                      <a:pt x="644" y="2379"/>
                      <a:pt x="1" y="2476"/>
                    </a:cubicBezTo>
                    <a:cubicBezTo>
                      <a:pt x="965" y="4147"/>
                      <a:pt x="1962" y="5465"/>
                      <a:pt x="2862" y="5594"/>
                    </a:cubicBezTo>
                    <a:cubicBezTo>
                      <a:pt x="2944" y="5606"/>
                      <a:pt x="3025" y="5612"/>
                      <a:pt x="3104" y="5612"/>
                    </a:cubicBezTo>
                    <a:cubicBezTo>
                      <a:pt x="4660" y="5612"/>
                      <a:pt x="5566" y="3299"/>
                      <a:pt x="5658" y="2411"/>
                    </a:cubicBezTo>
                    <a:cubicBezTo>
                      <a:pt x="5690" y="1865"/>
                      <a:pt x="5915" y="290"/>
                      <a:pt x="49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3574;p62">
                <a:extLst>
                  <a:ext uri="{FF2B5EF4-FFF2-40B4-BE49-F238E27FC236}">
                    <a16:creationId xmlns:a16="http://schemas.microsoft.com/office/drawing/2014/main" id="{6C9E5A80-107C-0BF2-25C0-662FFA1C8E4F}"/>
                  </a:ext>
                </a:extLst>
              </p:cNvPr>
              <p:cNvSpPr/>
              <p:nvPr/>
            </p:nvSpPr>
            <p:spPr>
              <a:xfrm>
                <a:off x="2307225" y="3582450"/>
                <a:ext cx="156725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6153" extrusionOk="0">
                    <a:moveTo>
                      <a:pt x="5359" y="606"/>
                    </a:moveTo>
                    <a:cubicBezTo>
                      <a:pt x="5470" y="689"/>
                      <a:pt x="5548" y="817"/>
                      <a:pt x="5594" y="977"/>
                    </a:cubicBezTo>
                    <a:cubicBezTo>
                      <a:pt x="5690" y="1202"/>
                      <a:pt x="5722" y="1523"/>
                      <a:pt x="5722" y="1813"/>
                    </a:cubicBezTo>
                    <a:cubicBezTo>
                      <a:pt x="5722" y="2166"/>
                      <a:pt x="5690" y="2455"/>
                      <a:pt x="5658" y="2648"/>
                    </a:cubicBezTo>
                    <a:cubicBezTo>
                      <a:pt x="5626" y="3034"/>
                      <a:pt x="5401" y="3805"/>
                      <a:pt x="4983" y="4481"/>
                    </a:cubicBezTo>
                    <a:cubicBezTo>
                      <a:pt x="4790" y="4802"/>
                      <a:pt x="4533" y="5091"/>
                      <a:pt x="4276" y="5284"/>
                    </a:cubicBezTo>
                    <a:cubicBezTo>
                      <a:pt x="4019" y="5509"/>
                      <a:pt x="3729" y="5606"/>
                      <a:pt x="3408" y="5606"/>
                    </a:cubicBezTo>
                    <a:lnTo>
                      <a:pt x="3215" y="5606"/>
                    </a:lnTo>
                    <a:cubicBezTo>
                      <a:pt x="2861" y="5541"/>
                      <a:pt x="2411" y="5252"/>
                      <a:pt x="1929" y="4706"/>
                    </a:cubicBezTo>
                    <a:cubicBezTo>
                      <a:pt x="1540" y="4233"/>
                      <a:pt x="1126" y="3615"/>
                      <a:pt x="709" y="2936"/>
                    </a:cubicBezTo>
                    <a:lnTo>
                      <a:pt x="709" y="2936"/>
                    </a:lnTo>
                    <a:cubicBezTo>
                      <a:pt x="1328" y="2816"/>
                      <a:pt x="2094" y="2593"/>
                      <a:pt x="2990" y="2198"/>
                    </a:cubicBezTo>
                    <a:cubicBezTo>
                      <a:pt x="4077" y="1728"/>
                      <a:pt x="4842" y="1123"/>
                      <a:pt x="5359" y="606"/>
                    </a:cubicBezTo>
                    <a:close/>
                    <a:moveTo>
                      <a:pt x="5292" y="0"/>
                    </a:moveTo>
                    <a:cubicBezTo>
                      <a:pt x="5212" y="0"/>
                      <a:pt x="5128" y="37"/>
                      <a:pt x="5079" y="109"/>
                    </a:cubicBezTo>
                    <a:cubicBezTo>
                      <a:pt x="4629" y="591"/>
                      <a:pt x="3922" y="1202"/>
                      <a:pt x="2765" y="1716"/>
                    </a:cubicBezTo>
                    <a:cubicBezTo>
                      <a:pt x="1736" y="2166"/>
                      <a:pt x="868" y="2391"/>
                      <a:pt x="258" y="2488"/>
                    </a:cubicBezTo>
                    <a:cubicBezTo>
                      <a:pt x="161" y="2488"/>
                      <a:pt x="97" y="2552"/>
                      <a:pt x="33" y="2648"/>
                    </a:cubicBezTo>
                    <a:cubicBezTo>
                      <a:pt x="1" y="2713"/>
                      <a:pt x="1" y="2809"/>
                      <a:pt x="65" y="2873"/>
                    </a:cubicBezTo>
                    <a:cubicBezTo>
                      <a:pt x="547" y="3709"/>
                      <a:pt x="1029" y="4481"/>
                      <a:pt x="1543" y="5059"/>
                    </a:cubicBezTo>
                    <a:cubicBezTo>
                      <a:pt x="2026" y="5638"/>
                      <a:pt x="2540" y="6056"/>
                      <a:pt x="3119" y="6120"/>
                    </a:cubicBezTo>
                    <a:cubicBezTo>
                      <a:pt x="3215" y="6152"/>
                      <a:pt x="3311" y="6152"/>
                      <a:pt x="3408" y="6152"/>
                    </a:cubicBezTo>
                    <a:cubicBezTo>
                      <a:pt x="3858" y="6152"/>
                      <a:pt x="4276" y="5991"/>
                      <a:pt x="4597" y="5734"/>
                    </a:cubicBezTo>
                    <a:cubicBezTo>
                      <a:pt x="5111" y="5316"/>
                      <a:pt x="5497" y="4770"/>
                      <a:pt x="5754" y="4191"/>
                    </a:cubicBezTo>
                    <a:cubicBezTo>
                      <a:pt x="6012" y="3613"/>
                      <a:pt x="6172" y="3066"/>
                      <a:pt x="6204" y="2713"/>
                    </a:cubicBezTo>
                    <a:cubicBezTo>
                      <a:pt x="6237" y="2520"/>
                      <a:pt x="6269" y="2198"/>
                      <a:pt x="6269" y="1813"/>
                    </a:cubicBezTo>
                    <a:cubicBezTo>
                      <a:pt x="6269" y="1491"/>
                      <a:pt x="6237" y="1137"/>
                      <a:pt x="6108" y="784"/>
                    </a:cubicBezTo>
                    <a:cubicBezTo>
                      <a:pt x="5979" y="462"/>
                      <a:pt x="5754" y="141"/>
                      <a:pt x="5369" y="12"/>
                    </a:cubicBezTo>
                    <a:cubicBezTo>
                      <a:pt x="5345" y="4"/>
                      <a:pt x="5318" y="0"/>
                      <a:pt x="5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4" name="Google Shape;3575;p62">
                <a:extLst>
                  <a:ext uri="{FF2B5EF4-FFF2-40B4-BE49-F238E27FC236}">
                    <a16:creationId xmlns:a16="http://schemas.microsoft.com/office/drawing/2014/main" id="{1B7B0892-8324-D59B-B6B7-0AE6987A8E15}"/>
                  </a:ext>
                </a:extLst>
              </p:cNvPr>
              <p:cNvSpPr/>
              <p:nvPr/>
            </p:nvSpPr>
            <p:spPr>
              <a:xfrm>
                <a:off x="2013100" y="2523650"/>
                <a:ext cx="17842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3759" extrusionOk="0">
                    <a:moveTo>
                      <a:pt x="4044" y="1"/>
                    </a:moveTo>
                    <a:cubicBezTo>
                      <a:pt x="2559" y="1"/>
                      <a:pt x="781" y="285"/>
                      <a:pt x="611" y="769"/>
                    </a:cubicBezTo>
                    <a:cubicBezTo>
                      <a:pt x="483" y="1155"/>
                      <a:pt x="1" y="2312"/>
                      <a:pt x="1254" y="3759"/>
                    </a:cubicBezTo>
                    <a:cubicBezTo>
                      <a:pt x="2144" y="3303"/>
                      <a:pt x="3430" y="2832"/>
                      <a:pt x="4904" y="2832"/>
                    </a:cubicBezTo>
                    <a:cubicBezTo>
                      <a:pt x="5613" y="2832"/>
                      <a:pt x="6365" y="2941"/>
                      <a:pt x="7137" y="3212"/>
                    </a:cubicBezTo>
                    <a:cubicBezTo>
                      <a:pt x="6847" y="1734"/>
                      <a:pt x="6622" y="544"/>
                      <a:pt x="6622" y="544"/>
                    </a:cubicBezTo>
                    <a:cubicBezTo>
                      <a:pt x="6622" y="544"/>
                      <a:pt x="6783" y="384"/>
                      <a:pt x="5337" y="94"/>
                    </a:cubicBezTo>
                    <a:cubicBezTo>
                      <a:pt x="4981" y="31"/>
                      <a:pt x="4528" y="1"/>
                      <a:pt x="40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5" name="Google Shape;3576;p62">
                <a:extLst>
                  <a:ext uri="{FF2B5EF4-FFF2-40B4-BE49-F238E27FC236}">
                    <a16:creationId xmlns:a16="http://schemas.microsoft.com/office/drawing/2014/main" id="{252CD3E6-E556-36C4-8B42-110F593160CB}"/>
                  </a:ext>
                </a:extLst>
              </p:cNvPr>
              <p:cNvSpPr/>
              <p:nvPr/>
            </p:nvSpPr>
            <p:spPr>
              <a:xfrm>
                <a:off x="2013100" y="2524400"/>
                <a:ext cx="860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3729" extrusionOk="0">
                    <a:moveTo>
                      <a:pt x="3440" y="0"/>
                    </a:moveTo>
                    <a:lnTo>
                      <a:pt x="3440" y="0"/>
                    </a:lnTo>
                    <a:cubicBezTo>
                      <a:pt x="2122" y="64"/>
                      <a:pt x="772" y="322"/>
                      <a:pt x="611" y="739"/>
                    </a:cubicBezTo>
                    <a:cubicBezTo>
                      <a:pt x="483" y="1125"/>
                      <a:pt x="1" y="2282"/>
                      <a:pt x="1254" y="3729"/>
                    </a:cubicBezTo>
                    <a:cubicBezTo>
                      <a:pt x="1833" y="3440"/>
                      <a:pt x="2572" y="3118"/>
                      <a:pt x="3440" y="2957"/>
                    </a:cubicBezTo>
                    <a:cubicBezTo>
                      <a:pt x="3440" y="2668"/>
                      <a:pt x="3408" y="2379"/>
                      <a:pt x="3408" y="2154"/>
                    </a:cubicBezTo>
                    <a:cubicBezTo>
                      <a:pt x="3376" y="1607"/>
                      <a:pt x="3408" y="868"/>
                      <a:pt x="3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6" name="Google Shape;3577;p62">
                <a:extLst>
                  <a:ext uri="{FF2B5EF4-FFF2-40B4-BE49-F238E27FC236}">
                    <a16:creationId xmlns:a16="http://schemas.microsoft.com/office/drawing/2014/main" id="{E74A23CB-E055-52B3-A1D5-542700270873}"/>
                  </a:ext>
                </a:extLst>
              </p:cNvPr>
              <p:cNvSpPr/>
              <p:nvPr/>
            </p:nvSpPr>
            <p:spPr>
              <a:xfrm>
                <a:off x="2023550" y="2524400"/>
                <a:ext cx="7557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3729" extrusionOk="0">
                    <a:moveTo>
                      <a:pt x="3022" y="0"/>
                    </a:moveTo>
                    <a:lnTo>
                      <a:pt x="3022" y="0"/>
                    </a:lnTo>
                    <a:cubicBezTo>
                      <a:pt x="1704" y="64"/>
                      <a:pt x="386" y="322"/>
                      <a:pt x="193" y="739"/>
                    </a:cubicBezTo>
                    <a:cubicBezTo>
                      <a:pt x="129" y="932"/>
                      <a:pt x="1" y="1286"/>
                      <a:pt x="1" y="1736"/>
                    </a:cubicBezTo>
                    <a:cubicBezTo>
                      <a:pt x="1" y="2218"/>
                      <a:pt x="129" y="2797"/>
                      <a:pt x="611" y="3407"/>
                    </a:cubicBezTo>
                    <a:cubicBezTo>
                      <a:pt x="676" y="3504"/>
                      <a:pt x="772" y="3632"/>
                      <a:pt x="836" y="3729"/>
                    </a:cubicBezTo>
                    <a:cubicBezTo>
                      <a:pt x="1061" y="3632"/>
                      <a:pt x="1254" y="3536"/>
                      <a:pt x="1479" y="3440"/>
                    </a:cubicBezTo>
                    <a:lnTo>
                      <a:pt x="1511" y="3440"/>
                    </a:lnTo>
                    <a:cubicBezTo>
                      <a:pt x="1961" y="3247"/>
                      <a:pt x="2444" y="3086"/>
                      <a:pt x="3022" y="2957"/>
                    </a:cubicBezTo>
                    <a:cubicBezTo>
                      <a:pt x="3022" y="2668"/>
                      <a:pt x="2990" y="2379"/>
                      <a:pt x="2990" y="2154"/>
                    </a:cubicBezTo>
                    <a:cubicBezTo>
                      <a:pt x="2990" y="1961"/>
                      <a:pt x="2990" y="1736"/>
                      <a:pt x="2990" y="1511"/>
                    </a:cubicBezTo>
                    <a:cubicBezTo>
                      <a:pt x="2990" y="1093"/>
                      <a:pt x="2990" y="547"/>
                      <a:pt x="3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" name="Google Shape;3578;p62">
                <a:extLst>
                  <a:ext uri="{FF2B5EF4-FFF2-40B4-BE49-F238E27FC236}">
                    <a16:creationId xmlns:a16="http://schemas.microsoft.com/office/drawing/2014/main" id="{B74545A4-EB45-A81C-4993-4449E3E459D1}"/>
                  </a:ext>
                </a:extLst>
              </p:cNvPr>
              <p:cNvSpPr/>
              <p:nvPr/>
            </p:nvSpPr>
            <p:spPr>
              <a:xfrm>
                <a:off x="2016325" y="2517150"/>
                <a:ext cx="182450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4279" extrusionOk="0">
                    <a:moveTo>
                      <a:pt x="3922" y="515"/>
                    </a:moveTo>
                    <a:cubicBezTo>
                      <a:pt x="4404" y="515"/>
                      <a:pt x="4822" y="547"/>
                      <a:pt x="5175" y="612"/>
                    </a:cubicBezTo>
                    <a:cubicBezTo>
                      <a:pt x="5722" y="740"/>
                      <a:pt x="6043" y="837"/>
                      <a:pt x="6172" y="901"/>
                    </a:cubicBezTo>
                    <a:lnTo>
                      <a:pt x="6247" y="926"/>
                    </a:lnTo>
                    <a:lnTo>
                      <a:pt x="6247" y="926"/>
                    </a:lnTo>
                    <a:cubicBezTo>
                      <a:pt x="6289" y="1149"/>
                      <a:pt x="6451" y="1999"/>
                      <a:pt x="6660" y="3074"/>
                    </a:cubicBezTo>
                    <a:lnTo>
                      <a:pt x="6660" y="3074"/>
                    </a:lnTo>
                    <a:cubicBezTo>
                      <a:pt x="6008" y="2894"/>
                      <a:pt x="5367" y="2830"/>
                      <a:pt x="4790" y="2830"/>
                    </a:cubicBezTo>
                    <a:cubicBezTo>
                      <a:pt x="3359" y="2830"/>
                      <a:pt x="2121" y="3244"/>
                      <a:pt x="1231" y="3689"/>
                    </a:cubicBezTo>
                    <a:lnTo>
                      <a:pt x="1231" y="3689"/>
                    </a:lnTo>
                    <a:cubicBezTo>
                      <a:pt x="687" y="3040"/>
                      <a:pt x="547" y="2477"/>
                      <a:pt x="547" y="2026"/>
                    </a:cubicBezTo>
                    <a:cubicBezTo>
                      <a:pt x="547" y="1608"/>
                      <a:pt x="675" y="1319"/>
                      <a:pt x="740" y="1126"/>
                    </a:cubicBezTo>
                    <a:cubicBezTo>
                      <a:pt x="740" y="1094"/>
                      <a:pt x="868" y="997"/>
                      <a:pt x="1061" y="933"/>
                    </a:cubicBezTo>
                    <a:cubicBezTo>
                      <a:pt x="1350" y="804"/>
                      <a:pt x="1800" y="708"/>
                      <a:pt x="2315" y="644"/>
                    </a:cubicBezTo>
                    <a:cubicBezTo>
                      <a:pt x="2829" y="579"/>
                      <a:pt x="3375" y="515"/>
                      <a:pt x="3922" y="515"/>
                    </a:cubicBezTo>
                    <a:close/>
                    <a:moveTo>
                      <a:pt x="3922" y="1"/>
                    </a:moveTo>
                    <a:cubicBezTo>
                      <a:pt x="3150" y="1"/>
                      <a:pt x="2315" y="65"/>
                      <a:pt x="1640" y="194"/>
                    </a:cubicBezTo>
                    <a:cubicBezTo>
                      <a:pt x="1318" y="290"/>
                      <a:pt x="1029" y="354"/>
                      <a:pt x="772" y="483"/>
                    </a:cubicBezTo>
                    <a:cubicBezTo>
                      <a:pt x="643" y="515"/>
                      <a:pt x="547" y="579"/>
                      <a:pt x="450" y="644"/>
                    </a:cubicBezTo>
                    <a:cubicBezTo>
                      <a:pt x="354" y="740"/>
                      <a:pt x="290" y="837"/>
                      <a:pt x="225" y="933"/>
                    </a:cubicBezTo>
                    <a:cubicBezTo>
                      <a:pt x="161" y="1126"/>
                      <a:pt x="32" y="1512"/>
                      <a:pt x="32" y="2026"/>
                    </a:cubicBezTo>
                    <a:cubicBezTo>
                      <a:pt x="0" y="2637"/>
                      <a:pt x="225" y="3408"/>
                      <a:pt x="932" y="4212"/>
                    </a:cubicBezTo>
                    <a:cubicBezTo>
                      <a:pt x="992" y="4251"/>
                      <a:pt x="1064" y="4279"/>
                      <a:pt x="1133" y="4279"/>
                    </a:cubicBezTo>
                    <a:cubicBezTo>
                      <a:pt x="1176" y="4279"/>
                      <a:pt x="1217" y="4268"/>
                      <a:pt x="1254" y="4244"/>
                    </a:cubicBezTo>
                    <a:cubicBezTo>
                      <a:pt x="2122" y="3826"/>
                      <a:pt x="3343" y="3376"/>
                      <a:pt x="4790" y="3376"/>
                    </a:cubicBezTo>
                    <a:cubicBezTo>
                      <a:pt x="5465" y="3376"/>
                      <a:pt x="6172" y="3472"/>
                      <a:pt x="6943" y="3730"/>
                    </a:cubicBezTo>
                    <a:cubicBezTo>
                      <a:pt x="6961" y="3738"/>
                      <a:pt x="6983" y="3742"/>
                      <a:pt x="7006" y="3742"/>
                    </a:cubicBezTo>
                    <a:cubicBezTo>
                      <a:pt x="7072" y="3742"/>
                      <a:pt x="7154" y="3712"/>
                      <a:pt x="7201" y="3665"/>
                    </a:cubicBezTo>
                    <a:cubicBezTo>
                      <a:pt x="7265" y="3601"/>
                      <a:pt x="7297" y="3505"/>
                      <a:pt x="7265" y="3408"/>
                    </a:cubicBezTo>
                    <a:cubicBezTo>
                      <a:pt x="6976" y="1929"/>
                      <a:pt x="6751" y="772"/>
                      <a:pt x="6751" y="772"/>
                    </a:cubicBezTo>
                    <a:lnTo>
                      <a:pt x="6749" y="772"/>
                    </a:lnTo>
                    <a:lnTo>
                      <a:pt x="6749" y="772"/>
                    </a:lnTo>
                    <a:cubicBezTo>
                      <a:pt x="6740" y="660"/>
                      <a:pt x="6681" y="577"/>
                      <a:pt x="6622" y="547"/>
                    </a:cubicBezTo>
                    <a:cubicBezTo>
                      <a:pt x="6526" y="451"/>
                      <a:pt x="6429" y="387"/>
                      <a:pt x="6204" y="322"/>
                    </a:cubicBezTo>
                    <a:cubicBezTo>
                      <a:pt x="6011" y="258"/>
                      <a:pt x="5722" y="194"/>
                      <a:pt x="5272" y="97"/>
                    </a:cubicBezTo>
                    <a:cubicBezTo>
                      <a:pt x="4886" y="33"/>
                      <a:pt x="4404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3579;p62">
                <a:extLst>
                  <a:ext uri="{FF2B5EF4-FFF2-40B4-BE49-F238E27FC236}">
                    <a16:creationId xmlns:a16="http://schemas.microsoft.com/office/drawing/2014/main" id="{64CE01D2-CE3E-5627-725C-18F0FBDB8520}"/>
                  </a:ext>
                </a:extLst>
              </p:cNvPr>
              <p:cNvSpPr/>
              <p:nvPr/>
            </p:nvSpPr>
            <p:spPr>
              <a:xfrm>
                <a:off x="2067750" y="3353725"/>
                <a:ext cx="137450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3" extrusionOk="0">
                    <a:moveTo>
                      <a:pt x="315" y="0"/>
                    </a:moveTo>
                    <a:cubicBezTo>
                      <a:pt x="222" y="0"/>
                      <a:pt x="129" y="43"/>
                      <a:pt x="65" y="129"/>
                    </a:cubicBezTo>
                    <a:cubicBezTo>
                      <a:pt x="0" y="257"/>
                      <a:pt x="65" y="418"/>
                      <a:pt x="193" y="515"/>
                    </a:cubicBezTo>
                    <a:cubicBezTo>
                      <a:pt x="1640" y="1318"/>
                      <a:pt x="2829" y="2122"/>
                      <a:pt x="3697" y="2765"/>
                    </a:cubicBezTo>
                    <a:cubicBezTo>
                      <a:pt x="4115" y="3054"/>
                      <a:pt x="4436" y="3311"/>
                      <a:pt x="4661" y="3504"/>
                    </a:cubicBezTo>
                    <a:cubicBezTo>
                      <a:pt x="4790" y="3600"/>
                      <a:pt x="4854" y="3665"/>
                      <a:pt x="4919" y="3729"/>
                    </a:cubicBezTo>
                    <a:cubicBezTo>
                      <a:pt x="4983" y="3761"/>
                      <a:pt x="5015" y="3793"/>
                      <a:pt x="5015" y="3793"/>
                    </a:cubicBezTo>
                    <a:cubicBezTo>
                      <a:pt x="5060" y="3838"/>
                      <a:pt x="5125" y="3862"/>
                      <a:pt x="5192" y="3862"/>
                    </a:cubicBezTo>
                    <a:cubicBezTo>
                      <a:pt x="5270" y="3862"/>
                      <a:pt x="5349" y="3830"/>
                      <a:pt x="5401" y="3761"/>
                    </a:cubicBezTo>
                    <a:cubicBezTo>
                      <a:pt x="5497" y="3665"/>
                      <a:pt x="5465" y="3472"/>
                      <a:pt x="5369" y="3375"/>
                    </a:cubicBezTo>
                    <a:cubicBezTo>
                      <a:pt x="5369" y="3375"/>
                      <a:pt x="3376" y="1672"/>
                      <a:pt x="451" y="32"/>
                    </a:cubicBezTo>
                    <a:cubicBezTo>
                      <a:pt x="408" y="11"/>
                      <a:pt x="361" y="0"/>
                      <a:pt x="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3580;p62">
                <a:extLst>
                  <a:ext uri="{FF2B5EF4-FFF2-40B4-BE49-F238E27FC236}">
                    <a16:creationId xmlns:a16="http://schemas.microsoft.com/office/drawing/2014/main" id="{4F6A0CC3-5157-D4B0-C94F-4B83AE3ED246}"/>
                  </a:ext>
                </a:extLst>
              </p:cNvPr>
              <p:cNvSpPr/>
              <p:nvPr/>
            </p:nvSpPr>
            <p:spPr>
              <a:xfrm>
                <a:off x="2120800" y="2560950"/>
                <a:ext cx="365650" cy="417475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16699" extrusionOk="0">
                    <a:moveTo>
                      <a:pt x="9268" y="1"/>
                    </a:moveTo>
                    <a:cubicBezTo>
                      <a:pt x="8970" y="1"/>
                      <a:pt x="8666" y="38"/>
                      <a:pt x="8358" y="113"/>
                    </a:cubicBezTo>
                    <a:cubicBezTo>
                      <a:pt x="6011" y="660"/>
                      <a:pt x="6429" y="1978"/>
                      <a:pt x="6429" y="1978"/>
                    </a:cubicBezTo>
                    <a:cubicBezTo>
                      <a:pt x="6429" y="1978"/>
                      <a:pt x="6018" y="1876"/>
                      <a:pt x="5450" y="1876"/>
                    </a:cubicBezTo>
                    <a:cubicBezTo>
                      <a:pt x="4661" y="1876"/>
                      <a:pt x="3571" y="2072"/>
                      <a:pt x="2861" y="3006"/>
                    </a:cubicBezTo>
                    <a:cubicBezTo>
                      <a:pt x="1639" y="4613"/>
                      <a:pt x="2475" y="6221"/>
                      <a:pt x="2475" y="6221"/>
                    </a:cubicBezTo>
                    <a:cubicBezTo>
                      <a:pt x="2475" y="6221"/>
                      <a:pt x="868" y="7539"/>
                      <a:pt x="418" y="9821"/>
                    </a:cubicBezTo>
                    <a:cubicBezTo>
                      <a:pt x="0" y="12103"/>
                      <a:pt x="3279" y="16218"/>
                      <a:pt x="4050" y="16603"/>
                    </a:cubicBezTo>
                    <a:cubicBezTo>
                      <a:pt x="4169" y="16670"/>
                      <a:pt x="4292" y="16699"/>
                      <a:pt x="4414" y="16699"/>
                    </a:cubicBezTo>
                    <a:cubicBezTo>
                      <a:pt x="5055" y="16699"/>
                      <a:pt x="5690" y="15928"/>
                      <a:pt x="5690" y="15928"/>
                    </a:cubicBezTo>
                    <a:cubicBezTo>
                      <a:pt x="5690" y="15928"/>
                      <a:pt x="4982" y="13614"/>
                      <a:pt x="5561" y="13453"/>
                    </a:cubicBezTo>
                    <a:cubicBezTo>
                      <a:pt x="5599" y="13441"/>
                      <a:pt x="5638" y="13435"/>
                      <a:pt x="5680" y="13435"/>
                    </a:cubicBezTo>
                    <a:cubicBezTo>
                      <a:pt x="6269" y="13435"/>
                      <a:pt x="7168" y="14643"/>
                      <a:pt x="7168" y="14643"/>
                    </a:cubicBezTo>
                    <a:cubicBezTo>
                      <a:pt x="7168" y="14643"/>
                      <a:pt x="7303" y="14828"/>
                      <a:pt x="7499" y="14828"/>
                    </a:cubicBezTo>
                    <a:cubicBezTo>
                      <a:pt x="7686" y="14828"/>
                      <a:pt x="7929" y="14659"/>
                      <a:pt x="8165" y="14000"/>
                    </a:cubicBezTo>
                    <a:cubicBezTo>
                      <a:pt x="8647" y="12617"/>
                      <a:pt x="8679" y="11107"/>
                      <a:pt x="8679" y="11107"/>
                    </a:cubicBezTo>
                    <a:cubicBezTo>
                      <a:pt x="8679" y="11107"/>
                      <a:pt x="14626" y="8471"/>
                      <a:pt x="13726" y="4838"/>
                    </a:cubicBezTo>
                    <a:cubicBezTo>
                      <a:pt x="12970" y="1677"/>
                      <a:pt x="11265" y="1"/>
                      <a:pt x="9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3581;p62">
                <a:extLst>
                  <a:ext uri="{FF2B5EF4-FFF2-40B4-BE49-F238E27FC236}">
                    <a16:creationId xmlns:a16="http://schemas.microsoft.com/office/drawing/2014/main" id="{48385B6D-ECA6-FDFC-3DAA-0CD692B54A3A}"/>
                  </a:ext>
                </a:extLst>
              </p:cNvPr>
              <p:cNvSpPr/>
              <p:nvPr/>
            </p:nvSpPr>
            <p:spPr>
              <a:xfrm>
                <a:off x="2144100" y="2495075"/>
                <a:ext cx="348800" cy="430974"/>
              </a:xfrm>
              <a:custGeom>
                <a:avLst/>
                <a:gdLst/>
                <a:ahLst/>
                <a:cxnLst/>
                <a:rect l="l" t="t" r="r" b="b"/>
                <a:pathLst>
                  <a:path w="13952" h="17239" extrusionOk="0">
                    <a:moveTo>
                      <a:pt x="9130" y="547"/>
                    </a:moveTo>
                    <a:cubicBezTo>
                      <a:pt x="10062" y="547"/>
                      <a:pt x="10898" y="933"/>
                      <a:pt x="11637" y="1672"/>
                    </a:cubicBezTo>
                    <a:cubicBezTo>
                      <a:pt x="12376" y="2443"/>
                      <a:pt x="12955" y="3601"/>
                      <a:pt x="13341" y="5176"/>
                    </a:cubicBezTo>
                    <a:cubicBezTo>
                      <a:pt x="13405" y="5401"/>
                      <a:pt x="13437" y="5626"/>
                      <a:pt x="13437" y="5851"/>
                    </a:cubicBezTo>
                    <a:cubicBezTo>
                      <a:pt x="13437" y="6590"/>
                      <a:pt x="13148" y="7297"/>
                      <a:pt x="12665" y="7940"/>
                    </a:cubicBezTo>
                    <a:cubicBezTo>
                      <a:pt x="11990" y="8872"/>
                      <a:pt x="10930" y="9708"/>
                      <a:pt x="10030" y="10255"/>
                    </a:cubicBezTo>
                    <a:cubicBezTo>
                      <a:pt x="9612" y="10544"/>
                      <a:pt x="9194" y="10769"/>
                      <a:pt x="8905" y="10897"/>
                    </a:cubicBezTo>
                    <a:cubicBezTo>
                      <a:pt x="8776" y="10994"/>
                      <a:pt x="8647" y="11026"/>
                      <a:pt x="8583" y="11090"/>
                    </a:cubicBezTo>
                    <a:cubicBezTo>
                      <a:pt x="8487" y="11122"/>
                      <a:pt x="8455" y="11122"/>
                      <a:pt x="8455" y="11122"/>
                    </a:cubicBezTo>
                    <a:cubicBezTo>
                      <a:pt x="8358" y="11187"/>
                      <a:pt x="8294" y="11251"/>
                      <a:pt x="8294" y="11380"/>
                    </a:cubicBezTo>
                    <a:lnTo>
                      <a:pt x="8294" y="11444"/>
                    </a:lnTo>
                    <a:cubicBezTo>
                      <a:pt x="8262" y="11733"/>
                      <a:pt x="8197" y="13019"/>
                      <a:pt x="7780" y="14176"/>
                    </a:cubicBezTo>
                    <a:cubicBezTo>
                      <a:pt x="7683" y="14498"/>
                      <a:pt x="7555" y="14658"/>
                      <a:pt x="7490" y="14755"/>
                    </a:cubicBezTo>
                    <a:cubicBezTo>
                      <a:pt x="7394" y="14851"/>
                      <a:pt x="7362" y="14851"/>
                      <a:pt x="7362" y="14851"/>
                    </a:cubicBezTo>
                    <a:lnTo>
                      <a:pt x="7297" y="14819"/>
                    </a:lnTo>
                    <a:lnTo>
                      <a:pt x="7265" y="14787"/>
                    </a:lnTo>
                    <a:cubicBezTo>
                      <a:pt x="7233" y="14755"/>
                      <a:pt x="7008" y="14465"/>
                      <a:pt x="6687" y="14112"/>
                    </a:cubicBezTo>
                    <a:cubicBezTo>
                      <a:pt x="6526" y="13951"/>
                      <a:pt x="6365" y="13790"/>
                      <a:pt x="6172" y="13662"/>
                    </a:cubicBezTo>
                    <a:cubicBezTo>
                      <a:pt x="5979" y="13533"/>
                      <a:pt x="5754" y="13437"/>
                      <a:pt x="5529" y="13437"/>
                    </a:cubicBezTo>
                    <a:cubicBezTo>
                      <a:pt x="5465" y="13437"/>
                      <a:pt x="5401" y="13437"/>
                      <a:pt x="5337" y="13469"/>
                    </a:cubicBezTo>
                    <a:cubicBezTo>
                      <a:pt x="5240" y="13501"/>
                      <a:pt x="5176" y="13533"/>
                      <a:pt x="5112" y="13598"/>
                    </a:cubicBezTo>
                    <a:cubicBezTo>
                      <a:pt x="5015" y="13694"/>
                      <a:pt x="4983" y="13823"/>
                      <a:pt x="4951" y="13919"/>
                    </a:cubicBezTo>
                    <a:cubicBezTo>
                      <a:pt x="4951" y="14048"/>
                      <a:pt x="4919" y="14176"/>
                      <a:pt x="4919" y="14305"/>
                    </a:cubicBezTo>
                    <a:cubicBezTo>
                      <a:pt x="4919" y="14690"/>
                      <a:pt x="5015" y="15173"/>
                      <a:pt x="5112" y="15591"/>
                    </a:cubicBezTo>
                    <a:cubicBezTo>
                      <a:pt x="5169" y="15821"/>
                      <a:pt x="5227" y="16016"/>
                      <a:pt x="5264" y="16137"/>
                    </a:cubicBezTo>
                    <a:lnTo>
                      <a:pt x="5264" y="16137"/>
                    </a:lnTo>
                    <a:cubicBezTo>
                      <a:pt x="5196" y="16208"/>
                      <a:pt x="5085" y="16312"/>
                      <a:pt x="4951" y="16426"/>
                    </a:cubicBezTo>
                    <a:cubicBezTo>
                      <a:pt x="4726" y="16587"/>
                      <a:pt x="4469" y="16716"/>
                      <a:pt x="4276" y="16716"/>
                    </a:cubicBezTo>
                    <a:cubicBezTo>
                      <a:pt x="4179" y="16716"/>
                      <a:pt x="4115" y="16683"/>
                      <a:pt x="4019" y="16651"/>
                    </a:cubicBezTo>
                    <a:cubicBezTo>
                      <a:pt x="3986" y="16619"/>
                      <a:pt x="3858" y="16555"/>
                      <a:pt x="3729" y="16426"/>
                    </a:cubicBezTo>
                    <a:cubicBezTo>
                      <a:pt x="3247" y="15944"/>
                      <a:pt x="2411" y="14948"/>
                      <a:pt x="1736" y="13823"/>
                    </a:cubicBezTo>
                    <a:cubicBezTo>
                      <a:pt x="1061" y="12730"/>
                      <a:pt x="515" y="11476"/>
                      <a:pt x="547" y="10544"/>
                    </a:cubicBezTo>
                    <a:cubicBezTo>
                      <a:pt x="547" y="10415"/>
                      <a:pt x="547" y="10287"/>
                      <a:pt x="579" y="10158"/>
                    </a:cubicBezTo>
                    <a:cubicBezTo>
                      <a:pt x="772" y="9065"/>
                      <a:pt x="1254" y="8197"/>
                      <a:pt x="1704" y="7587"/>
                    </a:cubicBezTo>
                    <a:cubicBezTo>
                      <a:pt x="1929" y="7297"/>
                      <a:pt x="2122" y="7072"/>
                      <a:pt x="2283" y="6912"/>
                    </a:cubicBezTo>
                    <a:cubicBezTo>
                      <a:pt x="2379" y="6847"/>
                      <a:pt x="2444" y="6783"/>
                      <a:pt x="2476" y="6751"/>
                    </a:cubicBezTo>
                    <a:lnTo>
                      <a:pt x="2508" y="6687"/>
                    </a:lnTo>
                    <a:lnTo>
                      <a:pt x="2540" y="6687"/>
                    </a:lnTo>
                    <a:cubicBezTo>
                      <a:pt x="2636" y="6622"/>
                      <a:pt x="2669" y="6461"/>
                      <a:pt x="2604" y="6365"/>
                    </a:cubicBezTo>
                    <a:cubicBezTo>
                      <a:pt x="2572" y="6301"/>
                      <a:pt x="2347" y="5851"/>
                      <a:pt x="2347" y="5176"/>
                    </a:cubicBezTo>
                    <a:cubicBezTo>
                      <a:pt x="2347" y="4661"/>
                      <a:pt x="2476" y="4083"/>
                      <a:pt x="2958" y="3440"/>
                    </a:cubicBezTo>
                    <a:cubicBezTo>
                      <a:pt x="3247" y="3022"/>
                      <a:pt x="3665" y="2765"/>
                      <a:pt x="4083" y="2604"/>
                    </a:cubicBezTo>
                    <a:cubicBezTo>
                      <a:pt x="4501" y="2476"/>
                      <a:pt x="4951" y="2411"/>
                      <a:pt x="5304" y="2411"/>
                    </a:cubicBezTo>
                    <a:cubicBezTo>
                      <a:pt x="5594" y="2411"/>
                      <a:pt x="5819" y="2443"/>
                      <a:pt x="5979" y="2476"/>
                    </a:cubicBezTo>
                    <a:cubicBezTo>
                      <a:pt x="6076" y="2476"/>
                      <a:pt x="6140" y="2476"/>
                      <a:pt x="6172" y="2508"/>
                    </a:cubicBezTo>
                    <a:lnTo>
                      <a:pt x="6237" y="2508"/>
                    </a:lnTo>
                    <a:cubicBezTo>
                      <a:pt x="6262" y="2516"/>
                      <a:pt x="6288" y="2520"/>
                      <a:pt x="6314" y="2520"/>
                    </a:cubicBezTo>
                    <a:cubicBezTo>
                      <a:pt x="6382" y="2520"/>
                      <a:pt x="6447" y="2490"/>
                      <a:pt x="6494" y="2443"/>
                    </a:cubicBezTo>
                    <a:cubicBezTo>
                      <a:pt x="6558" y="2347"/>
                      <a:pt x="6590" y="2251"/>
                      <a:pt x="6558" y="2154"/>
                    </a:cubicBezTo>
                    <a:cubicBezTo>
                      <a:pt x="6558" y="2154"/>
                      <a:pt x="6526" y="2090"/>
                      <a:pt x="6526" y="2026"/>
                    </a:cubicBezTo>
                    <a:cubicBezTo>
                      <a:pt x="6526" y="1865"/>
                      <a:pt x="6590" y="1640"/>
                      <a:pt x="6815" y="1383"/>
                    </a:cubicBezTo>
                    <a:cubicBezTo>
                      <a:pt x="7040" y="1126"/>
                      <a:pt x="7458" y="836"/>
                      <a:pt x="8294" y="643"/>
                    </a:cubicBezTo>
                    <a:cubicBezTo>
                      <a:pt x="8583" y="579"/>
                      <a:pt x="8872" y="547"/>
                      <a:pt x="9130" y="547"/>
                    </a:cubicBezTo>
                    <a:close/>
                    <a:moveTo>
                      <a:pt x="9130" y="0"/>
                    </a:moveTo>
                    <a:cubicBezTo>
                      <a:pt x="8840" y="0"/>
                      <a:pt x="8519" y="33"/>
                      <a:pt x="8197" y="129"/>
                    </a:cubicBezTo>
                    <a:cubicBezTo>
                      <a:pt x="7265" y="322"/>
                      <a:pt x="6719" y="675"/>
                      <a:pt x="6397" y="1029"/>
                    </a:cubicBezTo>
                    <a:cubicBezTo>
                      <a:pt x="6117" y="1338"/>
                      <a:pt x="6032" y="1670"/>
                      <a:pt x="6015" y="1921"/>
                    </a:cubicBezTo>
                    <a:lnTo>
                      <a:pt x="6015" y="1921"/>
                    </a:lnTo>
                    <a:cubicBezTo>
                      <a:pt x="5831" y="1892"/>
                      <a:pt x="5584" y="1865"/>
                      <a:pt x="5304" y="1865"/>
                    </a:cubicBezTo>
                    <a:cubicBezTo>
                      <a:pt x="4887" y="1865"/>
                      <a:pt x="4404" y="1929"/>
                      <a:pt x="3890" y="2122"/>
                    </a:cubicBezTo>
                    <a:cubicBezTo>
                      <a:pt x="3408" y="2283"/>
                      <a:pt x="2894" y="2604"/>
                      <a:pt x="2508" y="3118"/>
                    </a:cubicBezTo>
                    <a:cubicBezTo>
                      <a:pt x="1961" y="3858"/>
                      <a:pt x="1801" y="4597"/>
                      <a:pt x="1801" y="5176"/>
                    </a:cubicBezTo>
                    <a:cubicBezTo>
                      <a:pt x="1801" y="5724"/>
                      <a:pt x="1939" y="6162"/>
                      <a:pt x="2034" y="6407"/>
                    </a:cubicBezTo>
                    <a:lnTo>
                      <a:pt x="2034" y="6407"/>
                    </a:lnTo>
                    <a:cubicBezTo>
                      <a:pt x="1607" y="6815"/>
                      <a:pt x="404" y="8099"/>
                      <a:pt x="33" y="10062"/>
                    </a:cubicBezTo>
                    <a:cubicBezTo>
                      <a:pt x="1" y="10222"/>
                      <a:pt x="1" y="10383"/>
                      <a:pt x="1" y="10544"/>
                    </a:cubicBezTo>
                    <a:cubicBezTo>
                      <a:pt x="1" y="11187"/>
                      <a:pt x="193" y="11862"/>
                      <a:pt x="483" y="12569"/>
                    </a:cubicBezTo>
                    <a:cubicBezTo>
                      <a:pt x="933" y="13598"/>
                      <a:pt x="1608" y="14658"/>
                      <a:pt x="2219" y="15494"/>
                    </a:cubicBezTo>
                    <a:cubicBezTo>
                      <a:pt x="2540" y="15912"/>
                      <a:pt x="2861" y="16266"/>
                      <a:pt x="3119" y="16555"/>
                    </a:cubicBezTo>
                    <a:cubicBezTo>
                      <a:pt x="3376" y="16844"/>
                      <a:pt x="3601" y="17037"/>
                      <a:pt x="3794" y="17133"/>
                    </a:cubicBezTo>
                    <a:cubicBezTo>
                      <a:pt x="3899" y="17186"/>
                      <a:pt x="4046" y="17238"/>
                      <a:pt x="4185" y="17238"/>
                    </a:cubicBezTo>
                    <a:cubicBezTo>
                      <a:pt x="4216" y="17238"/>
                      <a:pt x="4246" y="17236"/>
                      <a:pt x="4276" y="17230"/>
                    </a:cubicBezTo>
                    <a:cubicBezTo>
                      <a:pt x="4694" y="17230"/>
                      <a:pt x="5047" y="17005"/>
                      <a:pt x="5337" y="16812"/>
                    </a:cubicBezTo>
                    <a:cubicBezTo>
                      <a:pt x="5594" y="16587"/>
                      <a:pt x="5754" y="16394"/>
                      <a:pt x="5754" y="16362"/>
                    </a:cubicBezTo>
                    <a:cubicBezTo>
                      <a:pt x="5819" y="16298"/>
                      <a:pt x="5851" y="16201"/>
                      <a:pt x="5819" y="16105"/>
                    </a:cubicBezTo>
                    <a:cubicBezTo>
                      <a:pt x="5819" y="16105"/>
                      <a:pt x="5787" y="16041"/>
                      <a:pt x="5754" y="15944"/>
                    </a:cubicBezTo>
                    <a:cubicBezTo>
                      <a:pt x="5658" y="15591"/>
                      <a:pt x="5465" y="14787"/>
                      <a:pt x="5465" y="14305"/>
                    </a:cubicBezTo>
                    <a:cubicBezTo>
                      <a:pt x="5465" y="14144"/>
                      <a:pt x="5465" y="14048"/>
                      <a:pt x="5497" y="14015"/>
                    </a:cubicBezTo>
                    <a:lnTo>
                      <a:pt x="5513" y="13983"/>
                    </a:lnTo>
                    <a:lnTo>
                      <a:pt x="5529" y="13983"/>
                    </a:lnTo>
                    <a:cubicBezTo>
                      <a:pt x="5541" y="13978"/>
                      <a:pt x="5554" y="13975"/>
                      <a:pt x="5569" y="13975"/>
                    </a:cubicBezTo>
                    <a:cubicBezTo>
                      <a:pt x="5639" y="13975"/>
                      <a:pt x="5745" y="14033"/>
                      <a:pt x="5851" y="14112"/>
                    </a:cubicBezTo>
                    <a:cubicBezTo>
                      <a:pt x="6076" y="14273"/>
                      <a:pt x="6333" y="14498"/>
                      <a:pt x="6526" y="14723"/>
                    </a:cubicBezTo>
                    <a:cubicBezTo>
                      <a:pt x="6622" y="14819"/>
                      <a:pt x="6687" y="14916"/>
                      <a:pt x="6751" y="14980"/>
                    </a:cubicBezTo>
                    <a:lnTo>
                      <a:pt x="6815" y="15076"/>
                    </a:lnTo>
                    <a:cubicBezTo>
                      <a:pt x="6815" y="15108"/>
                      <a:pt x="6879" y="15173"/>
                      <a:pt x="6976" y="15237"/>
                    </a:cubicBezTo>
                    <a:cubicBezTo>
                      <a:pt x="7040" y="15301"/>
                      <a:pt x="7169" y="15366"/>
                      <a:pt x="7362" y="15366"/>
                    </a:cubicBezTo>
                    <a:cubicBezTo>
                      <a:pt x="7555" y="15366"/>
                      <a:pt x="7747" y="15301"/>
                      <a:pt x="7876" y="15108"/>
                    </a:cubicBezTo>
                    <a:cubicBezTo>
                      <a:pt x="8037" y="14948"/>
                      <a:pt x="8165" y="14723"/>
                      <a:pt x="8294" y="14369"/>
                    </a:cubicBezTo>
                    <a:cubicBezTo>
                      <a:pt x="8714" y="13188"/>
                      <a:pt x="8791" y="11964"/>
                      <a:pt x="8822" y="11537"/>
                    </a:cubicBezTo>
                    <a:lnTo>
                      <a:pt x="8822" y="11537"/>
                    </a:lnTo>
                    <a:cubicBezTo>
                      <a:pt x="9193" y="11358"/>
                      <a:pt x="10228" y="10828"/>
                      <a:pt x="11283" y="10030"/>
                    </a:cubicBezTo>
                    <a:cubicBezTo>
                      <a:pt x="11958" y="9547"/>
                      <a:pt x="12601" y="8937"/>
                      <a:pt x="13116" y="8229"/>
                    </a:cubicBezTo>
                    <a:cubicBezTo>
                      <a:pt x="13598" y="7522"/>
                      <a:pt x="13951" y="6719"/>
                      <a:pt x="13951" y="5851"/>
                    </a:cubicBezTo>
                    <a:cubicBezTo>
                      <a:pt x="13951" y="5594"/>
                      <a:pt x="13919" y="5304"/>
                      <a:pt x="13855" y="5047"/>
                    </a:cubicBezTo>
                    <a:cubicBezTo>
                      <a:pt x="13469" y="3408"/>
                      <a:pt x="12826" y="2186"/>
                      <a:pt x="12023" y="1318"/>
                    </a:cubicBezTo>
                    <a:cubicBezTo>
                      <a:pt x="11219" y="450"/>
                      <a:pt x="10223" y="0"/>
                      <a:pt x="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3582;p62">
                <a:extLst>
                  <a:ext uri="{FF2B5EF4-FFF2-40B4-BE49-F238E27FC236}">
                    <a16:creationId xmlns:a16="http://schemas.microsoft.com/office/drawing/2014/main" id="{AB126191-41D6-F103-CAD3-33B2859D695A}"/>
                  </a:ext>
                </a:extLst>
              </p:cNvPr>
              <p:cNvSpPr/>
              <p:nvPr/>
            </p:nvSpPr>
            <p:spPr>
              <a:xfrm>
                <a:off x="2203550" y="2655875"/>
                <a:ext cx="254775" cy="296875"/>
              </a:xfrm>
              <a:custGeom>
                <a:avLst/>
                <a:gdLst/>
                <a:ahLst/>
                <a:cxnLst/>
                <a:rect l="l" t="t" r="r" b="b"/>
                <a:pathLst>
                  <a:path w="10191" h="11875" extrusionOk="0">
                    <a:moveTo>
                      <a:pt x="9689" y="0"/>
                    </a:moveTo>
                    <a:cubicBezTo>
                      <a:pt x="9641" y="0"/>
                      <a:pt x="9591" y="16"/>
                      <a:pt x="9548" y="45"/>
                    </a:cubicBezTo>
                    <a:cubicBezTo>
                      <a:pt x="9451" y="109"/>
                      <a:pt x="9451" y="238"/>
                      <a:pt x="9516" y="334"/>
                    </a:cubicBezTo>
                    <a:cubicBezTo>
                      <a:pt x="9548" y="366"/>
                      <a:pt x="9805" y="752"/>
                      <a:pt x="9805" y="1363"/>
                    </a:cubicBezTo>
                    <a:cubicBezTo>
                      <a:pt x="9805" y="1909"/>
                      <a:pt x="9580" y="2649"/>
                      <a:pt x="8712" y="3549"/>
                    </a:cubicBezTo>
                    <a:cubicBezTo>
                      <a:pt x="7780" y="4481"/>
                      <a:pt x="6173" y="5188"/>
                      <a:pt x="4662" y="5799"/>
                    </a:cubicBezTo>
                    <a:cubicBezTo>
                      <a:pt x="3923" y="6120"/>
                      <a:pt x="3183" y="6410"/>
                      <a:pt x="2572" y="6667"/>
                    </a:cubicBezTo>
                    <a:cubicBezTo>
                      <a:pt x="1962" y="6956"/>
                      <a:pt x="1447" y="7245"/>
                      <a:pt x="1126" y="7567"/>
                    </a:cubicBezTo>
                    <a:cubicBezTo>
                      <a:pt x="547" y="8178"/>
                      <a:pt x="290" y="9110"/>
                      <a:pt x="129" y="9945"/>
                    </a:cubicBezTo>
                    <a:cubicBezTo>
                      <a:pt x="1" y="10813"/>
                      <a:pt x="1" y="11521"/>
                      <a:pt x="1" y="11649"/>
                    </a:cubicBezTo>
                    <a:lnTo>
                      <a:pt x="1" y="11681"/>
                    </a:lnTo>
                    <a:cubicBezTo>
                      <a:pt x="1" y="11778"/>
                      <a:pt x="97" y="11874"/>
                      <a:pt x="226" y="11874"/>
                    </a:cubicBezTo>
                    <a:cubicBezTo>
                      <a:pt x="322" y="11842"/>
                      <a:pt x="419" y="11746"/>
                      <a:pt x="387" y="11649"/>
                    </a:cubicBezTo>
                    <a:cubicBezTo>
                      <a:pt x="387" y="11521"/>
                      <a:pt x="387" y="10813"/>
                      <a:pt x="547" y="10010"/>
                    </a:cubicBezTo>
                    <a:cubicBezTo>
                      <a:pt x="676" y="9206"/>
                      <a:pt x="933" y="8338"/>
                      <a:pt x="1415" y="7824"/>
                    </a:cubicBezTo>
                    <a:cubicBezTo>
                      <a:pt x="1672" y="7599"/>
                      <a:pt x="2122" y="7310"/>
                      <a:pt x="2733" y="7052"/>
                    </a:cubicBezTo>
                    <a:cubicBezTo>
                      <a:pt x="3633" y="6635"/>
                      <a:pt x="4823" y="6217"/>
                      <a:pt x="5980" y="5702"/>
                    </a:cubicBezTo>
                    <a:cubicBezTo>
                      <a:pt x="7105" y="5188"/>
                      <a:pt x="8230" y="4577"/>
                      <a:pt x="9001" y="3838"/>
                    </a:cubicBezTo>
                    <a:cubicBezTo>
                      <a:pt x="9934" y="2906"/>
                      <a:pt x="10191" y="2006"/>
                      <a:pt x="10191" y="1363"/>
                    </a:cubicBezTo>
                    <a:cubicBezTo>
                      <a:pt x="10191" y="591"/>
                      <a:pt x="9837" y="109"/>
                      <a:pt x="9837" y="77"/>
                    </a:cubicBezTo>
                    <a:cubicBezTo>
                      <a:pt x="9802" y="24"/>
                      <a:pt x="9747" y="0"/>
                      <a:pt x="9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3583;p62">
                <a:extLst>
                  <a:ext uri="{FF2B5EF4-FFF2-40B4-BE49-F238E27FC236}">
                    <a16:creationId xmlns:a16="http://schemas.microsoft.com/office/drawing/2014/main" id="{25C045F0-C4B1-26E6-C46A-27BB43AF9688}"/>
                  </a:ext>
                </a:extLst>
              </p:cNvPr>
              <p:cNvSpPr/>
              <p:nvPr/>
            </p:nvSpPr>
            <p:spPr>
              <a:xfrm>
                <a:off x="2254175" y="2833475"/>
                <a:ext cx="89250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752" extrusionOk="0">
                    <a:moveTo>
                      <a:pt x="3356" y="1"/>
                    </a:moveTo>
                    <a:cubicBezTo>
                      <a:pt x="3330" y="1"/>
                      <a:pt x="3304" y="5"/>
                      <a:pt x="3280" y="13"/>
                    </a:cubicBezTo>
                    <a:cubicBezTo>
                      <a:pt x="3280" y="13"/>
                      <a:pt x="2540" y="334"/>
                      <a:pt x="1769" y="784"/>
                    </a:cubicBezTo>
                    <a:cubicBezTo>
                      <a:pt x="1383" y="1009"/>
                      <a:pt x="997" y="1266"/>
                      <a:pt x="676" y="1556"/>
                    </a:cubicBezTo>
                    <a:cubicBezTo>
                      <a:pt x="355" y="1845"/>
                      <a:pt x="97" y="2134"/>
                      <a:pt x="1" y="2488"/>
                    </a:cubicBezTo>
                    <a:cubicBezTo>
                      <a:pt x="1" y="2616"/>
                      <a:pt x="65" y="2713"/>
                      <a:pt x="162" y="2745"/>
                    </a:cubicBezTo>
                    <a:cubicBezTo>
                      <a:pt x="179" y="2749"/>
                      <a:pt x="196" y="2751"/>
                      <a:pt x="212" y="2751"/>
                    </a:cubicBezTo>
                    <a:cubicBezTo>
                      <a:pt x="315" y="2751"/>
                      <a:pt x="391" y="2668"/>
                      <a:pt x="419" y="2584"/>
                    </a:cubicBezTo>
                    <a:cubicBezTo>
                      <a:pt x="451" y="2391"/>
                      <a:pt x="644" y="2102"/>
                      <a:pt x="933" y="1845"/>
                    </a:cubicBezTo>
                    <a:cubicBezTo>
                      <a:pt x="1383" y="1459"/>
                      <a:pt x="1994" y="1106"/>
                      <a:pt x="2508" y="816"/>
                    </a:cubicBezTo>
                    <a:cubicBezTo>
                      <a:pt x="2765" y="688"/>
                      <a:pt x="2990" y="591"/>
                      <a:pt x="3151" y="495"/>
                    </a:cubicBezTo>
                    <a:cubicBezTo>
                      <a:pt x="3344" y="431"/>
                      <a:pt x="3440" y="398"/>
                      <a:pt x="3440" y="398"/>
                    </a:cubicBezTo>
                    <a:cubicBezTo>
                      <a:pt x="3537" y="334"/>
                      <a:pt x="3569" y="238"/>
                      <a:pt x="3537" y="109"/>
                    </a:cubicBezTo>
                    <a:cubicBezTo>
                      <a:pt x="3513" y="37"/>
                      <a:pt x="3434" y="1"/>
                      <a:pt x="33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3584;p62">
                <a:extLst>
                  <a:ext uri="{FF2B5EF4-FFF2-40B4-BE49-F238E27FC236}">
                    <a16:creationId xmlns:a16="http://schemas.microsoft.com/office/drawing/2014/main" id="{28A32BE4-4BD6-A42D-7A0C-8C4F7701D37C}"/>
                  </a:ext>
                </a:extLst>
              </p:cNvPr>
              <p:cNvSpPr/>
              <p:nvPr/>
            </p:nvSpPr>
            <p:spPr>
              <a:xfrm>
                <a:off x="1974675" y="4962550"/>
                <a:ext cx="249000" cy="116775"/>
              </a:xfrm>
              <a:custGeom>
                <a:avLst/>
                <a:gdLst/>
                <a:ahLst/>
                <a:cxnLst/>
                <a:rect l="l" t="t" r="r" b="b"/>
                <a:pathLst>
                  <a:path w="9960" h="4671" extrusionOk="0">
                    <a:moveTo>
                      <a:pt x="3691" y="1"/>
                    </a:moveTo>
                    <a:lnTo>
                      <a:pt x="413" y="804"/>
                    </a:lnTo>
                    <a:lnTo>
                      <a:pt x="91" y="3311"/>
                    </a:lnTo>
                    <a:cubicBezTo>
                      <a:pt x="1" y="4033"/>
                      <a:pt x="558" y="4671"/>
                      <a:pt x="1288" y="4671"/>
                    </a:cubicBezTo>
                    <a:cubicBezTo>
                      <a:pt x="1339" y="4671"/>
                      <a:pt x="1390" y="4668"/>
                      <a:pt x="1441" y="4661"/>
                    </a:cubicBezTo>
                    <a:lnTo>
                      <a:pt x="9509" y="3890"/>
                    </a:lnTo>
                    <a:cubicBezTo>
                      <a:pt x="9863" y="3858"/>
                      <a:pt x="9959" y="3344"/>
                      <a:pt x="9638" y="3183"/>
                    </a:cubicBezTo>
                    <a:lnTo>
                      <a:pt x="36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3585;p62">
                <a:extLst>
                  <a:ext uri="{FF2B5EF4-FFF2-40B4-BE49-F238E27FC236}">
                    <a16:creationId xmlns:a16="http://schemas.microsoft.com/office/drawing/2014/main" id="{90F730B8-5E9D-0542-D5AC-6E3D8621105B}"/>
                  </a:ext>
                </a:extLst>
              </p:cNvPr>
              <p:cNvSpPr/>
              <p:nvPr/>
            </p:nvSpPr>
            <p:spPr>
              <a:xfrm>
                <a:off x="1969700" y="4955525"/>
                <a:ext cx="25800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10320" h="5232" extrusionOk="0">
                    <a:moveTo>
                      <a:pt x="3864" y="561"/>
                    </a:moveTo>
                    <a:lnTo>
                      <a:pt x="9708" y="3689"/>
                    </a:lnTo>
                    <a:lnTo>
                      <a:pt x="9773" y="3785"/>
                    </a:lnTo>
                    <a:lnTo>
                      <a:pt x="9741" y="3882"/>
                    </a:lnTo>
                    <a:lnTo>
                      <a:pt x="9676" y="3914"/>
                    </a:lnTo>
                    <a:lnTo>
                      <a:pt x="1608" y="4685"/>
                    </a:lnTo>
                    <a:lnTo>
                      <a:pt x="1512" y="4685"/>
                    </a:lnTo>
                    <a:cubicBezTo>
                      <a:pt x="1255" y="4685"/>
                      <a:pt x="997" y="4589"/>
                      <a:pt x="837" y="4396"/>
                    </a:cubicBezTo>
                    <a:cubicBezTo>
                      <a:pt x="644" y="4235"/>
                      <a:pt x="547" y="4010"/>
                      <a:pt x="547" y="3753"/>
                    </a:cubicBezTo>
                    <a:lnTo>
                      <a:pt x="547" y="3625"/>
                    </a:lnTo>
                    <a:lnTo>
                      <a:pt x="869" y="1310"/>
                    </a:lnTo>
                    <a:lnTo>
                      <a:pt x="3864" y="561"/>
                    </a:lnTo>
                    <a:close/>
                    <a:moveTo>
                      <a:pt x="3922" y="0"/>
                    </a:moveTo>
                    <a:cubicBezTo>
                      <a:pt x="3890" y="0"/>
                      <a:pt x="3858" y="8"/>
                      <a:pt x="3826" y="24"/>
                    </a:cubicBezTo>
                    <a:lnTo>
                      <a:pt x="547" y="828"/>
                    </a:lnTo>
                    <a:cubicBezTo>
                      <a:pt x="451" y="860"/>
                      <a:pt x="354" y="924"/>
                      <a:pt x="354" y="1053"/>
                    </a:cubicBezTo>
                    <a:lnTo>
                      <a:pt x="33" y="3528"/>
                    </a:lnTo>
                    <a:cubicBezTo>
                      <a:pt x="33" y="3592"/>
                      <a:pt x="1" y="3689"/>
                      <a:pt x="1" y="3753"/>
                    </a:cubicBezTo>
                    <a:cubicBezTo>
                      <a:pt x="1" y="4557"/>
                      <a:pt x="676" y="5232"/>
                      <a:pt x="1512" y="5232"/>
                    </a:cubicBezTo>
                    <a:lnTo>
                      <a:pt x="1640" y="5232"/>
                    </a:lnTo>
                    <a:lnTo>
                      <a:pt x="9708" y="4428"/>
                    </a:lnTo>
                    <a:cubicBezTo>
                      <a:pt x="9901" y="4428"/>
                      <a:pt x="10062" y="4332"/>
                      <a:pt x="10158" y="4203"/>
                    </a:cubicBezTo>
                    <a:cubicBezTo>
                      <a:pt x="10255" y="4107"/>
                      <a:pt x="10319" y="3946"/>
                      <a:pt x="10319" y="3785"/>
                    </a:cubicBezTo>
                    <a:cubicBezTo>
                      <a:pt x="10319" y="3592"/>
                      <a:pt x="10191" y="3335"/>
                      <a:pt x="9966" y="3239"/>
                    </a:cubicBezTo>
                    <a:lnTo>
                      <a:pt x="4019" y="24"/>
                    </a:lnTo>
                    <a:cubicBezTo>
                      <a:pt x="3987" y="8"/>
                      <a:pt x="3955" y="0"/>
                      <a:pt x="3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5" name="Google Shape;3586;p62">
                <a:extLst>
                  <a:ext uri="{FF2B5EF4-FFF2-40B4-BE49-F238E27FC236}">
                    <a16:creationId xmlns:a16="http://schemas.microsoft.com/office/drawing/2014/main" id="{D328A1D9-584A-5045-822F-C6AFAD9C8BC6}"/>
                  </a:ext>
                </a:extLst>
              </p:cNvPr>
              <p:cNvSpPr/>
              <p:nvPr/>
            </p:nvSpPr>
            <p:spPr>
              <a:xfrm>
                <a:off x="1977750" y="5042900"/>
                <a:ext cx="2459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9837" h="1454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7683" y="226"/>
                      <a:pt x="4758" y="33"/>
                      <a:pt x="2733" y="355"/>
                    </a:cubicBezTo>
                    <a:cubicBezTo>
                      <a:pt x="1924" y="502"/>
                      <a:pt x="1305" y="554"/>
                      <a:pt x="833" y="554"/>
                    </a:cubicBezTo>
                    <a:cubicBezTo>
                      <a:pt x="479" y="554"/>
                      <a:pt x="207" y="524"/>
                      <a:pt x="0" y="483"/>
                    </a:cubicBezTo>
                    <a:lnTo>
                      <a:pt x="0" y="483"/>
                    </a:lnTo>
                    <a:cubicBezTo>
                      <a:pt x="120" y="1052"/>
                      <a:pt x="603" y="1454"/>
                      <a:pt x="1188" y="1454"/>
                    </a:cubicBezTo>
                    <a:cubicBezTo>
                      <a:pt x="1231" y="1454"/>
                      <a:pt x="1274" y="1452"/>
                      <a:pt x="1318" y="1447"/>
                    </a:cubicBezTo>
                    <a:lnTo>
                      <a:pt x="9386" y="676"/>
                    </a:lnTo>
                    <a:cubicBezTo>
                      <a:pt x="9740" y="644"/>
                      <a:pt x="9836" y="194"/>
                      <a:pt x="95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6" name="Google Shape;3587;p62">
                <a:extLst>
                  <a:ext uri="{FF2B5EF4-FFF2-40B4-BE49-F238E27FC236}">
                    <a16:creationId xmlns:a16="http://schemas.microsoft.com/office/drawing/2014/main" id="{7B729271-63E7-8D7F-00C7-B916FB8923B5}"/>
                  </a:ext>
                </a:extLst>
              </p:cNvPr>
              <p:cNvSpPr/>
              <p:nvPr/>
            </p:nvSpPr>
            <p:spPr>
              <a:xfrm>
                <a:off x="1970525" y="5036475"/>
                <a:ext cx="257175" cy="4985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994" extrusionOk="0">
                    <a:moveTo>
                      <a:pt x="9732" y="532"/>
                    </a:moveTo>
                    <a:lnTo>
                      <a:pt x="9740" y="547"/>
                    </a:lnTo>
                    <a:lnTo>
                      <a:pt x="9708" y="644"/>
                    </a:lnTo>
                    <a:lnTo>
                      <a:pt x="9643" y="676"/>
                    </a:lnTo>
                    <a:lnTo>
                      <a:pt x="1575" y="1447"/>
                    </a:lnTo>
                    <a:lnTo>
                      <a:pt x="1479" y="1447"/>
                    </a:lnTo>
                    <a:cubicBezTo>
                      <a:pt x="1176" y="1447"/>
                      <a:pt x="903" y="1302"/>
                      <a:pt x="727" y="1081"/>
                    </a:cubicBezTo>
                    <a:lnTo>
                      <a:pt x="727" y="1081"/>
                    </a:lnTo>
                    <a:cubicBezTo>
                      <a:pt x="840" y="1089"/>
                      <a:pt x="962" y="1094"/>
                      <a:pt x="1093" y="1094"/>
                    </a:cubicBezTo>
                    <a:cubicBezTo>
                      <a:pt x="1607" y="1094"/>
                      <a:pt x="2250" y="1029"/>
                      <a:pt x="3086" y="901"/>
                    </a:cubicBezTo>
                    <a:cubicBezTo>
                      <a:pt x="4050" y="740"/>
                      <a:pt x="5272" y="676"/>
                      <a:pt x="6493" y="676"/>
                    </a:cubicBezTo>
                    <a:cubicBezTo>
                      <a:pt x="7658" y="645"/>
                      <a:pt x="8793" y="644"/>
                      <a:pt x="9732" y="532"/>
                    </a:cubicBezTo>
                    <a:close/>
                    <a:moveTo>
                      <a:pt x="9836" y="1"/>
                    </a:moveTo>
                    <a:cubicBezTo>
                      <a:pt x="8904" y="97"/>
                      <a:pt x="7715" y="97"/>
                      <a:pt x="6493" y="129"/>
                    </a:cubicBezTo>
                    <a:cubicBezTo>
                      <a:pt x="5272" y="162"/>
                      <a:pt x="4018" y="194"/>
                      <a:pt x="2989" y="354"/>
                    </a:cubicBezTo>
                    <a:cubicBezTo>
                      <a:pt x="2186" y="483"/>
                      <a:pt x="1543" y="547"/>
                      <a:pt x="1093" y="547"/>
                    </a:cubicBezTo>
                    <a:cubicBezTo>
                      <a:pt x="771" y="547"/>
                      <a:pt x="514" y="515"/>
                      <a:pt x="321" y="483"/>
                    </a:cubicBezTo>
                    <a:cubicBezTo>
                      <a:pt x="257" y="483"/>
                      <a:pt x="161" y="483"/>
                      <a:pt x="96" y="547"/>
                    </a:cubicBezTo>
                    <a:cubicBezTo>
                      <a:pt x="32" y="612"/>
                      <a:pt x="0" y="708"/>
                      <a:pt x="32" y="804"/>
                    </a:cubicBezTo>
                    <a:cubicBezTo>
                      <a:pt x="161" y="1479"/>
                      <a:pt x="739" y="1994"/>
                      <a:pt x="1479" y="1994"/>
                    </a:cubicBezTo>
                    <a:lnTo>
                      <a:pt x="1607" y="1994"/>
                    </a:lnTo>
                    <a:lnTo>
                      <a:pt x="9675" y="1190"/>
                    </a:lnTo>
                    <a:cubicBezTo>
                      <a:pt x="9868" y="1190"/>
                      <a:pt x="10029" y="1094"/>
                      <a:pt x="10125" y="965"/>
                    </a:cubicBezTo>
                    <a:cubicBezTo>
                      <a:pt x="10222" y="869"/>
                      <a:pt x="10286" y="708"/>
                      <a:pt x="10286" y="547"/>
                    </a:cubicBezTo>
                    <a:cubicBezTo>
                      <a:pt x="10286" y="387"/>
                      <a:pt x="10190" y="162"/>
                      <a:pt x="10029" y="33"/>
                    </a:cubicBezTo>
                    <a:cubicBezTo>
                      <a:pt x="9965" y="1"/>
                      <a:pt x="9900" y="1"/>
                      <a:pt x="9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3588;p62">
                <a:extLst>
                  <a:ext uri="{FF2B5EF4-FFF2-40B4-BE49-F238E27FC236}">
                    <a16:creationId xmlns:a16="http://schemas.microsoft.com/office/drawing/2014/main" id="{3DFE8CED-70B7-4775-1575-9243903D2B63}"/>
                  </a:ext>
                </a:extLst>
              </p:cNvPr>
              <p:cNvSpPr/>
              <p:nvPr/>
            </p:nvSpPr>
            <p:spPr>
              <a:xfrm>
                <a:off x="1259325" y="4948900"/>
                <a:ext cx="232650" cy="183350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7334" extrusionOk="0">
                    <a:moveTo>
                      <a:pt x="2379" y="0"/>
                    </a:moveTo>
                    <a:lnTo>
                      <a:pt x="450" y="1929"/>
                    </a:lnTo>
                    <a:cubicBezTo>
                      <a:pt x="0" y="2379"/>
                      <a:pt x="0" y="3086"/>
                      <a:pt x="450" y="3536"/>
                    </a:cubicBezTo>
                    <a:lnTo>
                      <a:pt x="4018" y="6943"/>
                    </a:lnTo>
                    <a:lnTo>
                      <a:pt x="8390" y="7329"/>
                    </a:lnTo>
                    <a:cubicBezTo>
                      <a:pt x="8415" y="7332"/>
                      <a:pt x="8439" y="7333"/>
                      <a:pt x="8463" y="7333"/>
                    </a:cubicBezTo>
                    <a:cubicBezTo>
                      <a:pt x="8997" y="7333"/>
                      <a:pt x="9306" y="6667"/>
                      <a:pt x="8936" y="6236"/>
                    </a:cubicBezTo>
                    <a:lnTo>
                      <a:pt x="6461" y="3279"/>
                    </a:lnTo>
                    <a:lnTo>
                      <a:pt x="5465" y="1157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3589;p62">
                <a:extLst>
                  <a:ext uri="{FF2B5EF4-FFF2-40B4-BE49-F238E27FC236}">
                    <a16:creationId xmlns:a16="http://schemas.microsoft.com/office/drawing/2014/main" id="{532C3E93-1961-F95D-6722-762DDF61D661}"/>
                  </a:ext>
                </a:extLst>
              </p:cNvPr>
              <p:cNvSpPr/>
              <p:nvPr/>
            </p:nvSpPr>
            <p:spPr>
              <a:xfrm>
                <a:off x="1255300" y="4942425"/>
                <a:ext cx="238700" cy="19615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7846" extrusionOk="0">
                    <a:moveTo>
                      <a:pt x="2607" y="578"/>
                    </a:moveTo>
                    <a:lnTo>
                      <a:pt x="5433" y="1641"/>
                    </a:lnTo>
                    <a:lnTo>
                      <a:pt x="6397" y="3634"/>
                    </a:lnTo>
                    <a:lnTo>
                      <a:pt x="6429" y="3699"/>
                    </a:lnTo>
                    <a:lnTo>
                      <a:pt x="8905" y="6688"/>
                    </a:lnTo>
                    <a:cubicBezTo>
                      <a:pt x="8969" y="6752"/>
                      <a:pt x="9001" y="6849"/>
                      <a:pt x="9001" y="6913"/>
                    </a:cubicBezTo>
                    <a:cubicBezTo>
                      <a:pt x="9001" y="7009"/>
                      <a:pt x="8969" y="7138"/>
                      <a:pt x="8872" y="7202"/>
                    </a:cubicBezTo>
                    <a:cubicBezTo>
                      <a:pt x="8808" y="7267"/>
                      <a:pt x="8712" y="7331"/>
                      <a:pt x="8615" y="7331"/>
                    </a:cubicBezTo>
                    <a:lnTo>
                      <a:pt x="8583" y="7331"/>
                    </a:lnTo>
                    <a:lnTo>
                      <a:pt x="4308" y="6945"/>
                    </a:lnTo>
                    <a:lnTo>
                      <a:pt x="804" y="3602"/>
                    </a:lnTo>
                    <a:cubicBezTo>
                      <a:pt x="643" y="3409"/>
                      <a:pt x="547" y="3216"/>
                      <a:pt x="547" y="2991"/>
                    </a:cubicBezTo>
                    <a:cubicBezTo>
                      <a:pt x="547" y="2766"/>
                      <a:pt x="643" y="2573"/>
                      <a:pt x="804" y="2381"/>
                    </a:cubicBezTo>
                    <a:lnTo>
                      <a:pt x="2607" y="578"/>
                    </a:lnTo>
                    <a:close/>
                    <a:moveTo>
                      <a:pt x="2526" y="1"/>
                    </a:moveTo>
                    <a:cubicBezTo>
                      <a:pt x="2457" y="1"/>
                      <a:pt x="2389" y="36"/>
                      <a:pt x="2347" y="98"/>
                    </a:cubicBezTo>
                    <a:lnTo>
                      <a:pt x="418" y="2027"/>
                    </a:lnTo>
                    <a:cubicBezTo>
                      <a:pt x="161" y="2284"/>
                      <a:pt x="1" y="2638"/>
                      <a:pt x="1" y="2991"/>
                    </a:cubicBezTo>
                    <a:cubicBezTo>
                      <a:pt x="1" y="3345"/>
                      <a:pt x="161" y="3699"/>
                      <a:pt x="451" y="3988"/>
                    </a:cubicBezTo>
                    <a:lnTo>
                      <a:pt x="3986" y="7395"/>
                    </a:lnTo>
                    <a:cubicBezTo>
                      <a:pt x="4051" y="7427"/>
                      <a:pt x="4083" y="7459"/>
                      <a:pt x="4147" y="7459"/>
                    </a:cubicBezTo>
                    <a:lnTo>
                      <a:pt x="8519" y="7845"/>
                    </a:lnTo>
                    <a:lnTo>
                      <a:pt x="8615" y="7845"/>
                    </a:lnTo>
                    <a:cubicBezTo>
                      <a:pt x="8872" y="7845"/>
                      <a:pt x="9130" y="7749"/>
                      <a:pt x="9290" y="7556"/>
                    </a:cubicBezTo>
                    <a:cubicBezTo>
                      <a:pt x="9451" y="7395"/>
                      <a:pt x="9547" y="7170"/>
                      <a:pt x="9547" y="6913"/>
                    </a:cubicBezTo>
                    <a:cubicBezTo>
                      <a:pt x="9547" y="6720"/>
                      <a:pt x="9451" y="6495"/>
                      <a:pt x="9322" y="6334"/>
                    </a:cubicBezTo>
                    <a:lnTo>
                      <a:pt x="6847" y="3377"/>
                    </a:lnTo>
                    <a:lnTo>
                      <a:pt x="5851" y="1320"/>
                    </a:lnTo>
                    <a:cubicBezTo>
                      <a:pt x="5819" y="1256"/>
                      <a:pt x="5787" y="1191"/>
                      <a:pt x="5722" y="1191"/>
                    </a:cubicBezTo>
                    <a:lnTo>
                      <a:pt x="2636" y="34"/>
                    </a:lnTo>
                    <a:cubicBezTo>
                      <a:pt x="2602" y="11"/>
                      <a:pt x="2564" y="1"/>
                      <a:pt x="2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3590;p62">
                <a:extLst>
                  <a:ext uri="{FF2B5EF4-FFF2-40B4-BE49-F238E27FC236}">
                    <a16:creationId xmlns:a16="http://schemas.microsoft.com/office/drawing/2014/main" id="{2484D474-567F-E7C7-524D-264BD40CBAEF}"/>
                  </a:ext>
                </a:extLst>
              </p:cNvPr>
              <p:cNvSpPr/>
              <p:nvPr/>
            </p:nvSpPr>
            <p:spPr>
              <a:xfrm>
                <a:off x="1259325" y="4995500"/>
                <a:ext cx="22745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5468" extrusionOk="0">
                    <a:moveTo>
                      <a:pt x="515" y="0"/>
                    </a:moveTo>
                    <a:lnTo>
                      <a:pt x="450" y="65"/>
                    </a:lnTo>
                    <a:cubicBezTo>
                      <a:pt x="0" y="515"/>
                      <a:pt x="0" y="1222"/>
                      <a:pt x="450" y="1672"/>
                    </a:cubicBezTo>
                    <a:lnTo>
                      <a:pt x="4018" y="5079"/>
                    </a:lnTo>
                    <a:lnTo>
                      <a:pt x="8390" y="5465"/>
                    </a:lnTo>
                    <a:cubicBezTo>
                      <a:pt x="8410" y="5467"/>
                      <a:pt x="8430" y="5468"/>
                      <a:pt x="8450" y="5468"/>
                    </a:cubicBezTo>
                    <a:cubicBezTo>
                      <a:pt x="8776" y="5468"/>
                      <a:pt x="9036" y="5224"/>
                      <a:pt x="9097" y="4951"/>
                    </a:cubicBezTo>
                    <a:cubicBezTo>
                      <a:pt x="7554" y="4565"/>
                      <a:pt x="5175" y="4019"/>
                      <a:pt x="4533" y="3954"/>
                    </a:cubicBezTo>
                    <a:cubicBezTo>
                      <a:pt x="3761" y="3858"/>
                      <a:pt x="1382" y="1029"/>
                      <a:pt x="5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3591;p62">
                <a:extLst>
                  <a:ext uri="{FF2B5EF4-FFF2-40B4-BE49-F238E27FC236}">
                    <a16:creationId xmlns:a16="http://schemas.microsoft.com/office/drawing/2014/main" id="{7DA751A1-430C-4237-5304-BF78F2079B26}"/>
                  </a:ext>
                </a:extLst>
              </p:cNvPr>
              <p:cNvSpPr/>
              <p:nvPr/>
            </p:nvSpPr>
            <p:spPr>
              <a:xfrm>
                <a:off x="1255300" y="4989075"/>
                <a:ext cx="238700" cy="149500"/>
              </a:xfrm>
              <a:custGeom>
                <a:avLst/>
                <a:gdLst/>
                <a:ahLst/>
                <a:cxnLst/>
                <a:rect l="l" t="t" r="r" b="b"/>
                <a:pathLst>
                  <a:path w="9548" h="5980" extrusionOk="0">
                    <a:moveTo>
                      <a:pt x="689" y="671"/>
                    </a:moveTo>
                    <a:cubicBezTo>
                      <a:pt x="1135" y="1219"/>
                      <a:pt x="1826" y="2051"/>
                      <a:pt x="2540" y="2765"/>
                    </a:cubicBezTo>
                    <a:cubicBezTo>
                      <a:pt x="2926" y="3183"/>
                      <a:pt x="3344" y="3600"/>
                      <a:pt x="3697" y="3890"/>
                    </a:cubicBezTo>
                    <a:cubicBezTo>
                      <a:pt x="3858" y="4051"/>
                      <a:pt x="4051" y="4179"/>
                      <a:pt x="4211" y="4276"/>
                    </a:cubicBezTo>
                    <a:cubicBezTo>
                      <a:pt x="4372" y="4372"/>
                      <a:pt x="4501" y="4436"/>
                      <a:pt x="4661" y="4468"/>
                    </a:cubicBezTo>
                    <a:cubicBezTo>
                      <a:pt x="4951" y="4501"/>
                      <a:pt x="5722" y="4661"/>
                      <a:pt x="6590" y="4854"/>
                    </a:cubicBezTo>
                    <a:cubicBezTo>
                      <a:pt x="7330" y="5019"/>
                      <a:pt x="8140" y="5206"/>
                      <a:pt x="8841" y="5378"/>
                    </a:cubicBezTo>
                    <a:lnTo>
                      <a:pt x="8841" y="5378"/>
                    </a:lnTo>
                    <a:cubicBezTo>
                      <a:pt x="8780" y="5431"/>
                      <a:pt x="8704" y="5465"/>
                      <a:pt x="8615" y="5465"/>
                    </a:cubicBezTo>
                    <a:lnTo>
                      <a:pt x="8583" y="5465"/>
                    </a:lnTo>
                    <a:lnTo>
                      <a:pt x="4308" y="5079"/>
                    </a:lnTo>
                    <a:lnTo>
                      <a:pt x="804" y="1736"/>
                    </a:lnTo>
                    <a:cubicBezTo>
                      <a:pt x="643" y="1543"/>
                      <a:pt x="547" y="1350"/>
                      <a:pt x="547" y="1125"/>
                    </a:cubicBezTo>
                    <a:cubicBezTo>
                      <a:pt x="547" y="961"/>
                      <a:pt x="598" y="814"/>
                      <a:pt x="689" y="671"/>
                    </a:cubicBezTo>
                    <a:close/>
                    <a:moveTo>
                      <a:pt x="708" y="0"/>
                    </a:moveTo>
                    <a:cubicBezTo>
                      <a:pt x="611" y="0"/>
                      <a:pt x="547" y="0"/>
                      <a:pt x="483" y="65"/>
                    </a:cubicBezTo>
                    <a:lnTo>
                      <a:pt x="418" y="161"/>
                    </a:lnTo>
                    <a:cubicBezTo>
                      <a:pt x="161" y="418"/>
                      <a:pt x="1" y="772"/>
                      <a:pt x="1" y="1125"/>
                    </a:cubicBezTo>
                    <a:cubicBezTo>
                      <a:pt x="1" y="1479"/>
                      <a:pt x="161" y="1833"/>
                      <a:pt x="451" y="2122"/>
                    </a:cubicBezTo>
                    <a:lnTo>
                      <a:pt x="3986" y="5529"/>
                    </a:lnTo>
                    <a:cubicBezTo>
                      <a:pt x="4051" y="5561"/>
                      <a:pt x="4083" y="5593"/>
                      <a:pt x="4147" y="5593"/>
                    </a:cubicBezTo>
                    <a:lnTo>
                      <a:pt x="8519" y="5979"/>
                    </a:lnTo>
                    <a:lnTo>
                      <a:pt x="8615" y="5979"/>
                    </a:lnTo>
                    <a:cubicBezTo>
                      <a:pt x="9065" y="5979"/>
                      <a:pt x="9419" y="5658"/>
                      <a:pt x="9515" y="5272"/>
                    </a:cubicBezTo>
                    <a:cubicBezTo>
                      <a:pt x="9547" y="5111"/>
                      <a:pt x="9451" y="4983"/>
                      <a:pt x="9322" y="4951"/>
                    </a:cubicBezTo>
                    <a:cubicBezTo>
                      <a:pt x="8551" y="4758"/>
                      <a:pt x="7554" y="4533"/>
                      <a:pt x="6687" y="4340"/>
                    </a:cubicBezTo>
                    <a:cubicBezTo>
                      <a:pt x="5819" y="4147"/>
                      <a:pt x="5079" y="3986"/>
                      <a:pt x="4726" y="3954"/>
                    </a:cubicBezTo>
                    <a:cubicBezTo>
                      <a:pt x="4694" y="3922"/>
                      <a:pt x="4597" y="3890"/>
                      <a:pt x="4469" y="3825"/>
                    </a:cubicBezTo>
                    <a:cubicBezTo>
                      <a:pt x="4051" y="3536"/>
                      <a:pt x="3311" y="2829"/>
                      <a:pt x="2604" y="2090"/>
                    </a:cubicBezTo>
                    <a:cubicBezTo>
                      <a:pt x="1929" y="1318"/>
                      <a:pt x="1254" y="547"/>
                      <a:pt x="901" y="97"/>
                    </a:cubicBezTo>
                    <a:cubicBezTo>
                      <a:pt x="836" y="32"/>
                      <a:pt x="772" y="0"/>
                      <a:pt x="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3592;p62">
                <a:extLst>
                  <a:ext uri="{FF2B5EF4-FFF2-40B4-BE49-F238E27FC236}">
                    <a16:creationId xmlns:a16="http://schemas.microsoft.com/office/drawing/2014/main" id="{EDE273E2-1C96-BDAF-9A1B-52000F83328E}"/>
                  </a:ext>
                </a:extLst>
              </p:cNvPr>
              <p:cNvSpPr/>
              <p:nvPr/>
            </p:nvSpPr>
            <p:spPr>
              <a:xfrm>
                <a:off x="1608075" y="3506400"/>
                <a:ext cx="458900" cy="1476275"/>
              </a:xfrm>
              <a:custGeom>
                <a:avLst/>
                <a:gdLst/>
                <a:ahLst/>
                <a:cxnLst/>
                <a:rect l="l" t="t" r="r" b="b"/>
                <a:pathLst>
                  <a:path w="18356" h="59051" extrusionOk="0">
                    <a:moveTo>
                      <a:pt x="4983" y="1"/>
                    </a:moveTo>
                    <a:cubicBezTo>
                      <a:pt x="4983" y="1"/>
                      <a:pt x="740" y="4822"/>
                      <a:pt x="354" y="7490"/>
                    </a:cubicBezTo>
                    <a:cubicBezTo>
                      <a:pt x="322" y="7812"/>
                      <a:pt x="290" y="8133"/>
                      <a:pt x="258" y="8455"/>
                    </a:cubicBezTo>
                    <a:cubicBezTo>
                      <a:pt x="1" y="11637"/>
                      <a:pt x="644" y="14851"/>
                      <a:pt x="1994" y="17777"/>
                    </a:cubicBezTo>
                    <a:lnTo>
                      <a:pt x="9966" y="35006"/>
                    </a:lnTo>
                    <a:lnTo>
                      <a:pt x="15077" y="59050"/>
                    </a:lnTo>
                    <a:lnTo>
                      <a:pt x="18355" y="58247"/>
                    </a:lnTo>
                    <a:lnTo>
                      <a:pt x="17295" y="32692"/>
                    </a:lnTo>
                    <a:lnTo>
                      <a:pt x="11123" y="13084"/>
                    </a:lnTo>
                    <a:lnTo>
                      <a:pt x="14787" y="6912"/>
                    </a:lnTo>
                    <a:lnTo>
                      <a:pt x="49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3593;p62">
                <a:extLst>
                  <a:ext uri="{FF2B5EF4-FFF2-40B4-BE49-F238E27FC236}">
                    <a16:creationId xmlns:a16="http://schemas.microsoft.com/office/drawing/2014/main" id="{2EA8EF73-DE77-EC16-4B06-93FD6D878617}"/>
                  </a:ext>
                </a:extLst>
              </p:cNvPr>
              <p:cNvSpPr/>
              <p:nvPr/>
            </p:nvSpPr>
            <p:spPr>
              <a:xfrm>
                <a:off x="1606475" y="3499650"/>
                <a:ext cx="466925" cy="1489450"/>
              </a:xfrm>
              <a:custGeom>
                <a:avLst/>
                <a:gdLst/>
                <a:ahLst/>
                <a:cxnLst/>
                <a:rect l="l" t="t" r="r" b="b"/>
                <a:pathLst>
                  <a:path w="18677" h="59578" extrusionOk="0">
                    <a:moveTo>
                      <a:pt x="5084" y="635"/>
                    </a:moveTo>
                    <a:lnTo>
                      <a:pt x="14497" y="7270"/>
                    </a:lnTo>
                    <a:lnTo>
                      <a:pt x="14497" y="7270"/>
                    </a:lnTo>
                    <a:lnTo>
                      <a:pt x="10962" y="13225"/>
                    </a:lnTo>
                    <a:cubicBezTo>
                      <a:pt x="10930" y="13289"/>
                      <a:pt x="10898" y="13354"/>
                      <a:pt x="10930" y="13418"/>
                    </a:cubicBezTo>
                    <a:lnTo>
                      <a:pt x="17069" y="33026"/>
                    </a:lnTo>
                    <a:lnTo>
                      <a:pt x="18130" y="58292"/>
                    </a:lnTo>
                    <a:lnTo>
                      <a:pt x="15366" y="58999"/>
                    </a:lnTo>
                    <a:lnTo>
                      <a:pt x="10287" y="35212"/>
                    </a:lnTo>
                    <a:lnTo>
                      <a:pt x="10287" y="35180"/>
                    </a:lnTo>
                    <a:lnTo>
                      <a:pt x="2283" y="17918"/>
                    </a:lnTo>
                    <a:cubicBezTo>
                      <a:pt x="1158" y="15475"/>
                      <a:pt x="515" y="12775"/>
                      <a:pt x="515" y="10075"/>
                    </a:cubicBezTo>
                    <a:cubicBezTo>
                      <a:pt x="515" y="9625"/>
                      <a:pt x="547" y="9175"/>
                      <a:pt x="579" y="8725"/>
                    </a:cubicBezTo>
                    <a:cubicBezTo>
                      <a:pt x="611" y="8403"/>
                      <a:pt x="644" y="8114"/>
                      <a:pt x="676" y="7825"/>
                    </a:cubicBezTo>
                    <a:cubicBezTo>
                      <a:pt x="772" y="7182"/>
                      <a:pt x="1094" y="6410"/>
                      <a:pt x="1544" y="5607"/>
                    </a:cubicBezTo>
                    <a:cubicBezTo>
                      <a:pt x="2186" y="4353"/>
                      <a:pt x="3119" y="3067"/>
                      <a:pt x="3890" y="2103"/>
                    </a:cubicBezTo>
                    <a:cubicBezTo>
                      <a:pt x="4276" y="1621"/>
                      <a:pt x="4597" y="1203"/>
                      <a:pt x="4854" y="914"/>
                    </a:cubicBezTo>
                    <a:cubicBezTo>
                      <a:pt x="4926" y="794"/>
                      <a:pt x="5016" y="710"/>
                      <a:pt x="5084" y="635"/>
                    </a:cubicBezTo>
                    <a:close/>
                    <a:moveTo>
                      <a:pt x="5019" y="1"/>
                    </a:moveTo>
                    <a:cubicBezTo>
                      <a:pt x="4948" y="1"/>
                      <a:pt x="4875" y="25"/>
                      <a:pt x="4822" y="78"/>
                    </a:cubicBezTo>
                    <a:cubicBezTo>
                      <a:pt x="4822" y="110"/>
                      <a:pt x="3762" y="1299"/>
                      <a:pt x="2636" y="2842"/>
                    </a:cubicBezTo>
                    <a:cubicBezTo>
                      <a:pt x="2090" y="3646"/>
                      <a:pt x="1511" y="4482"/>
                      <a:pt x="1061" y="5350"/>
                    </a:cubicBezTo>
                    <a:cubicBezTo>
                      <a:pt x="611" y="6185"/>
                      <a:pt x="258" y="7021"/>
                      <a:pt x="161" y="7728"/>
                    </a:cubicBezTo>
                    <a:cubicBezTo>
                      <a:pt x="97" y="8050"/>
                      <a:pt x="65" y="8371"/>
                      <a:pt x="33" y="8693"/>
                    </a:cubicBezTo>
                    <a:cubicBezTo>
                      <a:pt x="1" y="9143"/>
                      <a:pt x="1" y="9625"/>
                      <a:pt x="1" y="10075"/>
                    </a:cubicBezTo>
                    <a:cubicBezTo>
                      <a:pt x="1" y="12871"/>
                      <a:pt x="644" y="15604"/>
                      <a:pt x="1801" y="18143"/>
                    </a:cubicBezTo>
                    <a:lnTo>
                      <a:pt x="9773" y="35372"/>
                    </a:lnTo>
                    <a:lnTo>
                      <a:pt x="14883" y="59384"/>
                    </a:lnTo>
                    <a:cubicBezTo>
                      <a:pt x="14916" y="59449"/>
                      <a:pt x="14948" y="59513"/>
                      <a:pt x="15012" y="59545"/>
                    </a:cubicBezTo>
                    <a:cubicBezTo>
                      <a:pt x="15076" y="59577"/>
                      <a:pt x="15141" y="59577"/>
                      <a:pt x="15205" y="59577"/>
                    </a:cubicBezTo>
                    <a:lnTo>
                      <a:pt x="18484" y="58774"/>
                    </a:lnTo>
                    <a:cubicBezTo>
                      <a:pt x="18612" y="58742"/>
                      <a:pt x="18676" y="58613"/>
                      <a:pt x="18676" y="58484"/>
                    </a:cubicBezTo>
                    <a:lnTo>
                      <a:pt x="17616" y="32962"/>
                    </a:lnTo>
                    <a:lnTo>
                      <a:pt x="17616" y="32897"/>
                    </a:lnTo>
                    <a:lnTo>
                      <a:pt x="11476" y="13386"/>
                    </a:lnTo>
                    <a:lnTo>
                      <a:pt x="15076" y="7342"/>
                    </a:lnTo>
                    <a:cubicBezTo>
                      <a:pt x="15141" y="7214"/>
                      <a:pt x="15108" y="7053"/>
                      <a:pt x="15012" y="6989"/>
                    </a:cubicBezTo>
                    <a:lnTo>
                      <a:pt x="5176" y="46"/>
                    </a:lnTo>
                    <a:cubicBezTo>
                      <a:pt x="5133" y="17"/>
                      <a:pt x="5076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3594;p62">
                <a:extLst>
                  <a:ext uri="{FF2B5EF4-FFF2-40B4-BE49-F238E27FC236}">
                    <a16:creationId xmlns:a16="http://schemas.microsoft.com/office/drawing/2014/main" id="{5E174E91-CA94-1372-8C26-024A58AC2806}"/>
                  </a:ext>
                </a:extLst>
              </p:cNvPr>
              <p:cNvSpPr/>
              <p:nvPr/>
            </p:nvSpPr>
            <p:spPr>
              <a:xfrm>
                <a:off x="1318775" y="3717750"/>
                <a:ext cx="634875" cy="1260100"/>
              </a:xfrm>
              <a:custGeom>
                <a:avLst/>
                <a:gdLst/>
                <a:ahLst/>
                <a:cxnLst/>
                <a:rect l="l" t="t" r="r" b="b"/>
                <a:pathLst>
                  <a:path w="25395" h="50404" extrusionOk="0">
                    <a:moveTo>
                      <a:pt x="25395" y="1"/>
                    </a:moveTo>
                    <a:lnTo>
                      <a:pt x="14048" y="4822"/>
                    </a:lnTo>
                    <a:lnTo>
                      <a:pt x="15398" y="7330"/>
                    </a:lnTo>
                    <a:lnTo>
                      <a:pt x="12505" y="26938"/>
                    </a:lnTo>
                    <a:lnTo>
                      <a:pt x="1" y="49246"/>
                    </a:lnTo>
                    <a:lnTo>
                      <a:pt x="3087" y="50403"/>
                    </a:lnTo>
                    <a:lnTo>
                      <a:pt x="19995" y="29252"/>
                    </a:lnTo>
                    <a:lnTo>
                      <a:pt x="24045" y="5787"/>
                    </a:lnTo>
                    <a:lnTo>
                      <a:pt x="25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3595;p62">
                <a:extLst>
                  <a:ext uri="{FF2B5EF4-FFF2-40B4-BE49-F238E27FC236}">
                    <a16:creationId xmlns:a16="http://schemas.microsoft.com/office/drawing/2014/main" id="{760C1A49-437C-D481-C67A-236A9F905100}"/>
                  </a:ext>
                </a:extLst>
              </p:cNvPr>
              <p:cNvSpPr/>
              <p:nvPr/>
            </p:nvSpPr>
            <p:spPr>
              <a:xfrm>
                <a:off x="1311550" y="3711175"/>
                <a:ext cx="649350" cy="1273425"/>
              </a:xfrm>
              <a:custGeom>
                <a:avLst/>
                <a:gdLst/>
                <a:ahLst/>
                <a:cxnLst/>
                <a:rect l="l" t="t" r="r" b="b"/>
                <a:pathLst>
                  <a:path w="25974" h="50937" extrusionOk="0">
                    <a:moveTo>
                      <a:pt x="25687" y="0"/>
                    </a:moveTo>
                    <a:cubicBezTo>
                      <a:pt x="25555" y="0"/>
                      <a:pt x="25455" y="88"/>
                      <a:pt x="25427" y="199"/>
                    </a:cubicBezTo>
                    <a:lnTo>
                      <a:pt x="24077" y="5985"/>
                    </a:lnTo>
                    <a:lnTo>
                      <a:pt x="20027" y="29387"/>
                    </a:lnTo>
                    <a:lnTo>
                      <a:pt x="3279" y="50345"/>
                    </a:lnTo>
                    <a:lnTo>
                      <a:pt x="676" y="49380"/>
                    </a:lnTo>
                    <a:lnTo>
                      <a:pt x="13019" y="27329"/>
                    </a:lnTo>
                    <a:lnTo>
                      <a:pt x="13051" y="27233"/>
                    </a:lnTo>
                    <a:lnTo>
                      <a:pt x="15944" y="7625"/>
                    </a:lnTo>
                    <a:cubicBezTo>
                      <a:pt x="15944" y="7560"/>
                      <a:pt x="15944" y="7496"/>
                      <a:pt x="15912" y="7464"/>
                    </a:cubicBezTo>
                    <a:lnTo>
                      <a:pt x="14562" y="4957"/>
                    </a:lnTo>
                    <a:cubicBezTo>
                      <a:pt x="14519" y="4871"/>
                      <a:pt x="14433" y="4814"/>
                      <a:pt x="14343" y="4814"/>
                    </a:cubicBezTo>
                    <a:cubicBezTo>
                      <a:pt x="14298" y="4814"/>
                      <a:pt x="14251" y="4828"/>
                      <a:pt x="14208" y="4860"/>
                    </a:cubicBezTo>
                    <a:cubicBezTo>
                      <a:pt x="14080" y="4925"/>
                      <a:pt x="14016" y="5085"/>
                      <a:pt x="14080" y="5214"/>
                    </a:cubicBezTo>
                    <a:lnTo>
                      <a:pt x="15398" y="7625"/>
                    </a:lnTo>
                    <a:lnTo>
                      <a:pt x="12537" y="27104"/>
                    </a:lnTo>
                    <a:lnTo>
                      <a:pt x="65" y="49380"/>
                    </a:lnTo>
                    <a:cubicBezTo>
                      <a:pt x="1" y="49445"/>
                      <a:pt x="1" y="49541"/>
                      <a:pt x="33" y="49606"/>
                    </a:cubicBezTo>
                    <a:cubicBezTo>
                      <a:pt x="65" y="49702"/>
                      <a:pt x="129" y="49734"/>
                      <a:pt x="193" y="49766"/>
                    </a:cubicBezTo>
                    <a:lnTo>
                      <a:pt x="3279" y="50923"/>
                    </a:lnTo>
                    <a:cubicBezTo>
                      <a:pt x="3305" y="50932"/>
                      <a:pt x="3333" y="50936"/>
                      <a:pt x="3362" y="50936"/>
                    </a:cubicBezTo>
                    <a:cubicBezTo>
                      <a:pt x="3440" y="50936"/>
                      <a:pt x="3522" y="50906"/>
                      <a:pt x="3569" y="50859"/>
                    </a:cubicBezTo>
                    <a:lnTo>
                      <a:pt x="20509" y="29676"/>
                    </a:lnTo>
                    <a:lnTo>
                      <a:pt x="20541" y="29547"/>
                    </a:lnTo>
                    <a:lnTo>
                      <a:pt x="24591" y="6082"/>
                    </a:lnTo>
                    <a:lnTo>
                      <a:pt x="25941" y="328"/>
                    </a:lnTo>
                    <a:cubicBezTo>
                      <a:pt x="25973" y="199"/>
                      <a:pt x="25877" y="39"/>
                      <a:pt x="25748" y="7"/>
                    </a:cubicBezTo>
                    <a:cubicBezTo>
                      <a:pt x="25727" y="2"/>
                      <a:pt x="25707" y="0"/>
                      <a:pt x="25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3596;p62">
                <a:extLst>
                  <a:ext uri="{FF2B5EF4-FFF2-40B4-BE49-F238E27FC236}">
                    <a16:creationId xmlns:a16="http://schemas.microsoft.com/office/drawing/2014/main" id="{4831348E-B092-D016-17DC-4AAA712A164F}"/>
                  </a:ext>
                </a:extLst>
              </p:cNvPr>
              <p:cNvSpPr/>
              <p:nvPr/>
            </p:nvSpPr>
            <p:spPr>
              <a:xfrm>
                <a:off x="1848375" y="3941000"/>
                <a:ext cx="67525" cy="394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797" extrusionOk="0">
                    <a:moveTo>
                      <a:pt x="2490" y="1"/>
                    </a:moveTo>
                    <a:cubicBezTo>
                      <a:pt x="2387" y="1"/>
                      <a:pt x="2314" y="84"/>
                      <a:pt x="2314" y="168"/>
                    </a:cubicBezTo>
                    <a:lnTo>
                      <a:pt x="32" y="15565"/>
                    </a:lnTo>
                    <a:cubicBezTo>
                      <a:pt x="0" y="15661"/>
                      <a:pt x="97" y="15790"/>
                      <a:pt x="193" y="15790"/>
                    </a:cubicBezTo>
                    <a:cubicBezTo>
                      <a:pt x="206" y="15794"/>
                      <a:pt x="219" y="15796"/>
                      <a:pt x="233" y="15796"/>
                    </a:cubicBezTo>
                    <a:cubicBezTo>
                      <a:pt x="322" y="15796"/>
                      <a:pt x="418" y="15713"/>
                      <a:pt x="418" y="15629"/>
                    </a:cubicBezTo>
                    <a:lnTo>
                      <a:pt x="2700" y="232"/>
                    </a:lnTo>
                    <a:cubicBezTo>
                      <a:pt x="2700" y="135"/>
                      <a:pt x="2636" y="7"/>
                      <a:pt x="2539" y="7"/>
                    </a:cubicBezTo>
                    <a:cubicBezTo>
                      <a:pt x="2522" y="3"/>
                      <a:pt x="2506" y="1"/>
                      <a:pt x="2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3597;p62">
                <a:extLst>
                  <a:ext uri="{FF2B5EF4-FFF2-40B4-BE49-F238E27FC236}">
                    <a16:creationId xmlns:a16="http://schemas.microsoft.com/office/drawing/2014/main" id="{3DDB7107-C786-1715-AAA5-31F93E46F4CF}"/>
                  </a:ext>
                </a:extLst>
              </p:cNvPr>
              <p:cNvSpPr/>
              <p:nvPr/>
            </p:nvSpPr>
            <p:spPr>
              <a:xfrm>
                <a:off x="1633800" y="3761650"/>
                <a:ext cx="54675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9335" extrusionOk="0">
                    <a:moveTo>
                      <a:pt x="238" y="1"/>
                    </a:moveTo>
                    <a:cubicBezTo>
                      <a:pt x="211" y="1"/>
                      <a:pt x="185" y="5"/>
                      <a:pt x="161" y="13"/>
                    </a:cubicBezTo>
                    <a:cubicBezTo>
                      <a:pt x="65" y="77"/>
                      <a:pt x="1" y="173"/>
                      <a:pt x="65" y="270"/>
                    </a:cubicBezTo>
                    <a:lnTo>
                      <a:pt x="1768" y="4095"/>
                    </a:lnTo>
                    <a:lnTo>
                      <a:pt x="1608" y="9110"/>
                    </a:lnTo>
                    <a:cubicBezTo>
                      <a:pt x="1608" y="9238"/>
                      <a:pt x="1704" y="9335"/>
                      <a:pt x="1801" y="9335"/>
                    </a:cubicBezTo>
                    <a:cubicBezTo>
                      <a:pt x="1929" y="9335"/>
                      <a:pt x="1993" y="9238"/>
                      <a:pt x="2026" y="9142"/>
                    </a:cubicBezTo>
                    <a:lnTo>
                      <a:pt x="2186" y="4063"/>
                    </a:lnTo>
                    <a:lnTo>
                      <a:pt x="2154" y="3966"/>
                    </a:lnTo>
                    <a:lnTo>
                      <a:pt x="418" y="109"/>
                    </a:lnTo>
                    <a:cubicBezTo>
                      <a:pt x="394" y="37"/>
                      <a:pt x="316" y="1"/>
                      <a:pt x="2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3598;p62">
                <a:extLst>
                  <a:ext uri="{FF2B5EF4-FFF2-40B4-BE49-F238E27FC236}">
                    <a16:creationId xmlns:a16="http://schemas.microsoft.com/office/drawing/2014/main" id="{9617A45C-722B-557B-85CF-96E7520C8C55}"/>
                  </a:ext>
                </a:extLst>
              </p:cNvPr>
              <p:cNvSpPr/>
              <p:nvPr/>
            </p:nvSpPr>
            <p:spPr>
              <a:xfrm>
                <a:off x="1827475" y="3665300"/>
                <a:ext cx="123775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3739" extrusionOk="0">
                    <a:moveTo>
                      <a:pt x="4757" y="1"/>
                    </a:moveTo>
                    <a:cubicBezTo>
                      <a:pt x="4660" y="1"/>
                      <a:pt x="4586" y="59"/>
                      <a:pt x="4533" y="138"/>
                    </a:cubicBezTo>
                    <a:lnTo>
                      <a:pt x="4533" y="170"/>
                    </a:lnTo>
                    <a:cubicBezTo>
                      <a:pt x="4468" y="331"/>
                      <a:pt x="4083" y="1134"/>
                      <a:pt x="3343" y="1874"/>
                    </a:cubicBezTo>
                    <a:cubicBezTo>
                      <a:pt x="2636" y="2645"/>
                      <a:pt x="1575" y="3320"/>
                      <a:pt x="193" y="3320"/>
                    </a:cubicBezTo>
                    <a:cubicBezTo>
                      <a:pt x="65" y="3320"/>
                      <a:pt x="0" y="3417"/>
                      <a:pt x="0" y="3545"/>
                    </a:cubicBezTo>
                    <a:cubicBezTo>
                      <a:pt x="0" y="3642"/>
                      <a:pt x="65" y="3738"/>
                      <a:pt x="193" y="3738"/>
                    </a:cubicBezTo>
                    <a:cubicBezTo>
                      <a:pt x="1833" y="3738"/>
                      <a:pt x="3022" y="2870"/>
                      <a:pt x="3793" y="2002"/>
                    </a:cubicBezTo>
                    <a:cubicBezTo>
                      <a:pt x="4565" y="1134"/>
                      <a:pt x="4918" y="299"/>
                      <a:pt x="4918" y="299"/>
                    </a:cubicBezTo>
                    <a:cubicBezTo>
                      <a:pt x="4951" y="170"/>
                      <a:pt x="4918" y="74"/>
                      <a:pt x="4822" y="9"/>
                    </a:cubicBezTo>
                    <a:cubicBezTo>
                      <a:pt x="4799" y="4"/>
                      <a:pt x="4777" y="1"/>
                      <a:pt x="4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8" name="Google Shape;3599;p62">
                <a:extLst>
                  <a:ext uri="{FF2B5EF4-FFF2-40B4-BE49-F238E27FC236}">
                    <a16:creationId xmlns:a16="http://schemas.microsoft.com/office/drawing/2014/main" id="{BEC01031-3EC8-87EC-2F0F-B5F44B26FCEA}"/>
                  </a:ext>
                </a:extLst>
              </p:cNvPr>
              <p:cNvSpPr/>
              <p:nvPr/>
            </p:nvSpPr>
            <p:spPr>
              <a:xfrm>
                <a:off x="1726225" y="3634675"/>
                <a:ext cx="181625" cy="758150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30326" extrusionOk="0">
                    <a:moveTo>
                      <a:pt x="7025" y="0"/>
                    </a:moveTo>
                    <a:cubicBezTo>
                      <a:pt x="6982" y="0"/>
                      <a:pt x="6940" y="16"/>
                      <a:pt x="6911" y="45"/>
                    </a:cubicBezTo>
                    <a:lnTo>
                      <a:pt x="5143" y="1620"/>
                    </a:lnTo>
                    <a:cubicBezTo>
                      <a:pt x="5111" y="1684"/>
                      <a:pt x="5079" y="1716"/>
                      <a:pt x="5079" y="1781"/>
                    </a:cubicBezTo>
                    <a:lnTo>
                      <a:pt x="5079" y="2938"/>
                    </a:lnTo>
                    <a:lnTo>
                      <a:pt x="2893" y="2456"/>
                    </a:lnTo>
                    <a:cubicBezTo>
                      <a:pt x="2797" y="2456"/>
                      <a:pt x="2732" y="2456"/>
                      <a:pt x="2700" y="2520"/>
                    </a:cubicBezTo>
                    <a:cubicBezTo>
                      <a:pt x="2636" y="2584"/>
                      <a:pt x="2636" y="2649"/>
                      <a:pt x="2636" y="2713"/>
                    </a:cubicBezTo>
                    <a:lnTo>
                      <a:pt x="3857" y="6185"/>
                    </a:lnTo>
                    <a:lnTo>
                      <a:pt x="0" y="30100"/>
                    </a:lnTo>
                    <a:cubicBezTo>
                      <a:pt x="0" y="30196"/>
                      <a:pt x="64" y="30293"/>
                      <a:pt x="193" y="30325"/>
                    </a:cubicBezTo>
                    <a:cubicBezTo>
                      <a:pt x="289" y="30325"/>
                      <a:pt x="386" y="30261"/>
                      <a:pt x="418" y="30164"/>
                    </a:cubicBezTo>
                    <a:lnTo>
                      <a:pt x="4243" y="6185"/>
                    </a:lnTo>
                    <a:lnTo>
                      <a:pt x="4243" y="6088"/>
                    </a:lnTo>
                    <a:lnTo>
                      <a:pt x="3150" y="2938"/>
                    </a:lnTo>
                    <a:lnTo>
                      <a:pt x="5240" y="3388"/>
                    </a:lnTo>
                    <a:cubicBezTo>
                      <a:pt x="5304" y="3388"/>
                      <a:pt x="5368" y="3388"/>
                      <a:pt x="5400" y="3324"/>
                    </a:cubicBezTo>
                    <a:cubicBezTo>
                      <a:pt x="5465" y="3292"/>
                      <a:pt x="5497" y="3259"/>
                      <a:pt x="5497" y="3195"/>
                    </a:cubicBezTo>
                    <a:lnTo>
                      <a:pt x="5497" y="1877"/>
                    </a:lnTo>
                    <a:lnTo>
                      <a:pt x="7168" y="366"/>
                    </a:lnTo>
                    <a:cubicBezTo>
                      <a:pt x="7265" y="270"/>
                      <a:pt x="7265" y="141"/>
                      <a:pt x="7168" y="77"/>
                    </a:cubicBezTo>
                    <a:cubicBezTo>
                      <a:pt x="7133" y="24"/>
                      <a:pt x="7078" y="0"/>
                      <a:pt x="7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9" name="Google Shape;3600;p62">
                <a:extLst>
                  <a:ext uri="{FF2B5EF4-FFF2-40B4-BE49-F238E27FC236}">
                    <a16:creationId xmlns:a16="http://schemas.microsoft.com/office/drawing/2014/main" id="{07DAEBB8-8FCC-1E5E-D4E1-861F4D2B5EBE}"/>
                  </a:ext>
                </a:extLst>
              </p:cNvPr>
              <p:cNvSpPr/>
              <p:nvPr/>
            </p:nvSpPr>
            <p:spPr>
              <a:xfrm>
                <a:off x="1690850" y="4417675"/>
                <a:ext cx="3297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22" extrusionOk="0">
                    <a:moveTo>
                      <a:pt x="1112" y="0"/>
                    </a:moveTo>
                    <a:cubicBezTo>
                      <a:pt x="1043" y="0"/>
                      <a:pt x="974" y="36"/>
                      <a:pt x="933" y="98"/>
                    </a:cubicBezTo>
                    <a:lnTo>
                      <a:pt x="65" y="1319"/>
                    </a:lnTo>
                    <a:cubicBezTo>
                      <a:pt x="1" y="1384"/>
                      <a:pt x="33" y="1512"/>
                      <a:pt x="97" y="1577"/>
                    </a:cubicBezTo>
                    <a:cubicBezTo>
                      <a:pt x="141" y="1606"/>
                      <a:pt x="190" y="1621"/>
                      <a:pt x="238" y="1621"/>
                    </a:cubicBezTo>
                    <a:cubicBezTo>
                      <a:pt x="296" y="1621"/>
                      <a:pt x="351" y="1598"/>
                      <a:pt x="387" y="1544"/>
                    </a:cubicBezTo>
                    <a:lnTo>
                      <a:pt x="1254" y="323"/>
                    </a:lnTo>
                    <a:cubicBezTo>
                      <a:pt x="1319" y="227"/>
                      <a:pt x="1319" y="98"/>
                      <a:pt x="1222" y="34"/>
                    </a:cubicBezTo>
                    <a:cubicBezTo>
                      <a:pt x="1188" y="11"/>
                      <a:pt x="1150" y="0"/>
                      <a:pt x="1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20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572630F-A478-8CB2-B06D-3F888B9ED294}"/>
              </a:ext>
            </a:extLst>
          </p:cNvPr>
          <p:cNvGrpSpPr/>
          <p:nvPr/>
        </p:nvGrpSpPr>
        <p:grpSpPr>
          <a:xfrm>
            <a:off x="4739715" y="-21656"/>
            <a:ext cx="4816469" cy="3976337"/>
            <a:chOff x="4739715" y="-21656"/>
            <a:chExt cx="4816469" cy="397633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F974C73-F331-CB06-91DC-0BC34B5158D0}"/>
                </a:ext>
              </a:extLst>
            </p:cNvPr>
            <p:cNvGrpSpPr/>
            <p:nvPr/>
          </p:nvGrpSpPr>
          <p:grpSpPr>
            <a:xfrm>
              <a:off x="4739715" y="-21656"/>
              <a:ext cx="4816469" cy="3976337"/>
              <a:chOff x="4739715" y="-21656"/>
              <a:chExt cx="4816469" cy="3976337"/>
            </a:xfrm>
          </p:grpSpPr>
          <p:pic>
            <p:nvPicPr>
              <p:cNvPr id="405" name="Google Shape;1311;p63">
                <a:extLst>
                  <a:ext uri="{FF2B5EF4-FFF2-40B4-BE49-F238E27FC236}">
                    <a16:creationId xmlns:a16="http://schemas.microsoft.com/office/drawing/2014/main" id="{BA667922-8DB2-143F-C4B1-4A92E4D5974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5483262" y="-726173"/>
                <a:ext cx="3368406" cy="47774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1" name="Google Shape;1690;p35">
                <a:extLst>
                  <a:ext uri="{FF2B5EF4-FFF2-40B4-BE49-F238E27FC236}">
                    <a16:creationId xmlns:a16="http://schemas.microsoft.com/office/drawing/2014/main" id="{6A1495CE-4D6A-3364-FE84-8EB038445711}"/>
                  </a:ext>
                </a:extLst>
              </p:cNvPr>
              <p:cNvGrpSpPr/>
              <p:nvPr/>
            </p:nvGrpSpPr>
            <p:grpSpPr>
              <a:xfrm flipH="1">
                <a:off x="4739715" y="240030"/>
                <a:ext cx="4322200" cy="3714651"/>
                <a:chOff x="469775" y="177147"/>
                <a:chExt cx="6679425" cy="5290578"/>
              </a:xfrm>
            </p:grpSpPr>
            <p:sp>
              <p:nvSpPr>
                <p:cNvPr id="12" name="Google Shape;1691;p35">
                  <a:extLst>
                    <a:ext uri="{FF2B5EF4-FFF2-40B4-BE49-F238E27FC236}">
                      <a16:creationId xmlns:a16="http://schemas.microsoft.com/office/drawing/2014/main" id="{B17D6D7B-BB3F-9635-F152-3438A9E28C2D}"/>
                    </a:ext>
                  </a:extLst>
                </p:cNvPr>
                <p:cNvSpPr/>
                <p:nvPr/>
              </p:nvSpPr>
              <p:spPr>
                <a:xfrm>
                  <a:off x="830950" y="238200"/>
                  <a:ext cx="6001825" cy="5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73" h="204367" extrusionOk="0">
                      <a:moveTo>
                        <a:pt x="98444" y="0"/>
                      </a:moveTo>
                      <a:cubicBezTo>
                        <a:pt x="66611" y="0"/>
                        <a:pt x="32985" y="23173"/>
                        <a:pt x="18273" y="58560"/>
                      </a:cubicBezTo>
                      <a:cubicBezTo>
                        <a:pt x="0" y="102473"/>
                        <a:pt x="9686" y="134990"/>
                        <a:pt x="9686" y="134990"/>
                      </a:cubicBezTo>
                      <a:cubicBezTo>
                        <a:pt x="9686" y="134990"/>
                        <a:pt x="19372" y="174100"/>
                        <a:pt x="57750" y="192861"/>
                      </a:cubicBezTo>
                      <a:cubicBezTo>
                        <a:pt x="75386" y="201502"/>
                        <a:pt x="94579" y="204367"/>
                        <a:pt x="113787" y="204367"/>
                      </a:cubicBezTo>
                      <a:cubicBezTo>
                        <a:pt x="136375" y="204367"/>
                        <a:pt x="158984" y="200405"/>
                        <a:pt x="179108" y="197216"/>
                      </a:cubicBezTo>
                      <a:cubicBezTo>
                        <a:pt x="216346" y="191315"/>
                        <a:pt x="240073" y="163925"/>
                        <a:pt x="237549" y="131408"/>
                      </a:cubicBezTo>
                      <a:cubicBezTo>
                        <a:pt x="235026" y="98851"/>
                        <a:pt x="204951" y="96002"/>
                        <a:pt x="182038" y="63525"/>
                      </a:cubicBezTo>
                      <a:cubicBezTo>
                        <a:pt x="159085" y="31090"/>
                        <a:pt x="157905" y="18962"/>
                        <a:pt x="120952" y="4230"/>
                      </a:cubicBezTo>
                      <a:cubicBezTo>
                        <a:pt x="113750" y="1358"/>
                        <a:pt x="106150" y="0"/>
                        <a:pt x="984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" name="Google Shape;1692;p35">
                  <a:extLst>
                    <a:ext uri="{FF2B5EF4-FFF2-40B4-BE49-F238E27FC236}">
                      <a16:creationId xmlns:a16="http://schemas.microsoft.com/office/drawing/2014/main" id="{D45E9D99-AF0A-1411-F92D-A099724A90BA}"/>
                    </a:ext>
                  </a:extLst>
                </p:cNvPr>
                <p:cNvSpPr/>
                <p:nvPr/>
              </p:nvSpPr>
              <p:spPr>
                <a:xfrm>
                  <a:off x="1009845" y="177147"/>
                  <a:ext cx="5764775" cy="5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91" h="204097" extrusionOk="0">
                      <a:moveTo>
                        <a:pt x="87011" y="99545"/>
                      </a:moveTo>
                      <a:cubicBezTo>
                        <a:pt x="86604" y="100766"/>
                        <a:pt x="86115" y="101947"/>
                        <a:pt x="85708" y="103005"/>
                      </a:cubicBezTo>
                      <a:lnTo>
                        <a:pt x="120749" y="103005"/>
                      </a:lnTo>
                      <a:cubicBezTo>
                        <a:pt x="120830" y="103005"/>
                        <a:pt x="120911" y="103045"/>
                        <a:pt x="120993" y="103086"/>
                      </a:cubicBezTo>
                      <a:cubicBezTo>
                        <a:pt x="121034" y="103167"/>
                        <a:pt x="121074" y="103249"/>
                        <a:pt x="121074" y="103330"/>
                      </a:cubicBezTo>
                      <a:lnTo>
                        <a:pt x="121074" y="156766"/>
                      </a:lnTo>
                      <a:cubicBezTo>
                        <a:pt x="121074" y="156847"/>
                        <a:pt x="121034" y="156928"/>
                        <a:pt x="120993" y="157010"/>
                      </a:cubicBezTo>
                      <a:cubicBezTo>
                        <a:pt x="120911" y="157051"/>
                        <a:pt x="120830" y="157091"/>
                        <a:pt x="120749" y="157091"/>
                      </a:cubicBezTo>
                      <a:lnTo>
                        <a:pt x="89697" y="157091"/>
                      </a:lnTo>
                      <a:cubicBezTo>
                        <a:pt x="90470" y="159940"/>
                        <a:pt x="91284" y="162870"/>
                        <a:pt x="92057" y="165556"/>
                      </a:cubicBezTo>
                      <a:cubicBezTo>
                        <a:pt x="92993" y="165068"/>
                        <a:pt x="93807" y="164783"/>
                        <a:pt x="94580" y="164254"/>
                      </a:cubicBezTo>
                      <a:cubicBezTo>
                        <a:pt x="95110" y="163888"/>
                        <a:pt x="95598" y="163806"/>
                        <a:pt x="96046" y="163806"/>
                      </a:cubicBezTo>
                      <a:cubicBezTo>
                        <a:pt x="96493" y="163806"/>
                        <a:pt x="96859" y="163888"/>
                        <a:pt x="97104" y="164010"/>
                      </a:cubicBezTo>
                      <a:cubicBezTo>
                        <a:pt x="97389" y="163725"/>
                        <a:pt x="98040" y="163237"/>
                        <a:pt x="98894" y="162992"/>
                      </a:cubicBezTo>
                      <a:lnTo>
                        <a:pt x="99139" y="162992"/>
                      </a:lnTo>
                      <a:cubicBezTo>
                        <a:pt x="99546" y="162992"/>
                        <a:pt x="99871" y="163155"/>
                        <a:pt x="100156" y="163359"/>
                      </a:cubicBezTo>
                      <a:cubicBezTo>
                        <a:pt x="100441" y="163603"/>
                        <a:pt x="100726" y="163888"/>
                        <a:pt x="100970" y="164173"/>
                      </a:cubicBezTo>
                      <a:cubicBezTo>
                        <a:pt x="101255" y="164498"/>
                        <a:pt x="101458" y="164824"/>
                        <a:pt x="101621" y="165027"/>
                      </a:cubicBezTo>
                      <a:cubicBezTo>
                        <a:pt x="101906" y="164946"/>
                        <a:pt x="102435" y="164783"/>
                        <a:pt x="103290" y="164702"/>
                      </a:cubicBezTo>
                      <a:lnTo>
                        <a:pt x="103656" y="164702"/>
                      </a:lnTo>
                      <a:cubicBezTo>
                        <a:pt x="105040" y="164702"/>
                        <a:pt x="106586" y="165353"/>
                        <a:pt x="107726" y="166207"/>
                      </a:cubicBezTo>
                      <a:cubicBezTo>
                        <a:pt x="108133" y="166533"/>
                        <a:pt x="108295" y="166940"/>
                        <a:pt x="108295" y="167347"/>
                      </a:cubicBezTo>
                      <a:cubicBezTo>
                        <a:pt x="108295" y="167428"/>
                        <a:pt x="108295" y="167510"/>
                        <a:pt x="108255" y="167591"/>
                      </a:cubicBezTo>
                      <a:lnTo>
                        <a:pt x="121725" y="167591"/>
                      </a:lnTo>
                      <a:cubicBezTo>
                        <a:pt x="121929" y="167306"/>
                        <a:pt x="122132" y="167062"/>
                        <a:pt x="122377" y="166859"/>
                      </a:cubicBezTo>
                      <a:cubicBezTo>
                        <a:pt x="122946" y="166248"/>
                        <a:pt x="123557" y="165963"/>
                        <a:pt x="124167" y="165963"/>
                      </a:cubicBezTo>
                      <a:cubicBezTo>
                        <a:pt x="124330" y="165963"/>
                        <a:pt x="124493" y="166004"/>
                        <a:pt x="124656" y="166045"/>
                      </a:cubicBezTo>
                      <a:cubicBezTo>
                        <a:pt x="125510" y="166207"/>
                        <a:pt x="126243" y="166248"/>
                        <a:pt x="126528" y="166289"/>
                      </a:cubicBezTo>
                      <a:lnTo>
                        <a:pt x="126568" y="166289"/>
                      </a:lnTo>
                      <a:cubicBezTo>
                        <a:pt x="127016" y="166045"/>
                        <a:pt x="129051" y="164824"/>
                        <a:pt x="130638" y="164091"/>
                      </a:cubicBezTo>
                      <a:cubicBezTo>
                        <a:pt x="131208" y="163806"/>
                        <a:pt x="131737" y="163603"/>
                        <a:pt x="132103" y="163521"/>
                      </a:cubicBezTo>
                      <a:lnTo>
                        <a:pt x="132347" y="163521"/>
                      </a:lnTo>
                      <a:cubicBezTo>
                        <a:pt x="132795" y="163521"/>
                        <a:pt x="133243" y="163725"/>
                        <a:pt x="133690" y="164010"/>
                      </a:cubicBezTo>
                      <a:cubicBezTo>
                        <a:pt x="134138" y="164295"/>
                        <a:pt x="134586" y="164661"/>
                        <a:pt x="134993" y="165068"/>
                      </a:cubicBezTo>
                      <a:cubicBezTo>
                        <a:pt x="135685" y="165719"/>
                        <a:pt x="136254" y="166370"/>
                        <a:pt x="136376" y="166492"/>
                      </a:cubicBezTo>
                      <a:cubicBezTo>
                        <a:pt x="136498" y="166614"/>
                        <a:pt x="137068" y="167062"/>
                        <a:pt x="137719" y="167591"/>
                      </a:cubicBezTo>
                      <a:lnTo>
                        <a:pt x="176056" y="167591"/>
                      </a:lnTo>
                      <a:lnTo>
                        <a:pt x="176056" y="99545"/>
                      </a:lnTo>
                      <a:close/>
                      <a:moveTo>
                        <a:pt x="88801" y="89371"/>
                      </a:moveTo>
                      <a:cubicBezTo>
                        <a:pt x="89086" y="89982"/>
                        <a:pt x="89331" y="90714"/>
                        <a:pt x="89331" y="91569"/>
                      </a:cubicBezTo>
                      <a:cubicBezTo>
                        <a:pt x="89331" y="92016"/>
                        <a:pt x="89208" y="92708"/>
                        <a:pt x="88964" y="93563"/>
                      </a:cubicBezTo>
                      <a:cubicBezTo>
                        <a:pt x="88761" y="94418"/>
                        <a:pt x="88435" y="95435"/>
                        <a:pt x="88069" y="96534"/>
                      </a:cubicBezTo>
                      <a:cubicBezTo>
                        <a:pt x="87825" y="97307"/>
                        <a:pt x="87540" y="98080"/>
                        <a:pt x="87296" y="98854"/>
                      </a:cubicBezTo>
                      <a:lnTo>
                        <a:pt x="176748" y="98854"/>
                      </a:lnTo>
                      <a:lnTo>
                        <a:pt x="176748" y="167591"/>
                      </a:lnTo>
                      <a:lnTo>
                        <a:pt x="185009" y="167591"/>
                      </a:lnTo>
                      <a:lnTo>
                        <a:pt x="185009" y="89371"/>
                      </a:lnTo>
                      <a:close/>
                      <a:moveTo>
                        <a:pt x="91365" y="0"/>
                      </a:moveTo>
                      <a:cubicBezTo>
                        <a:pt x="59500" y="0"/>
                        <a:pt x="25884" y="23157"/>
                        <a:pt x="11151" y="58563"/>
                      </a:cubicBezTo>
                      <a:cubicBezTo>
                        <a:pt x="2279" y="79889"/>
                        <a:pt x="0" y="98528"/>
                        <a:pt x="0" y="112080"/>
                      </a:cubicBezTo>
                      <a:cubicBezTo>
                        <a:pt x="0" y="126406"/>
                        <a:pt x="2564" y="134993"/>
                        <a:pt x="2564" y="134993"/>
                      </a:cubicBezTo>
                      <a:cubicBezTo>
                        <a:pt x="2564" y="134993"/>
                        <a:pt x="7896" y="156481"/>
                        <a:pt x="26250" y="175242"/>
                      </a:cubicBezTo>
                      <a:cubicBezTo>
                        <a:pt x="26657" y="171783"/>
                        <a:pt x="27064" y="168039"/>
                        <a:pt x="27430" y="164254"/>
                      </a:cubicBezTo>
                      <a:cubicBezTo>
                        <a:pt x="28692" y="152167"/>
                        <a:pt x="29872" y="139795"/>
                        <a:pt x="29994" y="136417"/>
                      </a:cubicBezTo>
                      <a:cubicBezTo>
                        <a:pt x="30157" y="132999"/>
                        <a:pt x="30320" y="129092"/>
                        <a:pt x="31215" y="125388"/>
                      </a:cubicBezTo>
                      <a:cubicBezTo>
                        <a:pt x="32110" y="121725"/>
                        <a:pt x="33738" y="118266"/>
                        <a:pt x="36831" y="115824"/>
                      </a:cubicBezTo>
                      <a:cubicBezTo>
                        <a:pt x="41186" y="112406"/>
                        <a:pt x="46680" y="108539"/>
                        <a:pt x="49447" y="106627"/>
                      </a:cubicBezTo>
                      <a:lnTo>
                        <a:pt x="52662" y="101255"/>
                      </a:lnTo>
                      <a:cubicBezTo>
                        <a:pt x="52662" y="101255"/>
                        <a:pt x="52988" y="101173"/>
                        <a:pt x="53680" y="101173"/>
                      </a:cubicBezTo>
                      <a:cubicBezTo>
                        <a:pt x="54250" y="101173"/>
                        <a:pt x="55104" y="101255"/>
                        <a:pt x="56203" y="101458"/>
                      </a:cubicBezTo>
                      <a:cubicBezTo>
                        <a:pt x="56285" y="101295"/>
                        <a:pt x="56407" y="101173"/>
                        <a:pt x="56529" y="100970"/>
                      </a:cubicBezTo>
                      <a:cubicBezTo>
                        <a:pt x="57343" y="99790"/>
                        <a:pt x="58319" y="98162"/>
                        <a:pt x="58889" y="96290"/>
                      </a:cubicBezTo>
                      <a:cubicBezTo>
                        <a:pt x="59174" y="95435"/>
                        <a:pt x="59296" y="94418"/>
                        <a:pt x="59296" y="93359"/>
                      </a:cubicBezTo>
                      <a:cubicBezTo>
                        <a:pt x="59296" y="90551"/>
                        <a:pt x="58482" y="87621"/>
                        <a:pt x="58279" y="86929"/>
                      </a:cubicBezTo>
                      <a:cubicBezTo>
                        <a:pt x="58238" y="86848"/>
                        <a:pt x="58238" y="86807"/>
                        <a:pt x="58238" y="86807"/>
                      </a:cubicBezTo>
                      <a:lnTo>
                        <a:pt x="58238" y="86726"/>
                      </a:lnTo>
                      <a:cubicBezTo>
                        <a:pt x="58238" y="86726"/>
                        <a:pt x="58034" y="85423"/>
                        <a:pt x="58034" y="83551"/>
                      </a:cubicBezTo>
                      <a:cubicBezTo>
                        <a:pt x="58034" y="81354"/>
                        <a:pt x="58279" y="78383"/>
                        <a:pt x="59255" y="75534"/>
                      </a:cubicBezTo>
                      <a:cubicBezTo>
                        <a:pt x="60232" y="72726"/>
                        <a:pt x="61941" y="70081"/>
                        <a:pt x="64994" y="68656"/>
                      </a:cubicBezTo>
                      <a:cubicBezTo>
                        <a:pt x="68290" y="67110"/>
                        <a:pt x="72156" y="66540"/>
                        <a:pt x="75778" y="66540"/>
                      </a:cubicBezTo>
                      <a:cubicBezTo>
                        <a:pt x="80052" y="66540"/>
                        <a:pt x="83999" y="67354"/>
                        <a:pt x="86238" y="68290"/>
                      </a:cubicBezTo>
                      <a:cubicBezTo>
                        <a:pt x="87011" y="68575"/>
                        <a:pt x="87581" y="68900"/>
                        <a:pt x="87947" y="69267"/>
                      </a:cubicBezTo>
                      <a:cubicBezTo>
                        <a:pt x="89005" y="70325"/>
                        <a:pt x="89493" y="71871"/>
                        <a:pt x="89738" y="73133"/>
                      </a:cubicBezTo>
                      <a:cubicBezTo>
                        <a:pt x="89982" y="74313"/>
                        <a:pt x="90022" y="75290"/>
                        <a:pt x="90022" y="75412"/>
                      </a:cubicBezTo>
                      <a:cubicBezTo>
                        <a:pt x="90022" y="75493"/>
                        <a:pt x="90063" y="76226"/>
                        <a:pt x="90063" y="77203"/>
                      </a:cubicBezTo>
                      <a:cubicBezTo>
                        <a:pt x="90063" y="78017"/>
                        <a:pt x="90022" y="78953"/>
                        <a:pt x="89941" y="79889"/>
                      </a:cubicBezTo>
                      <a:cubicBezTo>
                        <a:pt x="89860" y="80865"/>
                        <a:pt x="89697" y="81761"/>
                        <a:pt x="89453" y="82493"/>
                      </a:cubicBezTo>
                      <a:cubicBezTo>
                        <a:pt x="89046" y="83633"/>
                        <a:pt x="88598" y="84528"/>
                        <a:pt x="88232" y="85301"/>
                      </a:cubicBezTo>
                      <a:cubicBezTo>
                        <a:pt x="87865" y="86075"/>
                        <a:pt x="87621" y="86685"/>
                        <a:pt x="87662" y="87092"/>
                      </a:cubicBezTo>
                      <a:cubicBezTo>
                        <a:pt x="87662" y="87255"/>
                        <a:pt x="87703" y="87499"/>
                        <a:pt x="87865" y="87784"/>
                      </a:cubicBezTo>
                      <a:cubicBezTo>
                        <a:pt x="88028" y="88028"/>
                        <a:pt x="88191" y="88354"/>
                        <a:pt x="88395" y="88679"/>
                      </a:cubicBezTo>
                      <a:lnTo>
                        <a:pt x="185701" y="88679"/>
                      </a:lnTo>
                      <a:lnTo>
                        <a:pt x="185701" y="167591"/>
                      </a:lnTo>
                      <a:lnTo>
                        <a:pt x="218300" y="167591"/>
                      </a:lnTo>
                      <a:cubicBezTo>
                        <a:pt x="218462" y="167591"/>
                        <a:pt x="218584" y="167713"/>
                        <a:pt x="218625" y="167835"/>
                      </a:cubicBezTo>
                      <a:cubicBezTo>
                        <a:pt x="218625" y="167876"/>
                        <a:pt x="218625" y="167917"/>
                        <a:pt x="218625" y="167957"/>
                      </a:cubicBezTo>
                      <a:lnTo>
                        <a:pt x="218625" y="169382"/>
                      </a:lnTo>
                      <a:cubicBezTo>
                        <a:pt x="218625" y="169504"/>
                        <a:pt x="218584" y="169585"/>
                        <a:pt x="218503" y="169667"/>
                      </a:cubicBezTo>
                      <a:lnTo>
                        <a:pt x="190829" y="190911"/>
                      </a:lnTo>
                      <a:cubicBezTo>
                        <a:pt x="190788" y="190992"/>
                        <a:pt x="190707" y="190992"/>
                        <a:pt x="190626" y="190992"/>
                      </a:cubicBezTo>
                      <a:lnTo>
                        <a:pt x="185701" y="190992"/>
                      </a:lnTo>
                      <a:lnTo>
                        <a:pt x="185701" y="193882"/>
                      </a:lnTo>
                      <a:cubicBezTo>
                        <a:pt x="213294" y="184684"/>
                        <a:pt x="230590" y="162423"/>
                        <a:pt x="230590" y="136132"/>
                      </a:cubicBezTo>
                      <a:cubicBezTo>
                        <a:pt x="230590" y="134545"/>
                        <a:pt x="230549" y="132999"/>
                        <a:pt x="230427" y="131411"/>
                      </a:cubicBezTo>
                      <a:cubicBezTo>
                        <a:pt x="227904" y="98854"/>
                        <a:pt x="197829" y="96005"/>
                        <a:pt x="174916" y="63528"/>
                      </a:cubicBezTo>
                      <a:cubicBezTo>
                        <a:pt x="151963" y="31093"/>
                        <a:pt x="150783" y="18965"/>
                        <a:pt x="113830" y="4233"/>
                      </a:cubicBezTo>
                      <a:cubicBezTo>
                        <a:pt x="106667" y="1343"/>
                        <a:pt x="99057" y="0"/>
                        <a:pt x="91365" y="0"/>
                      </a:cubicBezTo>
                      <a:close/>
                      <a:moveTo>
                        <a:pt x="176748" y="190992"/>
                      </a:moveTo>
                      <a:lnTo>
                        <a:pt x="176748" y="196323"/>
                      </a:lnTo>
                      <a:cubicBezTo>
                        <a:pt x="179597" y="195713"/>
                        <a:pt x="182364" y="194980"/>
                        <a:pt x="185009" y="194126"/>
                      </a:cubicBezTo>
                      <a:lnTo>
                        <a:pt x="185009" y="190992"/>
                      </a:lnTo>
                      <a:close/>
                      <a:moveTo>
                        <a:pt x="75697" y="190992"/>
                      </a:moveTo>
                      <a:cubicBezTo>
                        <a:pt x="75697" y="191643"/>
                        <a:pt x="75575" y="192172"/>
                        <a:pt x="75371" y="192620"/>
                      </a:cubicBezTo>
                      <a:cubicBezTo>
                        <a:pt x="75331" y="192701"/>
                        <a:pt x="75290" y="192783"/>
                        <a:pt x="75209" y="192905"/>
                      </a:cubicBezTo>
                      <a:lnTo>
                        <a:pt x="76226" y="197056"/>
                      </a:lnTo>
                      <a:cubicBezTo>
                        <a:pt x="76674" y="197137"/>
                        <a:pt x="77813" y="197259"/>
                        <a:pt x="79360" y="197422"/>
                      </a:cubicBezTo>
                      <a:lnTo>
                        <a:pt x="79360" y="190992"/>
                      </a:lnTo>
                      <a:close/>
                      <a:moveTo>
                        <a:pt x="80052" y="190992"/>
                      </a:moveTo>
                      <a:lnTo>
                        <a:pt x="80052" y="197504"/>
                      </a:lnTo>
                      <a:cubicBezTo>
                        <a:pt x="81679" y="197707"/>
                        <a:pt x="83714" y="197951"/>
                        <a:pt x="85953" y="198236"/>
                      </a:cubicBezTo>
                      <a:cubicBezTo>
                        <a:pt x="85179" y="196730"/>
                        <a:pt x="83836" y="194166"/>
                        <a:pt x="82209" y="190992"/>
                      </a:cubicBezTo>
                      <a:close/>
                      <a:moveTo>
                        <a:pt x="110656" y="190992"/>
                      </a:moveTo>
                      <a:cubicBezTo>
                        <a:pt x="106749" y="193800"/>
                        <a:pt x="101784" y="197300"/>
                        <a:pt x="98121" y="199783"/>
                      </a:cubicBezTo>
                      <a:cubicBezTo>
                        <a:pt x="104144" y="200597"/>
                        <a:pt x="109679" y="201411"/>
                        <a:pt x="112162" y="202021"/>
                      </a:cubicBezTo>
                      <a:cubicBezTo>
                        <a:pt x="114074" y="202469"/>
                        <a:pt x="115824" y="203242"/>
                        <a:pt x="117412" y="204097"/>
                      </a:cubicBezTo>
                      <a:cubicBezTo>
                        <a:pt x="136336" y="203120"/>
                        <a:pt x="155056" y="199905"/>
                        <a:pt x="171986" y="197219"/>
                      </a:cubicBezTo>
                      <a:cubicBezTo>
                        <a:pt x="173370" y="197015"/>
                        <a:pt x="174713" y="196771"/>
                        <a:pt x="176056" y="196486"/>
                      </a:cubicBezTo>
                      <a:lnTo>
                        <a:pt x="176056" y="190992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" name="Google Shape;1693;p35">
                  <a:extLst>
                    <a:ext uri="{FF2B5EF4-FFF2-40B4-BE49-F238E27FC236}">
                      <a16:creationId xmlns:a16="http://schemas.microsoft.com/office/drawing/2014/main" id="{B62F3854-7D83-807E-D5C1-6544BAB84E14}"/>
                    </a:ext>
                  </a:extLst>
                </p:cNvPr>
                <p:cNvSpPr/>
                <p:nvPr/>
              </p:nvSpPr>
              <p:spPr>
                <a:xfrm>
                  <a:off x="6155150" y="3211050"/>
                  <a:ext cx="888225" cy="22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9" h="89901" extrusionOk="0">
                      <a:moveTo>
                        <a:pt x="7122" y="6430"/>
                      </a:moveTo>
                      <a:cubicBezTo>
                        <a:pt x="8221" y="11843"/>
                        <a:pt x="12698" y="13959"/>
                        <a:pt x="12779" y="13959"/>
                      </a:cubicBezTo>
                      <a:lnTo>
                        <a:pt x="12576" y="14407"/>
                      </a:lnTo>
                      <a:cubicBezTo>
                        <a:pt x="12535" y="14366"/>
                        <a:pt x="7814" y="12169"/>
                        <a:pt x="6675" y="6512"/>
                      </a:cubicBezTo>
                      <a:lnTo>
                        <a:pt x="7122" y="6430"/>
                      </a:lnTo>
                      <a:close/>
                      <a:moveTo>
                        <a:pt x="18314" y="31785"/>
                      </a:moveTo>
                      <a:lnTo>
                        <a:pt x="18314" y="31785"/>
                      </a:lnTo>
                      <a:cubicBezTo>
                        <a:pt x="18311" y="31785"/>
                        <a:pt x="18308" y="31785"/>
                        <a:pt x="18306" y="31785"/>
                      </a:cubicBezTo>
                      <a:lnTo>
                        <a:pt x="18306" y="31785"/>
                      </a:lnTo>
                      <a:cubicBezTo>
                        <a:pt x="18309" y="31787"/>
                        <a:pt x="18312" y="31788"/>
                        <a:pt x="18315" y="31789"/>
                      </a:cubicBezTo>
                      <a:lnTo>
                        <a:pt x="18315" y="31789"/>
                      </a:lnTo>
                      <a:cubicBezTo>
                        <a:pt x="18315" y="31788"/>
                        <a:pt x="18314" y="31786"/>
                        <a:pt x="18314" y="31785"/>
                      </a:cubicBezTo>
                      <a:close/>
                      <a:moveTo>
                        <a:pt x="6919" y="39599"/>
                      </a:moveTo>
                      <a:cubicBezTo>
                        <a:pt x="10012" y="45622"/>
                        <a:pt x="17012" y="48267"/>
                        <a:pt x="17093" y="48267"/>
                      </a:cubicBezTo>
                      <a:lnTo>
                        <a:pt x="16930" y="48715"/>
                      </a:lnTo>
                      <a:cubicBezTo>
                        <a:pt x="16849" y="48674"/>
                        <a:pt x="9686" y="45988"/>
                        <a:pt x="6512" y="39843"/>
                      </a:cubicBezTo>
                      <a:lnTo>
                        <a:pt x="6919" y="39599"/>
                      </a:lnTo>
                      <a:close/>
                      <a:moveTo>
                        <a:pt x="31052" y="0"/>
                      </a:moveTo>
                      <a:cubicBezTo>
                        <a:pt x="31052" y="0"/>
                        <a:pt x="29913" y="2930"/>
                        <a:pt x="27878" y="6512"/>
                      </a:cubicBezTo>
                      <a:cubicBezTo>
                        <a:pt x="25843" y="10134"/>
                        <a:pt x="19535" y="15750"/>
                        <a:pt x="18395" y="21855"/>
                      </a:cubicBezTo>
                      <a:cubicBezTo>
                        <a:pt x="18110" y="23564"/>
                        <a:pt x="17988" y="25110"/>
                        <a:pt x="17988" y="26453"/>
                      </a:cubicBezTo>
                      <a:cubicBezTo>
                        <a:pt x="16930" y="22913"/>
                        <a:pt x="15628" y="19576"/>
                        <a:pt x="14326" y="16483"/>
                      </a:cubicBezTo>
                      <a:cubicBezTo>
                        <a:pt x="13959" y="15669"/>
                        <a:pt x="13674" y="14733"/>
                        <a:pt x="13430" y="13797"/>
                      </a:cubicBezTo>
                      <a:lnTo>
                        <a:pt x="13227" y="13675"/>
                      </a:lnTo>
                      <a:cubicBezTo>
                        <a:pt x="13268" y="13634"/>
                        <a:pt x="17337" y="6756"/>
                        <a:pt x="17337" y="4803"/>
                      </a:cubicBezTo>
                      <a:lnTo>
                        <a:pt x="17785" y="4803"/>
                      </a:lnTo>
                      <a:cubicBezTo>
                        <a:pt x="17785" y="6634"/>
                        <a:pt x="14692" y="12087"/>
                        <a:pt x="13837" y="13552"/>
                      </a:cubicBezTo>
                      <a:cubicBezTo>
                        <a:pt x="15262" y="12698"/>
                        <a:pt x="17581" y="10948"/>
                        <a:pt x="18436" y="8262"/>
                      </a:cubicBezTo>
                      <a:cubicBezTo>
                        <a:pt x="19738" y="4233"/>
                        <a:pt x="17826" y="570"/>
                        <a:pt x="17826" y="570"/>
                      </a:cubicBezTo>
                      <a:cubicBezTo>
                        <a:pt x="17826" y="570"/>
                        <a:pt x="14366" y="5617"/>
                        <a:pt x="13430" y="8832"/>
                      </a:cubicBezTo>
                      <a:cubicBezTo>
                        <a:pt x="12861" y="10866"/>
                        <a:pt x="12698" y="12454"/>
                        <a:pt x="12657" y="13349"/>
                      </a:cubicBezTo>
                      <a:cubicBezTo>
                        <a:pt x="12006" y="11680"/>
                        <a:pt x="10988" y="9401"/>
                        <a:pt x="9849" y="7896"/>
                      </a:cubicBezTo>
                      <a:cubicBezTo>
                        <a:pt x="7814" y="5169"/>
                        <a:pt x="6471" y="1140"/>
                        <a:pt x="6471" y="1140"/>
                      </a:cubicBezTo>
                      <a:cubicBezTo>
                        <a:pt x="6471" y="1140"/>
                        <a:pt x="3989" y="5413"/>
                        <a:pt x="5779" y="9890"/>
                      </a:cubicBezTo>
                      <a:cubicBezTo>
                        <a:pt x="7285" y="13593"/>
                        <a:pt x="11477" y="15018"/>
                        <a:pt x="12942" y="15425"/>
                      </a:cubicBezTo>
                      <a:cubicBezTo>
                        <a:pt x="13105" y="15913"/>
                        <a:pt x="13308" y="16401"/>
                        <a:pt x="13471" y="16849"/>
                      </a:cubicBezTo>
                      <a:cubicBezTo>
                        <a:pt x="15262" y="21041"/>
                        <a:pt x="17052" y="25762"/>
                        <a:pt x="18110" y="30727"/>
                      </a:cubicBezTo>
                      <a:cubicBezTo>
                        <a:pt x="17052" y="29302"/>
                        <a:pt x="15058" y="26860"/>
                        <a:pt x="13186" y="25477"/>
                      </a:cubicBezTo>
                      <a:cubicBezTo>
                        <a:pt x="10460" y="23483"/>
                        <a:pt x="8018" y="19983"/>
                        <a:pt x="8018" y="19983"/>
                      </a:cubicBezTo>
                      <a:lnTo>
                        <a:pt x="8018" y="19983"/>
                      </a:lnTo>
                      <a:cubicBezTo>
                        <a:pt x="8017" y="19983"/>
                        <a:pt x="6878" y="24826"/>
                        <a:pt x="9890" y="28610"/>
                      </a:cubicBezTo>
                      <a:cubicBezTo>
                        <a:pt x="12110" y="31377"/>
                        <a:pt x="15862" y="31799"/>
                        <a:pt x="17735" y="31799"/>
                      </a:cubicBezTo>
                      <a:cubicBezTo>
                        <a:pt x="17952" y="31799"/>
                        <a:pt x="18144" y="31794"/>
                        <a:pt x="18306" y="31785"/>
                      </a:cubicBezTo>
                      <a:lnTo>
                        <a:pt x="18306" y="31785"/>
                      </a:lnTo>
                      <a:cubicBezTo>
                        <a:pt x="16823" y="31118"/>
                        <a:pt x="12173" y="28894"/>
                        <a:pt x="10093" y="25843"/>
                      </a:cubicBezTo>
                      <a:lnTo>
                        <a:pt x="10459" y="25599"/>
                      </a:lnTo>
                      <a:cubicBezTo>
                        <a:pt x="12616" y="28692"/>
                        <a:pt x="17785" y="31052"/>
                        <a:pt x="18762" y="31500"/>
                      </a:cubicBezTo>
                      <a:cubicBezTo>
                        <a:pt x="19535" y="30279"/>
                        <a:pt x="24419" y="22750"/>
                        <a:pt x="26128" y="17988"/>
                      </a:cubicBezTo>
                      <a:lnTo>
                        <a:pt x="26575" y="18151"/>
                      </a:lnTo>
                      <a:cubicBezTo>
                        <a:pt x="24703" y="23320"/>
                        <a:pt x="19128" y="31826"/>
                        <a:pt x="19047" y="31907"/>
                      </a:cubicBezTo>
                      <a:lnTo>
                        <a:pt x="18965" y="32070"/>
                      </a:lnTo>
                      <a:lnTo>
                        <a:pt x="18762" y="31988"/>
                      </a:lnTo>
                      <a:cubicBezTo>
                        <a:pt x="18726" y="31970"/>
                        <a:pt x="18567" y="31903"/>
                        <a:pt x="18315" y="31789"/>
                      </a:cubicBezTo>
                      <a:lnTo>
                        <a:pt x="18315" y="31789"/>
                      </a:lnTo>
                      <a:cubicBezTo>
                        <a:pt x="19372" y="37241"/>
                        <a:pt x="19494" y="42937"/>
                        <a:pt x="17704" y="48471"/>
                      </a:cubicBezTo>
                      <a:cubicBezTo>
                        <a:pt x="17581" y="47372"/>
                        <a:pt x="16971" y="44482"/>
                        <a:pt x="13430" y="41227"/>
                      </a:cubicBezTo>
                      <a:cubicBezTo>
                        <a:pt x="8954" y="37116"/>
                        <a:pt x="1" y="23972"/>
                        <a:pt x="0" y="23971"/>
                      </a:cubicBezTo>
                      <a:lnTo>
                        <a:pt x="0" y="23971"/>
                      </a:lnTo>
                      <a:cubicBezTo>
                        <a:pt x="0" y="23972"/>
                        <a:pt x="733" y="39477"/>
                        <a:pt x="5006" y="44604"/>
                      </a:cubicBezTo>
                      <a:cubicBezTo>
                        <a:pt x="8275" y="48486"/>
                        <a:pt x="14023" y="48949"/>
                        <a:pt x="16528" y="48949"/>
                      </a:cubicBezTo>
                      <a:cubicBezTo>
                        <a:pt x="17017" y="48949"/>
                        <a:pt x="17382" y="48932"/>
                        <a:pt x="17581" y="48918"/>
                      </a:cubicBezTo>
                      <a:lnTo>
                        <a:pt x="17581" y="48918"/>
                      </a:lnTo>
                      <a:cubicBezTo>
                        <a:pt x="17500" y="49163"/>
                        <a:pt x="17419" y="49407"/>
                        <a:pt x="17297" y="49651"/>
                      </a:cubicBezTo>
                      <a:cubicBezTo>
                        <a:pt x="14488" y="57221"/>
                        <a:pt x="13878" y="62552"/>
                        <a:pt x="13837" y="65360"/>
                      </a:cubicBezTo>
                      <a:lnTo>
                        <a:pt x="8506" y="65360"/>
                      </a:lnTo>
                      <a:lnTo>
                        <a:pt x="8506" y="89900"/>
                      </a:lnTo>
                      <a:lnTo>
                        <a:pt x="23157" y="89900"/>
                      </a:lnTo>
                      <a:lnTo>
                        <a:pt x="23157" y="65360"/>
                      </a:lnTo>
                      <a:lnTo>
                        <a:pt x="14733" y="65360"/>
                      </a:lnTo>
                      <a:cubicBezTo>
                        <a:pt x="14773" y="64180"/>
                        <a:pt x="14895" y="62593"/>
                        <a:pt x="15262" y="60558"/>
                      </a:cubicBezTo>
                      <a:lnTo>
                        <a:pt x="15262" y="60558"/>
                      </a:lnTo>
                      <a:cubicBezTo>
                        <a:pt x="15140" y="60598"/>
                        <a:pt x="15099" y="60598"/>
                        <a:pt x="15099" y="60598"/>
                      </a:cubicBezTo>
                      <a:lnTo>
                        <a:pt x="14977" y="60151"/>
                      </a:lnTo>
                      <a:cubicBezTo>
                        <a:pt x="15058" y="60151"/>
                        <a:pt x="24256" y="57546"/>
                        <a:pt x="30645" y="50953"/>
                      </a:cubicBezTo>
                      <a:lnTo>
                        <a:pt x="30971" y="51279"/>
                      </a:lnTo>
                      <a:cubicBezTo>
                        <a:pt x="25802" y="56610"/>
                        <a:pt x="18884" y="59337"/>
                        <a:pt x="16198" y="60273"/>
                      </a:cubicBezTo>
                      <a:cubicBezTo>
                        <a:pt x="18843" y="59907"/>
                        <a:pt x="25314" y="58971"/>
                        <a:pt x="28325" y="57017"/>
                      </a:cubicBezTo>
                      <a:cubicBezTo>
                        <a:pt x="32151" y="54535"/>
                        <a:pt x="35529" y="47087"/>
                        <a:pt x="35529" y="47087"/>
                      </a:cubicBezTo>
                      <a:lnTo>
                        <a:pt x="35529" y="47087"/>
                      </a:lnTo>
                      <a:cubicBezTo>
                        <a:pt x="35528" y="47087"/>
                        <a:pt x="23157" y="49814"/>
                        <a:pt x="19535" y="54290"/>
                      </a:cubicBezTo>
                      <a:cubicBezTo>
                        <a:pt x="17093" y="57383"/>
                        <a:pt x="15872" y="59093"/>
                        <a:pt x="15384" y="59866"/>
                      </a:cubicBezTo>
                      <a:cubicBezTo>
                        <a:pt x="15872" y="57180"/>
                        <a:pt x="16686" y="53883"/>
                        <a:pt x="18151" y="49976"/>
                      </a:cubicBezTo>
                      <a:cubicBezTo>
                        <a:pt x="19128" y="47413"/>
                        <a:pt x="19657" y="44808"/>
                        <a:pt x="19860" y="42203"/>
                      </a:cubicBezTo>
                      <a:lnTo>
                        <a:pt x="19860" y="42203"/>
                      </a:lnTo>
                      <a:cubicBezTo>
                        <a:pt x="19738" y="42285"/>
                        <a:pt x="19657" y="42325"/>
                        <a:pt x="19657" y="42325"/>
                      </a:cubicBezTo>
                      <a:lnTo>
                        <a:pt x="19453" y="41918"/>
                      </a:lnTo>
                      <a:cubicBezTo>
                        <a:pt x="19535" y="41878"/>
                        <a:pt x="27878" y="37442"/>
                        <a:pt x="30238" y="33250"/>
                      </a:cubicBezTo>
                      <a:lnTo>
                        <a:pt x="30645" y="33494"/>
                      </a:lnTo>
                      <a:cubicBezTo>
                        <a:pt x="28529" y="37279"/>
                        <a:pt x="21895" y="41104"/>
                        <a:pt x="20105" y="42081"/>
                      </a:cubicBezTo>
                      <a:cubicBezTo>
                        <a:pt x="21814" y="41918"/>
                        <a:pt x="27186" y="41104"/>
                        <a:pt x="30360" y="37157"/>
                      </a:cubicBezTo>
                      <a:cubicBezTo>
                        <a:pt x="34186" y="32436"/>
                        <a:pt x="33494" y="26576"/>
                        <a:pt x="33494" y="26576"/>
                      </a:cubicBezTo>
                      <a:lnTo>
                        <a:pt x="33494" y="26576"/>
                      </a:lnTo>
                      <a:cubicBezTo>
                        <a:pt x="33493" y="26576"/>
                        <a:pt x="26290" y="31541"/>
                        <a:pt x="23360" y="35366"/>
                      </a:cubicBezTo>
                      <a:cubicBezTo>
                        <a:pt x="21488" y="37808"/>
                        <a:pt x="20471" y="39884"/>
                        <a:pt x="19942" y="41064"/>
                      </a:cubicBezTo>
                      <a:cubicBezTo>
                        <a:pt x="20105" y="37930"/>
                        <a:pt x="19820" y="34796"/>
                        <a:pt x="19250" y="31744"/>
                      </a:cubicBezTo>
                      <a:cubicBezTo>
                        <a:pt x="21651" y="29872"/>
                        <a:pt x="30523" y="22587"/>
                        <a:pt x="31500" y="17134"/>
                      </a:cubicBezTo>
                      <a:cubicBezTo>
                        <a:pt x="32599" y="10826"/>
                        <a:pt x="31052" y="0"/>
                        <a:pt x="310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1694;p35">
                  <a:extLst>
                    <a:ext uri="{FF2B5EF4-FFF2-40B4-BE49-F238E27FC236}">
                      <a16:creationId xmlns:a16="http://schemas.microsoft.com/office/drawing/2014/main" id="{8FB49B1C-18E0-2018-69CD-8D76D78CAAD0}"/>
                    </a:ext>
                  </a:extLst>
                </p:cNvPr>
                <p:cNvSpPr/>
                <p:nvPr/>
              </p:nvSpPr>
              <p:spPr>
                <a:xfrm>
                  <a:off x="2992975" y="2455100"/>
                  <a:ext cx="2658575" cy="30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43" h="120505" extrusionOk="0">
                      <a:moveTo>
                        <a:pt x="105650" y="692"/>
                      </a:moveTo>
                      <a:lnTo>
                        <a:pt x="105650" y="119813"/>
                      </a:lnTo>
                      <a:lnTo>
                        <a:pt x="693" y="119813"/>
                      </a:lnTo>
                      <a:lnTo>
                        <a:pt x="693" y="692"/>
                      </a:lnTo>
                      <a:close/>
                      <a:moveTo>
                        <a:pt x="1" y="0"/>
                      </a:moveTo>
                      <a:lnTo>
                        <a:pt x="1" y="367"/>
                      </a:lnTo>
                      <a:lnTo>
                        <a:pt x="1" y="120505"/>
                      </a:lnTo>
                      <a:lnTo>
                        <a:pt x="106342" y="120505"/>
                      </a:lnTo>
                      <a:lnTo>
                        <a:pt x="1063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1695;p35">
                  <a:extLst>
                    <a:ext uri="{FF2B5EF4-FFF2-40B4-BE49-F238E27FC236}">
                      <a16:creationId xmlns:a16="http://schemas.microsoft.com/office/drawing/2014/main" id="{E19CD16A-8E26-5DB8-3E5E-E3C6A42A4F4E}"/>
                    </a:ext>
                  </a:extLst>
                </p:cNvPr>
                <p:cNvSpPr/>
                <p:nvPr/>
              </p:nvSpPr>
              <p:spPr>
                <a:xfrm>
                  <a:off x="2992975" y="2709450"/>
                  <a:ext cx="2434725" cy="27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89" h="110331" extrusionOk="0">
                      <a:moveTo>
                        <a:pt x="96697" y="692"/>
                      </a:moveTo>
                      <a:lnTo>
                        <a:pt x="96697" y="109639"/>
                      </a:lnTo>
                      <a:lnTo>
                        <a:pt x="693" y="109639"/>
                      </a:lnTo>
                      <a:lnTo>
                        <a:pt x="693" y="692"/>
                      </a:lnTo>
                      <a:close/>
                      <a:moveTo>
                        <a:pt x="1" y="1"/>
                      </a:moveTo>
                      <a:lnTo>
                        <a:pt x="1" y="326"/>
                      </a:lnTo>
                      <a:lnTo>
                        <a:pt x="1" y="110331"/>
                      </a:lnTo>
                      <a:lnTo>
                        <a:pt x="97389" y="110331"/>
                      </a:lnTo>
                      <a:lnTo>
                        <a:pt x="973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1696;p35">
                  <a:extLst>
                    <a:ext uri="{FF2B5EF4-FFF2-40B4-BE49-F238E27FC236}">
                      <a16:creationId xmlns:a16="http://schemas.microsoft.com/office/drawing/2014/main" id="{D494BC0C-F648-9513-D536-FBA43E223BEF}"/>
                    </a:ext>
                  </a:extLst>
                </p:cNvPr>
                <p:cNvSpPr/>
                <p:nvPr/>
              </p:nvSpPr>
              <p:spPr>
                <a:xfrm>
                  <a:off x="5418525" y="2464250"/>
                  <a:ext cx="224875" cy="29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5" h="119773" extrusionOk="0">
                      <a:moveTo>
                        <a:pt x="8995" y="1"/>
                      </a:moveTo>
                      <a:lnTo>
                        <a:pt x="1" y="10134"/>
                      </a:lnTo>
                      <a:lnTo>
                        <a:pt x="1" y="119772"/>
                      </a:lnTo>
                      <a:lnTo>
                        <a:pt x="8995" y="119772"/>
                      </a:lnTo>
                      <a:lnTo>
                        <a:pt x="89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1697;p35">
                  <a:extLst>
                    <a:ext uri="{FF2B5EF4-FFF2-40B4-BE49-F238E27FC236}">
                      <a16:creationId xmlns:a16="http://schemas.microsoft.com/office/drawing/2014/main" id="{FD7A8F77-CC6D-3951-41C0-6592E53E7CF1}"/>
                    </a:ext>
                  </a:extLst>
                </p:cNvPr>
                <p:cNvSpPr/>
                <p:nvPr/>
              </p:nvSpPr>
              <p:spPr>
                <a:xfrm>
                  <a:off x="5533500" y="4907100"/>
                  <a:ext cx="109900" cy="5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" h="22059" extrusionOk="0">
                      <a:moveTo>
                        <a:pt x="0" y="1"/>
                      </a:moveTo>
                      <a:lnTo>
                        <a:pt x="0" y="22058"/>
                      </a:lnTo>
                      <a:lnTo>
                        <a:pt x="4396" y="22058"/>
                      </a:lnTo>
                      <a:lnTo>
                        <a:pt x="43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" name="Google Shape;1698;p35">
                  <a:extLst>
                    <a:ext uri="{FF2B5EF4-FFF2-40B4-BE49-F238E27FC236}">
                      <a16:creationId xmlns:a16="http://schemas.microsoft.com/office/drawing/2014/main" id="{B623B505-E1C6-0B43-5168-E9040761CFEB}"/>
                    </a:ext>
                  </a:extLst>
                </p:cNvPr>
                <p:cNvSpPr/>
                <p:nvPr/>
              </p:nvSpPr>
              <p:spPr>
                <a:xfrm>
                  <a:off x="5525350" y="4898950"/>
                  <a:ext cx="126200" cy="5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" h="22751" extrusionOk="0">
                      <a:moveTo>
                        <a:pt x="4355" y="652"/>
                      </a:moveTo>
                      <a:lnTo>
                        <a:pt x="4355" y="22059"/>
                      </a:lnTo>
                      <a:lnTo>
                        <a:pt x="693" y="22059"/>
                      </a:lnTo>
                      <a:lnTo>
                        <a:pt x="693" y="652"/>
                      </a:lnTo>
                      <a:close/>
                      <a:moveTo>
                        <a:pt x="326" y="1"/>
                      </a:moveTo>
                      <a:cubicBezTo>
                        <a:pt x="245" y="1"/>
                        <a:pt x="164" y="1"/>
                        <a:pt x="123" y="82"/>
                      </a:cubicBezTo>
                      <a:cubicBezTo>
                        <a:pt x="41" y="164"/>
                        <a:pt x="1" y="245"/>
                        <a:pt x="1" y="327"/>
                      </a:cubicBezTo>
                      <a:lnTo>
                        <a:pt x="1" y="22384"/>
                      </a:lnTo>
                      <a:cubicBezTo>
                        <a:pt x="1" y="22466"/>
                        <a:pt x="41" y="22588"/>
                        <a:pt x="123" y="22629"/>
                      </a:cubicBezTo>
                      <a:cubicBezTo>
                        <a:pt x="164" y="22710"/>
                        <a:pt x="245" y="22751"/>
                        <a:pt x="326" y="22751"/>
                      </a:cubicBezTo>
                      <a:lnTo>
                        <a:pt x="4722" y="22751"/>
                      </a:lnTo>
                      <a:cubicBezTo>
                        <a:pt x="4803" y="22751"/>
                        <a:pt x="4884" y="22710"/>
                        <a:pt x="4966" y="22629"/>
                      </a:cubicBezTo>
                      <a:cubicBezTo>
                        <a:pt x="5007" y="22547"/>
                        <a:pt x="5047" y="22466"/>
                        <a:pt x="5047" y="22384"/>
                      </a:cubicBezTo>
                      <a:lnTo>
                        <a:pt x="5047" y="327"/>
                      </a:lnTo>
                      <a:cubicBezTo>
                        <a:pt x="5047" y="245"/>
                        <a:pt x="5007" y="164"/>
                        <a:pt x="4966" y="82"/>
                      </a:cubicBezTo>
                      <a:cubicBezTo>
                        <a:pt x="4884" y="1"/>
                        <a:pt x="4803" y="1"/>
                        <a:pt x="4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" name="Google Shape;1699;p35">
                  <a:extLst>
                    <a:ext uri="{FF2B5EF4-FFF2-40B4-BE49-F238E27FC236}">
                      <a16:creationId xmlns:a16="http://schemas.microsoft.com/office/drawing/2014/main" id="{66CD710A-EC77-5593-2852-7DCE4A92B012}"/>
                    </a:ext>
                  </a:extLst>
                </p:cNvPr>
                <p:cNvSpPr/>
                <p:nvPr/>
              </p:nvSpPr>
              <p:spPr>
                <a:xfrm>
                  <a:off x="5643375" y="4524550"/>
                  <a:ext cx="474150" cy="9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6" h="37361" extrusionOk="0">
                      <a:moveTo>
                        <a:pt x="18965" y="0"/>
                      </a:moveTo>
                      <a:lnTo>
                        <a:pt x="1" y="15303"/>
                      </a:lnTo>
                      <a:lnTo>
                        <a:pt x="1" y="37360"/>
                      </a:lnTo>
                      <a:lnTo>
                        <a:pt x="18965" y="37360"/>
                      </a:lnTo>
                      <a:lnTo>
                        <a:pt x="1896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1700;p35">
                  <a:extLst>
                    <a:ext uri="{FF2B5EF4-FFF2-40B4-BE49-F238E27FC236}">
                      <a16:creationId xmlns:a16="http://schemas.microsoft.com/office/drawing/2014/main" id="{AE33021B-8FF6-08FC-A485-25FF93192228}"/>
                    </a:ext>
                  </a:extLst>
                </p:cNvPr>
                <p:cNvSpPr/>
                <p:nvPr/>
              </p:nvSpPr>
              <p:spPr>
                <a:xfrm>
                  <a:off x="5634225" y="4516325"/>
                  <a:ext cx="491450" cy="9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8" h="38056" extrusionOk="0">
                      <a:moveTo>
                        <a:pt x="19006" y="1062"/>
                      </a:moveTo>
                      <a:lnTo>
                        <a:pt x="19006" y="37364"/>
                      </a:lnTo>
                      <a:lnTo>
                        <a:pt x="692" y="37364"/>
                      </a:lnTo>
                      <a:lnTo>
                        <a:pt x="692" y="15794"/>
                      </a:lnTo>
                      <a:lnTo>
                        <a:pt x="19006" y="1062"/>
                      </a:lnTo>
                      <a:close/>
                      <a:moveTo>
                        <a:pt x="19343" y="0"/>
                      </a:moveTo>
                      <a:cubicBezTo>
                        <a:pt x="19260" y="0"/>
                        <a:pt x="19178" y="35"/>
                        <a:pt x="19128" y="85"/>
                      </a:cubicBezTo>
                      <a:lnTo>
                        <a:pt x="163" y="15347"/>
                      </a:lnTo>
                      <a:cubicBezTo>
                        <a:pt x="82" y="15428"/>
                        <a:pt x="0" y="15509"/>
                        <a:pt x="0" y="15632"/>
                      </a:cubicBezTo>
                      <a:lnTo>
                        <a:pt x="0" y="37689"/>
                      </a:lnTo>
                      <a:cubicBezTo>
                        <a:pt x="0" y="37771"/>
                        <a:pt x="41" y="37893"/>
                        <a:pt x="122" y="37934"/>
                      </a:cubicBezTo>
                      <a:cubicBezTo>
                        <a:pt x="163" y="38015"/>
                        <a:pt x="285" y="38056"/>
                        <a:pt x="367" y="38056"/>
                      </a:cubicBezTo>
                      <a:lnTo>
                        <a:pt x="19331" y="38056"/>
                      </a:lnTo>
                      <a:cubicBezTo>
                        <a:pt x="19413" y="38056"/>
                        <a:pt x="19494" y="38015"/>
                        <a:pt x="19576" y="37934"/>
                      </a:cubicBezTo>
                      <a:cubicBezTo>
                        <a:pt x="19616" y="37852"/>
                        <a:pt x="19657" y="37771"/>
                        <a:pt x="19657" y="37689"/>
                      </a:cubicBezTo>
                      <a:lnTo>
                        <a:pt x="19657" y="329"/>
                      </a:lnTo>
                      <a:cubicBezTo>
                        <a:pt x="19657" y="207"/>
                        <a:pt x="19576" y="85"/>
                        <a:pt x="19494" y="45"/>
                      </a:cubicBezTo>
                      <a:cubicBezTo>
                        <a:pt x="19448" y="13"/>
                        <a:pt x="19395" y="0"/>
                        <a:pt x="193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1701;p35">
                  <a:extLst>
                    <a:ext uri="{FF2B5EF4-FFF2-40B4-BE49-F238E27FC236}">
                      <a16:creationId xmlns:a16="http://schemas.microsoft.com/office/drawing/2014/main" id="{318447E7-4E18-A2BC-91D7-46A25C8F5846}"/>
                    </a:ext>
                  </a:extLst>
                </p:cNvPr>
                <p:cNvSpPr/>
                <p:nvPr/>
              </p:nvSpPr>
              <p:spPr>
                <a:xfrm>
                  <a:off x="1820900" y="4907100"/>
                  <a:ext cx="109900" cy="5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" h="22059" extrusionOk="0">
                      <a:moveTo>
                        <a:pt x="1" y="1"/>
                      </a:moveTo>
                      <a:lnTo>
                        <a:pt x="1" y="22058"/>
                      </a:lnTo>
                      <a:lnTo>
                        <a:pt x="4396" y="22058"/>
                      </a:lnTo>
                      <a:lnTo>
                        <a:pt x="43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1702;p35">
                  <a:extLst>
                    <a:ext uri="{FF2B5EF4-FFF2-40B4-BE49-F238E27FC236}">
                      <a16:creationId xmlns:a16="http://schemas.microsoft.com/office/drawing/2014/main" id="{B5E5C94C-0A4F-745B-169C-83D192543AE0}"/>
                    </a:ext>
                  </a:extLst>
                </p:cNvPr>
                <p:cNvSpPr/>
                <p:nvPr/>
              </p:nvSpPr>
              <p:spPr>
                <a:xfrm>
                  <a:off x="1812775" y="4898950"/>
                  <a:ext cx="126175" cy="56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2751" extrusionOk="0">
                      <a:moveTo>
                        <a:pt x="4355" y="652"/>
                      </a:moveTo>
                      <a:lnTo>
                        <a:pt x="4355" y="22059"/>
                      </a:lnTo>
                      <a:lnTo>
                        <a:pt x="692" y="22059"/>
                      </a:lnTo>
                      <a:lnTo>
                        <a:pt x="692" y="652"/>
                      </a:lnTo>
                      <a:close/>
                      <a:moveTo>
                        <a:pt x="326" y="1"/>
                      </a:moveTo>
                      <a:cubicBezTo>
                        <a:pt x="244" y="1"/>
                        <a:pt x="163" y="1"/>
                        <a:pt x="82" y="82"/>
                      </a:cubicBezTo>
                      <a:cubicBezTo>
                        <a:pt x="41" y="164"/>
                        <a:pt x="0" y="245"/>
                        <a:pt x="0" y="327"/>
                      </a:cubicBezTo>
                      <a:lnTo>
                        <a:pt x="0" y="22384"/>
                      </a:lnTo>
                      <a:cubicBezTo>
                        <a:pt x="0" y="22466"/>
                        <a:pt x="41" y="22588"/>
                        <a:pt x="82" y="22629"/>
                      </a:cubicBezTo>
                      <a:cubicBezTo>
                        <a:pt x="163" y="22710"/>
                        <a:pt x="244" y="22751"/>
                        <a:pt x="326" y="22751"/>
                      </a:cubicBezTo>
                      <a:lnTo>
                        <a:pt x="4721" y="22751"/>
                      </a:lnTo>
                      <a:cubicBezTo>
                        <a:pt x="4802" y="22751"/>
                        <a:pt x="4884" y="22710"/>
                        <a:pt x="4924" y="22629"/>
                      </a:cubicBezTo>
                      <a:cubicBezTo>
                        <a:pt x="5006" y="22547"/>
                        <a:pt x="5047" y="22466"/>
                        <a:pt x="5047" y="22384"/>
                      </a:cubicBezTo>
                      <a:lnTo>
                        <a:pt x="5047" y="327"/>
                      </a:lnTo>
                      <a:cubicBezTo>
                        <a:pt x="5047" y="245"/>
                        <a:pt x="5006" y="164"/>
                        <a:pt x="4924" y="82"/>
                      </a:cubicBezTo>
                      <a:cubicBezTo>
                        <a:pt x="4884" y="1"/>
                        <a:pt x="4802" y="1"/>
                        <a:pt x="47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1703;p35">
                  <a:extLst>
                    <a:ext uri="{FF2B5EF4-FFF2-40B4-BE49-F238E27FC236}">
                      <a16:creationId xmlns:a16="http://schemas.microsoft.com/office/drawing/2014/main" id="{0DAA31E8-106A-9AEA-70C7-8F77CF587659}"/>
                    </a:ext>
                  </a:extLst>
                </p:cNvPr>
                <p:cNvSpPr/>
                <p:nvPr/>
              </p:nvSpPr>
              <p:spPr>
                <a:xfrm>
                  <a:off x="1930800" y="4524550"/>
                  <a:ext cx="474125" cy="9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5" h="37361" extrusionOk="0">
                      <a:moveTo>
                        <a:pt x="18965" y="0"/>
                      </a:moveTo>
                      <a:lnTo>
                        <a:pt x="0" y="15303"/>
                      </a:lnTo>
                      <a:lnTo>
                        <a:pt x="0" y="37360"/>
                      </a:lnTo>
                      <a:lnTo>
                        <a:pt x="18965" y="37360"/>
                      </a:lnTo>
                      <a:lnTo>
                        <a:pt x="189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1704;p35">
                  <a:extLst>
                    <a:ext uri="{FF2B5EF4-FFF2-40B4-BE49-F238E27FC236}">
                      <a16:creationId xmlns:a16="http://schemas.microsoft.com/office/drawing/2014/main" id="{550A5CCE-CCD4-12DF-F4B8-5E1001B6CC3E}"/>
                    </a:ext>
                  </a:extLst>
                </p:cNvPr>
                <p:cNvSpPr/>
                <p:nvPr/>
              </p:nvSpPr>
              <p:spPr>
                <a:xfrm>
                  <a:off x="1921625" y="4516325"/>
                  <a:ext cx="491450" cy="9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8" h="38056" extrusionOk="0">
                      <a:moveTo>
                        <a:pt x="18966" y="1062"/>
                      </a:moveTo>
                      <a:lnTo>
                        <a:pt x="18966" y="37364"/>
                      </a:lnTo>
                      <a:lnTo>
                        <a:pt x="693" y="37364"/>
                      </a:lnTo>
                      <a:lnTo>
                        <a:pt x="693" y="15794"/>
                      </a:lnTo>
                      <a:lnTo>
                        <a:pt x="18966" y="1062"/>
                      </a:lnTo>
                      <a:close/>
                      <a:moveTo>
                        <a:pt x="19314" y="0"/>
                      </a:moveTo>
                      <a:cubicBezTo>
                        <a:pt x="19239" y="0"/>
                        <a:pt x="19163" y="35"/>
                        <a:pt x="19088" y="85"/>
                      </a:cubicBezTo>
                      <a:lnTo>
                        <a:pt x="123" y="15347"/>
                      </a:lnTo>
                      <a:cubicBezTo>
                        <a:pt x="41" y="15428"/>
                        <a:pt x="1" y="15509"/>
                        <a:pt x="1" y="15632"/>
                      </a:cubicBezTo>
                      <a:lnTo>
                        <a:pt x="1" y="37689"/>
                      </a:lnTo>
                      <a:cubicBezTo>
                        <a:pt x="1" y="37771"/>
                        <a:pt x="41" y="37893"/>
                        <a:pt x="123" y="37934"/>
                      </a:cubicBezTo>
                      <a:cubicBezTo>
                        <a:pt x="164" y="38015"/>
                        <a:pt x="245" y="38056"/>
                        <a:pt x="367" y="38056"/>
                      </a:cubicBezTo>
                      <a:lnTo>
                        <a:pt x="19332" y="38056"/>
                      </a:lnTo>
                      <a:cubicBezTo>
                        <a:pt x="19413" y="38056"/>
                        <a:pt x="19495" y="38015"/>
                        <a:pt x="19576" y="37934"/>
                      </a:cubicBezTo>
                      <a:cubicBezTo>
                        <a:pt x="19617" y="37852"/>
                        <a:pt x="19657" y="37771"/>
                        <a:pt x="19657" y="37689"/>
                      </a:cubicBezTo>
                      <a:lnTo>
                        <a:pt x="19657" y="329"/>
                      </a:lnTo>
                      <a:cubicBezTo>
                        <a:pt x="19657" y="207"/>
                        <a:pt x="19576" y="85"/>
                        <a:pt x="19454" y="45"/>
                      </a:cubicBezTo>
                      <a:cubicBezTo>
                        <a:pt x="19407" y="13"/>
                        <a:pt x="19361" y="0"/>
                        <a:pt x="193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" name="Google Shape;1705;p35">
                  <a:extLst>
                    <a:ext uri="{FF2B5EF4-FFF2-40B4-BE49-F238E27FC236}">
                      <a16:creationId xmlns:a16="http://schemas.microsoft.com/office/drawing/2014/main" id="{0A4E0691-62F6-D6A0-60DE-335B002E8BC9}"/>
                    </a:ext>
                  </a:extLst>
                </p:cNvPr>
                <p:cNvSpPr/>
                <p:nvPr/>
              </p:nvSpPr>
              <p:spPr>
                <a:xfrm>
                  <a:off x="1398675" y="4437050"/>
                  <a:ext cx="5067825" cy="56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13" h="22710" extrusionOk="0">
                      <a:moveTo>
                        <a:pt x="202713" y="0"/>
                      </a:moveTo>
                      <a:lnTo>
                        <a:pt x="0" y="21285"/>
                      </a:lnTo>
                      <a:lnTo>
                        <a:pt x="82" y="22709"/>
                      </a:lnTo>
                      <a:lnTo>
                        <a:pt x="175039" y="22709"/>
                      </a:lnTo>
                      <a:lnTo>
                        <a:pt x="202713" y="1425"/>
                      </a:lnTo>
                      <a:lnTo>
                        <a:pt x="20271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" name="Google Shape;1706;p35">
                  <a:extLst>
                    <a:ext uri="{FF2B5EF4-FFF2-40B4-BE49-F238E27FC236}">
                      <a16:creationId xmlns:a16="http://schemas.microsoft.com/office/drawing/2014/main" id="{A8079DBA-5F1D-6CDC-607B-4274CADFD8D4}"/>
                    </a:ext>
                  </a:extLst>
                </p:cNvPr>
                <p:cNvSpPr/>
                <p:nvPr/>
              </p:nvSpPr>
              <p:spPr>
                <a:xfrm>
                  <a:off x="1390525" y="4428500"/>
                  <a:ext cx="5084125" cy="58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65" h="23378" extrusionOk="0">
                      <a:moveTo>
                        <a:pt x="202713" y="709"/>
                      </a:moveTo>
                      <a:lnTo>
                        <a:pt x="202713" y="1604"/>
                      </a:lnTo>
                      <a:lnTo>
                        <a:pt x="175214" y="22726"/>
                      </a:lnTo>
                      <a:lnTo>
                        <a:pt x="733" y="22726"/>
                      </a:lnTo>
                      <a:lnTo>
                        <a:pt x="693" y="21912"/>
                      </a:lnTo>
                      <a:lnTo>
                        <a:pt x="202713" y="709"/>
                      </a:lnTo>
                      <a:close/>
                      <a:moveTo>
                        <a:pt x="203071" y="1"/>
                      </a:moveTo>
                      <a:cubicBezTo>
                        <a:pt x="203044" y="1"/>
                        <a:pt x="203020" y="6"/>
                        <a:pt x="202998" y="17"/>
                      </a:cubicBezTo>
                      <a:lnTo>
                        <a:pt x="286" y="21261"/>
                      </a:lnTo>
                      <a:cubicBezTo>
                        <a:pt x="123" y="21302"/>
                        <a:pt x="1" y="21464"/>
                        <a:pt x="1" y="21627"/>
                      </a:cubicBezTo>
                      <a:lnTo>
                        <a:pt x="82" y="23051"/>
                      </a:lnTo>
                      <a:cubicBezTo>
                        <a:pt x="82" y="23255"/>
                        <a:pt x="204" y="23377"/>
                        <a:pt x="408" y="23377"/>
                      </a:cubicBezTo>
                      <a:lnTo>
                        <a:pt x="175365" y="23377"/>
                      </a:lnTo>
                      <a:cubicBezTo>
                        <a:pt x="175446" y="23377"/>
                        <a:pt x="175527" y="23377"/>
                        <a:pt x="175568" y="23296"/>
                      </a:cubicBezTo>
                      <a:lnTo>
                        <a:pt x="203242" y="2052"/>
                      </a:lnTo>
                      <a:cubicBezTo>
                        <a:pt x="203323" y="1970"/>
                        <a:pt x="203364" y="1889"/>
                        <a:pt x="203364" y="1767"/>
                      </a:cubicBezTo>
                      <a:lnTo>
                        <a:pt x="203364" y="342"/>
                      </a:lnTo>
                      <a:cubicBezTo>
                        <a:pt x="203364" y="220"/>
                        <a:pt x="203323" y="139"/>
                        <a:pt x="203283" y="98"/>
                      </a:cubicBezTo>
                      <a:cubicBezTo>
                        <a:pt x="203223" y="39"/>
                        <a:pt x="203142" y="1"/>
                        <a:pt x="2030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1707;p35">
                  <a:extLst>
                    <a:ext uri="{FF2B5EF4-FFF2-40B4-BE49-F238E27FC236}">
                      <a16:creationId xmlns:a16="http://schemas.microsoft.com/office/drawing/2014/main" id="{9C2A7A45-91B6-1E3B-E569-CB17D1C13348}"/>
                    </a:ext>
                  </a:extLst>
                </p:cNvPr>
                <p:cNvSpPr/>
                <p:nvPr/>
              </p:nvSpPr>
              <p:spPr>
                <a:xfrm>
                  <a:off x="1400700" y="4437050"/>
                  <a:ext cx="5065800" cy="53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32" h="21245" extrusionOk="0">
                      <a:moveTo>
                        <a:pt x="44157" y="0"/>
                      </a:moveTo>
                      <a:lnTo>
                        <a:pt x="1" y="21244"/>
                      </a:lnTo>
                      <a:lnTo>
                        <a:pt x="174958" y="21244"/>
                      </a:lnTo>
                      <a:lnTo>
                        <a:pt x="202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" name="Google Shape;1708;p35">
                  <a:extLst>
                    <a:ext uri="{FF2B5EF4-FFF2-40B4-BE49-F238E27FC236}">
                      <a16:creationId xmlns:a16="http://schemas.microsoft.com/office/drawing/2014/main" id="{F2811F4D-B1E7-839D-51D4-3A63130C67B2}"/>
                    </a:ext>
                  </a:extLst>
                </p:cNvPr>
                <p:cNvSpPr/>
                <p:nvPr/>
              </p:nvSpPr>
              <p:spPr>
                <a:xfrm>
                  <a:off x="1391550" y="4427900"/>
                  <a:ext cx="5084100" cy="54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64" h="21977" extrusionOk="0">
                      <a:moveTo>
                        <a:pt x="201980" y="692"/>
                      </a:moveTo>
                      <a:lnTo>
                        <a:pt x="175226" y="21285"/>
                      </a:lnTo>
                      <a:lnTo>
                        <a:pt x="1832" y="21285"/>
                      </a:lnTo>
                      <a:lnTo>
                        <a:pt x="44564" y="692"/>
                      </a:lnTo>
                      <a:close/>
                      <a:moveTo>
                        <a:pt x="44523" y="0"/>
                      </a:moveTo>
                      <a:lnTo>
                        <a:pt x="44360" y="41"/>
                      </a:lnTo>
                      <a:lnTo>
                        <a:pt x="204" y="21326"/>
                      </a:lnTo>
                      <a:cubicBezTo>
                        <a:pt x="82" y="21407"/>
                        <a:pt x="1" y="21570"/>
                        <a:pt x="41" y="21692"/>
                      </a:cubicBezTo>
                      <a:cubicBezTo>
                        <a:pt x="82" y="21855"/>
                        <a:pt x="204" y="21977"/>
                        <a:pt x="367" y="21977"/>
                      </a:cubicBezTo>
                      <a:lnTo>
                        <a:pt x="175324" y="21977"/>
                      </a:lnTo>
                      <a:cubicBezTo>
                        <a:pt x="175405" y="21977"/>
                        <a:pt x="175486" y="21936"/>
                        <a:pt x="175527" y="21895"/>
                      </a:cubicBezTo>
                      <a:lnTo>
                        <a:pt x="203201" y="611"/>
                      </a:lnTo>
                      <a:cubicBezTo>
                        <a:pt x="203323" y="529"/>
                        <a:pt x="203364" y="407"/>
                        <a:pt x="203323" y="244"/>
                      </a:cubicBezTo>
                      <a:cubicBezTo>
                        <a:pt x="203282" y="122"/>
                        <a:pt x="203160" y="0"/>
                        <a:pt x="202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" name="Google Shape;1709;p35">
                  <a:extLst>
                    <a:ext uri="{FF2B5EF4-FFF2-40B4-BE49-F238E27FC236}">
                      <a16:creationId xmlns:a16="http://schemas.microsoft.com/office/drawing/2014/main" id="{22B1B358-326B-00E2-EA0C-F67AF0C6C276}"/>
                    </a:ext>
                  </a:extLst>
                </p:cNvPr>
                <p:cNvSpPr/>
                <p:nvPr/>
              </p:nvSpPr>
              <p:spPr>
                <a:xfrm>
                  <a:off x="5056325" y="4664950"/>
                  <a:ext cx="755975" cy="2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9" h="8548" extrusionOk="0">
                      <a:moveTo>
                        <a:pt x="10704" y="1"/>
                      </a:moveTo>
                      <a:lnTo>
                        <a:pt x="0" y="8547"/>
                      </a:lnTo>
                      <a:lnTo>
                        <a:pt x="18558" y="8547"/>
                      </a:lnTo>
                      <a:lnTo>
                        <a:pt x="30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" name="Google Shape;1710;p35">
                  <a:extLst>
                    <a:ext uri="{FF2B5EF4-FFF2-40B4-BE49-F238E27FC236}">
                      <a16:creationId xmlns:a16="http://schemas.microsoft.com/office/drawing/2014/main" id="{45703DCA-48B8-B42B-1894-67AE60E576C7}"/>
                    </a:ext>
                  </a:extLst>
                </p:cNvPr>
                <p:cNvSpPr/>
                <p:nvPr/>
              </p:nvSpPr>
              <p:spPr>
                <a:xfrm>
                  <a:off x="5047175" y="4656825"/>
                  <a:ext cx="774275" cy="2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71" h="9239" extrusionOk="0">
                      <a:moveTo>
                        <a:pt x="29546" y="651"/>
                      </a:moveTo>
                      <a:lnTo>
                        <a:pt x="18831" y="8546"/>
                      </a:lnTo>
                      <a:lnTo>
                        <a:pt x="1343" y="8546"/>
                      </a:lnTo>
                      <a:lnTo>
                        <a:pt x="11192" y="651"/>
                      </a:lnTo>
                      <a:close/>
                      <a:moveTo>
                        <a:pt x="11070" y="0"/>
                      </a:moveTo>
                      <a:cubicBezTo>
                        <a:pt x="10988" y="0"/>
                        <a:pt x="10907" y="0"/>
                        <a:pt x="10866" y="41"/>
                      </a:cubicBezTo>
                      <a:lnTo>
                        <a:pt x="163" y="8628"/>
                      </a:lnTo>
                      <a:cubicBezTo>
                        <a:pt x="41" y="8709"/>
                        <a:pt x="0" y="8872"/>
                        <a:pt x="82" y="8994"/>
                      </a:cubicBezTo>
                      <a:cubicBezTo>
                        <a:pt x="122" y="9116"/>
                        <a:pt x="244" y="9238"/>
                        <a:pt x="366" y="9238"/>
                      </a:cubicBezTo>
                      <a:lnTo>
                        <a:pt x="18924" y="9238"/>
                      </a:lnTo>
                      <a:cubicBezTo>
                        <a:pt x="18965" y="9238"/>
                        <a:pt x="19046" y="9198"/>
                        <a:pt x="19128" y="9157"/>
                      </a:cubicBezTo>
                      <a:lnTo>
                        <a:pt x="30808" y="611"/>
                      </a:lnTo>
                      <a:cubicBezTo>
                        <a:pt x="30889" y="529"/>
                        <a:pt x="30971" y="366"/>
                        <a:pt x="30889" y="204"/>
                      </a:cubicBezTo>
                      <a:cubicBezTo>
                        <a:pt x="30849" y="81"/>
                        <a:pt x="30726" y="0"/>
                        <a:pt x="306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" name="Google Shape;1711;p35">
                  <a:extLst>
                    <a:ext uri="{FF2B5EF4-FFF2-40B4-BE49-F238E27FC236}">
                      <a16:creationId xmlns:a16="http://schemas.microsoft.com/office/drawing/2014/main" id="{00418E1B-7FA5-8692-16D6-E66B4DA61F70}"/>
                    </a:ext>
                  </a:extLst>
                </p:cNvPr>
                <p:cNvSpPr/>
                <p:nvPr/>
              </p:nvSpPr>
              <p:spPr>
                <a:xfrm>
                  <a:off x="5774625" y="4437050"/>
                  <a:ext cx="691875" cy="56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22710" extrusionOk="0">
                      <a:moveTo>
                        <a:pt x="27675" y="0"/>
                      </a:moveTo>
                      <a:lnTo>
                        <a:pt x="1" y="21244"/>
                      </a:lnTo>
                      <a:lnTo>
                        <a:pt x="1" y="22709"/>
                      </a:lnTo>
                      <a:lnTo>
                        <a:pt x="27675" y="1425"/>
                      </a:lnTo>
                      <a:lnTo>
                        <a:pt x="27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" name="Google Shape;1712;p35">
                  <a:extLst>
                    <a:ext uri="{FF2B5EF4-FFF2-40B4-BE49-F238E27FC236}">
                      <a16:creationId xmlns:a16="http://schemas.microsoft.com/office/drawing/2014/main" id="{C3ABCE8A-C519-A9C3-D998-1C4105F4CC14}"/>
                    </a:ext>
                  </a:extLst>
                </p:cNvPr>
                <p:cNvSpPr/>
                <p:nvPr/>
              </p:nvSpPr>
              <p:spPr>
                <a:xfrm>
                  <a:off x="5766475" y="4428250"/>
                  <a:ext cx="708175" cy="58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27" h="23391" extrusionOk="0">
                      <a:moveTo>
                        <a:pt x="27675" y="1044"/>
                      </a:moveTo>
                      <a:lnTo>
                        <a:pt x="27675" y="1614"/>
                      </a:lnTo>
                      <a:lnTo>
                        <a:pt x="652" y="22370"/>
                      </a:lnTo>
                      <a:lnTo>
                        <a:pt x="652" y="22370"/>
                      </a:lnTo>
                      <a:lnTo>
                        <a:pt x="652" y="21800"/>
                      </a:lnTo>
                      <a:lnTo>
                        <a:pt x="27675" y="1044"/>
                      </a:lnTo>
                      <a:close/>
                      <a:moveTo>
                        <a:pt x="27999" y="0"/>
                      </a:moveTo>
                      <a:cubicBezTo>
                        <a:pt x="27920" y="0"/>
                        <a:pt x="27845" y="20"/>
                        <a:pt x="27797" y="68"/>
                      </a:cubicBezTo>
                      <a:lnTo>
                        <a:pt x="123" y="21352"/>
                      </a:lnTo>
                      <a:cubicBezTo>
                        <a:pt x="42" y="21393"/>
                        <a:pt x="1" y="21515"/>
                        <a:pt x="1" y="21596"/>
                      </a:cubicBezTo>
                      <a:lnTo>
                        <a:pt x="1" y="23061"/>
                      </a:lnTo>
                      <a:cubicBezTo>
                        <a:pt x="1" y="23184"/>
                        <a:pt x="82" y="23306"/>
                        <a:pt x="164" y="23346"/>
                      </a:cubicBezTo>
                      <a:cubicBezTo>
                        <a:pt x="210" y="23377"/>
                        <a:pt x="263" y="23391"/>
                        <a:pt x="315" y="23391"/>
                      </a:cubicBezTo>
                      <a:cubicBezTo>
                        <a:pt x="398" y="23391"/>
                        <a:pt x="480" y="23356"/>
                        <a:pt x="530" y="23306"/>
                      </a:cubicBezTo>
                      <a:lnTo>
                        <a:pt x="28204" y="2062"/>
                      </a:lnTo>
                      <a:cubicBezTo>
                        <a:pt x="28285" y="1980"/>
                        <a:pt x="28326" y="1899"/>
                        <a:pt x="28326" y="1777"/>
                      </a:cubicBezTo>
                      <a:lnTo>
                        <a:pt x="28326" y="352"/>
                      </a:lnTo>
                      <a:cubicBezTo>
                        <a:pt x="28326" y="230"/>
                        <a:pt x="28245" y="108"/>
                        <a:pt x="28163" y="27"/>
                      </a:cubicBezTo>
                      <a:cubicBezTo>
                        <a:pt x="28113" y="10"/>
                        <a:pt x="28055" y="0"/>
                        <a:pt x="279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" name="Google Shape;1713;p35">
                  <a:extLst>
                    <a:ext uri="{FF2B5EF4-FFF2-40B4-BE49-F238E27FC236}">
                      <a16:creationId xmlns:a16="http://schemas.microsoft.com/office/drawing/2014/main" id="{984D81D1-A7A8-E097-1E62-A87085827A45}"/>
                    </a:ext>
                  </a:extLst>
                </p:cNvPr>
                <p:cNvSpPr/>
                <p:nvPr/>
              </p:nvSpPr>
              <p:spPr>
                <a:xfrm>
                  <a:off x="5189600" y="4452300"/>
                  <a:ext cx="914700" cy="2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88" h="11347" extrusionOk="0">
                      <a:moveTo>
                        <a:pt x="33128" y="1"/>
                      </a:moveTo>
                      <a:cubicBezTo>
                        <a:pt x="32599" y="1"/>
                        <a:pt x="32274" y="42"/>
                        <a:pt x="32233" y="42"/>
                      </a:cubicBezTo>
                      <a:lnTo>
                        <a:pt x="367" y="42"/>
                      </a:lnTo>
                      <a:cubicBezTo>
                        <a:pt x="164" y="42"/>
                        <a:pt x="1" y="204"/>
                        <a:pt x="1" y="367"/>
                      </a:cubicBezTo>
                      <a:cubicBezTo>
                        <a:pt x="1" y="571"/>
                        <a:pt x="164" y="733"/>
                        <a:pt x="367" y="733"/>
                      </a:cubicBezTo>
                      <a:lnTo>
                        <a:pt x="32274" y="733"/>
                      </a:lnTo>
                      <a:lnTo>
                        <a:pt x="32314" y="693"/>
                      </a:lnTo>
                      <a:lnTo>
                        <a:pt x="33128" y="693"/>
                      </a:lnTo>
                      <a:cubicBezTo>
                        <a:pt x="33698" y="693"/>
                        <a:pt x="34430" y="733"/>
                        <a:pt x="35000" y="896"/>
                      </a:cubicBezTo>
                      <a:cubicBezTo>
                        <a:pt x="35285" y="1018"/>
                        <a:pt x="35529" y="1140"/>
                        <a:pt x="35692" y="1263"/>
                      </a:cubicBezTo>
                      <a:cubicBezTo>
                        <a:pt x="35814" y="1385"/>
                        <a:pt x="35896" y="1547"/>
                        <a:pt x="35896" y="1751"/>
                      </a:cubicBezTo>
                      <a:cubicBezTo>
                        <a:pt x="35896" y="1873"/>
                        <a:pt x="35855" y="1995"/>
                        <a:pt x="35814" y="2158"/>
                      </a:cubicBezTo>
                      <a:cubicBezTo>
                        <a:pt x="35611" y="2687"/>
                        <a:pt x="35285" y="3053"/>
                        <a:pt x="34675" y="3379"/>
                      </a:cubicBezTo>
                      <a:cubicBezTo>
                        <a:pt x="33739" y="3867"/>
                        <a:pt x="32274" y="4193"/>
                        <a:pt x="30198" y="4356"/>
                      </a:cubicBezTo>
                      <a:cubicBezTo>
                        <a:pt x="28082" y="4559"/>
                        <a:pt x="25355" y="4640"/>
                        <a:pt x="21936" y="4762"/>
                      </a:cubicBezTo>
                      <a:cubicBezTo>
                        <a:pt x="17256" y="4925"/>
                        <a:pt x="14326" y="6431"/>
                        <a:pt x="12535" y="7896"/>
                      </a:cubicBezTo>
                      <a:cubicBezTo>
                        <a:pt x="10745" y="9402"/>
                        <a:pt x="10094" y="10867"/>
                        <a:pt x="10094" y="10867"/>
                      </a:cubicBezTo>
                      <a:cubicBezTo>
                        <a:pt x="10012" y="11071"/>
                        <a:pt x="10094" y="11274"/>
                        <a:pt x="10256" y="11315"/>
                      </a:cubicBezTo>
                      <a:cubicBezTo>
                        <a:pt x="10311" y="11337"/>
                        <a:pt x="10365" y="11347"/>
                        <a:pt x="10417" y="11347"/>
                      </a:cubicBezTo>
                      <a:cubicBezTo>
                        <a:pt x="10557" y="11347"/>
                        <a:pt x="10674" y="11271"/>
                        <a:pt x="10704" y="11152"/>
                      </a:cubicBezTo>
                      <a:cubicBezTo>
                        <a:pt x="10785" y="11030"/>
                        <a:pt x="11396" y="9646"/>
                        <a:pt x="13105" y="8303"/>
                      </a:cubicBezTo>
                      <a:cubicBezTo>
                        <a:pt x="14814" y="6960"/>
                        <a:pt x="17582" y="5576"/>
                        <a:pt x="21936" y="5454"/>
                      </a:cubicBezTo>
                      <a:cubicBezTo>
                        <a:pt x="26535" y="5292"/>
                        <a:pt x="29872" y="5169"/>
                        <a:pt x="32192" y="4803"/>
                      </a:cubicBezTo>
                      <a:cubicBezTo>
                        <a:pt x="33372" y="4640"/>
                        <a:pt x="34268" y="4356"/>
                        <a:pt x="35000" y="3989"/>
                      </a:cubicBezTo>
                      <a:cubicBezTo>
                        <a:pt x="35692" y="3623"/>
                        <a:pt x="36180" y="3094"/>
                        <a:pt x="36425" y="2402"/>
                      </a:cubicBezTo>
                      <a:cubicBezTo>
                        <a:pt x="36547" y="2199"/>
                        <a:pt x="36587" y="1954"/>
                        <a:pt x="36587" y="1751"/>
                      </a:cubicBezTo>
                      <a:cubicBezTo>
                        <a:pt x="36587" y="1344"/>
                        <a:pt x="36384" y="1018"/>
                        <a:pt x="36140" y="774"/>
                      </a:cubicBezTo>
                      <a:cubicBezTo>
                        <a:pt x="35773" y="408"/>
                        <a:pt x="35244" y="245"/>
                        <a:pt x="34675" y="123"/>
                      </a:cubicBezTo>
                      <a:cubicBezTo>
                        <a:pt x="34146" y="42"/>
                        <a:pt x="33576" y="1"/>
                        <a:pt x="331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1714;p35">
                  <a:extLst>
                    <a:ext uri="{FF2B5EF4-FFF2-40B4-BE49-F238E27FC236}">
                      <a16:creationId xmlns:a16="http://schemas.microsoft.com/office/drawing/2014/main" id="{7D7C62CE-8934-3B04-30B4-6B5866DF1471}"/>
                    </a:ext>
                  </a:extLst>
                </p:cNvPr>
                <p:cNvSpPr/>
                <p:nvPr/>
              </p:nvSpPr>
              <p:spPr>
                <a:xfrm>
                  <a:off x="5292375" y="4676900"/>
                  <a:ext cx="262500" cy="17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0" h="7052" extrusionOk="0">
                      <a:moveTo>
                        <a:pt x="6975" y="1"/>
                      </a:moveTo>
                      <a:cubicBezTo>
                        <a:pt x="5952" y="1"/>
                        <a:pt x="4660" y="133"/>
                        <a:pt x="3581" y="662"/>
                      </a:cubicBezTo>
                      <a:cubicBezTo>
                        <a:pt x="2279" y="1354"/>
                        <a:pt x="1058" y="3714"/>
                        <a:pt x="366" y="5342"/>
                      </a:cubicBezTo>
                      <a:cubicBezTo>
                        <a:pt x="0" y="6156"/>
                        <a:pt x="611" y="7052"/>
                        <a:pt x="1506" y="7052"/>
                      </a:cubicBezTo>
                      <a:lnTo>
                        <a:pt x="5535" y="7052"/>
                      </a:lnTo>
                      <a:cubicBezTo>
                        <a:pt x="5861" y="7052"/>
                        <a:pt x="6227" y="6930"/>
                        <a:pt x="6430" y="6645"/>
                      </a:cubicBezTo>
                      <a:lnTo>
                        <a:pt x="10500" y="2087"/>
                      </a:lnTo>
                      <a:cubicBezTo>
                        <a:pt x="10500" y="2087"/>
                        <a:pt x="10337" y="337"/>
                        <a:pt x="8750" y="133"/>
                      </a:cubicBezTo>
                      <a:cubicBezTo>
                        <a:pt x="8750" y="133"/>
                        <a:pt x="7997" y="1"/>
                        <a:pt x="69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" name="Google Shape;1715;p35">
                  <a:extLst>
                    <a:ext uri="{FF2B5EF4-FFF2-40B4-BE49-F238E27FC236}">
                      <a16:creationId xmlns:a16="http://schemas.microsoft.com/office/drawing/2014/main" id="{FE32873E-356F-A6C0-5FAD-E07D539BCC5D}"/>
                    </a:ext>
                  </a:extLst>
                </p:cNvPr>
                <p:cNvSpPr/>
                <p:nvPr/>
              </p:nvSpPr>
              <p:spPr>
                <a:xfrm>
                  <a:off x="5442950" y="4707275"/>
                  <a:ext cx="72250" cy="11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0" h="4779" extrusionOk="0">
                      <a:moveTo>
                        <a:pt x="2677" y="1"/>
                      </a:moveTo>
                      <a:cubicBezTo>
                        <a:pt x="2651" y="1"/>
                        <a:pt x="2627" y="6"/>
                        <a:pt x="2605" y="17"/>
                      </a:cubicBezTo>
                      <a:cubicBezTo>
                        <a:pt x="244" y="1360"/>
                        <a:pt x="0" y="3435"/>
                        <a:pt x="0" y="4249"/>
                      </a:cubicBezTo>
                      <a:cubicBezTo>
                        <a:pt x="0" y="4494"/>
                        <a:pt x="0" y="4616"/>
                        <a:pt x="0" y="4616"/>
                      </a:cubicBezTo>
                      <a:cubicBezTo>
                        <a:pt x="41" y="4738"/>
                        <a:pt x="122" y="4778"/>
                        <a:pt x="204" y="4778"/>
                      </a:cubicBezTo>
                      <a:cubicBezTo>
                        <a:pt x="285" y="4738"/>
                        <a:pt x="367" y="4656"/>
                        <a:pt x="367" y="4575"/>
                      </a:cubicBezTo>
                      <a:lnTo>
                        <a:pt x="326" y="4494"/>
                      </a:lnTo>
                      <a:cubicBezTo>
                        <a:pt x="326" y="4453"/>
                        <a:pt x="326" y="4372"/>
                        <a:pt x="326" y="4249"/>
                      </a:cubicBezTo>
                      <a:cubicBezTo>
                        <a:pt x="326" y="3476"/>
                        <a:pt x="570" y="1563"/>
                        <a:pt x="2768" y="302"/>
                      </a:cubicBezTo>
                      <a:cubicBezTo>
                        <a:pt x="2849" y="261"/>
                        <a:pt x="2890" y="180"/>
                        <a:pt x="2849" y="98"/>
                      </a:cubicBezTo>
                      <a:cubicBezTo>
                        <a:pt x="2819" y="39"/>
                        <a:pt x="2746" y="1"/>
                        <a:pt x="26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1716;p35">
                  <a:extLst>
                    <a:ext uri="{FF2B5EF4-FFF2-40B4-BE49-F238E27FC236}">
                      <a16:creationId xmlns:a16="http://schemas.microsoft.com/office/drawing/2014/main" id="{AE1BDB90-96F3-5CF6-3ED2-063D1D30A085}"/>
                    </a:ext>
                  </a:extLst>
                </p:cNvPr>
                <p:cNvSpPr/>
                <p:nvPr/>
              </p:nvSpPr>
              <p:spPr>
                <a:xfrm>
                  <a:off x="3283975" y="4592725"/>
                  <a:ext cx="2022650" cy="3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06" h="12657" extrusionOk="0">
                      <a:moveTo>
                        <a:pt x="15831" y="0"/>
                      </a:moveTo>
                      <a:lnTo>
                        <a:pt x="0" y="12657"/>
                      </a:lnTo>
                      <a:lnTo>
                        <a:pt x="65075" y="12657"/>
                      </a:lnTo>
                      <a:lnTo>
                        <a:pt x="8090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1" name="Google Shape;1717;p35">
                  <a:extLst>
                    <a:ext uri="{FF2B5EF4-FFF2-40B4-BE49-F238E27FC236}">
                      <a16:creationId xmlns:a16="http://schemas.microsoft.com/office/drawing/2014/main" id="{9BC27A1D-5CBA-5B19-5999-052B25E8FFEA}"/>
                    </a:ext>
                  </a:extLst>
                </p:cNvPr>
                <p:cNvSpPr/>
                <p:nvPr/>
              </p:nvSpPr>
              <p:spPr>
                <a:xfrm>
                  <a:off x="3274800" y="4584575"/>
                  <a:ext cx="2041000" cy="33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40" h="13309" extrusionOk="0">
                      <a:moveTo>
                        <a:pt x="80296" y="692"/>
                      </a:moveTo>
                      <a:lnTo>
                        <a:pt x="65340" y="12617"/>
                      </a:lnTo>
                      <a:lnTo>
                        <a:pt x="1344" y="12617"/>
                      </a:lnTo>
                      <a:lnTo>
                        <a:pt x="16320" y="692"/>
                      </a:lnTo>
                      <a:close/>
                      <a:moveTo>
                        <a:pt x="16198" y="1"/>
                      </a:moveTo>
                      <a:cubicBezTo>
                        <a:pt x="16117" y="1"/>
                        <a:pt x="16035" y="41"/>
                        <a:pt x="15995" y="82"/>
                      </a:cubicBezTo>
                      <a:lnTo>
                        <a:pt x="164" y="12698"/>
                      </a:lnTo>
                      <a:cubicBezTo>
                        <a:pt x="42" y="12779"/>
                        <a:pt x="1" y="12942"/>
                        <a:pt x="42" y="13064"/>
                      </a:cubicBezTo>
                      <a:cubicBezTo>
                        <a:pt x="82" y="13227"/>
                        <a:pt x="204" y="13309"/>
                        <a:pt x="367" y="13309"/>
                      </a:cubicBezTo>
                      <a:lnTo>
                        <a:pt x="65442" y="13309"/>
                      </a:lnTo>
                      <a:cubicBezTo>
                        <a:pt x="65523" y="13309"/>
                        <a:pt x="65605" y="13268"/>
                        <a:pt x="65645" y="13227"/>
                      </a:cubicBezTo>
                      <a:lnTo>
                        <a:pt x="81476" y="611"/>
                      </a:lnTo>
                      <a:cubicBezTo>
                        <a:pt x="81598" y="530"/>
                        <a:pt x="81639" y="367"/>
                        <a:pt x="81598" y="245"/>
                      </a:cubicBezTo>
                      <a:cubicBezTo>
                        <a:pt x="81558" y="82"/>
                        <a:pt x="81436" y="1"/>
                        <a:pt x="812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1718;p35">
                  <a:extLst>
                    <a:ext uri="{FF2B5EF4-FFF2-40B4-BE49-F238E27FC236}">
                      <a16:creationId xmlns:a16="http://schemas.microsoft.com/office/drawing/2014/main" id="{8153BD0E-032F-14CF-3C1D-A5476AEAA5D4}"/>
                    </a:ext>
                  </a:extLst>
                </p:cNvPr>
                <p:cNvSpPr/>
                <p:nvPr/>
              </p:nvSpPr>
              <p:spPr>
                <a:xfrm>
                  <a:off x="4902700" y="4584475"/>
                  <a:ext cx="413100" cy="35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4" h="14113" extrusionOk="0">
                      <a:moveTo>
                        <a:pt x="16180" y="1"/>
                      </a:moveTo>
                      <a:cubicBezTo>
                        <a:pt x="16104" y="1"/>
                        <a:pt x="16029" y="36"/>
                        <a:pt x="15953" y="86"/>
                      </a:cubicBezTo>
                      <a:lnTo>
                        <a:pt x="122" y="12702"/>
                      </a:lnTo>
                      <a:cubicBezTo>
                        <a:pt x="41" y="12783"/>
                        <a:pt x="0" y="12865"/>
                        <a:pt x="0" y="12987"/>
                      </a:cubicBezTo>
                      <a:lnTo>
                        <a:pt x="0" y="13760"/>
                      </a:lnTo>
                      <a:cubicBezTo>
                        <a:pt x="0" y="13882"/>
                        <a:pt x="82" y="14004"/>
                        <a:pt x="204" y="14086"/>
                      </a:cubicBezTo>
                      <a:cubicBezTo>
                        <a:pt x="254" y="14103"/>
                        <a:pt x="305" y="14113"/>
                        <a:pt x="352" y="14113"/>
                      </a:cubicBezTo>
                      <a:cubicBezTo>
                        <a:pt x="420" y="14113"/>
                        <a:pt x="482" y="14093"/>
                        <a:pt x="529" y="14045"/>
                      </a:cubicBezTo>
                      <a:lnTo>
                        <a:pt x="16360" y="1388"/>
                      </a:lnTo>
                      <a:cubicBezTo>
                        <a:pt x="16442" y="1348"/>
                        <a:pt x="16523" y="1225"/>
                        <a:pt x="16523" y="1144"/>
                      </a:cubicBezTo>
                      <a:lnTo>
                        <a:pt x="16523" y="330"/>
                      </a:lnTo>
                      <a:cubicBezTo>
                        <a:pt x="16523" y="208"/>
                        <a:pt x="16442" y="86"/>
                        <a:pt x="16320" y="45"/>
                      </a:cubicBezTo>
                      <a:cubicBezTo>
                        <a:pt x="16273" y="14"/>
                        <a:pt x="16226" y="1"/>
                        <a:pt x="161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" name="Google Shape;1719;p35">
                  <a:extLst>
                    <a:ext uri="{FF2B5EF4-FFF2-40B4-BE49-F238E27FC236}">
                      <a16:creationId xmlns:a16="http://schemas.microsoft.com/office/drawing/2014/main" id="{D6060D3B-3F5B-5716-9944-B8F9435F53B0}"/>
                    </a:ext>
                  </a:extLst>
                </p:cNvPr>
                <p:cNvSpPr/>
                <p:nvPr/>
              </p:nvSpPr>
              <p:spPr>
                <a:xfrm>
                  <a:off x="3283975" y="4909125"/>
                  <a:ext cx="1626875" cy="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75" h="775" extrusionOk="0">
                      <a:moveTo>
                        <a:pt x="0" y="1"/>
                      </a:moveTo>
                      <a:lnTo>
                        <a:pt x="0" y="774"/>
                      </a:lnTo>
                      <a:lnTo>
                        <a:pt x="65075" y="774"/>
                      </a:lnTo>
                      <a:lnTo>
                        <a:pt x="650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4" name="Google Shape;1720;p35">
                  <a:extLst>
                    <a:ext uri="{FF2B5EF4-FFF2-40B4-BE49-F238E27FC236}">
                      <a16:creationId xmlns:a16="http://schemas.microsoft.com/office/drawing/2014/main" id="{0DC43A55-06F9-78A8-1252-F5FEF135280C}"/>
                    </a:ext>
                  </a:extLst>
                </p:cNvPr>
                <p:cNvSpPr/>
                <p:nvPr/>
              </p:nvSpPr>
              <p:spPr>
                <a:xfrm>
                  <a:off x="3274800" y="4899975"/>
                  <a:ext cx="1645225" cy="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09" h="1507" extrusionOk="0">
                      <a:moveTo>
                        <a:pt x="65116" y="693"/>
                      </a:moveTo>
                      <a:lnTo>
                        <a:pt x="65116" y="815"/>
                      </a:lnTo>
                      <a:lnTo>
                        <a:pt x="693" y="815"/>
                      </a:lnTo>
                      <a:lnTo>
                        <a:pt x="693" y="693"/>
                      </a:lnTo>
                      <a:close/>
                      <a:moveTo>
                        <a:pt x="367" y="1"/>
                      </a:moveTo>
                      <a:cubicBezTo>
                        <a:pt x="286" y="1"/>
                        <a:pt x="164" y="41"/>
                        <a:pt x="123" y="123"/>
                      </a:cubicBezTo>
                      <a:cubicBezTo>
                        <a:pt x="42" y="163"/>
                        <a:pt x="1" y="286"/>
                        <a:pt x="1" y="367"/>
                      </a:cubicBezTo>
                      <a:lnTo>
                        <a:pt x="1" y="1140"/>
                      </a:lnTo>
                      <a:cubicBezTo>
                        <a:pt x="1" y="1222"/>
                        <a:pt x="42" y="1344"/>
                        <a:pt x="123" y="1384"/>
                      </a:cubicBezTo>
                      <a:cubicBezTo>
                        <a:pt x="164" y="1466"/>
                        <a:pt x="286" y="1506"/>
                        <a:pt x="367" y="1506"/>
                      </a:cubicBezTo>
                      <a:lnTo>
                        <a:pt x="65442" y="1506"/>
                      </a:lnTo>
                      <a:cubicBezTo>
                        <a:pt x="65523" y="1506"/>
                        <a:pt x="65645" y="1466"/>
                        <a:pt x="65686" y="1384"/>
                      </a:cubicBezTo>
                      <a:cubicBezTo>
                        <a:pt x="65767" y="1344"/>
                        <a:pt x="65808" y="1222"/>
                        <a:pt x="65808" y="1140"/>
                      </a:cubicBezTo>
                      <a:lnTo>
                        <a:pt x="65808" y="367"/>
                      </a:lnTo>
                      <a:cubicBezTo>
                        <a:pt x="65808" y="286"/>
                        <a:pt x="65767" y="163"/>
                        <a:pt x="65686" y="123"/>
                      </a:cubicBezTo>
                      <a:cubicBezTo>
                        <a:pt x="65645" y="41"/>
                        <a:pt x="65523" y="1"/>
                        <a:pt x="65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" name="Google Shape;1721;p35">
                  <a:extLst>
                    <a:ext uri="{FF2B5EF4-FFF2-40B4-BE49-F238E27FC236}">
                      <a16:creationId xmlns:a16="http://schemas.microsoft.com/office/drawing/2014/main" id="{0AAEBF33-1256-F61B-F816-951FBFF849CD}"/>
                    </a:ext>
                  </a:extLst>
                </p:cNvPr>
                <p:cNvSpPr/>
                <p:nvPr/>
              </p:nvSpPr>
              <p:spPr>
                <a:xfrm>
                  <a:off x="375300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59" y="1710"/>
                      </a:lnTo>
                      <a:lnTo>
                        <a:pt x="1343" y="1710"/>
                      </a:lnTo>
                      <a:lnTo>
                        <a:pt x="2587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21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4"/>
                      </a:cubicBezTo>
                      <a:cubicBezTo>
                        <a:pt x="7041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" name="Google Shape;1722;p35">
                  <a:extLst>
                    <a:ext uri="{FF2B5EF4-FFF2-40B4-BE49-F238E27FC236}">
                      <a16:creationId xmlns:a16="http://schemas.microsoft.com/office/drawing/2014/main" id="{0E11AE4C-2A70-A0A7-3DE8-29FEEC8574B1}"/>
                    </a:ext>
                  </a:extLst>
                </p:cNvPr>
                <p:cNvSpPr/>
                <p:nvPr/>
              </p:nvSpPr>
              <p:spPr>
                <a:xfrm>
                  <a:off x="386085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18" y="1710"/>
                      </a:lnTo>
                      <a:lnTo>
                        <a:pt x="1303" y="1710"/>
                      </a:lnTo>
                      <a:lnTo>
                        <a:pt x="2546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2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40" y="2401"/>
                      </a:lnTo>
                      <a:cubicBezTo>
                        <a:pt x="4721" y="2401"/>
                        <a:pt x="4803" y="2361"/>
                        <a:pt x="4843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41" y="244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1723;p35">
                  <a:extLst>
                    <a:ext uri="{FF2B5EF4-FFF2-40B4-BE49-F238E27FC236}">
                      <a16:creationId xmlns:a16="http://schemas.microsoft.com/office/drawing/2014/main" id="{9C99371A-46F3-E383-3F7B-A160B2BEFC34}"/>
                    </a:ext>
                  </a:extLst>
                </p:cNvPr>
                <p:cNvSpPr/>
                <p:nvPr/>
              </p:nvSpPr>
              <p:spPr>
                <a:xfrm>
                  <a:off x="364515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44" y="1710"/>
                      </a:lnTo>
                      <a:lnTo>
                        <a:pt x="2587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123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44" y="2361"/>
                        <a:pt x="4884" y="2320"/>
                      </a:cubicBezTo>
                      <a:lnTo>
                        <a:pt x="7000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" name="Google Shape;1724;p35">
                  <a:extLst>
                    <a:ext uri="{FF2B5EF4-FFF2-40B4-BE49-F238E27FC236}">
                      <a16:creationId xmlns:a16="http://schemas.microsoft.com/office/drawing/2014/main" id="{09B18433-0907-C6EC-0D23-FE3CF694D1B5}"/>
                    </a:ext>
                  </a:extLst>
                </p:cNvPr>
                <p:cNvSpPr/>
                <p:nvPr/>
              </p:nvSpPr>
              <p:spPr>
                <a:xfrm>
                  <a:off x="369805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45" y="693"/>
                      </a:moveTo>
                      <a:lnTo>
                        <a:pt x="4518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01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1725;p35">
                  <a:extLst>
                    <a:ext uri="{FF2B5EF4-FFF2-40B4-BE49-F238E27FC236}">
                      <a16:creationId xmlns:a16="http://schemas.microsoft.com/office/drawing/2014/main" id="{A77F44DD-B6DC-2950-C4F0-9871F51D0D98}"/>
                    </a:ext>
                  </a:extLst>
                </p:cNvPr>
                <p:cNvSpPr/>
                <p:nvPr/>
              </p:nvSpPr>
              <p:spPr>
                <a:xfrm>
                  <a:off x="385780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0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2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40" y="2402"/>
                      </a:lnTo>
                      <a:cubicBezTo>
                        <a:pt x="4721" y="2402"/>
                        <a:pt x="4803" y="2361"/>
                        <a:pt x="4884" y="2320"/>
                      </a:cubicBezTo>
                      <a:lnTo>
                        <a:pt x="6959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" name="Google Shape;1726;p35">
                  <a:extLst>
                    <a:ext uri="{FF2B5EF4-FFF2-40B4-BE49-F238E27FC236}">
                      <a16:creationId xmlns:a16="http://schemas.microsoft.com/office/drawing/2014/main" id="{9B3022FD-95F4-E5C9-B570-CF2CED6D2FD4}"/>
                    </a:ext>
                  </a:extLst>
                </p:cNvPr>
                <p:cNvSpPr/>
                <p:nvPr/>
              </p:nvSpPr>
              <p:spPr>
                <a:xfrm>
                  <a:off x="374995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05" y="692"/>
                      </a:moveTo>
                      <a:lnTo>
                        <a:pt x="4558" y="1710"/>
                      </a:lnTo>
                      <a:lnTo>
                        <a:pt x="1343" y="1710"/>
                      </a:lnTo>
                      <a:lnTo>
                        <a:pt x="2564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45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1727;p35">
                  <a:extLst>
                    <a:ext uri="{FF2B5EF4-FFF2-40B4-BE49-F238E27FC236}">
                      <a16:creationId xmlns:a16="http://schemas.microsoft.com/office/drawing/2014/main" id="{3188FEC5-7F81-8BFB-871D-67C1297BFC59}"/>
                    </a:ext>
                  </a:extLst>
                </p:cNvPr>
                <p:cNvSpPr/>
                <p:nvPr/>
              </p:nvSpPr>
              <p:spPr>
                <a:xfrm>
                  <a:off x="3967675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44" y="1710"/>
                      </a:lnTo>
                      <a:lnTo>
                        <a:pt x="2587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82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44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1728;p35">
                  <a:extLst>
                    <a:ext uri="{FF2B5EF4-FFF2-40B4-BE49-F238E27FC236}">
                      <a16:creationId xmlns:a16="http://schemas.microsoft.com/office/drawing/2014/main" id="{F608BF46-8D0F-6C5B-A4BE-B7CEEA4F6C77}"/>
                    </a:ext>
                  </a:extLst>
                </p:cNvPr>
                <p:cNvSpPr/>
                <p:nvPr/>
              </p:nvSpPr>
              <p:spPr>
                <a:xfrm>
                  <a:off x="4504875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44" y="1710"/>
                      </a:lnTo>
                      <a:lnTo>
                        <a:pt x="2587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123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44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1729;p35">
                  <a:extLst>
                    <a:ext uri="{FF2B5EF4-FFF2-40B4-BE49-F238E27FC236}">
                      <a16:creationId xmlns:a16="http://schemas.microsoft.com/office/drawing/2014/main" id="{AB3C0E00-BAAE-91CE-9AF4-D23FA98E59FA}"/>
                    </a:ext>
                  </a:extLst>
                </p:cNvPr>
                <p:cNvSpPr/>
                <p:nvPr/>
              </p:nvSpPr>
              <p:spPr>
                <a:xfrm>
                  <a:off x="396462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77" y="1710"/>
                      </a:lnTo>
                      <a:lnTo>
                        <a:pt x="1343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7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123" y="2279"/>
                        <a:pt x="245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43" y="2361"/>
                        <a:pt x="4884" y="2320"/>
                      </a:cubicBezTo>
                      <a:lnTo>
                        <a:pt x="700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1730;p35">
                  <a:extLst>
                    <a:ext uri="{FF2B5EF4-FFF2-40B4-BE49-F238E27FC236}">
                      <a16:creationId xmlns:a16="http://schemas.microsoft.com/office/drawing/2014/main" id="{93ED4F8C-0CE4-E660-CC61-F138D0F832D1}"/>
                    </a:ext>
                  </a:extLst>
                </p:cNvPr>
                <p:cNvSpPr/>
                <p:nvPr/>
              </p:nvSpPr>
              <p:spPr>
                <a:xfrm>
                  <a:off x="4075525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18" y="1710"/>
                      </a:lnTo>
                      <a:lnTo>
                        <a:pt x="1303" y="1710"/>
                      </a:lnTo>
                      <a:lnTo>
                        <a:pt x="2546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40" y="2401"/>
                      </a:lnTo>
                      <a:cubicBezTo>
                        <a:pt x="4721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4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1731;p35">
                  <a:extLst>
                    <a:ext uri="{FF2B5EF4-FFF2-40B4-BE49-F238E27FC236}">
                      <a16:creationId xmlns:a16="http://schemas.microsoft.com/office/drawing/2014/main" id="{68612851-E741-536C-B38C-8040B72AAB94}"/>
                    </a:ext>
                  </a:extLst>
                </p:cNvPr>
                <p:cNvSpPr/>
                <p:nvPr/>
              </p:nvSpPr>
              <p:spPr>
                <a:xfrm>
                  <a:off x="471955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59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80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82" y="2157"/>
                      </a:cubicBezTo>
                      <a:cubicBezTo>
                        <a:pt x="123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44" y="2361"/>
                        <a:pt x="4884" y="2320"/>
                      </a:cubicBezTo>
                      <a:lnTo>
                        <a:pt x="7001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1732;p35">
                  <a:extLst>
                    <a:ext uri="{FF2B5EF4-FFF2-40B4-BE49-F238E27FC236}">
                      <a16:creationId xmlns:a16="http://schemas.microsoft.com/office/drawing/2014/main" id="{8523DB3D-5F29-42E3-3F31-AD673957962F}"/>
                    </a:ext>
                  </a:extLst>
                </p:cNvPr>
                <p:cNvSpPr/>
                <p:nvPr/>
              </p:nvSpPr>
              <p:spPr>
                <a:xfrm>
                  <a:off x="477245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59" y="1669"/>
                      </a:lnTo>
                      <a:lnTo>
                        <a:pt x="1338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1733;p35">
                  <a:extLst>
                    <a:ext uri="{FF2B5EF4-FFF2-40B4-BE49-F238E27FC236}">
                      <a16:creationId xmlns:a16="http://schemas.microsoft.com/office/drawing/2014/main" id="{88875FE5-C4E8-508A-0BEF-C2A09AE259C2}"/>
                    </a:ext>
                  </a:extLst>
                </p:cNvPr>
                <p:cNvSpPr/>
                <p:nvPr/>
              </p:nvSpPr>
              <p:spPr>
                <a:xfrm>
                  <a:off x="4612725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59" y="1710"/>
                      </a:lnTo>
                      <a:lnTo>
                        <a:pt x="1303" y="1710"/>
                      </a:lnTo>
                      <a:lnTo>
                        <a:pt x="2546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8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40" y="2401"/>
                      </a:lnTo>
                      <a:cubicBezTo>
                        <a:pt x="4721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4"/>
                      </a:cubicBezTo>
                      <a:cubicBezTo>
                        <a:pt x="7041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1734;p35">
                  <a:extLst>
                    <a:ext uri="{FF2B5EF4-FFF2-40B4-BE49-F238E27FC236}">
                      <a16:creationId xmlns:a16="http://schemas.microsoft.com/office/drawing/2014/main" id="{9B1257DC-2B9E-D522-DCDE-C4AC72F2EFF8}"/>
                    </a:ext>
                  </a:extLst>
                </p:cNvPr>
                <p:cNvSpPr/>
                <p:nvPr/>
              </p:nvSpPr>
              <p:spPr>
                <a:xfrm>
                  <a:off x="439805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18" y="1710"/>
                      </a:lnTo>
                      <a:lnTo>
                        <a:pt x="1303" y="1710"/>
                      </a:lnTo>
                      <a:lnTo>
                        <a:pt x="2546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40" y="2401"/>
                      </a:lnTo>
                      <a:cubicBezTo>
                        <a:pt x="4721" y="2401"/>
                        <a:pt x="4803" y="2361"/>
                        <a:pt x="4843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41" y="244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1735;p35">
                  <a:extLst>
                    <a:ext uri="{FF2B5EF4-FFF2-40B4-BE49-F238E27FC236}">
                      <a16:creationId xmlns:a16="http://schemas.microsoft.com/office/drawing/2014/main" id="{10694144-7BD2-E45E-E2EE-768EDD8C3526}"/>
                    </a:ext>
                  </a:extLst>
                </p:cNvPr>
                <p:cNvSpPr/>
                <p:nvPr/>
              </p:nvSpPr>
              <p:spPr>
                <a:xfrm>
                  <a:off x="418235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44" y="1710"/>
                      </a:lnTo>
                      <a:lnTo>
                        <a:pt x="2587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80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82" y="2157"/>
                      </a:cubicBezTo>
                      <a:cubicBezTo>
                        <a:pt x="123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44" y="2361"/>
                        <a:pt x="4884" y="2320"/>
                      </a:cubicBezTo>
                      <a:lnTo>
                        <a:pt x="7001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" name="Google Shape;1736;p35">
                  <a:extLst>
                    <a:ext uri="{FF2B5EF4-FFF2-40B4-BE49-F238E27FC236}">
                      <a16:creationId xmlns:a16="http://schemas.microsoft.com/office/drawing/2014/main" id="{9FB724CA-78BC-229E-F98A-75346761A027}"/>
                    </a:ext>
                  </a:extLst>
                </p:cNvPr>
                <p:cNvSpPr/>
                <p:nvPr/>
              </p:nvSpPr>
              <p:spPr>
                <a:xfrm>
                  <a:off x="429020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80" y="692"/>
                      </a:moveTo>
                      <a:lnTo>
                        <a:pt x="4559" y="1710"/>
                      </a:lnTo>
                      <a:lnTo>
                        <a:pt x="1344" y="1710"/>
                      </a:lnTo>
                      <a:lnTo>
                        <a:pt x="2587" y="692"/>
                      </a:lnTo>
                      <a:close/>
                      <a:moveTo>
                        <a:pt x="2442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" name="Google Shape;1737;p35">
                  <a:extLst>
                    <a:ext uri="{FF2B5EF4-FFF2-40B4-BE49-F238E27FC236}">
                      <a16:creationId xmlns:a16="http://schemas.microsoft.com/office/drawing/2014/main" id="{E9323A63-2BA0-12D6-FA95-BDCF750C4B0D}"/>
                    </a:ext>
                  </a:extLst>
                </p:cNvPr>
                <p:cNvSpPr/>
                <p:nvPr/>
              </p:nvSpPr>
              <p:spPr>
                <a:xfrm>
                  <a:off x="439500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0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40" y="2402"/>
                      </a:lnTo>
                      <a:cubicBezTo>
                        <a:pt x="4721" y="2402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1738;p35">
                  <a:extLst>
                    <a:ext uri="{FF2B5EF4-FFF2-40B4-BE49-F238E27FC236}">
                      <a16:creationId xmlns:a16="http://schemas.microsoft.com/office/drawing/2014/main" id="{9A7AEAC2-37B0-0B67-0C97-D979908B4AD7}"/>
                    </a:ext>
                  </a:extLst>
                </p:cNvPr>
                <p:cNvSpPr/>
                <p:nvPr/>
              </p:nvSpPr>
              <p:spPr>
                <a:xfrm>
                  <a:off x="4557775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18" y="1669"/>
                      </a:lnTo>
                      <a:lnTo>
                        <a:pt x="1303" y="1669"/>
                      </a:lnTo>
                      <a:lnTo>
                        <a:pt x="2543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4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41" y="204"/>
                      </a:cubicBezTo>
                      <a:cubicBezTo>
                        <a:pt x="7001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" name="Google Shape;1739;p35">
                  <a:extLst>
                    <a:ext uri="{FF2B5EF4-FFF2-40B4-BE49-F238E27FC236}">
                      <a16:creationId xmlns:a16="http://schemas.microsoft.com/office/drawing/2014/main" id="{F16D0103-C997-09C5-D8E7-391463A3F61F}"/>
                    </a:ext>
                  </a:extLst>
                </p:cNvPr>
                <p:cNvSpPr/>
                <p:nvPr/>
              </p:nvSpPr>
              <p:spPr>
                <a:xfrm>
                  <a:off x="434210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0" y="693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3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7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81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" name="Google Shape;1740;p35">
                  <a:extLst>
                    <a:ext uri="{FF2B5EF4-FFF2-40B4-BE49-F238E27FC236}">
                      <a16:creationId xmlns:a16="http://schemas.microsoft.com/office/drawing/2014/main" id="{EAE2AB87-7F51-5466-04C0-A412593FF101}"/>
                    </a:ext>
                  </a:extLst>
                </p:cNvPr>
                <p:cNvSpPr/>
                <p:nvPr/>
              </p:nvSpPr>
              <p:spPr>
                <a:xfrm>
                  <a:off x="412740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59" y="1669"/>
                      </a:lnTo>
                      <a:lnTo>
                        <a:pt x="1344" y="1669"/>
                      </a:lnTo>
                      <a:lnTo>
                        <a:pt x="2584" y="693"/>
                      </a:lnTo>
                      <a:close/>
                      <a:moveTo>
                        <a:pt x="2484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3" y="2361"/>
                        <a:pt x="4844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5" name="Google Shape;1741;p35">
                  <a:extLst>
                    <a:ext uri="{FF2B5EF4-FFF2-40B4-BE49-F238E27FC236}">
                      <a16:creationId xmlns:a16="http://schemas.microsoft.com/office/drawing/2014/main" id="{920BC1EA-9603-8C3E-E8D6-03723289A30A}"/>
                    </a:ext>
                  </a:extLst>
                </p:cNvPr>
                <p:cNvSpPr/>
                <p:nvPr/>
              </p:nvSpPr>
              <p:spPr>
                <a:xfrm>
                  <a:off x="4449925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59" y="1669"/>
                      </a:lnTo>
                      <a:lnTo>
                        <a:pt x="1344" y="1669"/>
                      </a:lnTo>
                      <a:lnTo>
                        <a:pt x="2584" y="693"/>
                      </a:lnTo>
                      <a:close/>
                      <a:moveTo>
                        <a:pt x="244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3" y="2361"/>
                        <a:pt x="4803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1742;p35">
                  <a:extLst>
                    <a:ext uri="{FF2B5EF4-FFF2-40B4-BE49-F238E27FC236}">
                      <a16:creationId xmlns:a16="http://schemas.microsoft.com/office/drawing/2014/main" id="{827786F0-3932-44F6-41BE-BE0069A770DD}"/>
                    </a:ext>
                  </a:extLst>
                </p:cNvPr>
                <p:cNvSpPr/>
                <p:nvPr/>
              </p:nvSpPr>
              <p:spPr>
                <a:xfrm>
                  <a:off x="407247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4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21" y="2402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" name="Google Shape;1743;p35">
                  <a:extLst>
                    <a:ext uri="{FF2B5EF4-FFF2-40B4-BE49-F238E27FC236}">
                      <a16:creationId xmlns:a16="http://schemas.microsoft.com/office/drawing/2014/main" id="{BFF51351-CD8E-8B2B-5C72-0A016671D1EF}"/>
                    </a:ext>
                  </a:extLst>
                </p:cNvPr>
                <p:cNvSpPr/>
                <p:nvPr/>
              </p:nvSpPr>
              <p:spPr>
                <a:xfrm>
                  <a:off x="3804900" y="4721925"/>
                  <a:ext cx="178050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2" h="2362" extrusionOk="0">
                      <a:moveTo>
                        <a:pt x="5820" y="693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3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8" name="Google Shape;1744;p35">
                  <a:extLst>
                    <a:ext uri="{FF2B5EF4-FFF2-40B4-BE49-F238E27FC236}">
                      <a16:creationId xmlns:a16="http://schemas.microsoft.com/office/drawing/2014/main" id="{C6404672-AC80-AB75-ACDF-D90D87E0A548}"/>
                    </a:ext>
                  </a:extLst>
                </p:cNvPr>
                <p:cNvSpPr/>
                <p:nvPr/>
              </p:nvSpPr>
              <p:spPr>
                <a:xfrm>
                  <a:off x="4020575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18" y="1669"/>
                      </a:lnTo>
                      <a:lnTo>
                        <a:pt x="1303" y="1669"/>
                      </a:lnTo>
                      <a:lnTo>
                        <a:pt x="2543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4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41" y="204"/>
                      </a:cubicBezTo>
                      <a:cubicBezTo>
                        <a:pt x="7001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" name="Google Shape;1745;p35">
                  <a:extLst>
                    <a:ext uri="{FF2B5EF4-FFF2-40B4-BE49-F238E27FC236}">
                      <a16:creationId xmlns:a16="http://schemas.microsoft.com/office/drawing/2014/main" id="{2F4EAF89-9AA9-132F-3391-77B94ACCACC0}"/>
                    </a:ext>
                  </a:extLst>
                </p:cNvPr>
                <p:cNvSpPr/>
                <p:nvPr/>
              </p:nvSpPr>
              <p:spPr>
                <a:xfrm>
                  <a:off x="3912725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59" y="1669"/>
                      </a:lnTo>
                      <a:lnTo>
                        <a:pt x="1344" y="1669"/>
                      </a:lnTo>
                      <a:lnTo>
                        <a:pt x="2584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22" y="2361"/>
                        <a:pt x="4803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" name="Google Shape;1746;p35">
                  <a:extLst>
                    <a:ext uri="{FF2B5EF4-FFF2-40B4-BE49-F238E27FC236}">
                      <a16:creationId xmlns:a16="http://schemas.microsoft.com/office/drawing/2014/main" id="{4DB14FB7-ACFD-73A2-F621-232A7AE306AC}"/>
                    </a:ext>
                  </a:extLst>
                </p:cNvPr>
                <p:cNvSpPr/>
                <p:nvPr/>
              </p:nvSpPr>
              <p:spPr>
                <a:xfrm>
                  <a:off x="423525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18" y="1669"/>
                      </a:lnTo>
                      <a:lnTo>
                        <a:pt x="1303" y="1669"/>
                      </a:lnTo>
                      <a:lnTo>
                        <a:pt x="2543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01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" name="Google Shape;1747;p35">
                  <a:extLst>
                    <a:ext uri="{FF2B5EF4-FFF2-40B4-BE49-F238E27FC236}">
                      <a16:creationId xmlns:a16="http://schemas.microsoft.com/office/drawing/2014/main" id="{872CBF97-0371-AFDC-2452-45D455552C03}"/>
                    </a:ext>
                  </a:extLst>
                </p:cNvPr>
                <p:cNvSpPr/>
                <p:nvPr/>
              </p:nvSpPr>
              <p:spPr>
                <a:xfrm>
                  <a:off x="428715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77" y="1710"/>
                      </a:lnTo>
                      <a:lnTo>
                        <a:pt x="1343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123" y="2279"/>
                        <a:pt x="245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4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" name="Google Shape;1748;p35">
                  <a:extLst>
                    <a:ext uri="{FF2B5EF4-FFF2-40B4-BE49-F238E27FC236}">
                      <a16:creationId xmlns:a16="http://schemas.microsoft.com/office/drawing/2014/main" id="{22C100A6-3A0E-13D7-C12F-6D5F25579A00}"/>
                    </a:ext>
                  </a:extLst>
                </p:cNvPr>
                <p:cNvSpPr/>
                <p:nvPr/>
              </p:nvSpPr>
              <p:spPr>
                <a:xfrm>
                  <a:off x="482435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59" y="1710"/>
                      </a:lnTo>
                      <a:lnTo>
                        <a:pt x="1333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123" y="2279"/>
                        <a:pt x="245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4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" name="Google Shape;1749;p35">
                  <a:extLst>
                    <a:ext uri="{FF2B5EF4-FFF2-40B4-BE49-F238E27FC236}">
                      <a16:creationId xmlns:a16="http://schemas.microsoft.com/office/drawing/2014/main" id="{F7E40A13-C43E-7E94-6385-04A5DF25960D}"/>
                    </a:ext>
                  </a:extLst>
                </p:cNvPr>
                <p:cNvSpPr/>
                <p:nvPr/>
              </p:nvSpPr>
              <p:spPr>
                <a:xfrm>
                  <a:off x="418032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0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2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40" y="2402"/>
                      </a:lnTo>
                      <a:cubicBezTo>
                        <a:pt x="4721" y="2402"/>
                        <a:pt x="4802" y="2361"/>
                        <a:pt x="4843" y="2320"/>
                      </a:cubicBezTo>
                      <a:lnTo>
                        <a:pt x="6959" y="611"/>
                      </a:lnTo>
                      <a:cubicBezTo>
                        <a:pt x="7082" y="529"/>
                        <a:pt x="7122" y="367"/>
                        <a:pt x="7041" y="245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" name="Google Shape;1750;p35">
                  <a:extLst>
                    <a:ext uri="{FF2B5EF4-FFF2-40B4-BE49-F238E27FC236}">
                      <a16:creationId xmlns:a16="http://schemas.microsoft.com/office/drawing/2014/main" id="{5DFE1A53-80CC-86DD-EF55-ED230EFAEC42}"/>
                    </a:ext>
                  </a:extLst>
                </p:cNvPr>
                <p:cNvSpPr/>
                <p:nvPr/>
              </p:nvSpPr>
              <p:spPr>
                <a:xfrm>
                  <a:off x="460967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4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5" name="Google Shape;1751;p35">
                  <a:extLst>
                    <a:ext uri="{FF2B5EF4-FFF2-40B4-BE49-F238E27FC236}">
                      <a16:creationId xmlns:a16="http://schemas.microsoft.com/office/drawing/2014/main" id="{9BD64F1B-E673-6839-64AA-EC95F8FE8E08}"/>
                    </a:ext>
                  </a:extLst>
                </p:cNvPr>
                <p:cNvSpPr/>
                <p:nvPr/>
              </p:nvSpPr>
              <p:spPr>
                <a:xfrm>
                  <a:off x="471752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36" y="1710"/>
                      </a:lnTo>
                      <a:lnTo>
                        <a:pt x="130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2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40" y="2402"/>
                      </a:lnTo>
                      <a:cubicBezTo>
                        <a:pt x="4721" y="2402"/>
                        <a:pt x="4803" y="2361"/>
                        <a:pt x="4843" y="2320"/>
                      </a:cubicBezTo>
                      <a:lnTo>
                        <a:pt x="6959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" name="Google Shape;1752;p35">
                  <a:extLst>
                    <a:ext uri="{FF2B5EF4-FFF2-40B4-BE49-F238E27FC236}">
                      <a16:creationId xmlns:a16="http://schemas.microsoft.com/office/drawing/2014/main" id="{408B8C0E-B5C4-8DD6-BEA6-7ACCE2B14117}"/>
                    </a:ext>
                  </a:extLst>
                </p:cNvPr>
                <p:cNvSpPr/>
                <p:nvPr/>
              </p:nvSpPr>
              <p:spPr>
                <a:xfrm>
                  <a:off x="4664625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0" y="693"/>
                      </a:moveTo>
                      <a:lnTo>
                        <a:pt x="4558" y="1669"/>
                      </a:lnTo>
                      <a:lnTo>
                        <a:pt x="1352" y="1669"/>
                      </a:lnTo>
                      <a:lnTo>
                        <a:pt x="2605" y="693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" name="Google Shape;1753;p35">
                  <a:extLst>
                    <a:ext uri="{FF2B5EF4-FFF2-40B4-BE49-F238E27FC236}">
                      <a16:creationId xmlns:a16="http://schemas.microsoft.com/office/drawing/2014/main" id="{8C02411E-2CF3-2386-DFC7-68D3ECA202CC}"/>
                    </a:ext>
                  </a:extLst>
                </p:cNvPr>
                <p:cNvSpPr/>
                <p:nvPr/>
              </p:nvSpPr>
              <p:spPr>
                <a:xfrm>
                  <a:off x="4501825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820" y="692"/>
                      </a:moveTo>
                      <a:lnTo>
                        <a:pt x="4577" y="1710"/>
                      </a:lnTo>
                      <a:lnTo>
                        <a:pt x="1344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80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82" y="2157"/>
                      </a:cubicBezTo>
                      <a:cubicBezTo>
                        <a:pt x="123" y="2279"/>
                        <a:pt x="245" y="2402"/>
                        <a:pt x="36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43" y="2361"/>
                        <a:pt x="4884" y="2320"/>
                      </a:cubicBezTo>
                      <a:lnTo>
                        <a:pt x="7000" y="611"/>
                      </a:lnTo>
                      <a:cubicBezTo>
                        <a:pt x="7082" y="529"/>
                        <a:pt x="7123" y="367"/>
                        <a:pt x="7082" y="245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" name="Google Shape;1754;p35">
                  <a:extLst>
                    <a:ext uri="{FF2B5EF4-FFF2-40B4-BE49-F238E27FC236}">
                      <a16:creationId xmlns:a16="http://schemas.microsoft.com/office/drawing/2014/main" id="{2B7FE6F7-F0AE-AC9E-3FD7-523186076978}"/>
                    </a:ext>
                  </a:extLst>
                </p:cNvPr>
                <p:cNvSpPr/>
                <p:nvPr/>
              </p:nvSpPr>
              <p:spPr>
                <a:xfrm>
                  <a:off x="4238300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80" y="692"/>
                      </a:moveTo>
                      <a:lnTo>
                        <a:pt x="4518" y="1669"/>
                      </a:lnTo>
                      <a:lnTo>
                        <a:pt x="1303" y="1669"/>
                      </a:lnTo>
                      <a:lnTo>
                        <a:pt x="2543" y="692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0"/>
                        <a:pt x="484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42" y="204"/>
                      </a:cubicBezTo>
                      <a:cubicBezTo>
                        <a:pt x="7001" y="82"/>
                        <a:pt x="687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" name="Google Shape;1755;p35">
                  <a:extLst>
                    <a:ext uri="{FF2B5EF4-FFF2-40B4-BE49-F238E27FC236}">
                      <a16:creationId xmlns:a16="http://schemas.microsoft.com/office/drawing/2014/main" id="{AE170C51-2654-A540-FD57-8E3673D02292}"/>
                    </a:ext>
                  </a:extLst>
                </p:cNvPr>
                <p:cNvSpPr/>
                <p:nvPr/>
              </p:nvSpPr>
              <p:spPr>
                <a:xfrm>
                  <a:off x="4345150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3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" name="Google Shape;1756;p35">
                  <a:extLst>
                    <a:ext uri="{FF2B5EF4-FFF2-40B4-BE49-F238E27FC236}">
                      <a16:creationId xmlns:a16="http://schemas.microsoft.com/office/drawing/2014/main" id="{80F47FF7-ED69-BED2-88D9-CCE22484BAD1}"/>
                    </a:ext>
                  </a:extLst>
                </p:cNvPr>
                <p:cNvSpPr/>
                <p:nvPr/>
              </p:nvSpPr>
              <p:spPr>
                <a:xfrm>
                  <a:off x="413047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79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42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1" y="2280"/>
                        <a:pt x="20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21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" name="Google Shape;1757;p35">
                  <a:extLst>
                    <a:ext uri="{FF2B5EF4-FFF2-40B4-BE49-F238E27FC236}">
                      <a16:creationId xmlns:a16="http://schemas.microsoft.com/office/drawing/2014/main" id="{E1FF6BBD-1AC4-8A3B-6907-D6B07EAB7A9F}"/>
                    </a:ext>
                  </a:extLst>
                </p:cNvPr>
                <p:cNvSpPr/>
                <p:nvPr/>
              </p:nvSpPr>
              <p:spPr>
                <a:xfrm>
                  <a:off x="4453000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79" y="692"/>
                      </a:moveTo>
                      <a:lnTo>
                        <a:pt x="4517" y="1669"/>
                      </a:lnTo>
                      <a:lnTo>
                        <a:pt x="1302" y="1669"/>
                      </a:lnTo>
                      <a:lnTo>
                        <a:pt x="2542" y="692"/>
                      </a:lnTo>
                      <a:close/>
                      <a:moveTo>
                        <a:pt x="2442" y="1"/>
                      </a:moveTo>
                      <a:cubicBezTo>
                        <a:pt x="2360" y="1"/>
                        <a:pt x="2279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1" y="2280"/>
                        <a:pt x="204" y="2361"/>
                        <a:pt x="366" y="2361"/>
                      </a:cubicBezTo>
                      <a:lnTo>
                        <a:pt x="4640" y="2361"/>
                      </a:lnTo>
                      <a:cubicBezTo>
                        <a:pt x="4721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878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" name="Google Shape;1758;p35">
                  <a:extLst>
                    <a:ext uri="{FF2B5EF4-FFF2-40B4-BE49-F238E27FC236}">
                      <a16:creationId xmlns:a16="http://schemas.microsoft.com/office/drawing/2014/main" id="{D9275751-4D13-A956-082E-A948D1685C6A}"/>
                    </a:ext>
                  </a:extLst>
                </p:cNvPr>
                <p:cNvSpPr/>
                <p:nvPr/>
              </p:nvSpPr>
              <p:spPr>
                <a:xfrm>
                  <a:off x="402262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7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82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" name="Google Shape;1759;p35">
                  <a:extLst>
                    <a:ext uri="{FF2B5EF4-FFF2-40B4-BE49-F238E27FC236}">
                      <a16:creationId xmlns:a16="http://schemas.microsoft.com/office/drawing/2014/main" id="{D7AB00EA-5DF0-C211-42A3-FC7168D392AE}"/>
                    </a:ext>
                  </a:extLst>
                </p:cNvPr>
                <p:cNvSpPr/>
                <p:nvPr/>
              </p:nvSpPr>
              <p:spPr>
                <a:xfrm>
                  <a:off x="3915800" y="4806375"/>
                  <a:ext cx="178050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2" h="2361" extrusionOk="0">
                      <a:moveTo>
                        <a:pt x="5779" y="692"/>
                      </a:moveTo>
                      <a:lnTo>
                        <a:pt x="4517" y="1669"/>
                      </a:lnTo>
                      <a:lnTo>
                        <a:pt x="1302" y="1669"/>
                      </a:lnTo>
                      <a:lnTo>
                        <a:pt x="2542" y="692"/>
                      </a:lnTo>
                      <a:close/>
                      <a:moveTo>
                        <a:pt x="2442" y="1"/>
                      </a:moveTo>
                      <a:cubicBezTo>
                        <a:pt x="2360" y="1"/>
                        <a:pt x="2279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1" y="2280"/>
                        <a:pt x="203" y="2361"/>
                        <a:pt x="366" y="2361"/>
                      </a:cubicBezTo>
                      <a:lnTo>
                        <a:pt x="4639" y="2361"/>
                      </a:lnTo>
                      <a:cubicBezTo>
                        <a:pt x="4721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00" y="82"/>
                        <a:pt x="6878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" name="Google Shape;1760;p35">
                  <a:extLst>
                    <a:ext uri="{FF2B5EF4-FFF2-40B4-BE49-F238E27FC236}">
                      <a16:creationId xmlns:a16="http://schemas.microsoft.com/office/drawing/2014/main" id="{7D424AC5-1B3E-BF66-0FB7-D709B094094A}"/>
                    </a:ext>
                  </a:extLst>
                </p:cNvPr>
                <p:cNvSpPr/>
                <p:nvPr/>
              </p:nvSpPr>
              <p:spPr>
                <a:xfrm>
                  <a:off x="455982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7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82" y="2117"/>
                      </a:cubicBezTo>
                      <a:cubicBezTo>
                        <a:pt x="122" y="2280"/>
                        <a:pt x="244" y="2361"/>
                        <a:pt x="367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2" y="489"/>
                        <a:pt x="7122" y="367"/>
                        <a:pt x="7082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" name="Google Shape;1761;p35">
                  <a:extLst>
                    <a:ext uri="{FF2B5EF4-FFF2-40B4-BE49-F238E27FC236}">
                      <a16:creationId xmlns:a16="http://schemas.microsoft.com/office/drawing/2014/main" id="{DBA11180-8809-8264-0DD2-63C1E54D6C09}"/>
                    </a:ext>
                  </a:extLst>
                </p:cNvPr>
                <p:cNvSpPr/>
                <p:nvPr/>
              </p:nvSpPr>
              <p:spPr>
                <a:xfrm>
                  <a:off x="3700100" y="4806375"/>
                  <a:ext cx="179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79" y="82"/>
                      </a:cubicBezTo>
                      <a:lnTo>
                        <a:pt x="163" y="1751"/>
                      </a:lnTo>
                      <a:cubicBezTo>
                        <a:pt x="82" y="1832"/>
                        <a:pt x="0" y="1995"/>
                        <a:pt x="82" y="2117"/>
                      </a:cubicBezTo>
                      <a:cubicBezTo>
                        <a:pt x="122" y="2280"/>
                        <a:pt x="244" y="2361"/>
                        <a:pt x="407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122" y="489"/>
                        <a:pt x="7163" y="367"/>
                        <a:pt x="7082" y="204"/>
                      </a:cubicBezTo>
                      <a:cubicBezTo>
                        <a:pt x="7041" y="82"/>
                        <a:pt x="6919" y="1"/>
                        <a:pt x="6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" name="Google Shape;1762;p35">
                  <a:extLst>
                    <a:ext uri="{FF2B5EF4-FFF2-40B4-BE49-F238E27FC236}">
                      <a16:creationId xmlns:a16="http://schemas.microsoft.com/office/drawing/2014/main" id="{7B6CCC2A-3CA0-B69D-E265-4C9A221CAC0C}"/>
                    </a:ext>
                  </a:extLst>
                </p:cNvPr>
                <p:cNvSpPr/>
                <p:nvPr/>
              </p:nvSpPr>
              <p:spPr>
                <a:xfrm>
                  <a:off x="3807950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" name="Google Shape;1763;p35">
                  <a:extLst>
                    <a:ext uri="{FF2B5EF4-FFF2-40B4-BE49-F238E27FC236}">
                      <a16:creationId xmlns:a16="http://schemas.microsoft.com/office/drawing/2014/main" id="{D50A05D6-5546-0068-7FED-43C813C73165}"/>
                    </a:ext>
                  </a:extLst>
                </p:cNvPr>
                <p:cNvSpPr/>
                <p:nvPr/>
              </p:nvSpPr>
              <p:spPr>
                <a:xfrm>
                  <a:off x="4879300" y="4721925"/>
                  <a:ext cx="179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2362" extrusionOk="0">
                      <a:moveTo>
                        <a:pt x="5820" y="693"/>
                      </a:moveTo>
                      <a:lnTo>
                        <a:pt x="4558" y="1669"/>
                      </a:lnTo>
                      <a:lnTo>
                        <a:pt x="1378" y="1669"/>
                      </a:lnTo>
                      <a:lnTo>
                        <a:pt x="2605" y="693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7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82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1" y="489"/>
                        <a:pt x="7163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" name="Google Shape;1764;p35">
                  <a:extLst>
                    <a:ext uri="{FF2B5EF4-FFF2-40B4-BE49-F238E27FC236}">
                      <a16:creationId xmlns:a16="http://schemas.microsoft.com/office/drawing/2014/main" id="{B3A9769F-F10B-BAC4-3DA7-3D99C6BAB16D}"/>
                    </a:ext>
                  </a:extLst>
                </p:cNvPr>
                <p:cNvSpPr/>
                <p:nvPr/>
              </p:nvSpPr>
              <p:spPr>
                <a:xfrm>
                  <a:off x="4984075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59" y="1669"/>
                      </a:lnTo>
                      <a:lnTo>
                        <a:pt x="1344" y="1669"/>
                      </a:lnTo>
                      <a:lnTo>
                        <a:pt x="2584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123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44" y="2321"/>
                        <a:pt x="4885" y="2280"/>
                      </a:cubicBezTo>
                      <a:lnTo>
                        <a:pt x="7001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" name="Google Shape;1765;p35">
                  <a:extLst>
                    <a:ext uri="{FF2B5EF4-FFF2-40B4-BE49-F238E27FC236}">
                      <a16:creationId xmlns:a16="http://schemas.microsoft.com/office/drawing/2014/main" id="{09928707-A989-4ED5-9F59-507BDDB4B275}"/>
                    </a:ext>
                  </a:extLst>
                </p:cNvPr>
                <p:cNvSpPr/>
                <p:nvPr/>
              </p:nvSpPr>
              <p:spPr>
                <a:xfrm>
                  <a:off x="4932200" y="467920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79" y="692"/>
                      </a:moveTo>
                      <a:lnTo>
                        <a:pt x="4558" y="1710"/>
                      </a:lnTo>
                      <a:lnTo>
                        <a:pt x="1318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2"/>
                        <a:pt x="367" y="2402"/>
                      </a:cubicBezTo>
                      <a:lnTo>
                        <a:pt x="4640" y="2402"/>
                      </a:lnTo>
                      <a:cubicBezTo>
                        <a:pt x="4721" y="2402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5"/>
                      </a:cubicBezTo>
                      <a:cubicBezTo>
                        <a:pt x="7041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0" name="Google Shape;1766;p35">
                  <a:extLst>
                    <a:ext uri="{FF2B5EF4-FFF2-40B4-BE49-F238E27FC236}">
                      <a16:creationId xmlns:a16="http://schemas.microsoft.com/office/drawing/2014/main" id="{73E94247-1B66-111E-6241-507206AB6E38}"/>
                    </a:ext>
                  </a:extLst>
                </p:cNvPr>
                <p:cNvSpPr/>
                <p:nvPr/>
              </p:nvSpPr>
              <p:spPr>
                <a:xfrm>
                  <a:off x="359327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79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42" y="1"/>
                      </a:moveTo>
                      <a:cubicBezTo>
                        <a:pt x="2360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1" y="2280"/>
                        <a:pt x="20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21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878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" name="Google Shape;1767;p35">
                  <a:extLst>
                    <a:ext uri="{FF2B5EF4-FFF2-40B4-BE49-F238E27FC236}">
                      <a16:creationId xmlns:a16="http://schemas.microsoft.com/office/drawing/2014/main" id="{797A2444-014C-148F-58C3-77539AFF6F15}"/>
                    </a:ext>
                  </a:extLst>
                </p:cNvPr>
                <p:cNvSpPr/>
                <p:nvPr/>
              </p:nvSpPr>
              <p:spPr>
                <a:xfrm>
                  <a:off x="466767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79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42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2" name="Google Shape;1768;p35">
                  <a:extLst>
                    <a:ext uri="{FF2B5EF4-FFF2-40B4-BE49-F238E27FC236}">
                      <a16:creationId xmlns:a16="http://schemas.microsoft.com/office/drawing/2014/main" id="{0B0AC105-FCA0-EB9A-AE21-3C744F643A8B}"/>
                    </a:ext>
                  </a:extLst>
                </p:cNvPr>
                <p:cNvSpPr/>
                <p:nvPr/>
              </p:nvSpPr>
              <p:spPr>
                <a:xfrm>
                  <a:off x="477552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779" y="692"/>
                      </a:moveTo>
                      <a:lnTo>
                        <a:pt x="4517" y="1669"/>
                      </a:lnTo>
                      <a:lnTo>
                        <a:pt x="1337" y="1669"/>
                      </a:lnTo>
                      <a:lnTo>
                        <a:pt x="2564" y="692"/>
                      </a:lnTo>
                      <a:close/>
                      <a:moveTo>
                        <a:pt x="2442" y="1"/>
                      </a:moveTo>
                      <a:cubicBezTo>
                        <a:pt x="2360" y="1"/>
                        <a:pt x="2279" y="41"/>
                        <a:pt x="2238" y="82"/>
                      </a:cubicBezTo>
                      <a:lnTo>
                        <a:pt x="122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81" y="2280"/>
                        <a:pt x="204" y="2361"/>
                        <a:pt x="366" y="2361"/>
                      </a:cubicBezTo>
                      <a:lnTo>
                        <a:pt x="4639" y="2361"/>
                      </a:lnTo>
                      <a:cubicBezTo>
                        <a:pt x="4721" y="2361"/>
                        <a:pt x="4802" y="2320"/>
                        <a:pt x="4884" y="2280"/>
                      </a:cubicBezTo>
                      <a:lnTo>
                        <a:pt x="6959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00" y="82"/>
                        <a:pt x="6878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" name="Google Shape;1769;p35">
                  <a:extLst>
                    <a:ext uri="{FF2B5EF4-FFF2-40B4-BE49-F238E27FC236}">
                      <a16:creationId xmlns:a16="http://schemas.microsoft.com/office/drawing/2014/main" id="{91629125-D9E6-2B59-296B-87168FAC5CDF}"/>
                    </a:ext>
                  </a:extLst>
                </p:cNvPr>
                <p:cNvSpPr/>
                <p:nvPr/>
              </p:nvSpPr>
              <p:spPr>
                <a:xfrm>
                  <a:off x="4827400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80" y="692"/>
                      </a:moveTo>
                      <a:lnTo>
                        <a:pt x="4559" y="1710"/>
                      </a:lnTo>
                      <a:lnTo>
                        <a:pt x="1318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402" y="0"/>
                        <a:pt x="2320" y="41"/>
                        <a:pt x="2239" y="82"/>
                      </a:cubicBezTo>
                      <a:lnTo>
                        <a:pt x="163" y="1791"/>
                      </a:lnTo>
                      <a:cubicBezTo>
                        <a:pt x="41" y="1872"/>
                        <a:pt x="1" y="2035"/>
                        <a:pt x="41" y="2157"/>
                      </a:cubicBezTo>
                      <a:cubicBezTo>
                        <a:pt x="82" y="2279"/>
                        <a:pt x="245" y="2401"/>
                        <a:pt x="367" y="2401"/>
                      </a:cubicBezTo>
                      <a:lnTo>
                        <a:pt x="4681" y="2401"/>
                      </a:lnTo>
                      <a:cubicBezTo>
                        <a:pt x="4762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3" y="367"/>
                        <a:pt x="7082" y="244"/>
                      </a:cubicBezTo>
                      <a:cubicBezTo>
                        <a:pt x="7041" y="122"/>
                        <a:pt x="6919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" name="Google Shape;1770;p35">
                  <a:extLst>
                    <a:ext uri="{FF2B5EF4-FFF2-40B4-BE49-F238E27FC236}">
                      <a16:creationId xmlns:a16="http://schemas.microsoft.com/office/drawing/2014/main" id="{7DF35DE4-5BE9-C9D5-75B2-8C0186BC875C}"/>
                    </a:ext>
                  </a:extLst>
                </p:cNvPr>
                <p:cNvSpPr/>
                <p:nvPr/>
              </p:nvSpPr>
              <p:spPr>
                <a:xfrm>
                  <a:off x="3590200" y="472192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6" y="693"/>
                      </a:moveTo>
                      <a:lnTo>
                        <a:pt x="4559" y="1669"/>
                      </a:lnTo>
                      <a:lnTo>
                        <a:pt x="1344" y="1669"/>
                      </a:lnTo>
                      <a:lnTo>
                        <a:pt x="2565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03" y="2320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1771;p35">
                  <a:extLst>
                    <a:ext uri="{FF2B5EF4-FFF2-40B4-BE49-F238E27FC236}">
                      <a16:creationId xmlns:a16="http://schemas.microsoft.com/office/drawing/2014/main" id="{5F2FBFC0-36A6-DE8F-BE1E-B536197F789F}"/>
                    </a:ext>
                  </a:extLst>
                </p:cNvPr>
                <p:cNvSpPr/>
                <p:nvPr/>
              </p:nvSpPr>
              <p:spPr>
                <a:xfrm>
                  <a:off x="434005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1"/>
                        <a:pt x="484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41" y="204"/>
                      </a:cubicBezTo>
                      <a:cubicBezTo>
                        <a:pt x="7001" y="82"/>
                        <a:pt x="6878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6" name="Google Shape;1772;p35">
                  <a:extLst>
                    <a:ext uri="{FF2B5EF4-FFF2-40B4-BE49-F238E27FC236}">
                      <a16:creationId xmlns:a16="http://schemas.microsoft.com/office/drawing/2014/main" id="{CB7971B2-0B69-678E-B50A-8FE59513CC23}"/>
                    </a:ext>
                  </a:extLst>
                </p:cNvPr>
                <p:cNvSpPr/>
                <p:nvPr/>
              </p:nvSpPr>
              <p:spPr>
                <a:xfrm>
                  <a:off x="4446875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81" y="1669"/>
                      </a:lnTo>
                      <a:lnTo>
                        <a:pt x="1344" y="1669"/>
                      </a:lnTo>
                      <a:lnTo>
                        <a:pt x="2605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123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44" y="2321"/>
                        <a:pt x="4885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7" name="Google Shape;1773;p35">
                  <a:extLst>
                    <a:ext uri="{FF2B5EF4-FFF2-40B4-BE49-F238E27FC236}">
                      <a16:creationId xmlns:a16="http://schemas.microsoft.com/office/drawing/2014/main" id="{BD04E397-4F0F-ABEE-5B50-B840D26D952E}"/>
                    </a:ext>
                  </a:extLst>
                </p:cNvPr>
                <p:cNvSpPr/>
                <p:nvPr/>
              </p:nvSpPr>
              <p:spPr>
                <a:xfrm>
                  <a:off x="423220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44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22" y="2361"/>
                        <a:pt x="4803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1774;p35">
                  <a:extLst>
                    <a:ext uri="{FF2B5EF4-FFF2-40B4-BE49-F238E27FC236}">
                      <a16:creationId xmlns:a16="http://schemas.microsoft.com/office/drawing/2014/main" id="{325F2FDB-7882-C03D-23FA-56203F74E6A7}"/>
                    </a:ext>
                  </a:extLst>
                </p:cNvPr>
                <p:cNvSpPr/>
                <p:nvPr/>
              </p:nvSpPr>
              <p:spPr>
                <a:xfrm>
                  <a:off x="4554725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87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" name="Google Shape;1775;p35">
                  <a:extLst>
                    <a:ext uri="{FF2B5EF4-FFF2-40B4-BE49-F238E27FC236}">
                      <a16:creationId xmlns:a16="http://schemas.microsoft.com/office/drawing/2014/main" id="{23592DE6-76C5-AA4F-A831-0A779F794004}"/>
                    </a:ext>
                  </a:extLst>
                </p:cNvPr>
                <p:cNvSpPr/>
                <p:nvPr/>
              </p:nvSpPr>
              <p:spPr>
                <a:xfrm>
                  <a:off x="476940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44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03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0" name="Google Shape;1776;p35">
                  <a:extLst>
                    <a:ext uri="{FF2B5EF4-FFF2-40B4-BE49-F238E27FC236}">
                      <a16:creationId xmlns:a16="http://schemas.microsoft.com/office/drawing/2014/main" id="{74775343-2F3A-834F-F697-8D6329C7DF2F}"/>
                    </a:ext>
                  </a:extLst>
                </p:cNvPr>
                <p:cNvSpPr/>
                <p:nvPr/>
              </p:nvSpPr>
              <p:spPr>
                <a:xfrm>
                  <a:off x="466155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81" y="1669"/>
                      </a:lnTo>
                      <a:lnTo>
                        <a:pt x="1344" y="1669"/>
                      </a:lnTo>
                      <a:lnTo>
                        <a:pt x="2606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80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82" y="2117"/>
                      </a:cubicBezTo>
                      <a:cubicBezTo>
                        <a:pt x="123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3" y="2361"/>
                        <a:pt x="4844" y="2321"/>
                        <a:pt x="4885" y="2280"/>
                      </a:cubicBezTo>
                      <a:lnTo>
                        <a:pt x="7001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2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1777;p35">
                  <a:extLst>
                    <a:ext uri="{FF2B5EF4-FFF2-40B4-BE49-F238E27FC236}">
                      <a16:creationId xmlns:a16="http://schemas.microsoft.com/office/drawing/2014/main" id="{36545FC6-6D98-D6D3-CE42-3611EF0C901C}"/>
                    </a:ext>
                  </a:extLst>
                </p:cNvPr>
                <p:cNvSpPr/>
                <p:nvPr/>
              </p:nvSpPr>
              <p:spPr>
                <a:xfrm>
                  <a:off x="412435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81" y="1669"/>
                      </a:lnTo>
                      <a:lnTo>
                        <a:pt x="1344" y="1669"/>
                      </a:lnTo>
                      <a:lnTo>
                        <a:pt x="2606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80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82" y="2117"/>
                      </a:cubicBezTo>
                      <a:cubicBezTo>
                        <a:pt x="123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44" y="2321"/>
                        <a:pt x="4885" y="2280"/>
                      </a:cubicBezTo>
                      <a:lnTo>
                        <a:pt x="7001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" name="Google Shape;1778;p35">
                  <a:extLst>
                    <a:ext uri="{FF2B5EF4-FFF2-40B4-BE49-F238E27FC236}">
                      <a16:creationId xmlns:a16="http://schemas.microsoft.com/office/drawing/2014/main" id="{401457F7-2F91-3E84-8C96-95D05C3D8314}"/>
                    </a:ext>
                  </a:extLst>
                </p:cNvPr>
                <p:cNvSpPr/>
                <p:nvPr/>
              </p:nvSpPr>
              <p:spPr>
                <a:xfrm>
                  <a:off x="3538325" y="4763650"/>
                  <a:ext cx="178075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402" extrusionOk="0">
                      <a:moveTo>
                        <a:pt x="5764" y="692"/>
                      </a:moveTo>
                      <a:lnTo>
                        <a:pt x="4518" y="1710"/>
                      </a:lnTo>
                      <a:lnTo>
                        <a:pt x="1303" y="1710"/>
                      </a:lnTo>
                      <a:lnTo>
                        <a:pt x="2564" y="692"/>
                      </a:lnTo>
                      <a:close/>
                      <a:moveTo>
                        <a:pt x="2442" y="0"/>
                      </a:moveTo>
                      <a:cubicBezTo>
                        <a:pt x="2361" y="0"/>
                        <a:pt x="2279" y="41"/>
                        <a:pt x="2239" y="82"/>
                      </a:cubicBezTo>
                      <a:lnTo>
                        <a:pt x="122" y="1791"/>
                      </a:lnTo>
                      <a:cubicBezTo>
                        <a:pt x="41" y="1872"/>
                        <a:pt x="0" y="2035"/>
                        <a:pt x="41" y="2157"/>
                      </a:cubicBezTo>
                      <a:cubicBezTo>
                        <a:pt x="82" y="2279"/>
                        <a:pt x="204" y="2401"/>
                        <a:pt x="367" y="2401"/>
                      </a:cubicBezTo>
                      <a:lnTo>
                        <a:pt x="4640" y="2401"/>
                      </a:lnTo>
                      <a:cubicBezTo>
                        <a:pt x="4721" y="2401"/>
                        <a:pt x="4803" y="2361"/>
                        <a:pt x="4884" y="2320"/>
                      </a:cubicBezTo>
                      <a:lnTo>
                        <a:pt x="6960" y="611"/>
                      </a:lnTo>
                      <a:cubicBezTo>
                        <a:pt x="7082" y="529"/>
                        <a:pt x="7122" y="367"/>
                        <a:pt x="7082" y="244"/>
                      </a:cubicBezTo>
                      <a:cubicBezTo>
                        <a:pt x="7000" y="122"/>
                        <a:pt x="6878" y="0"/>
                        <a:pt x="67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" name="Google Shape;1779;p35">
                  <a:extLst>
                    <a:ext uri="{FF2B5EF4-FFF2-40B4-BE49-F238E27FC236}">
                      <a16:creationId xmlns:a16="http://schemas.microsoft.com/office/drawing/2014/main" id="{7FB2D56F-7A78-FE39-7356-3719BAA81F87}"/>
                    </a:ext>
                  </a:extLst>
                </p:cNvPr>
                <p:cNvSpPr/>
                <p:nvPr/>
              </p:nvSpPr>
              <p:spPr>
                <a:xfrm>
                  <a:off x="3642100" y="4679200"/>
                  <a:ext cx="179100" cy="6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4" h="2402" extrusionOk="0">
                      <a:moveTo>
                        <a:pt x="5805" y="692"/>
                      </a:moveTo>
                      <a:lnTo>
                        <a:pt x="4559" y="1710"/>
                      </a:lnTo>
                      <a:lnTo>
                        <a:pt x="1343" y="1710"/>
                      </a:lnTo>
                      <a:lnTo>
                        <a:pt x="2605" y="692"/>
                      </a:lnTo>
                      <a:close/>
                      <a:moveTo>
                        <a:pt x="2483" y="0"/>
                      </a:moveTo>
                      <a:cubicBezTo>
                        <a:pt x="2402" y="0"/>
                        <a:pt x="2320" y="41"/>
                        <a:pt x="2280" y="82"/>
                      </a:cubicBezTo>
                      <a:lnTo>
                        <a:pt x="163" y="1791"/>
                      </a:lnTo>
                      <a:cubicBezTo>
                        <a:pt x="82" y="1872"/>
                        <a:pt x="0" y="2035"/>
                        <a:pt x="82" y="2157"/>
                      </a:cubicBezTo>
                      <a:cubicBezTo>
                        <a:pt x="123" y="2279"/>
                        <a:pt x="245" y="2402"/>
                        <a:pt x="407" y="2402"/>
                      </a:cubicBezTo>
                      <a:lnTo>
                        <a:pt x="4681" y="2402"/>
                      </a:lnTo>
                      <a:cubicBezTo>
                        <a:pt x="4762" y="2402"/>
                        <a:pt x="4843" y="2361"/>
                        <a:pt x="4884" y="2320"/>
                      </a:cubicBezTo>
                      <a:lnTo>
                        <a:pt x="7000" y="611"/>
                      </a:lnTo>
                      <a:cubicBezTo>
                        <a:pt x="7082" y="529"/>
                        <a:pt x="7163" y="367"/>
                        <a:pt x="7082" y="245"/>
                      </a:cubicBezTo>
                      <a:cubicBezTo>
                        <a:pt x="7041" y="122"/>
                        <a:pt x="6919" y="0"/>
                        <a:pt x="6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" name="Google Shape;1780;p35">
                  <a:extLst>
                    <a:ext uri="{FF2B5EF4-FFF2-40B4-BE49-F238E27FC236}">
                      <a16:creationId xmlns:a16="http://schemas.microsoft.com/office/drawing/2014/main" id="{7D5C961A-C762-98C1-5EE2-F536D0C507FA}"/>
                    </a:ext>
                  </a:extLst>
                </p:cNvPr>
                <p:cNvSpPr/>
                <p:nvPr/>
              </p:nvSpPr>
              <p:spPr>
                <a:xfrm>
                  <a:off x="487725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23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1"/>
                        <a:pt x="484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01" y="82"/>
                        <a:pt x="687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" name="Google Shape;1781;p35">
                  <a:extLst>
                    <a:ext uri="{FF2B5EF4-FFF2-40B4-BE49-F238E27FC236}">
                      <a16:creationId xmlns:a16="http://schemas.microsoft.com/office/drawing/2014/main" id="{A614DC27-45BC-D6CF-6568-0BDF13D4375B}"/>
                    </a:ext>
                  </a:extLst>
                </p:cNvPr>
                <p:cNvSpPr/>
                <p:nvPr/>
              </p:nvSpPr>
              <p:spPr>
                <a:xfrm>
                  <a:off x="3485425" y="4806375"/>
                  <a:ext cx="178075" cy="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1" extrusionOk="0">
                      <a:moveTo>
                        <a:pt x="5820" y="692"/>
                      </a:moveTo>
                      <a:lnTo>
                        <a:pt x="4558" y="1669"/>
                      </a:lnTo>
                      <a:lnTo>
                        <a:pt x="1343" y="1669"/>
                      </a:lnTo>
                      <a:lnTo>
                        <a:pt x="2583" y="692"/>
                      </a:lnTo>
                      <a:close/>
                      <a:moveTo>
                        <a:pt x="2483" y="1"/>
                      </a:moveTo>
                      <a:cubicBezTo>
                        <a:pt x="2401" y="1"/>
                        <a:pt x="2320" y="41"/>
                        <a:pt x="2238" y="82"/>
                      </a:cubicBezTo>
                      <a:lnTo>
                        <a:pt x="163" y="1751"/>
                      </a:lnTo>
                      <a:cubicBezTo>
                        <a:pt x="41" y="1832"/>
                        <a:pt x="0" y="1995"/>
                        <a:pt x="41" y="2117"/>
                      </a:cubicBezTo>
                      <a:cubicBezTo>
                        <a:pt x="122" y="2280"/>
                        <a:pt x="244" y="2361"/>
                        <a:pt x="366" y="2361"/>
                      </a:cubicBezTo>
                      <a:lnTo>
                        <a:pt x="4680" y="2361"/>
                      </a:lnTo>
                      <a:cubicBezTo>
                        <a:pt x="4762" y="2361"/>
                        <a:pt x="4843" y="2320"/>
                        <a:pt x="4884" y="2280"/>
                      </a:cubicBezTo>
                      <a:lnTo>
                        <a:pt x="7000" y="611"/>
                      </a:lnTo>
                      <a:cubicBezTo>
                        <a:pt x="7081" y="489"/>
                        <a:pt x="7122" y="367"/>
                        <a:pt x="7081" y="204"/>
                      </a:cubicBezTo>
                      <a:cubicBezTo>
                        <a:pt x="7041" y="82"/>
                        <a:pt x="691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" name="Google Shape;1782;p35">
                  <a:extLst>
                    <a:ext uri="{FF2B5EF4-FFF2-40B4-BE49-F238E27FC236}">
                      <a16:creationId xmlns:a16="http://schemas.microsoft.com/office/drawing/2014/main" id="{CE1D3BC9-0FA6-E6F4-A789-A8DDCC74E4D8}"/>
                    </a:ext>
                  </a:extLst>
                </p:cNvPr>
                <p:cNvSpPr/>
                <p:nvPr/>
              </p:nvSpPr>
              <p:spPr>
                <a:xfrm>
                  <a:off x="3695000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6" y="693"/>
                      </a:moveTo>
                      <a:lnTo>
                        <a:pt x="4559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320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22" y="2361"/>
                        <a:pt x="4803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87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1783;p35">
                  <a:extLst>
                    <a:ext uri="{FF2B5EF4-FFF2-40B4-BE49-F238E27FC236}">
                      <a16:creationId xmlns:a16="http://schemas.microsoft.com/office/drawing/2014/main" id="{3B9BC98D-A80F-628A-5C2D-4E7F427B6D9D}"/>
                    </a:ext>
                  </a:extLst>
                </p:cNvPr>
                <p:cNvSpPr/>
                <p:nvPr/>
              </p:nvSpPr>
              <p:spPr>
                <a:xfrm>
                  <a:off x="3909675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821" y="693"/>
                      </a:moveTo>
                      <a:lnTo>
                        <a:pt x="4581" y="1669"/>
                      </a:lnTo>
                      <a:lnTo>
                        <a:pt x="1344" y="1669"/>
                      </a:lnTo>
                      <a:lnTo>
                        <a:pt x="2565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39" y="82"/>
                      </a:cubicBezTo>
                      <a:lnTo>
                        <a:pt x="164" y="1751"/>
                      </a:lnTo>
                      <a:cubicBezTo>
                        <a:pt x="42" y="1832"/>
                        <a:pt x="1" y="1995"/>
                        <a:pt x="42" y="2117"/>
                      </a:cubicBezTo>
                      <a:cubicBezTo>
                        <a:pt x="82" y="2280"/>
                        <a:pt x="245" y="2361"/>
                        <a:pt x="367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44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41" y="82"/>
                        <a:pt x="6919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8" name="Google Shape;1784;p35">
                  <a:extLst>
                    <a:ext uri="{FF2B5EF4-FFF2-40B4-BE49-F238E27FC236}">
                      <a16:creationId xmlns:a16="http://schemas.microsoft.com/office/drawing/2014/main" id="{F6FD6B1D-516E-4DF3-273C-9191376EF010}"/>
                    </a:ext>
                  </a:extLst>
                </p:cNvPr>
                <p:cNvSpPr/>
                <p:nvPr/>
              </p:nvSpPr>
              <p:spPr>
                <a:xfrm>
                  <a:off x="3801825" y="4637475"/>
                  <a:ext cx="179100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4" h="2362" extrusionOk="0">
                      <a:moveTo>
                        <a:pt x="5821" y="693"/>
                      </a:moveTo>
                      <a:lnTo>
                        <a:pt x="4581" y="1669"/>
                      </a:lnTo>
                      <a:lnTo>
                        <a:pt x="1344" y="1669"/>
                      </a:lnTo>
                      <a:lnTo>
                        <a:pt x="2606" y="693"/>
                      </a:lnTo>
                      <a:close/>
                      <a:moveTo>
                        <a:pt x="2483" y="1"/>
                      </a:moveTo>
                      <a:cubicBezTo>
                        <a:pt x="2402" y="1"/>
                        <a:pt x="2321" y="41"/>
                        <a:pt x="2280" y="82"/>
                      </a:cubicBezTo>
                      <a:lnTo>
                        <a:pt x="164" y="1751"/>
                      </a:lnTo>
                      <a:cubicBezTo>
                        <a:pt x="82" y="1832"/>
                        <a:pt x="1" y="1995"/>
                        <a:pt x="82" y="2117"/>
                      </a:cubicBezTo>
                      <a:cubicBezTo>
                        <a:pt x="123" y="2280"/>
                        <a:pt x="245" y="2361"/>
                        <a:pt x="408" y="2361"/>
                      </a:cubicBezTo>
                      <a:lnTo>
                        <a:pt x="4681" y="2361"/>
                      </a:lnTo>
                      <a:cubicBezTo>
                        <a:pt x="4762" y="2361"/>
                        <a:pt x="4844" y="2321"/>
                        <a:pt x="4885" y="2280"/>
                      </a:cubicBezTo>
                      <a:lnTo>
                        <a:pt x="7001" y="611"/>
                      </a:lnTo>
                      <a:cubicBezTo>
                        <a:pt x="7123" y="489"/>
                        <a:pt x="7164" y="367"/>
                        <a:pt x="7082" y="204"/>
                      </a:cubicBezTo>
                      <a:cubicBezTo>
                        <a:pt x="7042" y="82"/>
                        <a:pt x="6919" y="1"/>
                        <a:pt x="6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" name="Google Shape;1785;p35">
                  <a:extLst>
                    <a:ext uri="{FF2B5EF4-FFF2-40B4-BE49-F238E27FC236}">
                      <a16:creationId xmlns:a16="http://schemas.microsoft.com/office/drawing/2014/main" id="{25D1ECE5-61B0-AC23-7E3C-3C7315C003F5}"/>
                    </a:ext>
                  </a:extLst>
                </p:cNvPr>
                <p:cNvSpPr/>
                <p:nvPr/>
              </p:nvSpPr>
              <p:spPr>
                <a:xfrm>
                  <a:off x="4017525" y="4637475"/>
                  <a:ext cx="1780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2362" extrusionOk="0">
                      <a:moveTo>
                        <a:pt x="5780" y="693"/>
                      </a:moveTo>
                      <a:lnTo>
                        <a:pt x="4540" y="1669"/>
                      </a:lnTo>
                      <a:lnTo>
                        <a:pt x="1303" y="1669"/>
                      </a:lnTo>
                      <a:lnTo>
                        <a:pt x="2565" y="693"/>
                      </a:lnTo>
                      <a:close/>
                      <a:moveTo>
                        <a:pt x="2443" y="1"/>
                      </a:moveTo>
                      <a:cubicBezTo>
                        <a:pt x="2361" y="1"/>
                        <a:pt x="2280" y="41"/>
                        <a:pt x="2239" y="82"/>
                      </a:cubicBezTo>
                      <a:lnTo>
                        <a:pt x="163" y="1751"/>
                      </a:lnTo>
                      <a:cubicBezTo>
                        <a:pt x="41" y="1832"/>
                        <a:pt x="1" y="1995"/>
                        <a:pt x="41" y="2117"/>
                      </a:cubicBezTo>
                      <a:cubicBezTo>
                        <a:pt x="82" y="2280"/>
                        <a:pt x="204" y="2361"/>
                        <a:pt x="367" y="2361"/>
                      </a:cubicBezTo>
                      <a:lnTo>
                        <a:pt x="4640" y="2361"/>
                      </a:lnTo>
                      <a:cubicBezTo>
                        <a:pt x="4722" y="2361"/>
                        <a:pt x="4803" y="2321"/>
                        <a:pt x="4884" y="2280"/>
                      </a:cubicBezTo>
                      <a:lnTo>
                        <a:pt x="6960" y="611"/>
                      </a:lnTo>
                      <a:cubicBezTo>
                        <a:pt x="7082" y="489"/>
                        <a:pt x="7123" y="367"/>
                        <a:pt x="7082" y="204"/>
                      </a:cubicBezTo>
                      <a:cubicBezTo>
                        <a:pt x="7001" y="82"/>
                        <a:pt x="6879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786;p35">
                  <a:extLst>
                    <a:ext uri="{FF2B5EF4-FFF2-40B4-BE49-F238E27FC236}">
                      <a16:creationId xmlns:a16="http://schemas.microsoft.com/office/drawing/2014/main" id="{2861EB8D-48B4-EC91-B6F4-03A77E59685A}"/>
                    </a:ext>
                  </a:extLst>
                </p:cNvPr>
                <p:cNvSpPr/>
                <p:nvPr/>
              </p:nvSpPr>
              <p:spPr>
                <a:xfrm>
                  <a:off x="4791800" y="4478775"/>
                  <a:ext cx="657275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1" h="2931" extrusionOk="0">
                      <a:moveTo>
                        <a:pt x="5087" y="0"/>
                      </a:moveTo>
                      <a:lnTo>
                        <a:pt x="4925" y="41"/>
                      </a:lnTo>
                      <a:lnTo>
                        <a:pt x="326" y="2238"/>
                      </a:lnTo>
                      <a:cubicBezTo>
                        <a:pt x="0" y="2401"/>
                        <a:pt x="122" y="2930"/>
                        <a:pt x="489" y="2930"/>
                      </a:cubicBezTo>
                      <a:lnTo>
                        <a:pt x="22913" y="2930"/>
                      </a:lnTo>
                      <a:cubicBezTo>
                        <a:pt x="22994" y="2930"/>
                        <a:pt x="23075" y="2890"/>
                        <a:pt x="23116" y="2849"/>
                      </a:cubicBezTo>
                      <a:lnTo>
                        <a:pt x="26006" y="651"/>
                      </a:lnTo>
                      <a:cubicBezTo>
                        <a:pt x="26290" y="448"/>
                        <a:pt x="26128" y="0"/>
                        <a:pt x="258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1" name="Google Shape;1787;p35">
                  <a:extLst>
                    <a:ext uri="{FF2B5EF4-FFF2-40B4-BE49-F238E27FC236}">
                      <a16:creationId xmlns:a16="http://schemas.microsoft.com/office/drawing/2014/main" id="{1286F209-F6DE-99F7-40F1-E4ADE6C3A00F}"/>
                    </a:ext>
                  </a:extLst>
                </p:cNvPr>
                <p:cNvSpPr/>
                <p:nvPr/>
              </p:nvSpPr>
              <p:spPr>
                <a:xfrm>
                  <a:off x="4786700" y="4470625"/>
                  <a:ext cx="667450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8" h="3582" extrusionOk="0">
                      <a:moveTo>
                        <a:pt x="26006" y="652"/>
                      </a:moveTo>
                      <a:lnTo>
                        <a:pt x="26047" y="692"/>
                      </a:lnTo>
                      <a:lnTo>
                        <a:pt x="26006" y="692"/>
                      </a:lnTo>
                      <a:lnTo>
                        <a:pt x="23117" y="2931"/>
                      </a:lnTo>
                      <a:lnTo>
                        <a:pt x="693" y="2931"/>
                      </a:lnTo>
                      <a:lnTo>
                        <a:pt x="652" y="2890"/>
                      </a:lnTo>
                      <a:lnTo>
                        <a:pt x="693" y="2890"/>
                      </a:lnTo>
                      <a:lnTo>
                        <a:pt x="5251" y="692"/>
                      </a:lnTo>
                      <a:lnTo>
                        <a:pt x="5332" y="652"/>
                      </a:lnTo>
                      <a:close/>
                      <a:moveTo>
                        <a:pt x="5210" y="0"/>
                      </a:moveTo>
                      <a:lnTo>
                        <a:pt x="5047" y="41"/>
                      </a:lnTo>
                      <a:lnTo>
                        <a:pt x="5006" y="41"/>
                      </a:lnTo>
                      <a:lnTo>
                        <a:pt x="367" y="2279"/>
                      </a:lnTo>
                      <a:cubicBezTo>
                        <a:pt x="123" y="2402"/>
                        <a:pt x="1" y="2646"/>
                        <a:pt x="1" y="2890"/>
                      </a:cubicBezTo>
                      <a:cubicBezTo>
                        <a:pt x="1" y="3053"/>
                        <a:pt x="41" y="3256"/>
                        <a:pt x="163" y="3378"/>
                      </a:cubicBezTo>
                      <a:cubicBezTo>
                        <a:pt x="286" y="3500"/>
                        <a:pt x="489" y="3582"/>
                        <a:pt x="693" y="3582"/>
                      </a:cubicBezTo>
                      <a:lnTo>
                        <a:pt x="23117" y="3582"/>
                      </a:lnTo>
                      <a:cubicBezTo>
                        <a:pt x="23279" y="3582"/>
                        <a:pt x="23442" y="3541"/>
                        <a:pt x="23524" y="3460"/>
                      </a:cubicBezTo>
                      <a:lnTo>
                        <a:pt x="23564" y="3460"/>
                      </a:lnTo>
                      <a:lnTo>
                        <a:pt x="26454" y="1221"/>
                      </a:lnTo>
                      <a:cubicBezTo>
                        <a:pt x="26617" y="1099"/>
                        <a:pt x="26698" y="896"/>
                        <a:pt x="26698" y="692"/>
                      </a:cubicBezTo>
                      <a:cubicBezTo>
                        <a:pt x="26698" y="489"/>
                        <a:pt x="26657" y="326"/>
                        <a:pt x="26535" y="204"/>
                      </a:cubicBezTo>
                      <a:cubicBezTo>
                        <a:pt x="26413" y="82"/>
                        <a:pt x="26210" y="0"/>
                        <a:pt x="260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2" name="Google Shape;1788;p35">
                  <a:extLst>
                    <a:ext uri="{FF2B5EF4-FFF2-40B4-BE49-F238E27FC236}">
                      <a16:creationId xmlns:a16="http://schemas.microsoft.com/office/drawing/2014/main" id="{8072E545-759D-7057-BA6A-ECCCDE77555E}"/>
                    </a:ext>
                  </a:extLst>
                </p:cNvPr>
                <p:cNvSpPr/>
                <p:nvPr/>
              </p:nvSpPr>
              <p:spPr>
                <a:xfrm>
                  <a:off x="5097025" y="4128775"/>
                  <a:ext cx="102775" cy="39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1" h="15710" extrusionOk="0">
                      <a:moveTo>
                        <a:pt x="0" y="0"/>
                      </a:moveTo>
                      <a:lnTo>
                        <a:pt x="0" y="15709"/>
                      </a:lnTo>
                      <a:lnTo>
                        <a:pt x="4111" y="15709"/>
                      </a:lnTo>
                      <a:lnTo>
                        <a:pt x="41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" name="Google Shape;1789;p35">
                  <a:extLst>
                    <a:ext uri="{FF2B5EF4-FFF2-40B4-BE49-F238E27FC236}">
                      <a16:creationId xmlns:a16="http://schemas.microsoft.com/office/drawing/2014/main" id="{90C85B6F-539D-0C1B-9B65-B2939F7AB6E9}"/>
                    </a:ext>
                  </a:extLst>
                </p:cNvPr>
                <p:cNvSpPr/>
                <p:nvPr/>
              </p:nvSpPr>
              <p:spPr>
                <a:xfrm>
                  <a:off x="5088875" y="4119600"/>
                  <a:ext cx="120075" cy="4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16402" extrusionOk="0">
                      <a:moveTo>
                        <a:pt x="4111" y="693"/>
                      </a:moveTo>
                      <a:lnTo>
                        <a:pt x="4111" y="15751"/>
                      </a:lnTo>
                      <a:lnTo>
                        <a:pt x="652" y="15751"/>
                      </a:lnTo>
                      <a:lnTo>
                        <a:pt x="652" y="693"/>
                      </a:lnTo>
                      <a:close/>
                      <a:moveTo>
                        <a:pt x="326" y="1"/>
                      </a:moveTo>
                      <a:cubicBezTo>
                        <a:pt x="245" y="1"/>
                        <a:pt x="164" y="42"/>
                        <a:pt x="82" y="123"/>
                      </a:cubicBezTo>
                      <a:cubicBezTo>
                        <a:pt x="41" y="164"/>
                        <a:pt x="1" y="286"/>
                        <a:pt x="1" y="367"/>
                      </a:cubicBezTo>
                      <a:lnTo>
                        <a:pt x="1" y="16076"/>
                      </a:lnTo>
                      <a:cubicBezTo>
                        <a:pt x="1" y="16158"/>
                        <a:pt x="41" y="16239"/>
                        <a:pt x="82" y="16320"/>
                      </a:cubicBezTo>
                      <a:cubicBezTo>
                        <a:pt x="164" y="16361"/>
                        <a:pt x="245" y="16402"/>
                        <a:pt x="326" y="16402"/>
                      </a:cubicBezTo>
                      <a:lnTo>
                        <a:pt x="4437" y="16402"/>
                      </a:lnTo>
                      <a:cubicBezTo>
                        <a:pt x="4559" y="16402"/>
                        <a:pt x="4640" y="16361"/>
                        <a:pt x="4681" y="16320"/>
                      </a:cubicBezTo>
                      <a:cubicBezTo>
                        <a:pt x="4762" y="16239"/>
                        <a:pt x="4803" y="16158"/>
                        <a:pt x="4803" y="16076"/>
                      </a:cubicBezTo>
                      <a:lnTo>
                        <a:pt x="4803" y="367"/>
                      </a:lnTo>
                      <a:cubicBezTo>
                        <a:pt x="4803" y="286"/>
                        <a:pt x="4762" y="164"/>
                        <a:pt x="4681" y="123"/>
                      </a:cubicBezTo>
                      <a:cubicBezTo>
                        <a:pt x="4640" y="42"/>
                        <a:pt x="4559" y="1"/>
                        <a:pt x="4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" name="Google Shape;1790;p35">
                  <a:extLst>
                    <a:ext uri="{FF2B5EF4-FFF2-40B4-BE49-F238E27FC236}">
                      <a16:creationId xmlns:a16="http://schemas.microsoft.com/office/drawing/2014/main" id="{72A3F25C-E307-AED1-71D3-41EFCF421FB5}"/>
                    </a:ext>
                  </a:extLst>
                </p:cNvPr>
                <p:cNvSpPr/>
                <p:nvPr/>
              </p:nvSpPr>
              <p:spPr>
                <a:xfrm>
                  <a:off x="5080750" y="4128775"/>
                  <a:ext cx="135325" cy="2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3" h="11396" extrusionOk="0">
                      <a:moveTo>
                        <a:pt x="0" y="0"/>
                      </a:moveTo>
                      <a:lnTo>
                        <a:pt x="0" y="11395"/>
                      </a:lnTo>
                      <a:lnTo>
                        <a:pt x="5413" y="11395"/>
                      </a:lnTo>
                      <a:lnTo>
                        <a:pt x="54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5" name="Google Shape;1791;p35">
                  <a:extLst>
                    <a:ext uri="{FF2B5EF4-FFF2-40B4-BE49-F238E27FC236}">
                      <a16:creationId xmlns:a16="http://schemas.microsoft.com/office/drawing/2014/main" id="{A2FC60A3-2852-A133-2A04-69CAE4C85CCB}"/>
                    </a:ext>
                  </a:extLst>
                </p:cNvPr>
                <p:cNvSpPr/>
                <p:nvPr/>
              </p:nvSpPr>
              <p:spPr>
                <a:xfrm>
                  <a:off x="5072600" y="4119600"/>
                  <a:ext cx="152650" cy="30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2088" extrusionOk="0">
                      <a:moveTo>
                        <a:pt x="5413" y="693"/>
                      </a:moveTo>
                      <a:lnTo>
                        <a:pt x="5413" y="11437"/>
                      </a:lnTo>
                      <a:lnTo>
                        <a:pt x="652" y="11437"/>
                      </a:lnTo>
                      <a:lnTo>
                        <a:pt x="652" y="693"/>
                      </a:lnTo>
                      <a:close/>
                      <a:moveTo>
                        <a:pt x="326" y="1"/>
                      </a:moveTo>
                      <a:cubicBezTo>
                        <a:pt x="245" y="1"/>
                        <a:pt x="163" y="42"/>
                        <a:pt x="82" y="123"/>
                      </a:cubicBezTo>
                      <a:cubicBezTo>
                        <a:pt x="41" y="164"/>
                        <a:pt x="1" y="286"/>
                        <a:pt x="1" y="367"/>
                      </a:cubicBezTo>
                      <a:lnTo>
                        <a:pt x="1" y="11762"/>
                      </a:lnTo>
                      <a:cubicBezTo>
                        <a:pt x="1" y="11844"/>
                        <a:pt x="41" y="11925"/>
                        <a:pt x="82" y="12007"/>
                      </a:cubicBezTo>
                      <a:cubicBezTo>
                        <a:pt x="163" y="12088"/>
                        <a:pt x="245" y="12088"/>
                        <a:pt x="326" y="12088"/>
                      </a:cubicBezTo>
                      <a:lnTo>
                        <a:pt x="5739" y="12088"/>
                      </a:lnTo>
                      <a:cubicBezTo>
                        <a:pt x="5820" y="12088"/>
                        <a:pt x="5942" y="12088"/>
                        <a:pt x="5983" y="12007"/>
                      </a:cubicBezTo>
                      <a:cubicBezTo>
                        <a:pt x="6064" y="11925"/>
                        <a:pt x="6105" y="11844"/>
                        <a:pt x="6105" y="11762"/>
                      </a:cubicBezTo>
                      <a:lnTo>
                        <a:pt x="6105" y="367"/>
                      </a:lnTo>
                      <a:cubicBezTo>
                        <a:pt x="6105" y="286"/>
                        <a:pt x="6064" y="164"/>
                        <a:pt x="5983" y="123"/>
                      </a:cubicBezTo>
                      <a:cubicBezTo>
                        <a:pt x="5942" y="42"/>
                        <a:pt x="5820" y="1"/>
                        <a:pt x="57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" name="Google Shape;1792;p35">
                  <a:extLst>
                    <a:ext uri="{FF2B5EF4-FFF2-40B4-BE49-F238E27FC236}">
                      <a16:creationId xmlns:a16="http://schemas.microsoft.com/office/drawing/2014/main" id="{B4917369-5165-E495-4A86-5B3A886EA4DD}"/>
                    </a:ext>
                  </a:extLst>
                </p:cNvPr>
                <p:cNvSpPr/>
                <p:nvPr/>
              </p:nvSpPr>
              <p:spPr>
                <a:xfrm>
                  <a:off x="4319700" y="2821375"/>
                  <a:ext cx="1707275" cy="13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1" h="53436" extrusionOk="0">
                      <a:moveTo>
                        <a:pt x="1" y="0"/>
                      </a:moveTo>
                      <a:lnTo>
                        <a:pt x="1" y="53436"/>
                      </a:lnTo>
                      <a:lnTo>
                        <a:pt x="68290" y="53436"/>
                      </a:lnTo>
                      <a:lnTo>
                        <a:pt x="6829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" name="Google Shape;1793;p35">
                  <a:extLst>
                    <a:ext uri="{FF2B5EF4-FFF2-40B4-BE49-F238E27FC236}">
                      <a16:creationId xmlns:a16="http://schemas.microsoft.com/office/drawing/2014/main" id="{250575E7-FF0D-2603-66D3-CA6E3FFE95E2}"/>
                    </a:ext>
                  </a:extLst>
                </p:cNvPr>
                <p:cNvSpPr/>
                <p:nvPr/>
              </p:nvSpPr>
              <p:spPr>
                <a:xfrm>
                  <a:off x="4310550" y="2813225"/>
                  <a:ext cx="1724550" cy="13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82" h="54088" extrusionOk="0">
                      <a:moveTo>
                        <a:pt x="68290" y="693"/>
                      </a:moveTo>
                      <a:lnTo>
                        <a:pt x="68290" y="53395"/>
                      </a:lnTo>
                      <a:lnTo>
                        <a:pt x="692" y="53395"/>
                      </a:lnTo>
                      <a:lnTo>
                        <a:pt x="692" y="693"/>
                      </a:lnTo>
                      <a:close/>
                      <a:moveTo>
                        <a:pt x="367" y="1"/>
                      </a:moveTo>
                      <a:cubicBezTo>
                        <a:pt x="245" y="1"/>
                        <a:pt x="163" y="41"/>
                        <a:pt x="123" y="82"/>
                      </a:cubicBezTo>
                      <a:cubicBezTo>
                        <a:pt x="41" y="163"/>
                        <a:pt x="0" y="245"/>
                        <a:pt x="0" y="326"/>
                      </a:cubicBezTo>
                      <a:lnTo>
                        <a:pt x="0" y="53762"/>
                      </a:lnTo>
                      <a:cubicBezTo>
                        <a:pt x="0" y="53843"/>
                        <a:pt x="41" y="53924"/>
                        <a:pt x="123" y="54006"/>
                      </a:cubicBezTo>
                      <a:cubicBezTo>
                        <a:pt x="163" y="54047"/>
                        <a:pt x="245" y="54087"/>
                        <a:pt x="367" y="54087"/>
                      </a:cubicBezTo>
                      <a:lnTo>
                        <a:pt x="68656" y="54087"/>
                      </a:lnTo>
                      <a:cubicBezTo>
                        <a:pt x="68738" y="54087"/>
                        <a:pt x="68819" y="54047"/>
                        <a:pt x="68901" y="54006"/>
                      </a:cubicBezTo>
                      <a:cubicBezTo>
                        <a:pt x="68941" y="53924"/>
                        <a:pt x="68982" y="53843"/>
                        <a:pt x="68982" y="53762"/>
                      </a:cubicBezTo>
                      <a:lnTo>
                        <a:pt x="68982" y="326"/>
                      </a:lnTo>
                      <a:cubicBezTo>
                        <a:pt x="68982" y="245"/>
                        <a:pt x="68941" y="163"/>
                        <a:pt x="68901" y="82"/>
                      </a:cubicBezTo>
                      <a:cubicBezTo>
                        <a:pt x="68819" y="41"/>
                        <a:pt x="68738" y="1"/>
                        <a:pt x="686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" name="Google Shape;1794;p35">
                  <a:extLst>
                    <a:ext uri="{FF2B5EF4-FFF2-40B4-BE49-F238E27FC236}">
                      <a16:creationId xmlns:a16="http://schemas.microsoft.com/office/drawing/2014/main" id="{E34F18F9-DD7A-A2A2-93EF-B4607F5CF76C}"/>
                    </a:ext>
                  </a:extLst>
                </p:cNvPr>
                <p:cNvSpPr/>
                <p:nvPr/>
              </p:nvSpPr>
              <p:spPr>
                <a:xfrm>
                  <a:off x="4410250" y="2892600"/>
                  <a:ext cx="1525150" cy="11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6" h="47738" extrusionOk="0">
                      <a:moveTo>
                        <a:pt x="1" y="0"/>
                      </a:moveTo>
                      <a:lnTo>
                        <a:pt x="1" y="47738"/>
                      </a:lnTo>
                      <a:lnTo>
                        <a:pt x="61006" y="47738"/>
                      </a:lnTo>
                      <a:lnTo>
                        <a:pt x="610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" name="Google Shape;1795;p35">
                  <a:extLst>
                    <a:ext uri="{FF2B5EF4-FFF2-40B4-BE49-F238E27FC236}">
                      <a16:creationId xmlns:a16="http://schemas.microsoft.com/office/drawing/2014/main" id="{675CEE3C-7912-BB74-C0FA-1BA9B787C911}"/>
                    </a:ext>
                  </a:extLst>
                </p:cNvPr>
                <p:cNvSpPr/>
                <p:nvPr/>
              </p:nvSpPr>
              <p:spPr>
                <a:xfrm>
                  <a:off x="4402125" y="2884450"/>
                  <a:ext cx="1541425" cy="120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57" h="48390" extrusionOk="0">
                      <a:moveTo>
                        <a:pt x="61005" y="692"/>
                      </a:moveTo>
                      <a:lnTo>
                        <a:pt x="61005" y="47698"/>
                      </a:lnTo>
                      <a:lnTo>
                        <a:pt x="692" y="47698"/>
                      </a:lnTo>
                      <a:lnTo>
                        <a:pt x="692" y="692"/>
                      </a:lnTo>
                      <a:close/>
                      <a:moveTo>
                        <a:pt x="326" y="0"/>
                      </a:moveTo>
                      <a:cubicBezTo>
                        <a:pt x="244" y="0"/>
                        <a:pt x="163" y="41"/>
                        <a:pt x="122" y="123"/>
                      </a:cubicBezTo>
                      <a:cubicBezTo>
                        <a:pt x="41" y="163"/>
                        <a:pt x="0" y="245"/>
                        <a:pt x="0" y="326"/>
                      </a:cubicBezTo>
                      <a:lnTo>
                        <a:pt x="0" y="48064"/>
                      </a:lnTo>
                      <a:cubicBezTo>
                        <a:pt x="0" y="48145"/>
                        <a:pt x="41" y="48227"/>
                        <a:pt x="122" y="48267"/>
                      </a:cubicBezTo>
                      <a:cubicBezTo>
                        <a:pt x="163" y="48349"/>
                        <a:pt x="244" y="48389"/>
                        <a:pt x="326" y="48389"/>
                      </a:cubicBezTo>
                      <a:lnTo>
                        <a:pt x="61331" y="48389"/>
                      </a:lnTo>
                      <a:cubicBezTo>
                        <a:pt x="61412" y="48389"/>
                        <a:pt x="61493" y="48349"/>
                        <a:pt x="61575" y="48267"/>
                      </a:cubicBezTo>
                      <a:cubicBezTo>
                        <a:pt x="61616" y="48227"/>
                        <a:pt x="61656" y="48145"/>
                        <a:pt x="61656" y="48064"/>
                      </a:cubicBezTo>
                      <a:lnTo>
                        <a:pt x="61656" y="326"/>
                      </a:lnTo>
                      <a:cubicBezTo>
                        <a:pt x="61656" y="245"/>
                        <a:pt x="61616" y="163"/>
                        <a:pt x="61575" y="123"/>
                      </a:cubicBezTo>
                      <a:cubicBezTo>
                        <a:pt x="61493" y="41"/>
                        <a:pt x="61412" y="0"/>
                        <a:pt x="61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" name="Google Shape;1796;p35">
                  <a:extLst>
                    <a:ext uri="{FF2B5EF4-FFF2-40B4-BE49-F238E27FC236}">
                      <a16:creationId xmlns:a16="http://schemas.microsoft.com/office/drawing/2014/main" id="{84E3ECC2-8383-FA2C-1660-3FB42778DD4E}"/>
                    </a:ext>
                  </a:extLst>
                </p:cNvPr>
                <p:cNvSpPr/>
                <p:nvPr/>
              </p:nvSpPr>
              <p:spPr>
                <a:xfrm>
                  <a:off x="4506925" y="2953625"/>
                  <a:ext cx="534150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6" h="13431" extrusionOk="0">
                      <a:moveTo>
                        <a:pt x="366" y="82"/>
                      </a:moveTo>
                      <a:cubicBezTo>
                        <a:pt x="163" y="82"/>
                        <a:pt x="0" y="245"/>
                        <a:pt x="0" y="489"/>
                      </a:cubicBezTo>
                      <a:cubicBezTo>
                        <a:pt x="0" y="693"/>
                        <a:pt x="163" y="856"/>
                        <a:pt x="366" y="856"/>
                      </a:cubicBezTo>
                      <a:lnTo>
                        <a:pt x="1953" y="856"/>
                      </a:lnTo>
                      <a:cubicBezTo>
                        <a:pt x="2157" y="856"/>
                        <a:pt x="2320" y="693"/>
                        <a:pt x="2320" y="489"/>
                      </a:cubicBezTo>
                      <a:cubicBezTo>
                        <a:pt x="2320" y="245"/>
                        <a:pt x="2157" y="82"/>
                        <a:pt x="1953" y="82"/>
                      </a:cubicBezTo>
                      <a:close/>
                      <a:moveTo>
                        <a:pt x="3703" y="82"/>
                      </a:moveTo>
                      <a:cubicBezTo>
                        <a:pt x="3500" y="82"/>
                        <a:pt x="3337" y="245"/>
                        <a:pt x="3337" y="489"/>
                      </a:cubicBezTo>
                      <a:cubicBezTo>
                        <a:pt x="3337" y="693"/>
                        <a:pt x="3500" y="856"/>
                        <a:pt x="3703" y="856"/>
                      </a:cubicBezTo>
                      <a:lnTo>
                        <a:pt x="7814" y="856"/>
                      </a:lnTo>
                      <a:cubicBezTo>
                        <a:pt x="8058" y="856"/>
                        <a:pt x="8221" y="693"/>
                        <a:pt x="8221" y="489"/>
                      </a:cubicBezTo>
                      <a:cubicBezTo>
                        <a:pt x="8221" y="245"/>
                        <a:pt x="8058" y="82"/>
                        <a:pt x="7814" y="82"/>
                      </a:cubicBezTo>
                      <a:close/>
                      <a:moveTo>
                        <a:pt x="9605" y="1"/>
                      </a:moveTo>
                      <a:cubicBezTo>
                        <a:pt x="9320" y="1"/>
                        <a:pt x="9157" y="204"/>
                        <a:pt x="9157" y="489"/>
                      </a:cubicBezTo>
                      <a:cubicBezTo>
                        <a:pt x="9157" y="733"/>
                        <a:pt x="9320" y="937"/>
                        <a:pt x="9605" y="937"/>
                      </a:cubicBezTo>
                      <a:cubicBezTo>
                        <a:pt x="9849" y="937"/>
                        <a:pt x="10052" y="733"/>
                        <a:pt x="10052" y="489"/>
                      </a:cubicBezTo>
                      <a:cubicBezTo>
                        <a:pt x="10052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3" y="1"/>
                        <a:pt x="10500" y="204"/>
                        <a:pt x="10500" y="489"/>
                      </a:cubicBezTo>
                      <a:cubicBezTo>
                        <a:pt x="10500" y="733"/>
                        <a:pt x="10703" y="937"/>
                        <a:pt x="10948" y="937"/>
                      </a:cubicBezTo>
                      <a:cubicBezTo>
                        <a:pt x="11192" y="937"/>
                        <a:pt x="11395" y="733"/>
                        <a:pt x="11395" y="489"/>
                      </a:cubicBezTo>
                      <a:cubicBezTo>
                        <a:pt x="11395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6" y="1"/>
                        <a:pt x="11843" y="204"/>
                        <a:pt x="11843" y="489"/>
                      </a:cubicBezTo>
                      <a:cubicBezTo>
                        <a:pt x="11843" y="733"/>
                        <a:pt x="12046" y="937"/>
                        <a:pt x="12291" y="937"/>
                      </a:cubicBezTo>
                      <a:cubicBezTo>
                        <a:pt x="12535" y="937"/>
                        <a:pt x="12738" y="733"/>
                        <a:pt x="12738" y="489"/>
                      </a:cubicBezTo>
                      <a:cubicBezTo>
                        <a:pt x="12738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89" y="1"/>
                        <a:pt x="13186" y="204"/>
                        <a:pt x="13186" y="489"/>
                      </a:cubicBezTo>
                      <a:cubicBezTo>
                        <a:pt x="13186" y="733"/>
                        <a:pt x="13389" y="937"/>
                        <a:pt x="13634" y="937"/>
                      </a:cubicBezTo>
                      <a:cubicBezTo>
                        <a:pt x="13878" y="937"/>
                        <a:pt x="14081" y="733"/>
                        <a:pt x="14081" y="489"/>
                      </a:cubicBezTo>
                      <a:cubicBezTo>
                        <a:pt x="14081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2" y="1"/>
                        <a:pt x="14529" y="204"/>
                        <a:pt x="14529" y="489"/>
                      </a:cubicBezTo>
                      <a:cubicBezTo>
                        <a:pt x="14529" y="733"/>
                        <a:pt x="14732" y="937"/>
                        <a:pt x="14977" y="937"/>
                      </a:cubicBezTo>
                      <a:cubicBezTo>
                        <a:pt x="15221" y="937"/>
                        <a:pt x="15424" y="733"/>
                        <a:pt x="15424" y="489"/>
                      </a:cubicBezTo>
                      <a:cubicBezTo>
                        <a:pt x="15424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5" y="1"/>
                        <a:pt x="15872" y="204"/>
                        <a:pt x="15872" y="489"/>
                      </a:cubicBezTo>
                      <a:cubicBezTo>
                        <a:pt x="15872" y="733"/>
                        <a:pt x="16075" y="937"/>
                        <a:pt x="16320" y="937"/>
                      </a:cubicBezTo>
                      <a:cubicBezTo>
                        <a:pt x="16564" y="937"/>
                        <a:pt x="16767" y="733"/>
                        <a:pt x="16767" y="489"/>
                      </a:cubicBezTo>
                      <a:cubicBezTo>
                        <a:pt x="16767" y="204"/>
                        <a:pt x="16564" y="1"/>
                        <a:pt x="16320" y="1"/>
                      </a:cubicBezTo>
                      <a:close/>
                      <a:moveTo>
                        <a:pt x="366" y="1873"/>
                      </a:moveTo>
                      <a:cubicBezTo>
                        <a:pt x="163" y="1873"/>
                        <a:pt x="0" y="2036"/>
                        <a:pt x="0" y="2280"/>
                      </a:cubicBezTo>
                      <a:cubicBezTo>
                        <a:pt x="0" y="2483"/>
                        <a:pt x="163" y="2646"/>
                        <a:pt x="366" y="2646"/>
                      </a:cubicBezTo>
                      <a:lnTo>
                        <a:pt x="1953" y="2646"/>
                      </a:lnTo>
                      <a:cubicBezTo>
                        <a:pt x="2157" y="2646"/>
                        <a:pt x="2320" y="2483"/>
                        <a:pt x="2320" y="2280"/>
                      </a:cubicBezTo>
                      <a:cubicBezTo>
                        <a:pt x="2320" y="2036"/>
                        <a:pt x="2157" y="1873"/>
                        <a:pt x="1953" y="1873"/>
                      </a:cubicBezTo>
                      <a:close/>
                      <a:moveTo>
                        <a:pt x="3703" y="1873"/>
                      </a:moveTo>
                      <a:cubicBezTo>
                        <a:pt x="3500" y="1873"/>
                        <a:pt x="3337" y="2036"/>
                        <a:pt x="3337" y="2280"/>
                      </a:cubicBezTo>
                      <a:cubicBezTo>
                        <a:pt x="3337" y="2483"/>
                        <a:pt x="3500" y="2646"/>
                        <a:pt x="3703" y="2646"/>
                      </a:cubicBezTo>
                      <a:lnTo>
                        <a:pt x="7814" y="2646"/>
                      </a:lnTo>
                      <a:cubicBezTo>
                        <a:pt x="8058" y="2646"/>
                        <a:pt x="8221" y="2483"/>
                        <a:pt x="8221" y="2280"/>
                      </a:cubicBezTo>
                      <a:cubicBezTo>
                        <a:pt x="8221" y="2036"/>
                        <a:pt x="8058" y="1873"/>
                        <a:pt x="7814" y="1873"/>
                      </a:cubicBezTo>
                      <a:close/>
                      <a:moveTo>
                        <a:pt x="366" y="3664"/>
                      </a:moveTo>
                      <a:cubicBezTo>
                        <a:pt x="163" y="3664"/>
                        <a:pt x="0" y="3867"/>
                        <a:pt x="0" y="4071"/>
                      </a:cubicBezTo>
                      <a:cubicBezTo>
                        <a:pt x="0" y="4274"/>
                        <a:pt x="163" y="4437"/>
                        <a:pt x="366" y="4437"/>
                      </a:cubicBezTo>
                      <a:lnTo>
                        <a:pt x="1953" y="4437"/>
                      </a:lnTo>
                      <a:cubicBezTo>
                        <a:pt x="2157" y="4437"/>
                        <a:pt x="2320" y="4274"/>
                        <a:pt x="2320" y="4071"/>
                      </a:cubicBezTo>
                      <a:cubicBezTo>
                        <a:pt x="2320" y="3867"/>
                        <a:pt x="2157" y="3664"/>
                        <a:pt x="1953" y="3664"/>
                      </a:cubicBezTo>
                      <a:close/>
                      <a:moveTo>
                        <a:pt x="3703" y="3664"/>
                      </a:moveTo>
                      <a:cubicBezTo>
                        <a:pt x="3500" y="3664"/>
                        <a:pt x="3337" y="3867"/>
                        <a:pt x="3337" y="4071"/>
                      </a:cubicBezTo>
                      <a:cubicBezTo>
                        <a:pt x="3337" y="4274"/>
                        <a:pt x="3500" y="4437"/>
                        <a:pt x="3703" y="4437"/>
                      </a:cubicBezTo>
                      <a:lnTo>
                        <a:pt x="7814" y="4437"/>
                      </a:lnTo>
                      <a:cubicBezTo>
                        <a:pt x="8058" y="4437"/>
                        <a:pt x="8221" y="4274"/>
                        <a:pt x="8221" y="4071"/>
                      </a:cubicBezTo>
                      <a:cubicBezTo>
                        <a:pt x="8221" y="3867"/>
                        <a:pt x="8058" y="3664"/>
                        <a:pt x="7814" y="3664"/>
                      </a:cubicBezTo>
                      <a:close/>
                      <a:moveTo>
                        <a:pt x="9605" y="3623"/>
                      </a:moveTo>
                      <a:cubicBezTo>
                        <a:pt x="9320" y="3623"/>
                        <a:pt x="9157" y="3826"/>
                        <a:pt x="9157" y="4071"/>
                      </a:cubicBezTo>
                      <a:cubicBezTo>
                        <a:pt x="9157" y="4315"/>
                        <a:pt x="9320" y="4518"/>
                        <a:pt x="9605" y="4518"/>
                      </a:cubicBezTo>
                      <a:cubicBezTo>
                        <a:pt x="9849" y="4518"/>
                        <a:pt x="10052" y="4315"/>
                        <a:pt x="10052" y="4071"/>
                      </a:cubicBezTo>
                      <a:cubicBezTo>
                        <a:pt x="10052" y="3826"/>
                        <a:pt x="9849" y="3623"/>
                        <a:pt x="9605" y="3623"/>
                      </a:cubicBezTo>
                      <a:close/>
                      <a:moveTo>
                        <a:pt x="10948" y="3623"/>
                      </a:moveTo>
                      <a:cubicBezTo>
                        <a:pt x="10703" y="3623"/>
                        <a:pt x="10500" y="3826"/>
                        <a:pt x="10500" y="4071"/>
                      </a:cubicBezTo>
                      <a:cubicBezTo>
                        <a:pt x="10500" y="4315"/>
                        <a:pt x="10703" y="4518"/>
                        <a:pt x="10948" y="4518"/>
                      </a:cubicBezTo>
                      <a:cubicBezTo>
                        <a:pt x="11192" y="4518"/>
                        <a:pt x="11395" y="4315"/>
                        <a:pt x="11395" y="4071"/>
                      </a:cubicBezTo>
                      <a:cubicBezTo>
                        <a:pt x="11395" y="3826"/>
                        <a:pt x="11192" y="3623"/>
                        <a:pt x="10948" y="3623"/>
                      </a:cubicBezTo>
                      <a:close/>
                      <a:moveTo>
                        <a:pt x="12291" y="3623"/>
                      </a:moveTo>
                      <a:cubicBezTo>
                        <a:pt x="12046" y="3623"/>
                        <a:pt x="11843" y="3826"/>
                        <a:pt x="11843" y="4071"/>
                      </a:cubicBezTo>
                      <a:cubicBezTo>
                        <a:pt x="11843" y="4315"/>
                        <a:pt x="12046" y="4518"/>
                        <a:pt x="12291" y="4518"/>
                      </a:cubicBezTo>
                      <a:cubicBezTo>
                        <a:pt x="12535" y="4518"/>
                        <a:pt x="12738" y="4315"/>
                        <a:pt x="12738" y="4071"/>
                      </a:cubicBezTo>
                      <a:cubicBezTo>
                        <a:pt x="12738" y="3826"/>
                        <a:pt x="12535" y="3623"/>
                        <a:pt x="12291" y="3623"/>
                      </a:cubicBezTo>
                      <a:close/>
                      <a:moveTo>
                        <a:pt x="13634" y="3623"/>
                      </a:moveTo>
                      <a:cubicBezTo>
                        <a:pt x="13389" y="3623"/>
                        <a:pt x="13186" y="3826"/>
                        <a:pt x="13186" y="4071"/>
                      </a:cubicBezTo>
                      <a:cubicBezTo>
                        <a:pt x="13186" y="4315"/>
                        <a:pt x="13389" y="4518"/>
                        <a:pt x="13634" y="4518"/>
                      </a:cubicBezTo>
                      <a:cubicBezTo>
                        <a:pt x="13878" y="4518"/>
                        <a:pt x="14081" y="4315"/>
                        <a:pt x="14081" y="4071"/>
                      </a:cubicBezTo>
                      <a:cubicBezTo>
                        <a:pt x="14081" y="3826"/>
                        <a:pt x="13878" y="3623"/>
                        <a:pt x="13634" y="3623"/>
                      </a:cubicBezTo>
                      <a:close/>
                      <a:moveTo>
                        <a:pt x="14977" y="3623"/>
                      </a:moveTo>
                      <a:cubicBezTo>
                        <a:pt x="14732" y="3623"/>
                        <a:pt x="14529" y="3826"/>
                        <a:pt x="14529" y="4071"/>
                      </a:cubicBezTo>
                      <a:cubicBezTo>
                        <a:pt x="14529" y="4315"/>
                        <a:pt x="14732" y="4518"/>
                        <a:pt x="14977" y="4518"/>
                      </a:cubicBezTo>
                      <a:cubicBezTo>
                        <a:pt x="15221" y="4518"/>
                        <a:pt x="15424" y="4315"/>
                        <a:pt x="15424" y="4071"/>
                      </a:cubicBezTo>
                      <a:cubicBezTo>
                        <a:pt x="15424" y="3826"/>
                        <a:pt x="15221" y="3623"/>
                        <a:pt x="14977" y="3623"/>
                      </a:cubicBezTo>
                      <a:close/>
                      <a:moveTo>
                        <a:pt x="16320" y="3623"/>
                      </a:moveTo>
                      <a:cubicBezTo>
                        <a:pt x="16075" y="3623"/>
                        <a:pt x="15872" y="3826"/>
                        <a:pt x="15872" y="4071"/>
                      </a:cubicBezTo>
                      <a:cubicBezTo>
                        <a:pt x="15872" y="4315"/>
                        <a:pt x="16075" y="4518"/>
                        <a:pt x="16320" y="4518"/>
                      </a:cubicBezTo>
                      <a:cubicBezTo>
                        <a:pt x="16564" y="4518"/>
                        <a:pt x="16767" y="4315"/>
                        <a:pt x="16767" y="4071"/>
                      </a:cubicBezTo>
                      <a:cubicBezTo>
                        <a:pt x="16767" y="3826"/>
                        <a:pt x="16564" y="3623"/>
                        <a:pt x="16320" y="3623"/>
                      </a:cubicBezTo>
                      <a:close/>
                      <a:moveTo>
                        <a:pt x="366" y="5454"/>
                      </a:moveTo>
                      <a:cubicBezTo>
                        <a:pt x="163" y="5454"/>
                        <a:pt x="0" y="5658"/>
                        <a:pt x="0" y="5861"/>
                      </a:cubicBezTo>
                      <a:cubicBezTo>
                        <a:pt x="0" y="6065"/>
                        <a:pt x="163" y="6228"/>
                        <a:pt x="366" y="6228"/>
                      </a:cubicBezTo>
                      <a:lnTo>
                        <a:pt x="1953" y="6228"/>
                      </a:lnTo>
                      <a:cubicBezTo>
                        <a:pt x="2157" y="6228"/>
                        <a:pt x="2320" y="6065"/>
                        <a:pt x="2320" y="5861"/>
                      </a:cubicBezTo>
                      <a:cubicBezTo>
                        <a:pt x="2320" y="5658"/>
                        <a:pt x="2157" y="5454"/>
                        <a:pt x="1953" y="5454"/>
                      </a:cubicBezTo>
                      <a:close/>
                      <a:moveTo>
                        <a:pt x="3703" y="5454"/>
                      </a:moveTo>
                      <a:cubicBezTo>
                        <a:pt x="3500" y="5454"/>
                        <a:pt x="3337" y="5658"/>
                        <a:pt x="3337" y="5861"/>
                      </a:cubicBezTo>
                      <a:cubicBezTo>
                        <a:pt x="3337" y="6065"/>
                        <a:pt x="3500" y="6228"/>
                        <a:pt x="3703" y="6228"/>
                      </a:cubicBezTo>
                      <a:lnTo>
                        <a:pt x="7814" y="6228"/>
                      </a:lnTo>
                      <a:cubicBezTo>
                        <a:pt x="8058" y="6228"/>
                        <a:pt x="8221" y="6065"/>
                        <a:pt x="8221" y="5861"/>
                      </a:cubicBezTo>
                      <a:cubicBezTo>
                        <a:pt x="8221" y="5658"/>
                        <a:pt x="8058" y="5454"/>
                        <a:pt x="7814" y="5454"/>
                      </a:cubicBezTo>
                      <a:close/>
                      <a:moveTo>
                        <a:pt x="366" y="7286"/>
                      </a:moveTo>
                      <a:cubicBezTo>
                        <a:pt x="163" y="7286"/>
                        <a:pt x="0" y="7448"/>
                        <a:pt x="0" y="7652"/>
                      </a:cubicBezTo>
                      <a:cubicBezTo>
                        <a:pt x="0" y="7855"/>
                        <a:pt x="163" y="8059"/>
                        <a:pt x="366" y="8059"/>
                      </a:cubicBezTo>
                      <a:lnTo>
                        <a:pt x="1953" y="8059"/>
                      </a:lnTo>
                      <a:cubicBezTo>
                        <a:pt x="2157" y="8059"/>
                        <a:pt x="2320" y="7855"/>
                        <a:pt x="2320" y="7652"/>
                      </a:cubicBezTo>
                      <a:cubicBezTo>
                        <a:pt x="2320" y="7448"/>
                        <a:pt x="2157" y="7286"/>
                        <a:pt x="1953" y="7286"/>
                      </a:cubicBezTo>
                      <a:close/>
                      <a:moveTo>
                        <a:pt x="3703" y="7286"/>
                      </a:moveTo>
                      <a:cubicBezTo>
                        <a:pt x="3500" y="7286"/>
                        <a:pt x="3337" y="7448"/>
                        <a:pt x="3337" y="7652"/>
                      </a:cubicBezTo>
                      <a:cubicBezTo>
                        <a:pt x="3337" y="7855"/>
                        <a:pt x="3500" y="8059"/>
                        <a:pt x="3703" y="8059"/>
                      </a:cubicBezTo>
                      <a:lnTo>
                        <a:pt x="7814" y="8059"/>
                      </a:lnTo>
                      <a:cubicBezTo>
                        <a:pt x="8058" y="8059"/>
                        <a:pt x="8221" y="7855"/>
                        <a:pt x="8221" y="7652"/>
                      </a:cubicBezTo>
                      <a:cubicBezTo>
                        <a:pt x="8221" y="7448"/>
                        <a:pt x="8058" y="7286"/>
                        <a:pt x="7814" y="7286"/>
                      </a:cubicBezTo>
                      <a:close/>
                      <a:moveTo>
                        <a:pt x="14203" y="8791"/>
                      </a:moveTo>
                      <a:cubicBezTo>
                        <a:pt x="13959" y="8791"/>
                        <a:pt x="13756" y="8995"/>
                        <a:pt x="13756" y="9239"/>
                      </a:cubicBezTo>
                      <a:cubicBezTo>
                        <a:pt x="13756" y="9483"/>
                        <a:pt x="13959" y="9687"/>
                        <a:pt x="14203" y="9687"/>
                      </a:cubicBezTo>
                      <a:cubicBezTo>
                        <a:pt x="14447" y="9687"/>
                        <a:pt x="14651" y="9483"/>
                        <a:pt x="14651" y="9239"/>
                      </a:cubicBezTo>
                      <a:cubicBezTo>
                        <a:pt x="14651" y="8995"/>
                        <a:pt x="14447" y="8791"/>
                        <a:pt x="14203" y="8791"/>
                      </a:cubicBezTo>
                      <a:close/>
                      <a:moveTo>
                        <a:pt x="15546" y="8791"/>
                      </a:moveTo>
                      <a:cubicBezTo>
                        <a:pt x="15302" y="8791"/>
                        <a:pt x="15099" y="8995"/>
                        <a:pt x="15099" y="9239"/>
                      </a:cubicBezTo>
                      <a:cubicBezTo>
                        <a:pt x="15099" y="9483"/>
                        <a:pt x="15302" y="9687"/>
                        <a:pt x="15546" y="9687"/>
                      </a:cubicBezTo>
                      <a:cubicBezTo>
                        <a:pt x="15790" y="9687"/>
                        <a:pt x="15994" y="9483"/>
                        <a:pt x="15994" y="9239"/>
                      </a:cubicBezTo>
                      <a:cubicBezTo>
                        <a:pt x="15994" y="8995"/>
                        <a:pt x="15790" y="8791"/>
                        <a:pt x="15546" y="8791"/>
                      </a:cubicBezTo>
                      <a:close/>
                      <a:moveTo>
                        <a:pt x="16889" y="8791"/>
                      </a:moveTo>
                      <a:cubicBezTo>
                        <a:pt x="16645" y="8791"/>
                        <a:pt x="16442" y="8995"/>
                        <a:pt x="16442" y="9239"/>
                      </a:cubicBezTo>
                      <a:cubicBezTo>
                        <a:pt x="16442" y="9483"/>
                        <a:pt x="16645" y="9687"/>
                        <a:pt x="16889" y="9687"/>
                      </a:cubicBezTo>
                      <a:cubicBezTo>
                        <a:pt x="17133" y="9687"/>
                        <a:pt x="17337" y="9483"/>
                        <a:pt x="17337" y="9239"/>
                      </a:cubicBezTo>
                      <a:cubicBezTo>
                        <a:pt x="17337" y="8995"/>
                        <a:pt x="17133" y="8791"/>
                        <a:pt x="16889" y="8791"/>
                      </a:cubicBezTo>
                      <a:close/>
                      <a:moveTo>
                        <a:pt x="18232" y="8791"/>
                      </a:moveTo>
                      <a:cubicBezTo>
                        <a:pt x="17988" y="8791"/>
                        <a:pt x="17785" y="8995"/>
                        <a:pt x="17785" y="9239"/>
                      </a:cubicBezTo>
                      <a:cubicBezTo>
                        <a:pt x="17785" y="9483"/>
                        <a:pt x="17988" y="9687"/>
                        <a:pt x="18232" y="9687"/>
                      </a:cubicBezTo>
                      <a:cubicBezTo>
                        <a:pt x="18476" y="9687"/>
                        <a:pt x="18680" y="9483"/>
                        <a:pt x="18680" y="9239"/>
                      </a:cubicBezTo>
                      <a:cubicBezTo>
                        <a:pt x="18680" y="8995"/>
                        <a:pt x="18476" y="8791"/>
                        <a:pt x="18232" y="8791"/>
                      </a:cubicBezTo>
                      <a:close/>
                      <a:moveTo>
                        <a:pt x="19575" y="8791"/>
                      </a:moveTo>
                      <a:cubicBezTo>
                        <a:pt x="19331" y="8791"/>
                        <a:pt x="19128" y="8995"/>
                        <a:pt x="19128" y="9239"/>
                      </a:cubicBezTo>
                      <a:cubicBezTo>
                        <a:pt x="19128" y="9483"/>
                        <a:pt x="19331" y="9687"/>
                        <a:pt x="19575" y="9687"/>
                      </a:cubicBezTo>
                      <a:cubicBezTo>
                        <a:pt x="19819" y="9687"/>
                        <a:pt x="20023" y="9483"/>
                        <a:pt x="20023" y="9239"/>
                      </a:cubicBezTo>
                      <a:cubicBezTo>
                        <a:pt x="20023" y="8995"/>
                        <a:pt x="19819" y="8791"/>
                        <a:pt x="19575" y="8791"/>
                      </a:cubicBezTo>
                      <a:close/>
                      <a:moveTo>
                        <a:pt x="20918" y="8791"/>
                      </a:moveTo>
                      <a:cubicBezTo>
                        <a:pt x="20674" y="8791"/>
                        <a:pt x="20471" y="8995"/>
                        <a:pt x="20471" y="9239"/>
                      </a:cubicBezTo>
                      <a:cubicBezTo>
                        <a:pt x="20471" y="9483"/>
                        <a:pt x="20674" y="9687"/>
                        <a:pt x="20918" y="9687"/>
                      </a:cubicBezTo>
                      <a:cubicBezTo>
                        <a:pt x="21162" y="9687"/>
                        <a:pt x="21366" y="9483"/>
                        <a:pt x="21366" y="9239"/>
                      </a:cubicBezTo>
                      <a:cubicBezTo>
                        <a:pt x="21366" y="8995"/>
                        <a:pt x="21162" y="8791"/>
                        <a:pt x="20918" y="8791"/>
                      </a:cubicBezTo>
                      <a:close/>
                      <a:moveTo>
                        <a:pt x="366" y="9076"/>
                      </a:moveTo>
                      <a:cubicBezTo>
                        <a:pt x="163" y="9076"/>
                        <a:pt x="0" y="9239"/>
                        <a:pt x="0" y="9443"/>
                      </a:cubicBezTo>
                      <a:cubicBezTo>
                        <a:pt x="0" y="9646"/>
                        <a:pt x="163" y="9850"/>
                        <a:pt x="366" y="9850"/>
                      </a:cubicBezTo>
                      <a:lnTo>
                        <a:pt x="1953" y="9850"/>
                      </a:lnTo>
                      <a:cubicBezTo>
                        <a:pt x="2157" y="9850"/>
                        <a:pt x="2320" y="9646"/>
                        <a:pt x="2320" y="9443"/>
                      </a:cubicBezTo>
                      <a:cubicBezTo>
                        <a:pt x="2320" y="9239"/>
                        <a:pt x="2157" y="9076"/>
                        <a:pt x="1953" y="9076"/>
                      </a:cubicBezTo>
                      <a:close/>
                      <a:moveTo>
                        <a:pt x="8628" y="9076"/>
                      </a:moveTo>
                      <a:cubicBezTo>
                        <a:pt x="8424" y="9076"/>
                        <a:pt x="8262" y="9239"/>
                        <a:pt x="8262" y="9443"/>
                      </a:cubicBezTo>
                      <a:cubicBezTo>
                        <a:pt x="8262" y="9646"/>
                        <a:pt x="8424" y="9850"/>
                        <a:pt x="8628" y="9850"/>
                      </a:cubicBezTo>
                      <a:lnTo>
                        <a:pt x="12779" y="9850"/>
                      </a:lnTo>
                      <a:cubicBezTo>
                        <a:pt x="12982" y="9850"/>
                        <a:pt x="13145" y="9646"/>
                        <a:pt x="13145" y="9443"/>
                      </a:cubicBezTo>
                      <a:cubicBezTo>
                        <a:pt x="13145" y="9239"/>
                        <a:pt x="12982" y="9076"/>
                        <a:pt x="12779" y="9076"/>
                      </a:cubicBezTo>
                      <a:close/>
                      <a:moveTo>
                        <a:pt x="366" y="10867"/>
                      </a:moveTo>
                      <a:cubicBezTo>
                        <a:pt x="163" y="10867"/>
                        <a:pt x="0" y="11030"/>
                        <a:pt x="0" y="11233"/>
                      </a:cubicBezTo>
                      <a:cubicBezTo>
                        <a:pt x="0" y="11478"/>
                        <a:pt x="163" y="11640"/>
                        <a:pt x="366" y="11640"/>
                      </a:cubicBezTo>
                      <a:lnTo>
                        <a:pt x="1953" y="11640"/>
                      </a:lnTo>
                      <a:cubicBezTo>
                        <a:pt x="2157" y="11640"/>
                        <a:pt x="2320" y="11478"/>
                        <a:pt x="2320" y="11233"/>
                      </a:cubicBezTo>
                      <a:cubicBezTo>
                        <a:pt x="2320" y="11030"/>
                        <a:pt x="2157" y="10867"/>
                        <a:pt x="1953" y="10867"/>
                      </a:cubicBezTo>
                      <a:close/>
                      <a:moveTo>
                        <a:pt x="8628" y="10867"/>
                      </a:moveTo>
                      <a:cubicBezTo>
                        <a:pt x="8424" y="10867"/>
                        <a:pt x="8262" y="11030"/>
                        <a:pt x="8262" y="11233"/>
                      </a:cubicBezTo>
                      <a:cubicBezTo>
                        <a:pt x="8262" y="11478"/>
                        <a:pt x="8424" y="11640"/>
                        <a:pt x="8628" y="11640"/>
                      </a:cubicBezTo>
                      <a:lnTo>
                        <a:pt x="12779" y="11640"/>
                      </a:lnTo>
                      <a:cubicBezTo>
                        <a:pt x="12982" y="11640"/>
                        <a:pt x="13145" y="11478"/>
                        <a:pt x="13145" y="11233"/>
                      </a:cubicBezTo>
                      <a:cubicBezTo>
                        <a:pt x="13145" y="11030"/>
                        <a:pt x="12982" y="10867"/>
                        <a:pt x="12779" y="10867"/>
                      </a:cubicBezTo>
                      <a:close/>
                      <a:moveTo>
                        <a:pt x="14203" y="12495"/>
                      </a:moveTo>
                      <a:cubicBezTo>
                        <a:pt x="13959" y="12495"/>
                        <a:pt x="13756" y="12698"/>
                        <a:pt x="13756" y="12943"/>
                      </a:cubicBezTo>
                      <a:cubicBezTo>
                        <a:pt x="13756" y="13187"/>
                        <a:pt x="13959" y="13390"/>
                        <a:pt x="14203" y="13390"/>
                      </a:cubicBezTo>
                      <a:cubicBezTo>
                        <a:pt x="14447" y="13390"/>
                        <a:pt x="14651" y="13187"/>
                        <a:pt x="14651" y="12943"/>
                      </a:cubicBezTo>
                      <a:cubicBezTo>
                        <a:pt x="14651" y="12698"/>
                        <a:pt x="14447" y="12495"/>
                        <a:pt x="14203" y="12495"/>
                      </a:cubicBezTo>
                      <a:close/>
                      <a:moveTo>
                        <a:pt x="15546" y="12495"/>
                      </a:moveTo>
                      <a:cubicBezTo>
                        <a:pt x="15302" y="12495"/>
                        <a:pt x="15099" y="12698"/>
                        <a:pt x="15099" y="12943"/>
                      </a:cubicBezTo>
                      <a:cubicBezTo>
                        <a:pt x="15099" y="13187"/>
                        <a:pt x="15302" y="13390"/>
                        <a:pt x="15546" y="13390"/>
                      </a:cubicBezTo>
                      <a:cubicBezTo>
                        <a:pt x="15790" y="13390"/>
                        <a:pt x="15994" y="13187"/>
                        <a:pt x="15994" y="12943"/>
                      </a:cubicBezTo>
                      <a:cubicBezTo>
                        <a:pt x="15994" y="12698"/>
                        <a:pt x="15790" y="12495"/>
                        <a:pt x="15546" y="12495"/>
                      </a:cubicBezTo>
                      <a:close/>
                      <a:moveTo>
                        <a:pt x="16889" y="12495"/>
                      </a:moveTo>
                      <a:cubicBezTo>
                        <a:pt x="16645" y="12495"/>
                        <a:pt x="16442" y="12698"/>
                        <a:pt x="16442" y="12943"/>
                      </a:cubicBezTo>
                      <a:cubicBezTo>
                        <a:pt x="16442" y="13187"/>
                        <a:pt x="16645" y="13390"/>
                        <a:pt x="16889" y="13390"/>
                      </a:cubicBezTo>
                      <a:cubicBezTo>
                        <a:pt x="17133" y="13390"/>
                        <a:pt x="17337" y="13187"/>
                        <a:pt x="17337" y="12943"/>
                      </a:cubicBezTo>
                      <a:cubicBezTo>
                        <a:pt x="17337" y="12698"/>
                        <a:pt x="17133" y="12495"/>
                        <a:pt x="16889" y="12495"/>
                      </a:cubicBezTo>
                      <a:close/>
                      <a:moveTo>
                        <a:pt x="18232" y="12495"/>
                      </a:moveTo>
                      <a:cubicBezTo>
                        <a:pt x="17988" y="12495"/>
                        <a:pt x="17785" y="12698"/>
                        <a:pt x="17785" y="12943"/>
                      </a:cubicBezTo>
                      <a:cubicBezTo>
                        <a:pt x="17785" y="13187"/>
                        <a:pt x="17988" y="13390"/>
                        <a:pt x="18232" y="13390"/>
                      </a:cubicBezTo>
                      <a:cubicBezTo>
                        <a:pt x="18476" y="13390"/>
                        <a:pt x="18680" y="13187"/>
                        <a:pt x="18680" y="12943"/>
                      </a:cubicBezTo>
                      <a:cubicBezTo>
                        <a:pt x="18680" y="12698"/>
                        <a:pt x="18476" y="12495"/>
                        <a:pt x="18232" y="12495"/>
                      </a:cubicBezTo>
                      <a:close/>
                      <a:moveTo>
                        <a:pt x="19575" y="12495"/>
                      </a:moveTo>
                      <a:cubicBezTo>
                        <a:pt x="19331" y="12495"/>
                        <a:pt x="19128" y="12698"/>
                        <a:pt x="19128" y="12943"/>
                      </a:cubicBezTo>
                      <a:cubicBezTo>
                        <a:pt x="19128" y="13187"/>
                        <a:pt x="19331" y="13390"/>
                        <a:pt x="19575" y="13390"/>
                      </a:cubicBezTo>
                      <a:cubicBezTo>
                        <a:pt x="19819" y="13390"/>
                        <a:pt x="20023" y="13187"/>
                        <a:pt x="20023" y="12943"/>
                      </a:cubicBezTo>
                      <a:cubicBezTo>
                        <a:pt x="20023" y="12698"/>
                        <a:pt x="19819" y="12495"/>
                        <a:pt x="19575" y="12495"/>
                      </a:cubicBezTo>
                      <a:close/>
                      <a:moveTo>
                        <a:pt x="20918" y="12495"/>
                      </a:moveTo>
                      <a:cubicBezTo>
                        <a:pt x="20674" y="12495"/>
                        <a:pt x="20471" y="12698"/>
                        <a:pt x="20471" y="12943"/>
                      </a:cubicBezTo>
                      <a:cubicBezTo>
                        <a:pt x="20471" y="13187"/>
                        <a:pt x="20674" y="13390"/>
                        <a:pt x="20918" y="13390"/>
                      </a:cubicBezTo>
                      <a:cubicBezTo>
                        <a:pt x="21162" y="13390"/>
                        <a:pt x="21366" y="13187"/>
                        <a:pt x="21366" y="12943"/>
                      </a:cubicBezTo>
                      <a:cubicBezTo>
                        <a:pt x="21366" y="12698"/>
                        <a:pt x="21162" y="12495"/>
                        <a:pt x="20918" y="12495"/>
                      </a:cubicBezTo>
                      <a:close/>
                      <a:moveTo>
                        <a:pt x="366" y="12658"/>
                      </a:moveTo>
                      <a:cubicBezTo>
                        <a:pt x="163" y="12658"/>
                        <a:pt x="0" y="12821"/>
                        <a:pt x="0" y="13065"/>
                      </a:cubicBezTo>
                      <a:cubicBezTo>
                        <a:pt x="0" y="13268"/>
                        <a:pt x="163" y="13431"/>
                        <a:pt x="366" y="13431"/>
                      </a:cubicBezTo>
                      <a:lnTo>
                        <a:pt x="1953" y="13431"/>
                      </a:lnTo>
                      <a:cubicBezTo>
                        <a:pt x="2157" y="13431"/>
                        <a:pt x="2320" y="13268"/>
                        <a:pt x="2320" y="13065"/>
                      </a:cubicBezTo>
                      <a:cubicBezTo>
                        <a:pt x="2320" y="12821"/>
                        <a:pt x="2157" y="12658"/>
                        <a:pt x="1953" y="12658"/>
                      </a:cubicBezTo>
                      <a:close/>
                      <a:moveTo>
                        <a:pt x="8628" y="12658"/>
                      </a:moveTo>
                      <a:cubicBezTo>
                        <a:pt x="8424" y="12658"/>
                        <a:pt x="8262" y="12821"/>
                        <a:pt x="8262" y="13065"/>
                      </a:cubicBezTo>
                      <a:cubicBezTo>
                        <a:pt x="8262" y="13268"/>
                        <a:pt x="8424" y="13431"/>
                        <a:pt x="8628" y="13431"/>
                      </a:cubicBezTo>
                      <a:lnTo>
                        <a:pt x="12779" y="13431"/>
                      </a:lnTo>
                      <a:cubicBezTo>
                        <a:pt x="12982" y="13431"/>
                        <a:pt x="13145" y="13268"/>
                        <a:pt x="13145" y="13065"/>
                      </a:cubicBezTo>
                      <a:cubicBezTo>
                        <a:pt x="13145" y="12821"/>
                        <a:pt x="12982" y="12658"/>
                        <a:pt x="12779" y="126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1797;p35">
                  <a:extLst>
                    <a:ext uri="{FF2B5EF4-FFF2-40B4-BE49-F238E27FC236}">
                      <a16:creationId xmlns:a16="http://schemas.microsoft.com/office/drawing/2014/main" id="{50B8DB34-3177-E3FF-B030-08DEE661D196}"/>
                    </a:ext>
                  </a:extLst>
                </p:cNvPr>
                <p:cNvSpPr/>
                <p:nvPr/>
              </p:nvSpPr>
              <p:spPr>
                <a:xfrm>
                  <a:off x="4506925" y="3313800"/>
                  <a:ext cx="534150" cy="3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6" h="13391" extrusionOk="0">
                      <a:moveTo>
                        <a:pt x="366" y="41"/>
                      </a:moveTo>
                      <a:cubicBezTo>
                        <a:pt x="163" y="41"/>
                        <a:pt x="0" y="204"/>
                        <a:pt x="0" y="448"/>
                      </a:cubicBezTo>
                      <a:cubicBezTo>
                        <a:pt x="0" y="652"/>
                        <a:pt x="163" y="815"/>
                        <a:pt x="366" y="815"/>
                      </a:cubicBezTo>
                      <a:lnTo>
                        <a:pt x="1953" y="815"/>
                      </a:lnTo>
                      <a:cubicBezTo>
                        <a:pt x="2157" y="815"/>
                        <a:pt x="2320" y="652"/>
                        <a:pt x="2320" y="448"/>
                      </a:cubicBezTo>
                      <a:cubicBezTo>
                        <a:pt x="2320" y="204"/>
                        <a:pt x="2157" y="41"/>
                        <a:pt x="1953" y="41"/>
                      </a:cubicBezTo>
                      <a:close/>
                      <a:moveTo>
                        <a:pt x="3703" y="41"/>
                      </a:moveTo>
                      <a:cubicBezTo>
                        <a:pt x="3500" y="41"/>
                        <a:pt x="3337" y="204"/>
                        <a:pt x="3337" y="448"/>
                      </a:cubicBezTo>
                      <a:cubicBezTo>
                        <a:pt x="3337" y="652"/>
                        <a:pt x="3500" y="815"/>
                        <a:pt x="3703" y="815"/>
                      </a:cubicBezTo>
                      <a:lnTo>
                        <a:pt x="7814" y="815"/>
                      </a:lnTo>
                      <a:cubicBezTo>
                        <a:pt x="8058" y="815"/>
                        <a:pt x="8221" y="652"/>
                        <a:pt x="8221" y="448"/>
                      </a:cubicBezTo>
                      <a:cubicBezTo>
                        <a:pt x="8221" y="204"/>
                        <a:pt x="8058" y="41"/>
                        <a:pt x="7814" y="41"/>
                      </a:cubicBezTo>
                      <a:close/>
                      <a:moveTo>
                        <a:pt x="9605" y="1"/>
                      </a:moveTo>
                      <a:cubicBezTo>
                        <a:pt x="9320" y="1"/>
                        <a:pt x="9157" y="204"/>
                        <a:pt x="9157" y="448"/>
                      </a:cubicBezTo>
                      <a:cubicBezTo>
                        <a:pt x="9157" y="693"/>
                        <a:pt x="9320" y="896"/>
                        <a:pt x="9605" y="896"/>
                      </a:cubicBezTo>
                      <a:cubicBezTo>
                        <a:pt x="9849" y="896"/>
                        <a:pt x="10052" y="693"/>
                        <a:pt x="10052" y="448"/>
                      </a:cubicBezTo>
                      <a:cubicBezTo>
                        <a:pt x="10052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3" y="1"/>
                        <a:pt x="10500" y="204"/>
                        <a:pt x="10500" y="448"/>
                      </a:cubicBezTo>
                      <a:cubicBezTo>
                        <a:pt x="10500" y="693"/>
                        <a:pt x="10703" y="896"/>
                        <a:pt x="10948" y="896"/>
                      </a:cubicBezTo>
                      <a:cubicBezTo>
                        <a:pt x="11192" y="896"/>
                        <a:pt x="11395" y="693"/>
                        <a:pt x="11395" y="448"/>
                      </a:cubicBezTo>
                      <a:cubicBezTo>
                        <a:pt x="11395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6" y="1"/>
                        <a:pt x="11843" y="204"/>
                        <a:pt x="11843" y="448"/>
                      </a:cubicBezTo>
                      <a:cubicBezTo>
                        <a:pt x="11843" y="693"/>
                        <a:pt x="12046" y="896"/>
                        <a:pt x="12291" y="896"/>
                      </a:cubicBezTo>
                      <a:cubicBezTo>
                        <a:pt x="12535" y="896"/>
                        <a:pt x="12738" y="693"/>
                        <a:pt x="12738" y="448"/>
                      </a:cubicBezTo>
                      <a:cubicBezTo>
                        <a:pt x="12738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89" y="1"/>
                        <a:pt x="13186" y="204"/>
                        <a:pt x="13186" y="448"/>
                      </a:cubicBezTo>
                      <a:cubicBezTo>
                        <a:pt x="13186" y="693"/>
                        <a:pt x="13389" y="896"/>
                        <a:pt x="13634" y="896"/>
                      </a:cubicBezTo>
                      <a:cubicBezTo>
                        <a:pt x="13878" y="896"/>
                        <a:pt x="14081" y="693"/>
                        <a:pt x="14081" y="448"/>
                      </a:cubicBezTo>
                      <a:cubicBezTo>
                        <a:pt x="14081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2" y="1"/>
                        <a:pt x="14529" y="204"/>
                        <a:pt x="14529" y="448"/>
                      </a:cubicBezTo>
                      <a:cubicBezTo>
                        <a:pt x="14529" y="693"/>
                        <a:pt x="14732" y="896"/>
                        <a:pt x="14977" y="896"/>
                      </a:cubicBezTo>
                      <a:cubicBezTo>
                        <a:pt x="15221" y="896"/>
                        <a:pt x="15424" y="693"/>
                        <a:pt x="15424" y="448"/>
                      </a:cubicBezTo>
                      <a:cubicBezTo>
                        <a:pt x="15424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5" y="1"/>
                        <a:pt x="15872" y="204"/>
                        <a:pt x="15872" y="448"/>
                      </a:cubicBezTo>
                      <a:cubicBezTo>
                        <a:pt x="15872" y="693"/>
                        <a:pt x="16075" y="896"/>
                        <a:pt x="16320" y="896"/>
                      </a:cubicBezTo>
                      <a:cubicBezTo>
                        <a:pt x="16564" y="896"/>
                        <a:pt x="16767" y="693"/>
                        <a:pt x="16767" y="448"/>
                      </a:cubicBezTo>
                      <a:cubicBezTo>
                        <a:pt x="16767" y="204"/>
                        <a:pt x="16564" y="1"/>
                        <a:pt x="16320" y="1"/>
                      </a:cubicBezTo>
                      <a:close/>
                      <a:moveTo>
                        <a:pt x="366" y="1832"/>
                      </a:moveTo>
                      <a:cubicBezTo>
                        <a:pt x="163" y="1832"/>
                        <a:pt x="0" y="2036"/>
                        <a:pt x="0" y="2239"/>
                      </a:cubicBezTo>
                      <a:cubicBezTo>
                        <a:pt x="0" y="2443"/>
                        <a:pt x="163" y="2605"/>
                        <a:pt x="366" y="2605"/>
                      </a:cubicBezTo>
                      <a:lnTo>
                        <a:pt x="1953" y="2605"/>
                      </a:lnTo>
                      <a:cubicBezTo>
                        <a:pt x="2157" y="2605"/>
                        <a:pt x="2320" y="2443"/>
                        <a:pt x="2320" y="2239"/>
                      </a:cubicBezTo>
                      <a:cubicBezTo>
                        <a:pt x="2320" y="2036"/>
                        <a:pt x="2157" y="1832"/>
                        <a:pt x="1953" y="1832"/>
                      </a:cubicBezTo>
                      <a:close/>
                      <a:moveTo>
                        <a:pt x="3703" y="1832"/>
                      </a:moveTo>
                      <a:cubicBezTo>
                        <a:pt x="3500" y="1832"/>
                        <a:pt x="3337" y="2036"/>
                        <a:pt x="3337" y="2239"/>
                      </a:cubicBezTo>
                      <a:cubicBezTo>
                        <a:pt x="3337" y="2443"/>
                        <a:pt x="3500" y="2605"/>
                        <a:pt x="3703" y="2605"/>
                      </a:cubicBezTo>
                      <a:lnTo>
                        <a:pt x="7814" y="2605"/>
                      </a:lnTo>
                      <a:cubicBezTo>
                        <a:pt x="8058" y="2605"/>
                        <a:pt x="8221" y="2443"/>
                        <a:pt x="8221" y="2239"/>
                      </a:cubicBezTo>
                      <a:cubicBezTo>
                        <a:pt x="8221" y="2036"/>
                        <a:pt x="8058" y="1832"/>
                        <a:pt x="7814" y="1832"/>
                      </a:cubicBezTo>
                      <a:close/>
                      <a:moveTo>
                        <a:pt x="366" y="3663"/>
                      </a:moveTo>
                      <a:cubicBezTo>
                        <a:pt x="163" y="3663"/>
                        <a:pt x="0" y="3826"/>
                        <a:pt x="0" y="4030"/>
                      </a:cubicBezTo>
                      <a:cubicBezTo>
                        <a:pt x="0" y="4233"/>
                        <a:pt x="163" y="4437"/>
                        <a:pt x="366" y="4437"/>
                      </a:cubicBezTo>
                      <a:lnTo>
                        <a:pt x="1953" y="4437"/>
                      </a:lnTo>
                      <a:cubicBezTo>
                        <a:pt x="2157" y="4437"/>
                        <a:pt x="2320" y="4233"/>
                        <a:pt x="2320" y="4030"/>
                      </a:cubicBezTo>
                      <a:cubicBezTo>
                        <a:pt x="2320" y="3826"/>
                        <a:pt x="2157" y="3663"/>
                        <a:pt x="1953" y="3663"/>
                      </a:cubicBezTo>
                      <a:close/>
                      <a:moveTo>
                        <a:pt x="3703" y="3663"/>
                      </a:moveTo>
                      <a:cubicBezTo>
                        <a:pt x="3500" y="3663"/>
                        <a:pt x="3337" y="3826"/>
                        <a:pt x="3337" y="4030"/>
                      </a:cubicBezTo>
                      <a:cubicBezTo>
                        <a:pt x="3337" y="4233"/>
                        <a:pt x="3500" y="4437"/>
                        <a:pt x="3703" y="4437"/>
                      </a:cubicBezTo>
                      <a:lnTo>
                        <a:pt x="7814" y="4437"/>
                      </a:lnTo>
                      <a:cubicBezTo>
                        <a:pt x="8058" y="4437"/>
                        <a:pt x="8221" y="4233"/>
                        <a:pt x="8221" y="4030"/>
                      </a:cubicBezTo>
                      <a:cubicBezTo>
                        <a:pt x="8221" y="3826"/>
                        <a:pt x="8058" y="3663"/>
                        <a:pt x="7814" y="3663"/>
                      </a:cubicBezTo>
                      <a:close/>
                      <a:moveTo>
                        <a:pt x="9605" y="3582"/>
                      </a:moveTo>
                      <a:cubicBezTo>
                        <a:pt x="9320" y="3582"/>
                        <a:pt x="9157" y="3786"/>
                        <a:pt x="9157" y="4030"/>
                      </a:cubicBezTo>
                      <a:cubicBezTo>
                        <a:pt x="9157" y="4274"/>
                        <a:pt x="9320" y="4477"/>
                        <a:pt x="9605" y="4477"/>
                      </a:cubicBezTo>
                      <a:cubicBezTo>
                        <a:pt x="9849" y="4477"/>
                        <a:pt x="10052" y="4274"/>
                        <a:pt x="10052" y="4030"/>
                      </a:cubicBezTo>
                      <a:cubicBezTo>
                        <a:pt x="10052" y="3786"/>
                        <a:pt x="9849" y="3582"/>
                        <a:pt x="9605" y="3582"/>
                      </a:cubicBezTo>
                      <a:close/>
                      <a:moveTo>
                        <a:pt x="10948" y="3582"/>
                      </a:moveTo>
                      <a:cubicBezTo>
                        <a:pt x="10703" y="3582"/>
                        <a:pt x="10500" y="3786"/>
                        <a:pt x="10500" y="4030"/>
                      </a:cubicBezTo>
                      <a:cubicBezTo>
                        <a:pt x="10500" y="4274"/>
                        <a:pt x="10703" y="4477"/>
                        <a:pt x="10948" y="4477"/>
                      </a:cubicBezTo>
                      <a:cubicBezTo>
                        <a:pt x="11192" y="4477"/>
                        <a:pt x="11395" y="4274"/>
                        <a:pt x="11395" y="4030"/>
                      </a:cubicBezTo>
                      <a:cubicBezTo>
                        <a:pt x="11395" y="3786"/>
                        <a:pt x="11192" y="3582"/>
                        <a:pt x="10948" y="3582"/>
                      </a:cubicBezTo>
                      <a:close/>
                      <a:moveTo>
                        <a:pt x="12291" y="3582"/>
                      </a:moveTo>
                      <a:cubicBezTo>
                        <a:pt x="12046" y="3582"/>
                        <a:pt x="11843" y="3786"/>
                        <a:pt x="11843" y="4030"/>
                      </a:cubicBezTo>
                      <a:cubicBezTo>
                        <a:pt x="11843" y="4274"/>
                        <a:pt x="12046" y="4477"/>
                        <a:pt x="12291" y="4477"/>
                      </a:cubicBezTo>
                      <a:cubicBezTo>
                        <a:pt x="12535" y="4477"/>
                        <a:pt x="12738" y="4274"/>
                        <a:pt x="12738" y="4030"/>
                      </a:cubicBezTo>
                      <a:cubicBezTo>
                        <a:pt x="12738" y="3786"/>
                        <a:pt x="12535" y="3582"/>
                        <a:pt x="12291" y="3582"/>
                      </a:cubicBezTo>
                      <a:close/>
                      <a:moveTo>
                        <a:pt x="13634" y="3582"/>
                      </a:moveTo>
                      <a:cubicBezTo>
                        <a:pt x="13389" y="3582"/>
                        <a:pt x="13186" y="3786"/>
                        <a:pt x="13186" y="4030"/>
                      </a:cubicBezTo>
                      <a:cubicBezTo>
                        <a:pt x="13186" y="4274"/>
                        <a:pt x="13389" y="4477"/>
                        <a:pt x="13634" y="4477"/>
                      </a:cubicBezTo>
                      <a:cubicBezTo>
                        <a:pt x="13878" y="4477"/>
                        <a:pt x="14081" y="4274"/>
                        <a:pt x="14081" y="4030"/>
                      </a:cubicBezTo>
                      <a:cubicBezTo>
                        <a:pt x="14081" y="3786"/>
                        <a:pt x="13878" y="3582"/>
                        <a:pt x="13634" y="3582"/>
                      </a:cubicBezTo>
                      <a:close/>
                      <a:moveTo>
                        <a:pt x="14977" y="3582"/>
                      </a:moveTo>
                      <a:cubicBezTo>
                        <a:pt x="14732" y="3582"/>
                        <a:pt x="14529" y="3786"/>
                        <a:pt x="14529" y="4030"/>
                      </a:cubicBezTo>
                      <a:cubicBezTo>
                        <a:pt x="14529" y="4274"/>
                        <a:pt x="14732" y="4477"/>
                        <a:pt x="14977" y="4477"/>
                      </a:cubicBezTo>
                      <a:cubicBezTo>
                        <a:pt x="15221" y="4477"/>
                        <a:pt x="15424" y="4274"/>
                        <a:pt x="15424" y="4030"/>
                      </a:cubicBezTo>
                      <a:cubicBezTo>
                        <a:pt x="15424" y="3786"/>
                        <a:pt x="15221" y="3582"/>
                        <a:pt x="14977" y="3582"/>
                      </a:cubicBezTo>
                      <a:close/>
                      <a:moveTo>
                        <a:pt x="16320" y="3582"/>
                      </a:moveTo>
                      <a:cubicBezTo>
                        <a:pt x="16075" y="3582"/>
                        <a:pt x="15872" y="3786"/>
                        <a:pt x="15872" y="4030"/>
                      </a:cubicBezTo>
                      <a:cubicBezTo>
                        <a:pt x="15872" y="4274"/>
                        <a:pt x="16075" y="4477"/>
                        <a:pt x="16320" y="4477"/>
                      </a:cubicBezTo>
                      <a:cubicBezTo>
                        <a:pt x="16564" y="4477"/>
                        <a:pt x="16767" y="4274"/>
                        <a:pt x="16767" y="4030"/>
                      </a:cubicBezTo>
                      <a:cubicBezTo>
                        <a:pt x="16767" y="3786"/>
                        <a:pt x="16564" y="3582"/>
                        <a:pt x="16320" y="3582"/>
                      </a:cubicBezTo>
                      <a:close/>
                      <a:moveTo>
                        <a:pt x="366" y="5454"/>
                      </a:moveTo>
                      <a:cubicBezTo>
                        <a:pt x="163" y="5454"/>
                        <a:pt x="0" y="5617"/>
                        <a:pt x="0" y="5820"/>
                      </a:cubicBezTo>
                      <a:cubicBezTo>
                        <a:pt x="0" y="6024"/>
                        <a:pt x="163" y="6227"/>
                        <a:pt x="366" y="6227"/>
                      </a:cubicBezTo>
                      <a:lnTo>
                        <a:pt x="1953" y="6227"/>
                      </a:lnTo>
                      <a:cubicBezTo>
                        <a:pt x="2157" y="6227"/>
                        <a:pt x="2320" y="6024"/>
                        <a:pt x="2320" y="5820"/>
                      </a:cubicBezTo>
                      <a:cubicBezTo>
                        <a:pt x="2320" y="5617"/>
                        <a:pt x="2157" y="5454"/>
                        <a:pt x="1953" y="5454"/>
                      </a:cubicBezTo>
                      <a:close/>
                      <a:moveTo>
                        <a:pt x="3703" y="5454"/>
                      </a:moveTo>
                      <a:cubicBezTo>
                        <a:pt x="3500" y="5454"/>
                        <a:pt x="3337" y="5617"/>
                        <a:pt x="3337" y="5820"/>
                      </a:cubicBezTo>
                      <a:cubicBezTo>
                        <a:pt x="3337" y="6024"/>
                        <a:pt x="3500" y="6227"/>
                        <a:pt x="3703" y="6227"/>
                      </a:cubicBezTo>
                      <a:lnTo>
                        <a:pt x="7814" y="6227"/>
                      </a:lnTo>
                      <a:cubicBezTo>
                        <a:pt x="8058" y="6227"/>
                        <a:pt x="8221" y="6024"/>
                        <a:pt x="8221" y="5820"/>
                      </a:cubicBezTo>
                      <a:cubicBezTo>
                        <a:pt x="8221" y="5617"/>
                        <a:pt x="8058" y="5454"/>
                        <a:pt x="7814" y="5454"/>
                      </a:cubicBezTo>
                      <a:close/>
                      <a:moveTo>
                        <a:pt x="366" y="7245"/>
                      </a:moveTo>
                      <a:cubicBezTo>
                        <a:pt x="163" y="7245"/>
                        <a:pt x="0" y="7408"/>
                        <a:pt x="0" y="7611"/>
                      </a:cubicBezTo>
                      <a:cubicBezTo>
                        <a:pt x="0" y="7855"/>
                        <a:pt x="163" y="8018"/>
                        <a:pt x="366" y="8018"/>
                      </a:cubicBezTo>
                      <a:lnTo>
                        <a:pt x="1953" y="8018"/>
                      </a:lnTo>
                      <a:cubicBezTo>
                        <a:pt x="2157" y="8018"/>
                        <a:pt x="2320" y="7855"/>
                        <a:pt x="2320" y="7611"/>
                      </a:cubicBezTo>
                      <a:cubicBezTo>
                        <a:pt x="2320" y="7408"/>
                        <a:pt x="2157" y="7245"/>
                        <a:pt x="1953" y="7245"/>
                      </a:cubicBezTo>
                      <a:close/>
                      <a:moveTo>
                        <a:pt x="3703" y="7245"/>
                      </a:moveTo>
                      <a:cubicBezTo>
                        <a:pt x="3500" y="7245"/>
                        <a:pt x="3337" y="7408"/>
                        <a:pt x="3337" y="7611"/>
                      </a:cubicBezTo>
                      <a:cubicBezTo>
                        <a:pt x="3337" y="7855"/>
                        <a:pt x="3500" y="8018"/>
                        <a:pt x="3703" y="8018"/>
                      </a:cubicBezTo>
                      <a:lnTo>
                        <a:pt x="7814" y="8018"/>
                      </a:lnTo>
                      <a:cubicBezTo>
                        <a:pt x="8058" y="8018"/>
                        <a:pt x="8221" y="7855"/>
                        <a:pt x="8221" y="7611"/>
                      </a:cubicBezTo>
                      <a:cubicBezTo>
                        <a:pt x="8221" y="7408"/>
                        <a:pt x="8058" y="7245"/>
                        <a:pt x="7814" y="7245"/>
                      </a:cubicBezTo>
                      <a:close/>
                      <a:moveTo>
                        <a:pt x="14203" y="8751"/>
                      </a:moveTo>
                      <a:cubicBezTo>
                        <a:pt x="13959" y="8751"/>
                        <a:pt x="13756" y="8954"/>
                        <a:pt x="13756" y="9198"/>
                      </a:cubicBezTo>
                      <a:cubicBezTo>
                        <a:pt x="13756" y="9442"/>
                        <a:pt x="13959" y="9646"/>
                        <a:pt x="14203" y="9646"/>
                      </a:cubicBezTo>
                      <a:cubicBezTo>
                        <a:pt x="14447" y="9646"/>
                        <a:pt x="14651" y="9442"/>
                        <a:pt x="14651" y="9198"/>
                      </a:cubicBezTo>
                      <a:cubicBezTo>
                        <a:pt x="14651" y="8954"/>
                        <a:pt x="14447" y="8751"/>
                        <a:pt x="14203" y="8751"/>
                      </a:cubicBezTo>
                      <a:close/>
                      <a:moveTo>
                        <a:pt x="15546" y="8751"/>
                      </a:moveTo>
                      <a:cubicBezTo>
                        <a:pt x="15302" y="8751"/>
                        <a:pt x="15099" y="8954"/>
                        <a:pt x="15099" y="9198"/>
                      </a:cubicBezTo>
                      <a:cubicBezTo>
                        <a:pt x="15099" y="9442"/>
                        <a:pt x="15302" y="9646"/>
                        <a:pt x="15546" y="9646"/>
                      </a:cubicBezTo>
                      <a:cubicBezTo>
                        <a:pt x="15790" y="9646"/>
                        <a:pt x="15994" y="9442"/>
                        <a:pt x="15994" y="9198"/>
                      </a:cubicBezTo>
                      <a:cubicBezTo>
                        <a:pt x="15994" y="8954"/>
                        <a:pt x="15790" y="8751"/>
                        <a:pt x="15546" y="8751"/>
                      </a:cubicBezTo>
                      <a:close/>
                      <a:moveTo>
                        <a:pt x="16889" y="8751"/>
                      </a:moveTo>
                      <a:cubicBezTo>
                        <a:pt x="16645" y="8751"/>
                        <a:pt x="16442" y="8954"/>
                        <a:pt x="16442" y="9198"/>
                      </a:cubicBezTo>
                      <a:cubicBezTo>
                        <a:pt x="16442" y="9442"/>
                        <a:pt x="16645" y="9646"/>
                        <a:pt x="16889" y="9646"/>
                      </a:cubicBezTo>
                      <a:cubicBezTo>
                        <a:pt x="17133" y="9646"/>
                        <a:pt x="17337" y="9442"/>
                        <a:pt x="17337" y="9198"/>
                      </a:cubicBezTo>
                      <a:cubicBezTo>
                        <a:pt x="17337" y="8954"/>
                        <a:pt x="17133" y="8751"/>
                        <a:pt x="16889" y="8751"/>
                      </a:cubicBezTo>
                      <a:close/>
                      <a:moveTo>
                        <a:pt x="18232" y="8751"/>
                      </a:moveTo>
                      <a:cubicBezTo>
                        <a:pt x="17988" y="8751"/>
                        <a:pt x="17785" y="8954"/>
                        <a:pt x="17785" y="9198"/>
                      </a:cubicBezTo>
                      <a:cubicBezTo>
                        <a:pt x="17785" y="9442"/>
                        <a:pt x="17988" y="9646"/>
                        <a:pt x="18232" y="9646"/>
                      </a:cubicBezTo>
                      <a:cubicBezTo>
                        <a:pt x="18476" y="9646"/>
                        <a:pt x="18680" y="9442"/>
                        <a:pt x="18680" y="9198"/>
                      </a:cubicBezTo>
                      <a:cubicBezTo>
                        <a:pt x="18680" y="8954"/>
                        <a:pt x="18476" y="8751"/>
                        <a:pt x="18232" y="8751"/>
                      </a:cubicBezTo>
                      <a:close/>
                      <a:moveTo>
                        <a:pt x="19575" y="8751"/>
                      </a:moveTo>
                      <a:cubicBezTo>
                        <a:pt x="19331" y="8751"/>
                        <a:pt x="19128" y="8954"/>
                        <a:pt x="19128" y="9198"/>
                      </a:cubicBezTo>
                      <a:cubicBezTo>
                        <a:pt x="19128" y="9442"/>
                        <a:pt x="19331" y="9646"/>
                        <a:pt x="19575" y="9646"/>
                      </a:cubicBezTo>
                      <a:cubicBezTo>
                        <a:pt x="19819" y="9646"/>
                        <a:pt x="20023" y="9442"/>
                        <a:pt x="20023" y="9198"/>
                      </a:cubicBezTo>
                      <a:cubicBezTo>
                        <a:pt x="20023" y="8954"/>
                        <a:pt x="19819" y="8751"/>
                        <a:pt x="19575" y="8751"/>
                      </a:cubicBezTo>
                      <a:close/>
                      <a:moveTo>
                        <a:pt x="20918" y="8751"/>
                      </a:moveTo>
                      <a:cubicBezTo>
                        <a:pt x="20674" y="8751"/>
                        <a:pt x="20471" y="8954"/>
                        <a:pt x="20471" y="9198"/>
                      </a:cubicBezTo>
                      <a:cubicBezTo>
                        <a:pt x="20471" y="9442"/>
                        <a:pt x="20674" y="9646"/>
                        <a:pt x="20918" y="9646"/>
                      </a:cubicBezTo>
                      <a:cubicBezTo>
                        <a:pt x="21162" y="9646"/>
                        <a:pt x="21366" y="9442"/>
                        <a:pt x="21366" y="9198"/>
                      </a:cubicBezTo>
                      <a:cubicBezTo>
                        <a:pt x="21366" y="8954"/>
                        <a:pt x="21162" y="8751"/>
                        <a:pt x="20918" y="8751"/>
                      </a:cubicBezTo>
                      <a:close/>
                      <a:moveTo>
                        <a:pt x="366" y="9035"/>
                      </a:moveTo>
                      <a:cubicBezTo>
                        <a:pt x="163" y="9035"/>
                        <a:pt x="0" y="9198"/>
                        <a:pt x="0" y="9402"/>
                      </a:cubicBezTo>
                      <a:cubicBezTo>
                        <a:pt x="0" y="9646"/>
                        <a:pt x="163" y="9809"/>
                        <a:pt x="366" y="9809"/>
                      </a:cubicBezTo>
                      <a:lnTo>
                        <a:pt x="1953" y="9809"/>
                      </a:lnTo>
                      <a:cubicBezTo>
                        <a:pt x="2157" y="9809"/>
                        <a:pt x="2320" y="9646"/>
                        <a:pt x="2320" y="9402"/>
                      </a:cubicBezTo>
                      <a:cubicBezTo>
                        <a:pt x="2320" y="9198"/>
                        <a:pt x="2157" y="9035"/>
                        <a:pt x="1953" y="9035"/>
                      </a:cubicBezTo>
                      <a:close/>
                      <a:moveTo>
                        <a:pt x="8628" y="9035"/>
                      </a:moveTo>
                      <a:cubicBezTo>
                        <a:pt x="8424" y="9035"/>
                        <a:pt x="8262" y="9198"/>
                        <a:pt x="8262" y="9402"/>
                      </a:cubicBezTo>
                      <a:cubicBezTo>
                        <a:pt x="8262" y="9646"/>
                        <a:pt x="8424" y="9809"/>
                        <a:pt x="8628" y="9809"/>
                      </a:cubicBezTo>
                      <a:lnTo>
                        <a:pt x="12779" y="9809"/>
                      </a:lnTo>
                      <a:cubicBezTo>
                        <a:pt x="12982" y="9809"/>
                        <a:pt x="13145" y="9646"/>
                        <a:pt x="13145" y="9402"/>
                      </a:cubicBezTo>
                      <a:cubicBezTo>
                        <a:pt x="13145" y="9198"/>
                        <a:pt x="12982" y="9035"/>
                        <a:pt x="12779" y="9035"/>
                      </a:cubicBezTo>
                      <a:close/>
                      <a:moveTo>
                        <a:pt x="366" y="10826"/>
                      </a:moveTo>
                      <a:cubicBezTo>
                        <a:pt x="163" y="10826"/>
                        <a:pt x="0" y="10989"/>
                        <a:pt x="0" y="11233"/>
                      </a:cubicBezTo>
                      <a:cubicBezTo>
                        <a:pt x="0" y="11437"/>
                        <a:pt x="163" y="11599"/>
                        <a:pt x="366" y="11599"/>
                      </a:cubicBezTo>
                      <a:lnTo>
                        <a:pt x="1953" y="11599"/>
                      </a:lnTo>
                      <a:cubicBezTo>
                        <a:pt x="2157" y="11599"/>
                        <a:pt x="2320" y="11437"/>
                        <a:pt x="2320" y="11233"/>
                      </a:cubicBezTo>
                      <a:cubicBezTo>
                        <a:pt x="2320" y="10989"/>
                        <a:pt x="2157" y="10826"/>
                        <a:pt x="1953" y="10826"/>
                      </a:cubicBezTo>
                      <a:close/>
                      <a:moveTo>
                        <a:pt x="8628" y="10826"/>
                      </a:moveTo>
                      <a:cubicBezTo>
                        <a:pt x="8424" y="10826"/>
                        <a:pt x="8262" y="10989"/>
                        <a:pt x="8262" y="11233"/>
                      </a:cubicBezTo>
                      <a:cubicBezTo>
                        <a:pt x="8262" y="11437"/>
                        <a:pt x="8424" y="11599"/>
                        <a:pt x="8628" y="11599"/>
                      </a:cubicBezTo>
                      <a:lnTo>
                        <a:pt x="12779" y="11599"/>
                      </a:lnTo>
                      <a:cubicBezTo>
                        <a:pt x="12982" y="11599"/>
                        <a:pt x="13145" y="11437"/>
                        <a:pt x="13145" y="11233"/>
                      </a:cubicBezTo>
                      <a:cubicBezTo>
                        <a:pt x="13145" y="10989"/>
                        <a:pt x="12982" y="10826"/>
                        <a:pt x="12779" y="10826"/>
                      </a:cubicBezTo>
                      <a:close/>
                      <a:moveTo>
                        <a:pt x="14203" y="12454"/>
                      </a:moveTo>
                      <a:cubicBezTo>
                        <a:pt x="13959" y="12454"/>
                        <a:pt x="13756" y="12658"/>
                        <a:pt x="13756" y="12902"/>
                      </a:cubicBezTo>
                      <a:cubicBezTo>
                        <a:pt x="13756" y="13146"/>
                        <a:pt x="13959" y="13349"/>
                        <a:pt x="14203" y="13349"/>
                      </a:cubicBezTo>
                      <a:cubicBezTo>
                        <a:pt x="14447" y="13349"/>
                        <a:pt x="14651" y="13146"/>
                        <a:pt x="14651" y="12902"/>
                      </a:cubicBezTo>
                      <a:cubicBezTo>
                        <a:pt x="14651" y="12658"/>
                        <a:pt x="14447" y="12454"/>
                        <a:pt x="14203" y="12454"/>
                      </a:cubicBezTo>
                      <a:close/>
                      <a:moveTo>
                        <a:pt x="15546" y="12454"/>
                      </a:moveTo>
                      <a:cubicBezTo>
                        <a:pt x="15302" y="12454"/>
                        <a:pt x="15099" y="12658"/>
                        <a:pt x="15099" y="12902"/>
                      </a:cubicBezTo>
                      <a:cubicBezTo>
                        <a:pt x="15099" y="13146"/>
                        <a:pt x="15302" y="13349"/>
                        <a:pt x="15546" y="13349"/>
                      </a:cubicBezTo>
                      <a:cubicBezTo>
                        <a:pt x="15790" y="13349"/>
                        <a:pt x="15994" y="13146"/>
                        <a:pt x="15994" y="12902"/>
                      </a:cubicBezTo>
                      <a:cubicBezTo>
                        <a:pt x="15994" y="12658"/>
                        <a:pt x="15790" y="12454"/>
                        <a:pt x="15546" y="12454"/>
                      </a:cubicBezTo>
                      <a:close/>
                      <a:moveTo>
                        <a:pt x="16889" y="12454"/>
                      </a:moveTo>
                      <a:cubicBezTo>
                        <a:pt x="16645" y="12454"/>
                        <a:pt x="16442" y="12658"/>
                        <a:pt x="16442" y="12902"/>
                      </a:cubicBezTo>
                      <a:cubicBezTo>
                        <a:pt x="16442" y="13146"/>
                        <a:pt x="16645" y="13349"/>
                        <a:pt x="16889" y="13349"/>
                      </a:cubicBezTo>
                      <a:cubicBezTo>
                        <a:pt x="17133" y="13349"/>
                        <a:pt x="17337" y="13146"/>
                        <a:pt x="17337" y="12902"/>
                      </a:cubicBezTo>
                      <a:cubicBezTo>
                        <a:pt x="17337" y="12658"/>
                        <a:pt x="17133" y="12454"/>
                        <a:pt x="16889" y="12454"/>
                      </a:cubicBezTo>
                      <a:close/>
                      <a:moveTo>
                        <a:pt x="18232" y="12454"/>
                      </a:moveTo>
                      <a:cubicBezTo>
                        <a:pt x="17988" y="12454"/>
                        <a:pt x="17785" y="12658"/>
                        <a:pt x="17785" y="12902"/>
                      </a:cubicBezTo>
                      <a:cubicBezTo>
                        <a:pt x="17785" y="13146"/>
                        <a:pt x="17988" y="13349"/>
                        <a:pt x="18232" y="13349"/>
                      </a:cubicBezTo>
                      <a:cubicBezTo>
                        <a:pt x="18476" y="13349"/>
                        <a:pt x="18680" y="13146"/>
                        <a:pt x="18680" y="12902"/>
                      </a:cubicBezTo>
                      <a:cubicBezTo>
                        <a:pt x="18680" y="12658"/>
                        <a:pt x="18476" y="12454"/>
                        <a:pt x="18232" y="12454"/>
                      </a:cubicBezTo>
                      <a:close/>
                      <a:moveTo>
                        <a:pt x="19575" y="12454"/>
                      </a:moveTo>
                      <a:cubicBezTo>
                        <a:pt x="19331" y="12454"/>
                        <a:pt x="19128" y="12658"/>
                        <a:pt x="19128" y="12902"/>
                      </a:cubicBezTo>
                      <a:cubicBezTo>
                        <a:pt x="19128" y="13146"/>
                        <a:pt x="19331" y="13349"/>
                        <a:pt x="19575" y="13349"/>
                      </a:cubicBezTo>
                      <a:cubicBezTo>
                        <a:pt x="19819" y="13349"/>
                        <a:pt x="20023" y="13146"/>
                        <a:pt x="20023" y="12902"/>
                      </a:cubicBezTo>
                      <a:cubicBezTo>
                        <a:pt x="20023" y="12658"/>
                        <a:pt x="19819" y="12454"/>
                        <a:pt x="19575" y="12454"/>
                      </a:cubicBezTo>
                      <a:close/>
                      <a:moveTo>
                        <a:pt x="20918" y="12454"/>
                      </a:moveTo>
                      <a:cubicBezTo>
                        <a:pt x="20674" y="12454"/>
                        <a:pt x="20471" y="12658"/>
                        <a:pt x="20471" y="12902"/>
                      </a:cubicBezTo>
                      <a:cubicBezTo>
                        <a:pt x="20471" y="13146"/>
                        <a:pt x="20674" y="13349"/>
                        <a:pt x="20918" y="13349"/>
                      </a:cubicBezTo>
                      <a:cubicBezTo>
                        <a:pt x="21162" y="13349"/>
                        <a:pt x="21366" y="13146"/>
                        <a:pt x="21366" y="12902"/>
                      </a:cubicBezTo>
                      <a:cubicBezTo>
                        <a:pt x="21366" y="12658"/>
                        <a:pt x="21162" y="12454"/>
                        <a:pt x="20918" y="12454"/>
                      </a:cubicBezTo>
                      <a:close/>
                      <a:moveTo>
                        <a:pt x="366" y="12617"/>
                      </a:moveTo>
                      <a:cubicBezTo>
                        <a:pt x="163" y="12617"/>
                        <a:pt x="0" y="12780"/>
                        <a:pt x="0" y="13024"/>
                      </a:cubicBezTo>
                      <a:cubicBezTo>
                        <a:pt x="0" y="13227"/>
                        <a:pt x="163" y="13390"/>
                        <a:pt x="366" y="13390"/>
                      </a:cubicBezTo>
                      <a:lnTo>
                        <a:pt x="1953" y="13390"/>
                      </a:lnTo>
                      <a:cubicBezTo>
                        <a:pt x="2157" y="13390"/>
                        <a:pt x="2320" y="13227"/>
                        <a:pt x="2320" y="13024"/>
                      </a:cubicBezTo>
                      <a:cubicBezTo>
                        <a:pt x="2320" y="12780"/>
                        <a:pt x="2157" y="12617"/>
                        <a:pt x="1953" y="12617"/>
                      </a:cubicBezTo>
                      <a:close/>
                      <a:moveTo>
                        <a:pt x="8628" y="12617"/>
                      </a:moveTo>
                      <a:cubicBezTo>
                        <a:pt x="8424" y="12617"/>
                        <a:pt x="8262" y="12780"/>
                        <a:pt x="8262" y="13024"/>
                      </a:cubicBezTo>
                      <a:cubicBezTo>
                        <a:pt x="8262" y="13227"/>
                        <a:pt x="8424" y="13390"/>
                        <a:pt x="8628" y="13390"/>
                      </a:cubicBezTo>
                      <a:lnTo>
                        <a:pt x="12779" y="13390"/>
                      </a:lnTo>
                      <a:cubicBezTo>
                        <a:pt x="12982" y="13390"/>
                        <a:pt x="13145" y="13227"/>
                        <a:pt x="13145" y="13024"/>
                      </a:cubicBezTo>
                      <a:cubicBezTo>
                        <a:pt x="13145" y="12780"/>
                        <a:pt x="12982" y="12617"/>
                        <a:pt x="12779" y="126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" name="Google Shape;1798;p35">
                  <a:extLst>
                    <a:ext uri="{FF2B5EF4-FFF2-40B4-BE49-F238E27FC236}">
                      <a16:creationId xmlns:a16="http://schemas.microsoft.com/office/drawing/2014/main" id="{4E4D189F-C21C-A377-B98E-346A9D35F07E}"/>
                    </a:ext>
                  </a:extLst>
                </p:cNvPr>
                <p:cNvSpPr/>
                <p:nvPr/>
              </p:nvSpPr>
              <p:spPr>
                <a:xfrm>
                  <a:off x="4506925" y="3681100"/>
                  <a:ext cx="534150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6" h="13431" extrusionOk="0">
                      <a:moveTo>
                        <a:pt x="366" y="82"/>
                      </a:moveTo>
                      <a:cubicBezTo>
                        <a:pt x="163" y="82"/>
                        <a:pt x="0" y="245"/>
                        <a:pt x="0" y="489"/>
                      </a:cubicBezTo>
                      <a:cubicBezTo>
                        <a:pt x="0" y="692"/>
                        <a:pt x="163" y="855"/>
                        <a:pt x="366" y="855"/>
                      </a:cubicBezTo>
                      <a:lnTo>
                        <a:pt x="1953" y="855"/>
                      </a:lnTo>
                      <a:cubicBezTo>
                        <a:pt x="2157" y="855"/>
                        <a:pt x="2320" y="692"/>
                        <a:pt x="2320" y="489"/>
                      </a:cubicBezTo>
                      <a:cubicBezTo>
                        <a:pt x="2320" y="245"/>
                        <a:pt x="2157" y="82"/>
                        <a:pt x="1953" y="82"/>
                      </a:cubicBezTo>
                      <a:close/>
                      <a:moveTo>
                        <a:pt x="3703" y="82"/>
                      </a:moveTo>
                      <a:cubicBezTo>
                        <a:pt x="3500" y="82"/>
                        <a:pt x="3337" y="245"/>
                        <a:pt x="3337" y="489"/>
                      </a:cubicBezTo>
                      <a:cubicBezTo>
                        <a:pt x="3337" y="692"/>
                        <a:pt x="3500" y="855"/>
                        <a:pt x="3703" y="855"/>
                      </a:cubicBezTo>
                      <a:lnTo>
                        <a:pt x="7814" y="855"/>
                      </a:lnTo>
                      <a:cubicBezTo>
                        <a:pt x="8058" y="855"/>
                        <a:pt x="8221" y="692"/>
                        <a:pt x="8221" y="489"/>
                      </a:cubicBezTo>
                      <a:cubicBezTo>
                        <a:pt x="8221" y="245"/>
                        <a:pt x="8058" y="82"/>
                        <a:pt x="7814" y="82"/>
                      </a:cubicBezTo>
                      <a:close/>
                      <a:moveTo>
                        <a:pt x="9605" y="0"/>
                      </a:moveTo>
                      <a:cubicBezTo>
                        <a:pt x="9320" y="0"/>
                        <a:pt x="9157" y="204"/>
                        <a:pt x="9157" y="489"/>
                      </a:cubicBezTo>
                      <a:cubicBezTo>
                        <a:pt x="9157" y="733"/>
                        <a:pt x="9320" y="936"/>
                        <a:pt x="9605" y="936"/>
                      </a:cubicBezTo>
                      <a:cubicBezTo>
                        <a:pt x="9849" y="936"/>
                        <a:pt x="10052" y="733"/>
                        <a:pt x="10052" y="489"/>
                      </a:cubicBezTo>
                      <a:cubicBezTo>
                        <a:pt x="10052" y="204"/>
                        <a:pt x="9849" y="0"/>
                        <a:pt x="9605" y="0"/>
                      </a:cubicBezTo>
                      <a:close/>
                      <a:moveTo>
                        <a:pt x="10948" y="0"/>
                      </a:moveTo>
                      <a:cubicBezTo>
                        <a:pt x="10703" y="0"/>
                        <a:pt x="10500" y="204"/>
                        <a:pt x="10500" y="489"/>
                      </a:cubicBezTo>
                      <a:cubicBezTo>
                        <a:pt x="10500" y="733"/>
                        <a:pt x="10703" y="936"/>
                        <a:pt x="10948" y="936"/>
                      </a:cubicBezTo>
                      <a:cubicBezTo>
                        <a:pt x="11192" y="936"/>
                        <a:pt x="11395" y="733"/>
                        <a:pt x="11395" y="489"/>
                      </a:cubicBezTo>
                      <a:cubicBezTo>
                        <a:pt x="11395" y="204"/>
                        <a:pt x="11192" y="0"/>
                        <a:pt x="10948" y="0"/>
                      </a:cubicBezTo>
                      <a:close/>
                      <a:moveTo>
                        <a:pt x="12291" y="0"/>
                      </a:moveTo>
                      <a:cubicBezTo>
                        <a:pt x="12046" y="0"/>
                        <a:pt x="11843" y="204"/>
                        <a:pt x="11843" y="489"/>
                      </a:cubicBezTo>
                      <a:cubicBezTo>
                        <a:pt x="11843" y="733"/>
                        <a:pt x="12046" y="936"/>
                        <a:pt x="12291" y="936"/>
                      </a:cubicBezTo>
                      <a:cubicBezTo>
                        <a:pt x="12535" y="936"/>
                        <a:pt x="12738" y="733"/>
                        <a:pt x="12738" y="489"/>
                      </a:cubicBezTo>
                      <a:cubicBezTo>
                        <a:pt x="12738" y="204"/>
                        <a:pt x="12535" y="0"/>
                        <a:pt x="12291" y="0"/>
                      </a:cubicBezTo>
                      <a:close/>
                      <a:moveTo>
                        <a:pt x="13634" y="0"/>
                      </a:moveTo>
                      <a:cubicBezTo>
                        <a:pt x="13389" y="0"/>
                        <a:pt x="13186" y="204"/>
                        <a:pt x="13186" y="489"/>
                      </a:cubicBezTo>
                      <a:cubicBezTo>
                        <a:pt x="13186" y="733"/>
                        <a:pt x="13389" y="936"/>
                        <a:pt x="13634" y="936"/>
                      </a:cubicBezTo>
                      <a:cubicBezTo>
                        <a:pt x="13878" y="936"/>
                        <a:pt x="14081" y="733"/>
                        <a:pt x="14081" y="489"/>
                      </a:cubicBezTo>
                      <a:cubicBezTo>
                        <a:pt x="14081" y="204"/>
                        <a:pt x="13878" y="0"/>
                        <a:pt x="13634" y="0"/>
                      </a:cubicBezTo>
                      <a:close/>
                      <a:moveTo>
                        <a:pt x="14977" y="0"/>
                      </a:moveTo>
                      <a:cubicBezTo>
                        <a:pt x="14732" y="0"/>
                        <a:pt x="14529" y="204"/>
                        <a:pt x="14529" y="489"/>
                      </a:cubicBezTo>
                      <a:cubicBezTo>
                        <a:pt x="14529" y="733"/>
                        <a:pt x="14732" y="936"/>
                        <a:pt x="14977" y="936"/>
                      </a:cubicBezTo>
                      <a:cubicBezTo>
                        <a:pt x="15221" y="936"/>
                        <a:pt x="15424" y="733"/>
                        <a:pt x="15424" y="489"/>
                      </a:cubicBezTo>
                      <a:cubicBezTo>
                        <a:pt x="15424" y="204"/>
                        <a:pt x="15221" y="0"/>
                        <a:pt x="14977" y="0"/>
                      </a:cubicBezTo>
                      <a:close/>
                      <a:moveTo>
                        <a:pt x="16320" y="0"/>
                      </a:moveTo>
                      <a:cubicBezTo>
                        <a:pt x="16075" y="0"/>
                        <a:pt x="15872" y="204"/>
                        <a:pt x="15872" y="489"/>
                      </a:cubicBezTo>
                      <a:cubicBezTo>
                        <a:pt x="15872" y="733"/>
                        <a:pt x="16075" y="936"/>
                        <a:pt x="16320" y="936"/>
                      </a:cubicBezTo>
                      <a:cubicBezTo>
                        <a:pt x="16564" y="936"/>
                        <a:pt x="16767" y="733"/>
                        <a:pt x="16767" y="489"/>
                      </a:cubicBezTo>
                      <a:cubicBezTo>
                        <a:pt x="16767" y="204"/>
                        <a:pt x="16564" y="0"/>
                        <a:pt x="16320" y="0"/>
                      </a:cubicBezTo>
                      <a:close/>
                      <a:moveTo>
                        <a:pt x="366" y="1872"/>
                      </a:moveTo>
                      <a:cubicBezTo>
                        <a:pt x="163" y="1872"/>
                        <a:pt x="0" y="2035"/>
                        <a:pt x="0" y="2279"/>
                      </a:cubicBezTo>
                      <a:cubicBezTo>
                        <a:pt x="0" y="2483"/>
                        <a:pt x="163" y="2646"/>
                        <a:pt x="366" y="2646"/>
                      </a:cubicBezTo>
                      <a:lnTo>
                        <a:pt x="1953" y="2646"/>
                      </a:lnTo>
                      <a:cubicBezTo>
                        <a:pt x="2157" y="2646"/>
                        <a:pt x="2320" y="2483"/>
                        <a:pt x="2320" y="2279"/>
                      </a:cubicBezTo>
                      <a:cubicBezTo>
                        <a:pt x="2320" y="2035"/>
                        <a:pt x="2157" y="1872"/>
                        <a:pt x="1953" y="1872"/>
                      </a:cubicBezTo>
                      <a:close/>
                      <a:moveTo>
                        <a:pt x="3703" y="1872"/>
                      </a:moveTo>
                      <a:cubicBezTo>
                        <a:pt x="3500" y="1872"/>
                        <a:pt x="3337" y="2035"/>
                        <a:pt x="3337" y="2279"/>
                      </a:cubicBezTo>
                      <a:cubicBezTo>
                        <a:pt x="3337" y="2483"/>
                        <a:pt x="3500" y="2646"/>
                        <a:pt x="3703" y="2646"/>
                      </a:cubicBezTo>
                      <a:lnTo>
                        <a:pt x="7814" y="2646"/>
                      </a:lnTo>
                      <a:cubicBezTo>
                        <a:pt x="8058" y="2646"/>
                        <a:pt x="8221" y="2483"/>
                        <a:pt x="8221" y="2279"/>
                      </a:cubicBezTo>
                      <a:cubicBezTo>
                        <a:pt x="8221" y="2035"/>
                        <a:pt x="8058" y="1872"/>
                        <a:pt x="7814" y="1872"/>
                      </a:cubicBezTo>
                      <a:close/>
                      <a:moveTo>
                        <a:pt x="366" y="3663"/>
                      </a:moveTo>
                      <a:cubicBezTo>
                        <a:pt x="163" y="3663"/>
                        <a:pt x="0" y="3867"/>
                        <a:pt x="0" y="4070"/>
                      </a:cubicBezTo>
                      <a:cubicBezTo>
                        <a:pt x="0" y="4274"/>
                        <a:pt x="163" y="4436"/>
                        <a:pt x="366" y="4436"/>
                      </a:cubicBezTo>
                      <a:lnTo>
                        <a:pt x="1953" y="4436"/>
                      </a:lnTo>
                      <a:cubicBezTo>
                        <a:pt x="2157" y="4436"/>
                        <a:pt x="2320" y="4274"/>
                        <a:pt x="2320" y="4070"/>
                      </a:cubicBezTo>
                      <a:cubicBezTo>
                        <a:pt x="2320" y="3867"/>
                        <a:pt x="2157" y="3663"/>
                        <a:pt x="1953" y="3663"/>
                      </a:cubicBezTo>
                      <a:close/>
                      <a:moveTo>
                        <a:pt x="3703" y="3663"/>
                      </a:moveTo>
                      <a:cubicBezTo>
                        <a:pt x="3500" y="3663"/>
                        <a:pt x="3337" y="3867"/>
                        <a:pt x="3337" y="4070"/>
                      </a:cubicBezTo>
                      <a:cubicBezTo>
                        <a:pt x="3337" y="4274"/>
                        <a:pt x="3500" y="4436"/>
                        <a:pt x="3703" y="4436"/>
                      </a:cubicBezTo>
                      <a:lnTo>
                        <a:pt x="7814" y="4436"/>
                      </a:lnTo>
                      <a:cubicBezTo>
                        <a:pt x="8058" y="4436"/>
                        <a:pt x="8221" y="4274"/>
                        <a:pt x="8221" y="4070"/>
                      </a:cubicBezTo>
                      <a:cubicBezTo>
                        <a:pt x="8221" y="3867"/>
                        <a:pt x="8058" y="3663"/>
                        <a:pt x="7814" y="3663"/>
                      </a:cubicBezTo>
                      <a:close/>
                      <a:moveTo>
                        <a:pt x="9605" y="3622"/>
                      </a:moveTo>
                      <a:cubicBezTo>
                        <a:pt x="9320" y="3622"/>
                        <a:pt x="9157" y="3826"/>
                        <a:pt x="9157" y="4070"/>
                      </a:cubicBezTo>
                      <a:cubicBezTo>
                        <a:pt x="9157" y="4314"/>
                        <a:pt x="9320" y="4518"/>
                        <a:pt x="9605" y="4518"/>
                      </a:cubicBezTo>
                      <a:cubicBezTo>
                        <a:pt x="9849" y="4518"/>
                        <a:pt x="10052" y="4314"/>
                        <a:pt x="10052" y="4070"/>
                      </a:cubicBezTo>
                      <a:cubicBezTo>
                        <a:pt x="10052" y="3826"/>
                        <a:pt x="9849" y="3622"/>
                        <a:pt x="9605" y="3622"/>
                      </a:cubicBezTo>
                      <a:close/>
                      <a:moveTo>
                        <a:pt x="10948" y="3622"/>
                      </a:moveTo>
                      <a:cubicBezTo>
                        <a:pt x="10703" y="3622"/>
                        <a:pt x="10500" y="3826"/>
                        <a:pt x="10500" y="4070"/>
                      </a:cubicBezTo>
                      <a:cubicBezTo>
                        <a:pt x="10500" y="4314"/>
                        <a:pt x="10703" y="4518"/>
                        <a:pt x="10948" y="4518"/>
                      </a:cubicBezTo>
                      <a:cubicBezTo>
                        <a:pt x="11192" y="4518"/>
                        <a:pt x="11395" y="4314"/>
                        <a:pt x="11395" y="4070"/>
                      </a:cubicBezTo>
                      <a:cubicBezTo>
                        <a:pt x="11395" y="3826"/>
                        <a:pt x="11192" y="3622"/>
                        <a:pt x="10948" y="3622"/>
                      </a:cubicBezTo>
                      <a:close/>
                      <a:moveTo>
                        <a:pt x="12291" y="3622"/>
                      </a:moveTo>
                      <a:cubicBezTo>
                        <a:pt x="12046" y="3622"/>
                        <a:pt x="11843" y="3826"/>
                        <a:pt x="11843" y="4070"/>
                      </a:cubicBezTo>
                      <a:cubicBezTo>
                        <a:pt x="11843" y="4314"/>
                        <a:pt x="12046" y="4518"/>
                        <a:pt x="12291" y="4518"/>
                      </a:cubicBezTo>
                      <a:cubicBezTo>
                        <a:pt x="12535" y="4518"/>
                        <a:pt x="12738" y="4314"/>
                        <a:pt x="12738" y="4070"/>
                      </a:cubicBezTo>
                      <a:cubicBezTo>
                        <a:pt x="12738" y="3826"/>
                        <a:pt x="12535" y="3622"/>
                        <a:pt x="12291" y="3622"/>
                      </a:cubicBezTo>
                      <a:close/>
                      <a:moveTo>
                        <a:pt x="13634" y="3622"/>
                      </a:moveTo>
                      <a:cubicBezTo>
                        <a:pt x="13389" y="3622"/>
                        <a:pt x="13186" y="3826"/>
                        <a:pt x="13186" y="4070"/>
                      </a:cubicBezTo>
                      <a:cubicBezTo>
                        <a:pt x="13186" y="4314"/>
                        <a:pt x="13389" y="4518"/>
                        <a:pt x="13634" y="4518"/>
                      </a:cubicBezTo>
                      <a:cubicBezTo>
                        <a:pt x="13878" y="4518"/>
                        <a:pt x="14081" y="4314"/>
                        <a:pt x="14081" y="4070"/>
                      </a:cubicBezTo>
                      <a:cubicBezTo>
                        <a:pt x="14081" y="3826"/>
                        <a:pt x="13878" y="3622"/>
                        <a:pt x="13634" y="3622"/>
                      </a:cubicBezTo>
                      <a:close/>
                      <a:moveTo>
                        <a:pt x="14977" y="3622"/>
                      </a:moveTo>
                      <a:cubicBezTo>
                        <a:pt x="14732" y="3622"/>
                        <a:pt x="14529" y="3826"/>
                        <a:pt x="14529" y="4070"/>
                      </a:cubicBezTo>
                      <a:cubicBezTo>
                        <a:pt x="14529" y="4314"/>
                        <a:pt x="14732" y="4518"/>
                        <a:pt x="14977" y="4518"/>
                      </a:cubicBezTo>
                      <a:cubicBezTo>
                        <a:pt x="15221" y="4518"/>
                        <a:pt x="15424" y="4314"/>
                        <a:pt x="15424" y="4070"/>
                      </a:cubicBezTo>
                      <a:cubicBezTo>
                        <a:pt x="15424" y="3826"/>
                        <a:pt x="15221" y="3622"/>
                        <a:pt x="14977" y="3622"/>
                      </a:cubicBezTo>
                      <a:close/>
                      <a:moveTo>
                        <a:pt x="16320" y="3622"/>
                      </a:moveTo>
                      <a:cubicBezTo>
                        <a:pt x="16075" y="3622"/>
                        <a:pt x="15872" y="3826"/>
                        <a:pt x="15872" y="4070"/>
                      </a:cubicBezTo>
                      <a:cubicBezTo>
                        <a:pt x="15872" y="4314"/>
                        <a:pt x="16075" y="4518"/>
                        <a:pt x="16320" y="4518"/>
                      </a:cubicBezTo>
                      <a:cubicBezTo>
                        <a:pt x="16564" y="4518"/>
                        <a:pt x="16767" y="4314"/>
                        <a:pt x="16767" y="4070"/>
                      </a:cubicBezTo>
                      <a:cubicBezTo>
                        <a:pt x="16767" y="3826"/>
                        <a:pt x="16564" y="3622"/>
                        <a:pt x="16320" y="3622"/>
                      </a:cubicBezTo>
                      <a:close/>
                      <a:moveTo>
                        <a:pt x="366" y="5454"/>
                      </a:moveTo>
                      <a:cubicBezTo>
                        <a:pt x="163" y="5454"/>
                        <a:pt x="0" y="5657"/>
                        <a:pt x="0" y="5861"/>
                      </a:cubicBezTo>
                      <a:cubicBezTo>
                        <a:pt x="0" y="6064"/>
                        <a:pt x="163" y="6227"/>
                        <a:pt x="366" y="6227"/>
                      </a:cubicBezTo>
                      <a:lnTo>
                        <a:pt x="1953" y="6227"/>
                      </a:lnTo>
                      <a:cubicBezTo>
                        <a:pt x="2157" y="6227"/>
                        <a:pt x="2320" y="6064"/>
                        <a:pt x="2320" y="5861"/>
                      </a:cubicBezTo>
                      <a:cubicBezTo>
                        <a:pt x="2320" y="5657"/>
                        <a:pt x="2157" y="5454"/>
                        <a:pt x="1953" y="5454"/>
                      </a:cubicBezTo>
                      <a:close/>
                      <a:moveTo>
                        <a:pt x="3703" y="5454"/>
                      </a:moveTo>
                      <a:cubicBezTo>
                        <a:pt x="3500" y="5454"/>
                        <a:pt x="3337" y="5657"/>
                        <a:pt x="3337" y="5861"/>
                      </a:cubicBezTo>
                      <a:cubicBezTo>
                        <a:pt x="3337" y="6064"/>
                        <a:pt x="3500" y="6227"/>
                        <a:pt x="3703" y="6227"/>
                      </a:cubicBezTo>
                      <a:lnTo>
                        <a:pt x="7814" y="6227"/>
                      </a:lnTo>
                      <a:cubicBezTo>
                        <a:pt x="8058" y="6227"/>
                        <a:pt x="8221" y="6064"/>
                        <a:pt x="8221" y="5861"/>
                      </a:cubicBezTo>
                      <a:cubicBezTo>
                        <a:pt x="8221" y="5657"/>
                        <a:pt x="8058" y="5454"/>
                        <a:pt x="7814" y="5454"/>
                      </a:cubicBezTo>
                      <a:close/>
                      <a:moveTo>
                        <a:pt x="366" y="7285"/>
                      </a:moveTo>
                      <a:cubicBezTo>
                        <a:pt x="163" y="7285"/>
                        <a:pt x="0" y="7448"/>
                        <a:pt x="0" y="7651"/>
                      </a:cubicBezTo>
                      <a:cubicBezTo>
                        <a:pt x="0" y="7855"/>
                        <a:pt x="163" y="8058"/>
                        <a:pt x="366" y="8058"/>
                      </a:cubicBezTo>
                      <a:lnTo>
                        <a:pt x="1953" y="8058"/>
                      </a:lnTo>
                      <a:cubicBezTo>
                        <a:pt x="2157" y="8058"/>
                        <a:pt x="2320" y="7855"/>
                        <a:pt x="2320" y="7651"/>
                      </a:cubicBezTo>
                      <a:cubicBezTo>
                        <a:pt x="2320" y="7448"/>
                        <a:pt x="2157" y="7285"/>
                        <a:pt x="1953" y="7285"/>
                      </a:cubicBezTo>
                      <a:close/>
                      <a:moveTo>
                        <a:pt x="3703" y="7285"/>
                      </a:moveTo>
                      <a:cubicBezTo>
                        <a:pt x="3500" y="7285"/>
                        <a:pt x="3337" y="7448"/>
                        <a:pt x="3337" y="7651"/>
                      </a:cubicBezTo>
                      <a:cubicBezTo>
                        <a:pt x="3337" y="7855"/>
                        <a:pt x="3500" y="8058"/>
                        <a:pt x="3703" y="8058"/>
                      </a:cubicBezTo>
                      <a:lnTo>
                        <a:pt x="7814" y="8058"/>
                      </a:lnTo>
                      <a:cubicBezTo>
                        <a:pt x="8058" y="8058"/>
                        <a:pt x="8221" y="7855"/>
                        <a:pt x="8221" y="7651"/>
                      </a:cubicBezTo>
                      <a:cubicBezTo>
                        <a:pt x="8221" y="7448"/>
                        <a:pt x="8058" y="7285"/>
                        <a:pt x="7814" y="7285"/>
                      </a:cubicBezTo>
                      <a:close/>
                      <a:moveTo>
                        <a:pt x="14203" y="8791"/>
                      </a:moveTo>
                      <a:cubicBezTo>
                        <a:pt x="13959" y="8791"/>
                        <a:pt x="13756" y="8994"/>
                        <a:pt x="13756" y="9239"/>
                      </a:cubicBezTo>
                      <a:cubicBezTo>
                        <a:pt x="13756" y="9483"/>
                        <a:pt x="13959" y="9686"/>
                        <a:pt x="14203" y="9686"/>
                      </a:cubicBezTo>
                      <a:cubicBezTo>
                        <a:pt x="14447" y="9686"/>
                        <a:pt x="14651" y="9483"/>
                        <a:pt x="14651" y="9239"/>
                      </a:cubicBezTo>
                      <a:cubicBezTo>
                        <a:pt x="14651" y="8994"/>
                        <a:pt x="14447" y="8791"/>
                        <a:pt x="14203" y="8791"/>
                      </a:cubicBezTo>
                      <a:close/>
                      <a:moveTo>
                        <a:pt x="15546" y="8791"/>
                      </a:moveTo>
                      <a:cubicBezTo>
                        <a:pt x="15302" y="8791"/>
                        <a:pt x="15099" y="8994"/>
                        <a:pt x="15099" y="9239"/>
                      </a:cubicBezTo>
                      <a:cubicBezTo>
                        <a:pt x="15099" y="9483"/>
                        <a:pt x="15302" y="9686"/>
                        <a:pt x="15546" y="9686"/>
                      </a:cubicBezTo>
                      <a:cubicBezTo>
                        <a:pt x="15790" y="9686"/>
                        <a:pt x="15994" y="9483"/>
                        <a:pt x="15994" y="9239"/>
                      </a:cubicBezTo>
                      <a:cubicBezTo>
                        <a:pt x="15994" y="8994"/>
                        <a:pt x="15790" y="8791"/>
                        <a:pt x="15546" y="8791"/>
                      </a:cubicBezTo>
                      <a:close/>
                      <a:moveTo>
                        <a:pt x="16889" y="8791"/>
                      </a:moveTo>
                      <a:cubicBezTo>
                        <a:pt x="16645" y="8791"/>
                        <a:pt x="16442" y="8994"/>
                        <a:pt x="16442" y="9239"/>
                      </a:cubicBezTo>
                      <a:cubicBezTo>
                        <a:pt x="16442" y="9483"/>
                        <a:pt x="16645" y="9686"/>
                        <a:pt x="16889" y="9686"/>
                      </a:cubicBezTo>
                      <a:cubicBezTo>
                        <a:pt x="17133" y="9686"/>
                        <a:pt x="17337" y="9483"/>
                        <a:pt x="17337" y="9239"/>
                      </a:cubicBezTo>
                      <a:cubicBezTo>
                        <a:pt x="17337" y="8994"/>
                        <a:pt x="17133" y="8791"/>
                        <a:pt x="16889" y="8791"/>
                      </a:cubicBezTo>
                      <a:close/>
                      <a:moveTo>
                        <a:pt x="18232" y="8791"/>
                      </a:moveTo>
                      <a:cubicBezTo>
                        <a:pt x="17988" y="8791"/>
                        <a:pt x="17785" y="8994"/>
                        <a:pt x="17785" y="9239"/>
                      </a:cubicBezTo>
                      <a:cubicBezTo>
                        <a:pt x="17785" y="9483"/>
                        <a:pt x="17988" y="9686"/>
                        <a:pt x="18232" y="9686"/>
                      </a:cubicBezTo>
                      <a:cubicBezTo>
                        <a:pt x="18476" y="9686"/>
                        <a:pt x="18680" y="9483"/>
                        <a:pt x="18680" y="9239"/>
                      </a:cubicBezTo>
                      <a:cubicBezTo>
                        <a:pt x="18680" y="8994"/>
                        <a:pt x="18476" y="8791"/>
                        <a:pt x="18232" y="8791"/>
                      </a:cubicBezTo>
                      <a:close/>
                      <a:moveTo>
                        <a:pt x="19575" y="8791"/>
                      </a:moveTo>
                      <a:cubicBezTo>
                        <a:pt x="19331" y="8791"/>
                        <a:pt x="19128" y="8994"/>
                        <a:pt x="19128" y="9239"/>
                      </a:cubicBezTo>
                      <a:cubicBezTo>
                        <a:pt x="19128" y="9483"/>
                        <a:pt x="19331" y="9686"/>
                        <a:pt x="19575" y="9686"/>
                      </a:cubicBezTo>
                      <a:cubicBezTo>
                        <a:pt x="19819" y="9686"/>
                        <a:pt x="20023" y="9483"/>
                        <a:pt x="20023" y="9239"/>
                      </a:cubicBezTo>
                      <a:cubicBezTo>
                        <a:pt x="20023" y="8994"/>
                        <a:pt x="19819" y="8791"/>
                        <a:pt x="19575" y="8791"/>
                      </a:cubicBezTo>
                      <a:close/>
                      <a:moveTo>
                        <a:pt x="20918" y="8791"/>
                      </a:moveTo>
                      <a:cubicBezTo>
                        <a:pt x="20674" y="8791"/>
                        <a:pt x="20471" y="8994"/>
                        <a:pt x="20471" y="9239"/>
                      </a:cubicBezTo>
                      <a:cubicBezTo>
                        <a:pt x="20471" y="9483"/>
                        <a:pt x="20674" y="9686"/>
                        <a:pt x="20918" y="9686"/>
                      </a:cubicBezTo>
                      <a:cubicBezTo>
                        <a:pt x="21162" y="9686"/>
                        <a:pt x="21366" y="9483"/>
                        <a:pt x="21366" y="9239"/>
                      </a:cubicBezTo>
                      <a:cubicBezTo>
                        <a:pt x="21366" y="8994"/>
                        <a:pt x="21162" y="8791"/>
                        <a:pt x="20918" y="8791"/>
                      </a:cubicBezTo>
                      <a:close/>
                      <a:moveTo>
                        <a:pt x="366" y="9076"/>
                      </a:moveTo>
                      <a:cubicBezTo>
                        <a:pt x="163" y="9076"/>
                        <a:pt x="0" y="9239"/>
                        <a:pt x="0" y="9442"/>
                      </a:cubicBezTo>
                      <a:cubicBezTo>
                        <a:pt x="0" y="9646"/>
                        <a:pt x="163" y="9849"/>
                        <a:pt x="366" y="9849"/>
                      </a:cubicBezTo>
                      <a:lnTo>
                        <a:pt x="1953" y="9849"/>
                      </a:lnTo>
                      <a:cubicBezTo>
                        <a:pt x="2157" y="9849"/>
                        <a:pt x="2320" y="9646"/>
                        <a:pt x="2320" y="9442"/>
                      </a:cubicBezTo>
                      <a:cubicBezTo>
                        <a:pt x="2320" y="9239"/>
                        <a:pt x="2157" y="9076"/>
                        <a:pt x="1953" y="9076"/>
                      </a:cubicBezTo>
                      <a:close/>
                      <a:moveTo>
                        <a:pt x="8628" y="9076"/>
                      </a:moveTo>
                      <a:cubicBezTo>
                        <a:pt x="8424" y="9076"/>
                        <a:pt x="8262" y="9239"/>
                        <a:pt x="8262" y="9442"/>
                      </a:cubicBezTo>
                      <a:cubicBezTo>
                        <a:pt x="8262" y="9646"/>
                        <a:pt x="8424" y="9849"/>
                        <a:pt x="8628" y="9849"/>
                      </a:cubicBezTo>
                      <a:lnTo>
                        <a:pt x="12779" y="9849"/>
                      </a:lnTo>
                      <a:cubicBezTo>
                        <a:pt x="12982" y="9849"/>
                        <a:pt x="13145" y="9646"/>
                        <a:pt x="13145" y="9442"/>
                      </a:cubicBezTo>
                      <a:cubicBezTo>
                        <a:pt x="13145" y="9239"/>
                        <a:pt x="12982" y="9076"/>
                        <a:pt x="12779" y="9076"/>
                      </a:cubicBezTo>
                      <a:close/>
                      <a:moveTo>
                        <a:pt x="366" y="10867"/>
                      </a:moveTo>
                      <a:cubicBezTo>
                        <a:pt x="163" y="10867"/>
                        <a:pt x="0" y="11029"/>
                        <a:pt x="0" y="11233"/>
                      </a:cubicBezTo>
                      <a:cubicBezTo>
                        <a:pt x="0" y="11477"/>
                        <a:pt x="163" y="11640"/>
                        <a:pt x="366" y="11640"/>
                      </a:cubicBezTo>
                      <a:lnTo>
                        <a:pt x="1953" y="11640"/>
                      </a:lnTo>
                      <a:cubicBezTo>
                        <a:pt x="2157" y="11640"/>
                        <a:pt x="2320" y="11477"/>
                        <a:pt x="2320" y="11233"/>
                      </a:cubicBezTo>
                      <a:cubicBezTo>
                        <a:pt x="2320" y="11029"/>
                        <a:pt x="2157" y="10867"/>
                        <a:pt x="1953" y="10867"/>
                      </a:cubicBezTo>
                      <a:close/>
                      <a:moveTo>
                        <a:pt x="8628" y="10867"/>
                      </a:moveTo>
                      <a:cubicBezTo>
                        <a:pt x="8424" y="10867"/>
                        <a:pt x="8262" y="11029"/>
                        <a:pt x="8262" y="11233"/>
                      </a:cubicBezTo>
                      <a:cubicBezTo>
                        <a:pt x="8262" y="11477"/>
                        <a:pt x="8424" y="11640"/>
                        <a:pt x="8628" y="11640"/>
                      </a:cubicBezTo>
                      <a:lnTo>
                        <a:pt x="12779" y="11640"/>
                      </a:lnTo>
                      <a:cubicBezTo>
                        <a:pt x="12982" y="11640"/>
                        <a:pt x="13145" y="11477"/>
                        <a:pt x="13145" y="11233"/>
                      </a:cubicBezTo>
                      <a:cubicBezTo>
                        <a:pt x="13145" y="11029"/>
                        <a:pt x="12982" y="10867"/>
                        <a:pt x="12779" y="10867"/>
                      </a:cubicBezTo>
                      <a:close/>
                      <a:moveTo>
                        <a:pt x="14203" y="12494"/>
                      </a:moveTo>
                      <a:cubicBezTo>
                        <a:pt x="13959" y="12494"/>
                        <a:pt x="13756" y="12698"/>
                        <a:pt x="13756" y="12942"/>
                      </a:cubicBezTo>
                      <a:cubicBezTo>
                        <a:pt x="13756" y="13186"/>
                        <a:pt x="13959" y="13390"/>
                        <a:pt x="14203" y="13390"/>
                      </a:cubicBezTo>
                      <a:cubicBezTo>
                        <a:pt x="14447" y="13390"/>
                        <a:pt x="14651" y="13186"/>
                        <a:pt x="14651" y="12942"/>
                      </a:cubicBezTo>
                      <a:cubicBezTo>
                        <a:pt x="14651" y="12698"/>
                        <a:pt x="14447" y="12494"/>
                        <a:pt x="14203" y="12494"/>
                      </a:cubicBezTo>
                      <a:close/>
                      <a:moveTo>
                        <a:pt x="15546" y="12494"/>
                      </a:moveTo>
                      <a:cubicBezTo>
                        <a:pt x="15302" y="12494"/>
                        <a:pt x="15099" y="12698"/>
                        <a:pt x="15099" y="12942"/>
                      </a:cubicBezTo>
                      <a:cubicBezTo>
                        <a:pt x="15099" y="13186"/>
                        <a:pt x="15302" y="13390"/>
                        <a:pt x="15546" y="13390"/>
                      </a:cubicBezTo>
                      <a:cubicBezTo>
                        <a:pt x="15790" y="13390"/>
                        <a:pt x="15994" y="13186"/>
                        <a:pt x="15994" y="12942"/>
                      </a:cubicBezTo>
                      <a:cubicBezTo>
                        <a:pt x="15994" y="12698"/>
                        <a:pt x="15790" y="12494"/>
                        <a:pt x="15546" y="12494"/>
                      </a:cubicBezTo>
                      <a:close/>
                      <a:moveTo>
                        <a:pt x="16889" y="12494"/>
                      </a:moveTo>
                      <a:cubicBezTo>
                        <a:pt x="16645" y="12494"/>
                        <a:pt x="16442" y="12698"/>
                        <a:pt x="16442" y="12942"/>
                      </a:cubicBezTo>
                      <a:cubicBezTo>
                        <a:pt x="16442" y="13186"/>
                        <a:pt x="16645" y="13390"/>
                        <a:pt x="16889" y="13390"/>
                      </a:cubicBezTo>
                      <a:cubicBezTo>
                        <a:pt x="17133" y="13390"/>
                        <a:pt x="17337" y="13186"/>
                        <a:pt x="17337" y="12942"/>
                      </a:cubicBezTo>
                      <a:cubicBezTo>
                        <a:pt x="17337" y="12698"/>
                        <a:pt x="17133" y="12494"/>
                        <a:pt x="16889" y="12494"/>
                      </a:cubicBezTo>
                      <a:close/>
                      <a:moveTo>
                        <a:pt x="18232" y="12494"/>
                      </a:moveTo>
                      <a:cubicBezTo>
                        <a:pt x="17988" y="12494"/>
                        <a:pt x="17785" y="12698"/>
                        <a:pt x="17785" y="12942"/>
                      </a:cubicBezTo>
                      <a:cubicBezTo>
                        <a:pt x="17785" y="13186"/>
                        <a:pt x="17988" y="13390"/>
                        <a:pt x="18232" y="13390"/>
                      </a:cubicBezTo>
                      <a:cubicBezTo>
                        <a:pt x="18476" y="13390"/>
                        <a:pt x="18680" y="13186"/>
                        <a:pt x="18680" y="12942"/>
                      </a:cubicBezTo>
                      <a:cubicBezTo>
                        <a:pt x="18680" y="12698"/>
                        <a:pt x="18476" y="12494"/>
                        <a:pt x="18232" y="12494"/>
                      </a:cubicBezTo>
                      <a:close/>
                      <a:moveTo>
                        <a:pt x="19575" y="12494"/>
                      </a:moveTo>
                      <a:cubicBezTo>
                        <a:pt x="19331" y="12494"/>
                        <a:pt x="19128" y="12698"/>
                        <a:pt x="19128" y="12942"/>
                      </a:cubicBezTo>
                      <a:cubicBezTo>
                        <a:pt x="19128" y="13186"/>
                        <a:pt x="19331" y="13390"/>
                        <a:pt x="19575" y="13390"/>
                      </a:cubicBezTo>
                      <a:cubicBezTo>
                        <a:pt x="19819" y="13390"/>
                        <a:pt x="20023" y="13186"/>
                        <a:pt x="20023" y="12942"/>
                      </a:cubicBezTo>
                      <a:cubicBezTo>
                        <a:pt x="20023" y="12698"/>
                        <a:pt x="19819" y="12494"/>
                        <a:pt x="19575" y="12494"/>
                      </a:cubicBezTo>
                      <a:close/>
                      <a:moveTo>
                        <a:pt x="20918" y="12494"/>
                      </a:moveTo>
                      <a:cubicBezTo>
                        <a:pt x="20674" y="12494"/>
                        <a:pt x="20471" y="12698"/>
                        <a:pt x="20471" y="12942"/>
                      </a:cubicBezTo>
                      <a:cubicBezTo>
                        <a:pt x="20471" y="13186"/>
                        <a:pt x="20674" y="13390"/>
                        <a:pt x="20918" y="13390"/>
                      </a:cubicBezTo>
                      <a:cubicBezTo>
                        <a:pt x="21162" y="13390"/>
                        <a:pt x="21366" y="13186"/>
                        <a:pt x="21366" y="12942"/>
                      </a:cubicBezTo>
                      <a:cubicBezTo>
                        <a:pt x="21366" y="12698"/>
                        <a:pt x="21162" y="12494"/>
                        <a:pt x="20918" y="12494"/>
                      </a:cubicBezTo>
                      <a:close/>
                      <a:moveTo>
                        <a:pt x="366" y="12657"/>
                      </a:moveTo>
                      <a:cubicBezTo>
                        <a:pt x="163" y="12657"/>
                        <a:pt x="0" y="12820"/>
                        <a:pt x="0" y="13064"/>
                      </a:cubicBezTo>
                      <a:cubicBezTo>
                        <a:pt x="0" y="13268"/>
                        <a:pt x="163" y="13430"/>
                        <a:pt x="366" y="13430"/>
                      </a:cubicBezTo>
                      <a:lnTo>
                        <a:pt x="1953" y="13430"/>
                      </a:lnTo>
                      <a:cubicBezTo>
                        <a:pt x="2157" y="13430"/>
                        <a:pt x="2320" y="13268"/>
                        <a:pt x="2320" y="13064"/>
                      </a:cubicBezTo>
                      <a:cubicBezTo>
                        <a:pt x="2320" y="12820"/>
                        <a:pt x="2157" y="12657"/>
                        <a:pt x="1953" y="12657"/>
                      </a:cubicBezTo>
                      <a:close/>
                      <a:moveTo>
                        <a:pt x="8628" y="12657"/>
                      </a:moveTo>
                      <a:cubicBezTo>
                        <a:pt x="8424" y="12657"/>
                        <a:pt x="8262" y="12820"/>
                        <a:pt x="8262" y="13064"/>
                      </a:cubicBezTo>
                      <a:cubicBezTo>
                        <a:pt x="8262" y="13268"/>
                        <a:pt x="8424" y="13430"/>
                        <a:pt x="8628" y="13430"/>
                      </a:cubicBezTo>
                      <a:lnTo>
                        <a:pt x="12779" y="13430"/>
                      </a:lnTo>
                      <a:cubicBezTo>
                        <a:pt x="12982" y="13430"/>
                        <a:pt x="13145" y="13268"/>
                        <a:pt x="13145" y="13064"/>
                      </a:cubicBezTo>
                      <a:cubicBezTo>
                        <a:pt x="13145" y="12820"/>
                        <a:pt x="12982" y="12657"/>
                        <a:pt x="12779" y="126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1799;p35">
                  <a:extLst>
                    <a:ext uri="{FF2B5EF4-FFF2-40B4-BE49-F238E27FC236}">
                      <a16:creationId xmlns:a16="http://schemas.microsoft.com/office/drawing/2014/main" id="{24705A83-3757-DC5A-9CB0-801EC7987DDD}"/>
                    </a:ext>
                  </a:extLst>
                </p:cNvPr>
                <p:cNvSpPr/>
                <p:nvPr/>
              </p:nvSpPr>
              <p:spPr>
                <a:xfrm>
                  <a:off x="5110250" y="2953625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7" y="82"/>
                      </a:moveTo>
                      <a:cubicBezTo>
                        <a:pt x="163" y="82"/>
                        <a:pt x="0" y="245"/>
                        <a:pt x="0" y="489"/>
                      </a:cubicBezTo>
                      <a:cubicBezTo>
                        <a:pt x="0" y="693"/>
                        <a:pt x="163" y="856"/>
                        <a:pt x="367" y="856"/>
                      </a:cubicBezTo>
                      <a:lnTo>
                        <a:pt x="1954" y="856"/>
                      </a:lnTo>
                      <a:cubicBezTo>
                        <a:pt x="2157" y="856"/>
                        <a:pt x="2361" y="693"/>
                        <a:pt x="2361" y="489"/>
                      </a:cubicBezTo>
                      <a:cubicBezTo>
                        <a:pt x="2361" y="245"/>
                        <a:pt x="2157" y="82"/>
                        <a:pt x="1954" y="82"/>
                      </a:cubicBezTo>
                      <a:close/>
                      <a:moveTo>
                        <a:pt x="3704" y="82"/>
                      </a:moveTo>
                      <a:cubicBezTo>
                        <a:pt x="3500" y="82"/>
                        <a:pt x="3338" y="245"/>
                        <a:pt x="3338" y="489"/>
                      </a:cubicBezTo>
                      <a:cubicBezTo>
                        <a:pt x="3338" y="693"/>
                        <a:pt x="3500" y="856"/>
                        <a:pt x="3704" y="856"/>
                      </a:cubicBezTo>
                      <a:lnTo>
                        <a:pt x="7814" y="856"/>
                      </a:lnTo>
                      <a:cubicBezTo>
                        <a:pt x="8058" y="856"/>
                        <a:pt x="8221" y="693"/>
                        <a:pt x="8221" y="489"/>
                      </a:cubicBezTo>
                      <a:cubicBezTo>
                        <a:pt x="8221" y="245"/>
                        <a:pt x="8058" y="82"/>
                        <a:pt x="7814" y="82"/>
                      </a:cubicBezTo>
                      <a:close/>
                      <a:moveTo>
                        <a:pt x="9605" y="1"/>
                      </a:moveTo>
                      <a:cubicBezTo>
                        <a:pt x="9361" y="1"/>
                        <a:pt x="9157" y="204"/>
                        <a:pt x="9157" y="489"/>
                      </a:cubicBezTo>
                      <a:cubicBezTo>
                        <a:pt x="9157" y="733"/>
                        <a:pt x="9361" y="937"/>
                        <a:pt x="9605" y="937"/>
                      </a:cubicBezTo>
                      <a:cubicBezTo>
                        <a:pt x="9849" y="937"/>
                        <a:pt x="10053" y="733"/>
                        <a:pt x="10053" y="489"/>
                      </a:cubicBezTo>
                      <a:cubicBezTo>
                        <a:pt x="10053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4" y="1"/>
                        <a:pt x="10500" y="204"/>
                        <a:pt x="10500" y="489"/>
                      </a:cubicBezTo>
                      <a:cubicBezTo>
                        <a:pt x="10500" y="733"/>
                        <a:pt x="10704" y="937"/>
                        <a:pt x="10948" y="937"/>
                      </a:cubicBezTo>
                      <a:cubicBezTo>
                        <a:pt x="11192" y="937"/>
                        <a:pt x="11396" y="733"/>
                        <a:pt x="11396" y="489"/>
                      </a:cubicBezTo>
                      <a:cubicBezTo>
                        <a:pt x="11396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7" y="1"/>
                        <a:pt x="11843" y="204"/>
                        <a:pt x="11843" y="489"/>
                      </a:cubicBezTo>
                      <a:cubicBezTo>
                        <a:pt x="11843" y="733"/>
                        <a:pt x="12047" y="937"/>
                        <a:pt x="12291" y="937"/>
                      </a:cubicBezTo>
                      <a:cubicBezTo>
                        <a:pt x="12535" y="937"/>
                        <a:pt x="12739" y="733"/>
                        <a:pt x="12739" y="489"/>
                      </a:cubicBezTo>
                      <a:cubicBezTo>
                        <a:pt x="12739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90" y="1"/>
                        <a:pt x="13186" y="204"/>
                        <a:pt x="13186" y="489"/>
                      </a:cubicBezTo>
                      <a:cubicBezTo>
                        <a:pt x="13186" y="733"/>
                        <a:pt x="13390" y="937"/>
                        <a:pt x="13634" y="937"/>
                      </a:cubicBezTo>
                      <a:cubicBezTo>
                        <a:pt x="13878" y="937"/>
                        <a:pt x="14082" y="733"/>
                        <a:pt x="14082" y="489"/>
                      </a:cubicBezTo>
                      <a:cubicBezTo>
                        <a:pt x="14082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3" y="1"/>
                        <a:pt x="14529" y="204"/>
                        <a:pt x="14529" y="489"/>
                      </a:cubicBezTo>
                      <a:cubicBezTo>
                        <a:pt x="14529" y="733"/>
                        <a:pt x="14733" y="937"/>
                        <a:pt x="14977" y="937"/>
                      </a:cubicBezTo>
                      <a:cubicBezTo>
                        <a:pt x="15221" y="937"/>
                        <a:pt x="15425" y="733"/>
                        <a:pt x="15425" y="489"/>
                      </a:cubicBezTo>
                      <a:cubicBezTo>
                        <a:pt x="15425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6" y="1"/>
                        <a:pt x="15872" y="204"/>
                        <a:pt x="15872" y="489"/>
                      </a:cubicBezTo>
                      <a:cubicBezTo>
                        <a:pt x="15872" y="733"/>
                        <a:pt x="16076" y="937"/>
                        <a:pt x="16320" y="937"/>
                      </a:cubicBezTo>
                      <a:cubicBezTo>
                        <a:pt x="16564" y="937"/>
                        <a:pt x="16768" y="733"/>
                        <a:pt x="16768" y="489"/>
                      </a:cubicBezTo>
                      <a:cubicBezTo>
                        <a:pt x="16768" y="204"/>
                        <a:pt x="16564" y="1"/>
                        <a:pt x="16320" y="1"/>
                      </a:cubicBezTo>
                      <a:close/>
                      <a:moveTo>
                        <a:pt x="367" y="1873"/>
                      </a:moveTo>
                      <a:cubicBezTo>
                        <a:pt x="163" y="1873"/>
                        <a:pt x="0" y="2036"/>
                        <a:pt x="0" y="2280"/>
                      </a:cubicBezTo>
                      <a:cubicBezTo>
                        <a:pt x="0" y="2483"/>
                        <a:pt x="163" y="2646"/>
                        <a:pt x="367" y="2646"/>
                      </a:cubicBezTo>
                      <a:lnTo>
                        <a:pt x="1954" y="2646"/>
                      </a:lnTo>
                      <a:cubicBezTo>
                        <a:pt x="2157" y="2646"/>
                        <a:pt x="2361" y="2483"/>
                        <a:pt x="2361" y="2280"/>
                      </a:cubicBezTo>
                      <a:cubicBezTo>
                        <a:pt x="2361" y="2036"/>
                        <a:pt x="2157" y="1873"/>
                        <a:pt x="1954" y="1873"/>
                      </a:cubicBezTo>
                      <a:close/>
                      <a:moveTo>
                        <a:pt x="3704" y="1873"/>
                      </a:moveTo>
                      <a:cubicBezTo>
                        <a:pt x="3500" y="1873"/>
                        <a:pt x="3338" y="2036"/>
                        <a:pt x="3338" y="2280"/>
                      </a:cubicBezTo>
                      <a:cubicBezTo>
                        <a:pt x="3338" y="2483"/>
                        <a:pt x="3500" y="2646"/>
                        <a:pt x="3704" y="2646"/>
                      </a:cubicBezTo>
                      <a:lnTo>
                        <a:pt x="7814" y="2646"/>
                      </a:lnTo>
                      <a:cubicBezTo>
                        <a:pt x="8058" y="2646"/>
                        <a:pt x="8221" y="2483"/>
                        <a:pt x="8221" y="2280"/>
                      </a:cubicBezTo>
                      <a:cubicBezTo>
                        <a:pt x="8221" y="2036"/>
                        <a:pt x="8058" y="1873"/>
                        <a:pt x="7814" y="1873"/>
                      </a:cubicBezTo>
                      <a:close/>
                      <a:moveTo>
                        <a:pt x="367" y="3664"/>
                      </a:moveTo>
                      <a:cubicBezTo>
                        <a:pt x="163" y="3664"/>
                        <a:pt x="0" y="3867"/>
                        <a:pt x="0" y="4071"/>
                      </a:cubicBezTo>
                      <a:cubicBezTo>
                        <a:pt x="0" y="4274"/>
                        <a:pt x="163" y="4437"/>
                        <a:pt x="367" y="4437"/>
                      </a:cubicBezTo>
                      <a:lnTo>
                        <a:pt x="1954" y="4437"/>
                      </a:lnTo>
                      <a:cubicBezTo>
                        <a:pt x="2157" y="4437"/>
                        <a:pt x="2361" y="4274"/>
                        <a:pt x="2361" y="4071"/>
                      </a:cubicBezTo>
                      <a:cubicBezTo>
                        <a:pt x="2361" y="3867"/>
                        <a:pt x="2157" y="3664"/>
                        <a:pt x="1954" y="3664"/>
                      </a:cubicBezTo>
                      <a:close/>
                      <a:moveTo>
                        <a:pt x="3704" y="3664"/>
                      </a:moveTo>
                      <a:cubicBezTo>
                        <a:pt x="3500" y="3664"/>
                        <a:pt x="3338" y="3867"/>
                        <a:pt x="3338" y="4071"/>
                      </a:cubicBezTo>
                      <a:cubicBezTo>
                        <a:pt x="3338" y="4274"/>
                        <a:pt x="3500" y="4437"/>
                        <a:pt x="3704" y="4437"/>
                      </a:cubicBezTo>
                      <a:lnTo>
                        <a:pt x="7814" y="4437"/>
                      </a:lnTo>
                      <a:cubicBezTo>
                        <a:pt x="8058" y="4437"/>
                        <a:pt x="8221" y="4274"/>
                        <a:pt x="8221" y="4071"/>
                      </a:cubicBezTo>
                      <a:cubicBezTo>
                        <a:pt x="8221" y="3867"/>
                        <a:pt x="8058" y="3664"/>
                        <a:pt x="7814" y="3664"/>
                      </a:cubicBezTo>
                      <a:close/>
                      <a:moveTo>
                        <a:pt x="9605" y="3623"/>
                      </a:moveTo>
                      <a:cubicBezTo>
                        <a:pt x="9361" y="3623"/>
                        <a:pt x="9157" y="3826"/>
                        <a:pt x="9157" y="4071"/>
                      </a:cubicBezTo>
                      <a:cubicBezTo>
                        <a:pt x="9157" y="4315"/>
                        <a:pt x="9361" y="4518"/>
                        <a:pt x="9605" y="4518"/>
                      </a:cubicBezTo>
                      <a:cubicBezTo>
                        <a:pt x="9849" y="4518"/>
                        <a:pt x="10053" y="4315"/>
                        <a:pt x="10053" y="4071"/>
                      </a:cubicBezTo>
                      <a:cubicBezTo>
                        <a:pt x="10053" y="3826"/>
                        <a:pt x="9849" y="3623"/>
                        <a:pt x="9605" y="3623"/>
                      </a:cubicBezTo>
                      <a:close/>
                      <a:moveTo>
                        <a:pt x="10948" y="3623"/>
                      </a:moveTo>
                      <a:cubicBezTo>
                        <a:pt x="10704" y="3623"/>
                        <a:pt x="10500" y="3826"/>
                        <a:pt x="10500" y="4071"/>
                      </a:cubicBezTo>
                      <a:cubicBezTo>
                        <a:pt x="10500" y="4315"/>
                        <a:pt x="10704" y="4518"/>
                        <a:pt x="10948" y="4518"/>
                      </a:cubicBezTo>
                      <a:cubicBezTo>
                        <a:pt x="11192" y="4518"/>
                        <a:pt x="11396" y="4315"/>
                        <a:pt x="11396" y="4071"/>
                      </a:cubicBezTo>
                      <a:cubicBezTo>
                        <a:pt x="11396" y="3826"/>
                        <a:pt x="11192" y="3623"/>
                        <a:pt x="10948" y="3623"/>
                      </a:cubicBezTo>
                      <a:close/>
                      <a:moveTo>
                        <a:pt x="12291" y="3623"/>
                      </a:moveTo>
                      <a:cubicBezTo>
                        <a:pt x="12047" y="3623"/>
                        <a:pt x="11843" y="3826"/>
                        <a:pt x="11843" y="4071"/>
                      </a:cubicBezTo>
                      <a:cubicBezTo>
                        <a:pt x="11843" y="4315"/>
                        <a:pt x="12047" y="4518"/>
                        <a:pt x="12291" y="4518"/>
                      </a:cubicBezTo>
                      <a:cubicBezTo>
                        <a:pt x="12535" y="4518"/>
                        <a:pt x="12739" y="4315"/>
                        <a:pt x="12739" y="4071"/>
                      </a:cubicBezTo>
                      <a:cubicBezTo>
                        <a:pt x="12739" y="3826"/>
                        <a:pt x="12535" y="3623"/>
                        <a:pt x="12291" y="3623"/>
                      </a:cubicBezTo>
                      <a:close/>
                      <a:moveTo>
                        <a:pt x="13634" y="3623"/>
                      </a:moveTo>
                      <a:cubicBezTo>
                        <a:pt x="13390" y="3623"/>
                        <a:pt x="13186" y="3826"/>
                        <a:pt x="13186" y="4071"/>
                      </a:cubicBezTo>
                      <a:cubicBezTo>
                        <a:pt x="13186" y="4315"/>
                        <a:pt x="13390" y="4518"/>
                        <a:pt x="13634" y="4518"/>
                      </a:cubicBezTo>
                      <a:cubicBezTo>
                        <a:pt x="13878" y="4518"/>
                        <a:pt x="14082" y="4315"/>
                        <a:pt x="14082" y="4071"/>
                      </a:cubicBezTo>
                      <a:cubicBezTo>
                        <a:pt x="14082" y="3826"/>
                        <a:pt x="13878" y="3623"/>
                        <a:pt x="13634" y="3623"/>
                      </a:cubicBezTo>
                      <a:close/>
                      <a:moveTo>
                        <a:pt x="14977" y="3623"/>
                      </a:moveTo>
                      <a:cubicBezTo>
                        <a:pt x="14733" y="3623"/>
                        <a:pt x="14529" y="3826"/>
                        <a:pt x="14529" y="4071"/>
                      </a:cubicBezTo>
                      <a:cubicBezTo>
                        <a:pt x="14529" y="4315"/>
                        <a:pt x="14733" y="4518"/>
                        <a:pt x="14977" y="4518"/>
                      </a:cubicBezTo>
                      <a:cubicBezTo>
                        <a:pt x="15221" y="4518"/>
                        <a:pt x="15425" y="4315"/>
                        <a:pt x="15425" y="4071"/>
                      </a:cubicBezTo>
                      <a:cubicBezTo>
                        <a:pt x="15425" y="3826"/>
                        <a:pt x="15221" y="3623"/>
                        <a:pt x="14977" y="3623"/>
                      </a:cubicBezTo>
                      <a:close/>
                      <a:moveTo>
                        <a:pt x="16320" y="3623"/>
                      </a:moveTo>
                      <a:cubicBezTo>
                        <a:pt x="16076" y="3623"/>
                        <a:pt x="15872" y="3826"/>
                        <a:pt x="15872" y="4071"/>
                      </a:cubicBezTo>
                      <a:cubicBezTo>
                        <a:pt x="15872" y="4315"/>
                        <a:pt x="16076" y="4518"/>
                        <a:pt x="16320" y="4518"/>
                      </a:cubicBezTo>
                      <a:cubicBezTo>
                        <a:pt x="16564" y="4518"/>
                        <a:pt x="16768" y="4315"/>
                        <a:pt x="16768" y="4071"/>
                      </a:cubicBezTo>
                      <a:cubicBezTo>
                        <a:pt x="16768" y="3826"/>
                        <a:pt x="16564" y="3623"/>
                        <a:pt x="16320" y="3623"/>
                      </a:cubicBezTo>
                      <a:close/>
                      <a:moveTo>
                        <a:pt x="367" y="5454"/>
                      </a:moveTo>
                      <a:cubicBezTo>
                        <a:pt x="163" y="5454"/>
                        <a:pt x="0" y="5658"/>
                        <a:pt x="0" y="5861"/>
                      </a:cubicBezTo>
                      <a:cubicBezTo>
                        <a:pt x="0" y="6065"/>
                        <a:pt x="163" y="6228"/>
                        <a:pt x="367" y="6228"/>
                      </a:cubicBezTo>
                      <a:lnTo>
                        <a:pt x="1954" y="6228"/>
                      </a:lnTo>
                      <a:cubicBezTo>
                        <a:pt x="2157" y="6228"/>
                        <a:pt x="2361" y="6065"/>
                        <a:pt x="2361" y="5861"/>
                      </a:cubicBezTo>
                      <a:cubicBezTo>
                        <a:pt x="2361" y="5658"/>
                        <a:pt x="2157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0" y="5454"/>
                        <a:pt x="3338" y="5658"/>
                        <a:pt x="3338" y="5861"/>
                      </a:cubicBezTo>
                      <a:cubicBezTo>
                        <a:pt x="3338" y="6065"/>
                        <a:pt x="3500" y="6228"/>
                        <a:pt x="3704" y="6228"/>
                      </a:cubicBezTo>
                      <a:lnTo>
                        <a:pt x="7814" y="6228"/>
                      </a:lnTo>
                      <a:cubicBezTo>
                        <a:pt x="8058" y="6228"/>
                        <a:pt x="8221" y="6065"/>
                        <a:pt x="8221" y="5861"/>
                      </a:cubicBezTo>
                      <a:cubicBezTo>
                        <a:pt x="8221" y="5658"/>
                        <a:pt x="8058" y="5454"/>
                        <a:pt x="7814" y="5454"/>
                      </a:cubicBezTo>
                      <a:close/>
                      <a:moveTo>
                        <a:pt x="367" y="7286"/>
                      </a:moveTo>
                      <a:cubicBezTo>
                        <a:pt x="163" y="7286"/>
                        <a:pt x="0" y="7448"/>
                        <a:pt x="0" y="7652"/>
                      </a:cubicBezTo>
                      <a:cubicBezTo>
                        <a:pt x="0" y="7855"/>
                        <a:pt x="163" y="8059"/>
                        <a:pt x="367" y="8059"/>
                      </a:cubicBezTo>
                      <a:lnTo>
                        <a:pt x="1954" y="8059"/>
                      </a:lnTo>
                      <a:cubicBezTo>
                        <a:pt x="2157" y="8059"/>
                        <a:pt x="2361" y="7855"/>
                        <a:pt x="2361" y="7652"/>
                      </a:cubicBezTo>
                      <a:cubicBezTo>
                        <a:pt x="2361" y="7448"/>
                        <a:pt x="2157" y="7286"/>
                        <a:pt x="1954" y="7286"/>
                      </a:cubicBezTo>
                      <a:close/>
                      <a:moveTo>
                        <a:pt x="3704" y="7286"/>
                      </a:moveTo>
                      <a:cubicBezTo>
                        <a:pt x="3500" y="7286"/>
                        <a:pt x="3338" y="7448"/>
                        <a:pt x="3338" y="7652"/>
                      </a:cubicBezTo>
                      <a:cubicBezTo>
                        <a:pt x="3338" y="7855"/>
                        <a:pt x="3500" y="8059"/>
                        <a:pt x="3704" y="8059"/>
                      </a:cubicBezTo>
                      <a:lnTo>
                        <a:pt x="7814" y="8059"/>
                      </a:lnTo>
                      <a:cubicBezTo>
                        <a:pt x="8058" y="8059"/>
                        <a:pt x="8221" y="7855"/>
                        <a:pt x="8221" y="7652"/>
                      </a:cubicBezTo>
                      <a:cubicBezTo>
                        <a:pt x="8221" y="7448"/>
                        <a:pt x="8058" y="7286"/>
                        <a:pt x="7814" y="7286"/>
                      </a:cubicBezTo>
                      <a:close/>
                      <a:moveTo>
                        <a:pt x="14204" y="8791"/>
                      </a:moveTo>
                      <a:cubicBezTo>
                        <a:pt x="13959" y="8791"/>
                        <a:pt x="13756" y="8995"/>
                        <a:pt x="13756" y="9239"/>
                      </a:cubicBezTo>
                      <a:cubicBezTo>
                        <a:pt x="13756" y="9483"/>
                        <a:pt x="13959" y="9687"/>
                        <a:pt x="14204" y="9687"/>
                      </a:cubicBezTo>
                      <a:cubicBezTo>
                        <a:pt x="14448" y="9687"/>
                        <a:pt x="14651" y="9483"/>
                        <a:pt x="14651" y="9239"/>
                      </a:cubicBezTo>
                      <a:cubicBezTo>
                        <a:pt x="14651" y="8995"/>
                        <a:pt x="14448" y="8791"/>
                        <a:pt x="14204" y="8791"/>
                      </a:cubicBezTo>
                      <a:close/>
                      <a:moveTo>
                        <a:pt x="15547" y="8791"/>
                      </a:moveTo>
                      <a:cubicBezTo>
                        <a:pt x="15302" y="8791"/>
                        <a:pt x="15099" y="8995"/>
                        <a:pt x="15099" y="9239"/>
                      </a:cubicBezTo>
                      <a:cubicBezTo>
                        <a:pt x="15099" y="9483"/>
                        <a:pt x="15302" y="9687"/>
                        <a:pt x="15547" y="9687"/>
                      </a:cubicBezTo>
                      <a:cubicBezTo>
                        <a:pt x="15791" y="9687"/>
                        <a:pt x="15994" y="9483"/>
                        <a:pt x="15994" y="9239"/>
                      </a:cubicBezTo>
                      <a:cubicBezTo>
                        <a:pt x="15994" y="8995"/>
                        <a:pt x="15791" y="8791"/>
                        <a:pt x="15547" y="8791"/>
                      </a:cubicBezTo>
                      <a:close/>
                      <a:moveTo>
                        <a:pt x="16890" y="8791"/>
                      </a:moveTo>
                      <a:cubicBezTo>
                        <a:pt x="16645" y="8791"/>
                        <a:pt x="16442" y="8995"/>
                        <a:pt x="16442" y="9239"/>
                      </a:cubicBezTo>
                      <a:cubicBezTo>
                        <a:pt x="16442" y="9483"/>
                        <a:pt x="16645" y="9687"/>
                        <a:pt x="16890" y="9687"/>
                      </a:cubicBezTo>
                      <a:cubicBezTo>
                        <a:pt x="17134" y="9687"/>
                        <a:pt x="17337" y="9483"/>
                        <a:pt x="17337" y="9239"/>
                      </a:cubicBezTo>
                      <a:cubicBezTo>
                        <a:pt x="17337" y="8995"/>
                        <a:pt x="17134" y="8791"/>
                        <a:pt x="16890" y="8791"/>
                      </a:cubicBezTo>
                      <a:close/>
                      <a:moveTo>
                        <a:pt x="18233" y="8791"/>
                      </a:moveTo>
                      <a:cubicBezTo>
                        <a:pt x="17988" y="8791"/>
                        <a:pt x="17785" y="8995"/>
                        <a:pt x="17785" y="9239"/>
                      </a:cubicBezTo>
                      <a:cubicBezTo>
                        <a:pt x="17785" y="9483"/>
                        <a:pt x="17988" y="9687"/>
                        <a:pt x="18233" y="9687"/>
                      </a:cubicBezTo>
                      <a:cubicBezTo>
                        <a:pt x="18477" y="9687"/>
                        <a:pt x="18680" y="9483"/>
                        <a:pt x="18680" y="9239"/>
                      </a:cubicBezTo>
                      <a:cubicBezTo>
                        <a:pt x="18680" y="8995"/>
                        <a:pt x="18477" y="8791"/>
                        <a:pt x="18233" y="8791"/>
                      </a:cubicBezTo>
                      <a:close/>
                      <a:moveTo>
                        <a:pt x="19576" y="8791"/>
                      </a:moveTo>
                      <a:cubicBezTo>
                        <a:pt x="19331" y="8791"/>
                        <a:pt x="19128" y="8995"/>
                        <a:pt x="19128" y="9239"/>
                      </a:cubicBezTo>
                      <a:cubicBezTo>
                        <a:pt x="19128" y="9483"/>
                        <a:pt x="19331" y="9687"/>
                        <a:pt x="19576" y="9687"/>
                      </a:cubicBezTo>
                      <a:cubicBezTo>
                        <a:pt x="19820" y="9687"/>
                        <a:pt x="20023" y="9483"/>
                        <a:pt x="20023" y="9239"/>
                      </a:cubicBezTo>
                      <a:cubicBezTo>
                        <a:pt x="20023" y="8995"/>
                        <a:pt x="19820" y="8791"/>
                        <a:pt x="19576" y="8791"/>
                      </a:cubicBezTo>
                      <a:close/>
                      <a:moveTo>
                        <a:pt x="20919" y="8791"/>
                      </a:moveTo>
                      <a:cubicBezTo>
                        <a:pt x="20674" y="8791"/>
                        <a:pt x="20471" y="8995"/>
                        <a:pt x="20471" y="9239"/>
                      </a:cubicBezTo>
                      <a:cubicBezTo>
                        <a:pt x="20471" y="9483"/>
                        <a:pt x="20674" y="9687"/>
                        <a:pt x="20919" y="9687"/>
                      </a:cubicBezTo>
                      <a:cubicBezTo>
                        <a:pt x="21163" y="9687"/>
                        <a:pt x="21366" y="9483"/>
                        <a:pt x="21366" y="9239"/>
                      </a:cubicBezTo>
                      <a:cubicBezTo>
                        <a:pt x="21366" y="8995"/>
                        <a:pt x="21163" y="8791"/>
                        <a:pt x="20919" y="8791"/>
                      </a:cubicBezTo>
                      <a:close/>
                      <a:moveTo>
                        <a:pt x="367" y="9076"/>
                      </a:moveTo>
                      <a:cubicBezTo>
                        <a:pt x="163" y="9076"/>
                        <a:pt x="0" y="9239"/>
                        <a:pt x="0" y="9443"/>
                      </a:cubicBezTo>
                      <a:cubicBezTo>
                        <a:pt x="0" y="9646"/>
                        <a:pt x="163" y="9850"/>
                        <a:pt x="367" y="9850"/>
                      </a:cubicBezTo>
                      <a:lnTo>
                        <a:pt x="1954" y="9850"/>
                      </a:lnTo>
                      <a:cubicBezTo>
                        <a:pt x="2157" y="9850"/>
                        <a:pt x="2361" y="9646"/>
                        <a:pt x="2361" y="9443"/>
                      </a:cubicBezTo>
                      <a:cubicBezTo>
                        <a:pt x="2361" y="9239"/>
                        <a:pt x="2157" y="9076"/>
                        <a:pt x="1954" y="9076"/>
                      </a:cubicBezTo>
                      <a:close/>
                      <a:moveTo>
                        <a:pt x="8628" y="9076"/>
                      </a:moveTo>
                      <a:cubicBezTo>
                        <a:pt x="8425" y="9076"/>
                        <a:pt x="8262" y="9239"/>
                        <a:pt x="8262" y="9443"/>
                      </a:cubicBezTo>
                      <a:cubicBezTo>
                        <a:pt x="8262" y="9646"/>
                        <a:pt x="8425" y="9850"/>
                        <a:pt x="8628" y="9850"/>
                      </a:cubicBezTo>
                      <a:lnTo>
                        <a:pt x="12779" y="9850"/>
                      </a:lnTo>
                      <a:cubicBezTo>
                        <a:pt x="12983" y="9850"/>
                        <a:pt x="13146" y="9646"/>
                        <a:pt x="13146" y="9443"/>
                      </a:cubicBezTo>
                      <a:cubicBezTo>
                        <a:pt x="13146" y="9239"/>
                        <a:pt x="12983" y="9076"/>
                        <a:pt x="12779" y="9076"/>
                      </a:cubicBezTo>
                      <a:close/>
                      <a:moveTo>
                        <a:pt x="367" y="10867"/>
                      </a:moveTo>
                      <a:cubicBezTo>
                        <a:pt x="163" y="10867"/>
                        <a:pt x="0" y="11030"/>
                        <a:pt x="0" y="11233"/>
                      </a:cubicBezTo>
                      <a:cubicBezTo>
                        <a:pt x="0" y="11478"/>
                        <a:pt x="163" y="11640"/>
                        <a:pt x="367" y="11640"/>
                      </a:cubicBezTo>
                      <a:lnTo>
                        <a:pt x="1954" y="11640"/>
                      </a:lnTo>
                      <a:cubicBezTo>
                        <a:pt x="2157" y="11640"/>
                        <a:pt x="2361" y="11478"/>
                        <a:pt x="2361" y="11233"/>
                      </a:cubicBezTo>
                      <a:cubicBezTo>
                        <a:pt x="2361" y="11030"/>
                        <a:pt x="2157" y="10867"/>
                        <a:pt x="1954" y="10867"/>
                      </a:cubicBezTo>
                      <a:close/>
                      <a:moveTo>
                        <a:pt x="8628" y="10867"/>
                      </a:moveTo>
                      <a:cubicBezTo>
                        <a:pt x="8425" y="10867"/>
                        <a:pt x="8262" y="11030"/>
                        <a:pt x="8262" y="11233"/>
                      </a:cubicBezTo>
                      <a:cubicBezTo>
                        <a:pt x="8262" y="11478"/>
                        <a:pt x="8425" y="11640"/>
                        <a:pt x="8628" y="11640"/>
                      </a:cubicBezTo>
                      <a:lnTo>
                        <a:pt x="12779" y="11640"/>
                      </a:lnTo>
                      <a:cubicBezTo>
                        <a:pt x="12983" y="11640"/>
                        <a:pt x="13146" y="11478"/>
                        <a:pt x="13146" y="11233"/>
                      </a:cubicBezTo>
                      <a:cubicBezTo>
                        <a:pt x="13146" y="11030"/>
                        <a:pt x="12983" y="10867"/>
                        <a:pt x="12779" y="10867"/>
                      </a:cubicBezTo>
                      <a:close/>
                      <a:moveTo>
                        <a:pt x="14204" y="12495"/>
                      </a:moveTo>
                      <a:cubicBezTo>
                        <a:pt x="13959" y="12495"/>
                        <a:pt x="13756" y="12698"/>
                        <a:pt x="13756" y="12943"/>
                      </a:cubicBezTo>
                      <a:cubicBezTo>
                        <a:pt x="13756" y="13187"/>
                        <a:pt x="13959" y="13390"/>
                        <a:pt x="14204" y="13390"/>
                      </a:cubicBezTo>
                      <a:cubicBezTo>
                        <a:pt x="14448" y="13390"/>
                        <a:pt x="14651" y="13187"/>
                        <a:pt x="14651" y="12943"/>
                      </a:cubicBezTo>
                      <a:cubicBezTo>
                        <a:pt x="14651" y="12698"/>
                        <a:pt x="14448" y="12495"/>
                        <a:pt x="14204" y="12495"/>
                      </a:cubicBezTo>
                      <a:close/>
                      <a:moveTo>
                        <a:pt x="15547" y="12495"/>
                      </a:moveTo>
                      <a:cubicBezTo>
                        <a:pt x="15302" y="12495"/>
                        <a:pt x="15099" y="12698"/>
                        <a:pt x="15099" y="12943"/>
                      </a:cubicBezTo>
                      <a:cubicBezTo>
                        <a:pt x="15099" y="13187"/>
                        <a:pt x="15302" y="13390"/>
                        <a:pt x="15547" y="13390"/>
                      </a:cubicBezTo>
                      <a:cubicBezTo>
                        <a:pt x="15791" y="13390"/>
                        <a:pt x="15994" y="13187"/>
                        <a:pt x="15994" y="12943"/>
                      </a:cubicBezTo>
                      <a:cubicBezTo>
                        <a:pt x="15994" y="12698"/>
                        <a:pt x="15791" y="12495"/>
                        <a:pt x="15547" y="12495"/>
                      </a:cubicBezTo>
                      <a:close/>
                      <a:moveTo>
                        <a:pt x="16890" y="12495"/>
                      </a:moveTo>
                      <a:cubicBezTo>
                        <a:pt x="16645" y="12495"/>
                        <a:pt x="16442" y="12698"/>
                        <a:pt x="16442" y="12943"/>
                      </a:cubicBezTo>
                      <a:cubicBezTo>
                        <a:pt x="16442" y="13187"/>
                        <a:pt x="16645" y="13390"/>
                        <a:pt x="16890" y="13390"/>
                      </a:cubicBezTo>
                      <a:cubicBezTo>
                        <a:pt x="17134" y="13390"/>
                        <a:pt x="17337" y="13187"/>
                        <a:pt x="17337" y="12943"/>
                      </a:cubicBezTo>
                      <a:cubicBezTo>
                        <a:pt x="17337" y="12698"/>
                        <a:pt x="17134" y="12495"/>
                        <a:pt x="16890" y="12495"/>
                      </a:cubicBezTo>
                      <a:close/>
                      <a:moveTo>
                        <a:pt x="18233" y="12495"/>
                      </a:moveTo>
                      <a:cubicBezTo>
                        <a:pt x="17988" y="12495"/>
                        <a:pt x="17785" y="12698"/>
                        <a:pt x="17785" y="12943"/>
                      </a:cubicBezTo>
                      <a:cubicBezTo>
                        <a:pt x="17785" y="13187"/>
                        <a:pt x="17988" y="13390"/>
                        <a:pt x="18233" y="13390"/>
                      </a:cubicBezTo>
                      <a:cubicBezTo>
                        <a:pt x="18477" y="13390"/>
                        <a:pt x="18680" y="13187"/>
                        <a:pt x="18680" y="12943"/>
                      </a:cubicBezTo>
                      <a:cubicBezTo>
                        <a:pt x="18680" y="12698"/>
                        <a:pt x="18477" y="12495"/>
                        <a:pt x="18233" y="12495"/>
                      </a:cubicBezTo>
                      <a:close/>
                      <a:moveTo>
                        <a:pt x="19576" y="12495"/>
                      </a:moveTo>
                      <a:cubicBezTo>
                        <a:pt x="19331" y="12495"/>
                        <a:pt x="19128" y="12698"/>
                        <a:pt x="19128" y="12943"/>
                      </a:cubicBezTo>
                      <a:cubicBezTo>
                        <a:pt x="19128" y="13187"/>
                        <a:pt x="19331" y="13390"/>
                        <a:pt x="19576" y="13390"/>
                      </a:cubicBezTo>
                      <a:cubicBezTo>
                        <a:pt x="19820" y="13390"/>
                        <a:pt x="20023" y="13187"/>
                        <a:pt x="20023" y="12943"/>
                      </a:cubicBezTo>
                      <a:cubicBezTo>
                        <a:pt x="20023" y="12698"/>
                        <a:pt x="19820" y="12495"/>
                        <a:pt x="19576" y="12495"/>
                      </a:cubicBezTo>
                      <a:close/>
                      <a:moveTo>
                        <a:pt x="20919" y="12495"/>
                      </a:moveTo>
                      <a:cubicBezTo>
                        <a:pt x="20674" y="12495"/>
                        <a:pt x="20471" y="12698"/>
                        <a:pt x="20471" y="12943"/>
                      </a:cubicBezTo>
                      <a:cubicBezTo>
                        <a:pt x="20471" y="13187"/>
                        <a:pt x="20674" y="13390"/>
                        <a:pt x="20919" y="13390"/>
                      </a:cubicBezTo>
                      <a:cubicBezTo>
                        <a:pt x="21163" y="13390"/>
                        <a:pt x="21366" y="13187"/>
                        <a:pt x="21366" y="12943"/>
                      </a:cubicBezTo>
                      <a:cubicBezTo>
                        <a:pt x="21366" y="12698"/>
                        <a:pt x="21163" y="12495"/>
                        <a:pt x="20919" y="12495"/>
                      </a:cubicBezTo>
                      <a:close/>
                      <a:moveTo>
                        <a:pt x="367" y="12658"/>
                      </a:moveTo>
                      <a:cubicBezTo>
                        <a:pt x="163" y="12658"/>
                        <a:pt x="0" y="12821"/>
                        <a:pt x="0" y="13065"/>
                      </a:cubicBezTo>
                      <a:cubicBezTo>
                        <a:pt x="0" y="13268"/>
                        <a:pt x="163" y="13431"/>
                        <a:pt x="367" y="13431"/>
                      </a:cubicBezTo>
                      <a:lnTo>
                        <a:pt x="1954" y="13431"/>
                      </a:lnTo>
                      <a:cubicBezTo>
                        <a:pt x="2157" y="13431"/>
                        <a:pt x="2361" y="13268"/>
                        <a:pt x="2361" y="13065"/>
                      </a:cubicBezTo>
                      <a:cubicBezTo>
                        <a:pt x="2361" y="12821"/>
                        <a:pt x="2157" y="12658"/>
                        <a:pt x="1954" y="12658"/>
                      </a:cubicBezTo>
                      <a:close/>
                      <a:moveTo>
                        <a:pt x="8628" y="12658"/>
                      </a:moveTo>
                      <a:cubicBezTo>
                        <a:pt x="8425" y="12658"/>
                        <a:pt x="8262" y="12821"/>
                        <a:pt x="8262" y="13065"/>
                      </a:cubicBezTo>
                      <a:cubicBezTo>
                        <a:pt x="8262" y="13268"/>
                        <a:pt x="8425" y="13431"/>
                        <a:pt x="8628" y="13431"/>
                      </a:cubicBezTo>
                      <a:lnTo>
                        <a:pt x="12779" y="13431"/>
                      </a:lnTo>
                      <a:cubicBezTo>
                        <a:pt x="12983" y="13431"/>
                        <a:pt x="13146" y="13268"/>
                        <a:pt x="13146" y="13065"/>
                      </a:cubicBezTo>
                      <a:cubicBezTo>
                        <a:pt x="13146" y="12821"/>
                        <a:pt x="12983" y="12658"/>
                        <a:pt x="12779" y="126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4" name="Google Shape;1800;p35">
                  <a:extLst>
                    <a:ext uri="{FF2B5EF4-FFF2-40B4-BE49-F238E27FC236}">
                      <a16:creationId xmlns:a16="http://schemas.microsoft.com/office/drawing/2014/main" id="{D0B6D779-CD97-FA3A-4A90-7636B805936E}"/>
                    </a:ext>
                  </a:extLst>
                </p:cNvPr>
                <p:cNvSpPr/>
                <p:nvPr/>
              </p:nvSpPr>
              <p:spPr>
                <a:xfrm>
                  <a:off x="5110250" y="3321950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7" y="82"/>
                      </a:moveTo>
                      <a:cubicBezTo>
                        <a:pt x="163" y="82"/>
                        <a:pt x="0" y="244"/>
                        <a:pt x="0" y="448"/>
                      </a:cubicBezTo>
                      <a:cubicBezTo>
                        <a:pt x="0" y="692"/>
                        <a:pt x="163" y="855"/>
                        <a:pt x="367" y="855"/>
                      </a:cubicBezTo>
                      <a:lnTo>
                        <a:pt x="1954" y="855"/>
                      </a:lnTo>
                      <a:cubicBezTo>
                        <a:pt x="2157" y="855"/>
                        <a:pt x="2361" y="692"/>
                        <a:pt x="2361" y="448"/>
                      </a:cubicBezTo>
                      <a:cubicBezTo>
                        <a:pt x="2361" y="244"/>
                        <a:pt x="2157" y="82"/>
                        <a:pt x="1954" y="82"/>
                      </a:cubicBezTo>
                      <a:close/>
                      <a:moveTo>
                        <a:pt x="3704" y="82"/>
                      </a:moveTo>
                      <a:cubicBezTo>
                        <a:pt x="3500" y="82"/>
                        <a:pt x="3338" y="244"/>
                        <a:pt x="3338" y="448"/>
                      </a:cubicBezTo>
                      <a:cubicBezTo>
                        <a:pt x="3338" y="692"/>
                        <a:pt x="3500" y="855"/>
                        <a:pt x="3704" y="855"/>
                      </a:cubicBezTo>
                      <a:lnTo>
                        <a:pt x="7814" y="855"/>
                      </a:lnTo>
                      <a:cubicBezTo>
                        <a:pt x="8058" y="855"/>
                        <a:pt x="8221" y="692"/>
                        <a:pt x="8221" y="448"/>
                      </a:cubicBezTo>
                      <a:cubicBezTo>
                        <a:pt x="8221" y="244"/>
                        <a:pt x="8058" y="82"/>
                        <a:pt x="7814" y="82"/>
                      </a:cubicBezTo>
                      <a:close/>
                      <a:moveTo>
                        <a:pt x="9605" y="0"/>
                      </a:moveTo>
                      <a:cubicBezTo>
                        <a:pt x="9361" y="0"/>
                        <a:pt x="9157" y="204"/>
                        <a:pt x="9157" y="448"/>
                      </a:cubicBezTo>
                      <a:cubicBezTo>
                        <a:pt x="9157" y="692"/>
                        <a:pt x="9361" y="896"/>
                        <a:pt x="9605" y="896"/>
                      </a:cubicBezTo>
                      <a:cubicBezTo>
                        <a:pt x="9849" y="896"/>
                        <a:pt x="10053" y="692"/>
                        <a:pt x="10053" y="448"/>
                      </a:cubicBezTo>
                      <a:cubicBezTo>
                        <a:pt x="10053" y="204"/>
                        <a:pt x="9849" y="0"/>
                        <a:pt x="9605" y="0"/>
                      </a:cubicBezTo>
                      <a:close/>
                      <a:moveTo>
                        <a:pt x="10948" y="0"/>
                      </a:moveTo>
                      <a:cubicBezTo>
                        <a:pt x="10704" y="0"/>
                        <a:pt x="10500" y="204"/>
                        <a:pt x="10500" y="448"/>
                      </a:cubicBezTo>
                      <a:cubicBezTo>
                        <a:pt x="10500" y="692"/>
                        <a:pt x="10704" y="896"/>
                        <a:pt x="10948" y="896"/>
                      </a:cubicBezTo>
                      <a:cubicBezTo>
                        <a:pt x="11192" y="896"/>
                        <a:pt x="11396" y="692"/>
                        <a:pt x="11396" y="448"/>
                      </a:cubicBezTo>
                      <a:cubicBezTo>
                        <a:pt x="11396" y="204"/>
                        <a:pt x="11192" y="0"/>
                        <a:pt x="10948" y="0"/>
                      </a:cubicBezTo>
                      <a:close/>
                      <a:moveTo>
                        <a:pt x="12291" y="0"/>
                      </a:moveTo>
                      <a:cubicBezTo>
                        <a:pt x="12047" y="0"/>
                        <a:pt x="11843" y="204"/>
                        <a:pt x="11843" y="448"/>
                      </a:cubicBezTo>
                      <a:cubicBezTo>
                        <a:pt x="11843" y="692"/>
                        <a:pt x="12047" y="896"/>
                        <a:pt x="12291" y="896"/>
                      </a:cubicBezTo>
                      <a:cubicBezTo>
                        <a:pt x="12535" y="896"/>
                        <a:pt x="12739" y="692"/>
                        <a:pt x="12739" y="448"/>
                      </a:cubicBezTo>
                      <a:cubicBezTo>
                        <a:pt x="12739" y="204"/>
                        <a:pt x="12535" y="0"/>
                        <a:pt x="12291" y="0"/>
                      </a:cubicBezTo>
                      <a:close/>
                      <a:moveTo>
                        <a:pt x="13634" y="0"/>
                      </a:moveTo>
                      <a:cubicBezTo>
                        <a:pt x="13390" y="0"/>
                        <a:pt x="13186" y="204"/>
                        <a:pt x="13186" y="448"/>
                      </a:cubicBezTo>
                      <a:cubicBezTo>
                        <a:pt x="13186" y="692"/>
                        <a:pt x="13390" y="896"/>
                        <a:pt x="13634" y="896"/>
                      </a:cubicBezTo>
                      <a:cubicBezTo>
                        <a:pt x="13878" y="896"/>
                        <a:pt x="14082" y="692"/>
                        <a:pt x="14082" y="448"/>
                      </a:cubicBezTo>
                      <a:cubicBezTo>
                        <a:pt x="14082" y="204"/>
                        <a:pt x="13878" y="0"/>
                        <a:pt x="13634" y="0"/>
                      </a:cubicBezTo>
                      <a:close/>
                      <a:moveTo>
                        <a:pt x="14977" y="0"/>
                      </a:moveTo>
                      <a:cubicBezTo>
                        <a:pt x="14733" y="0"/>
                        <a:pt x="14529" y="204"/>
                        <a:pt x="14529" y="448"/>
                      </a:cubicBezTo>
                      <a:cubicBezTo>
                        <a:pt x="14529" y="692"/>
                        <a:pt x="14733" y="896"/>
                        <a:pt x="14977" y="896"/>
                      </a:cubicBezTo>
                      <a:cubicBezTo>
                        <a:pt x="15221" y="896"/>
                        <a:pt x="15425" y="692"/>
                        <a:pt x="15425" y="448"/>
                      </a:cubicBezTo>
                      <a:cubicBezTo>
                        <a:pt x="15425" y="204"/>
                        <a:pt x="15221" y="0"/>
                        <a:pt x="14977" y="0"/>
                      </a:cubicBezTo>
                      <a:close/>
                      <a:moveTo>
                        <a:pt x="16320" y="0"/>
                      </a:moveTo>
                      <a:cubicBezTo>
                        <a:pt x="16076" y="0"/>
                        <a:pt x="15872" y="204"/>
                        <a:pt x="15872" y="448"/>
                      </a:cubicBezTo>
                      <a:cubicBezTo>
                        <a:pt x="15872" y="692"/>
                        <a:pt x="16076" y="896"/>
                        <a:pt x="16320" y="896"/>
                      </a:cubicBezTo>
                      <a:cubicBezTo>
                        <a:pt x="16564" y="896"/>
                        <a:pt x="16768" y="692"/>
                        <a:pt x="16768" y="448"/>
                      </a:cubicBezTo>
                      <a:cubicBezTo>
                        <a:pt x="16768" y="204"/>
                        <a:pt x="16564" y="0"/>
                        <a:pt x="16320" y="0"/>
                      </a:cubicBezTo>
                      <a:close/>
                      <a:moveTo>
                        <a:pt x="367" y="1872"/>
                      </a:moveTo>
                      <a:cubicBezTo>
                        <a:pt x="163" y="1872"/>
                        <a:pt x="0" y="2035"/>
                        <a:pt x="0" y="2239"/>
                      </a:cubicBezTo>
                      <a:cubicBezTo>
                        <a:pt x="0" y="2483"/>
                        <a:pt x="163" y="2646"/>
                        <a:pt x="367" y="2646"/>
                      </a:cubicBezTo>
                      <a:lnTo>
                        <a:pt x="1954" y="2646"/>
                      </a:lnTo>
                      <a:cubicBezTo>
                        <a:pt x="2157" y="2646"/>
                        <a:pt x="2361" y="2483"/>
                        <a:pt x="2361" y="2239"/>
                      </a:cubicBezTo>
                      <a:cubicBezTo>
                        <a:pt x="2361" y="2035"/>
                        <a:pt x="2157" y="1872"/>
                        <a:pt x="1954" y="1872"/>
                      </a:cubicBezTo>
                      <a:close/>
                      <a:moveTo>
                        <a:pt x="3704" y="1872"/>
                      </a:moveTo>
                      <a:cubicBezTo>
                        <a:pt x="3500" y="1872"/>
                        <a:pt x="3338" y="2035"/>
                        <a:pt x="3338" y="2239"/>
                      </a:cubicBezTo>
                      <a:cubicBezTo>
                        <a:pt x="3338" y="2483"/>
                        <a:pt x="3500" y="2646"/>
                        <a:pt x="3704" y="2646"/>
                      </a:cubicBezTo>
                      <a:lnTo>
                        <a:pt x="7814" y="2646"/>
                      </a:lnTo>
                      <a:cubicBezTo>
                        <a:pt x="8058" y="2646"/>
                        <a:pt x="8221" y="2483"/>
                        <a:pt x="8221" y="2239"/>
                      </a:cubicBezTo>
                      <a:cubicBezTo>
                        <a:pt x="8221" y="2035"/>
                        <a:pt x="8058" y="1872"/>
                        <a:pt x="7814" y="1872"/>
                      </a:cubicBezTo>
                      <a:close/>
                      <a:moveTo>
                        <a:pt x="367" y="3663"/>
                      </a:moveTo>
                      <a:cubicBezTo>
                        <a:pt x="163" y="3663"/>
                        <a:pt x="0" y="3826"/>
                        <a:pt x="0" y="4070"/>
                      </a:cubicBezTo>
                      <a:cubicBezTo>
                        <a:pt x="0" y="4273"/>
                        <a:pt x="163" y="4436"/>
                        <a:pt x="367" y="4436"/>
                      </a:cubicBezTo>
                      <a:lnTo>
                        <a:pt x="1954" y="4436"/>
                      </a:lnTo>
                      <a:cubicBezTo>
                        <a:pt x="2157" y="4436"/>
                        <a:pt x="2361" y="4273"/>
                        <a:pt x="2361" y="4070"/>
                      </a:cubicBezTo>
                      <a:cubicBezTo>
                        <a:pt x="2361" y="3826"/>
                        <a:pt x="2157" y="3663"/>
                        <a:pt x="1954" y="3663"/>
                      </a:cubicBezTo>
                      <a:close/>
                      <a:moveTo>
                        <a:pt x="3704" y="3663"/>
                      </a:moveTo>
                      <a:cubicBezTo>
                        <a:pt x="3500" y="3663"/>
                        <a:pt x="3338" y="3826"/>
                        <a:pt x="3338" y="4070"/>
                      </a:cubicBezTo>
                      <a:cubicBezTo>
                        <a:pt x="3338" y="4273"/>
                        <a:pt x="3500" y="4436"/>
                        <a:pt x="3704" y="4436"/>
                      </a:cubicBezTo>
                      <a:lnTo>
                        <a:pt x="7814" y="4436"/>
                      </a:lnTo>
                      <a:cubicBezTo>
                        <a:pt x="8058" y="4436"/>
                        <a:pt x="8221" y="4273"/>
                        <a:pt x="8221" y="4070"/>
                      </a:cubicBezTo>
                      <a:cubicBezTo>
                        <a:pt x="8221" y="3826"/>
                        <a:pt x="8058" y="3663"/>
                        <a:pt x="7814" y="3663"/>
                      </a:cubicBezTo>
                      <a:close/>
                      <a:moveTo>
                        <a:pt x="9605" y="3622"/>
                      </a:moveTo>
                      <a:cubicBezTo>
                        <a:pt x="9361" y="3622"/>
                        <a:pt x="9157" y="3785"/>
                        <a:pt x="9157" y="4070"/>
                      </a:cubicBezTo>
                      <a:cubicBezTo>
                        <a:pt x="9157" y="4314"/>
                        <a:pt x="9361" y="4518"/>
                        <a:pt x="9605" y="4518"/>
                      </a:cubicBezTo>
                      <a:cubicBezTo>
                        <a:pt x="9849" y="4518"/>
                        <a:pt x="10053" y="4314"/>
                        <a:pt x="10053" y="4070"/>
                      </a:cubicBezTo>
                      <a:cubicBezTo>
                        <a:pt x="10053" y="3785"/>
                        <a:pt x="9849" y="3622"/>
                        <a:pt x="9605" y="3622"/>
                      </a:cubicBezTo>
                      <a:close/>
                      <a:moveTo>
                        <a:pt x="10948" y="3622"/>
                      </a:moveTo>
                      <a:cubicBezTo>
                        <a:pt x="10704" y="3622"/>
                        <a:pt x="10500" y="3785"/>
                        <a:pt x="10500" y="4070"/>
                      </a:cubicBezTo>
                      <a:cubicBezTo>
                        <a:pt x="10500" y="4314"/>
                        <a:pt x="10704" y="4518"/>
                        <a:pt x="10948" y="4518"/>
                      </a:cubicBezTo>
                      <a:cubicBezTo>
                        <a:pt x="11192" y="4518"/>
                        <a:pt x="11396" y="4314"/>
                        <a:pt x="11396" y="4070"/>
                      </a:cubicBezTo>
                      <a:cubicBezTo>
                        <a:pt x="11396" y="3785"/>
                        <a:pt x="11192" y="3622"/>
                        <a:pt x="10948" y="3622"/>
                      </a:cubicBezTo>
                      <a:close/>
                      <a:moveTo>
                        <a:pt x="12291" y="3622"/>
                      </a:moveTo>
                      <a:cubicBezTo>
                        <a:pt x="12047" y="3622"/>
                        <a:pt x="11843" y="3785"/>
                        <a:pt x="11843" y="4070"/>
                      </a:cubicBezTo>
                      <a:cubicBezTo>
                        <a:pt x="11843" y="4314"/>
                        <a:pt x="12047" y="4518"/>
                        <a:pt x="12291" y="4518"/>
                      </a:cubicBezTo>
                      <a:cubicBezTo>
                        <a:pt x="12535" y="4518"/>
                        <a:pt x="12739" y="4314"/>
                        <a:pt x="12739" y="4070"/>
                      </a:cubicBezTo>
                      <a:cubicBezTo>
                        <a:pt x="12739" y="3785"/>
                        <a:pt x="12535" y="3622"/>
                        <a:pt x="12291" y="3622"/>
                      </a:cubicBezTo>
                      <a:close/>
                      <a:moveTo>
                        <a:pt x="13634" y="3622"/>
                      </a:moveTo>
                      <a:cubicBezTo>
                        <a:pt x="13390" y="3622"/>
                        <a:pt x="13186" y="3785"/>
                        <a:pt x="13186" y="4070"/>
                      </a:cubicBezTo>
                      <a:cubicBezTo>
                        <a:pt x="13186" y="4314"/>
                        <a:pt x="13390" y="4518"/>
                        <a:pt x="13634" y="4518"/>
                      </a:cubicBezTo>
                      <a:cubicBezTo>
                        <a:pt x="13878" y="4518"/>
                        <a:pt x="14082" y="4314"/>
                        <a:pt x="14082" y="4070"/>
                      </a:cubicBezTo>
                      <a:cubicBezTo>
                        <a:pt x="14082" y="3785"/>
                        <a:pt x="13878" y="3622"/>
                        <a:pt x="13634" y="3622"/>
                      </a:cubicBezTo>
                      <a:close/>
                      <a:moveTo>
                        <a:pt x="14977" y="3622"/>
                      </a:moveTo>
                      <a:cubicBezTo>
                        <a:pt x="14733" y="3622"/>
                        <a:pt x="14529" y="3785"/>
                        <a:pt x="14529" y="4070"/>
                      </a:cubicBezTo>
                      <a:cubicBezTo>
                        <a:pt x="14529" y="4314"/>
                        <a:pt x="14733" y="4518"/>
                        <a:pt x="14977" y="4518"/>
                      </a:cubicBezTo>
                      <a:cubicBezTo>
                        <a:pt x="15221" y="4518"/>
                        <a:pt x="15425" y="4314"/>
                        <a:pt x="15425" y="4070"/>
                      </a:cubicBezTo>
                      <a:cubicBezTo>
                        <a:pt x="15425" y="3785"/>
                        <a:pt x="15221" y="3622"/>
                        <a:pt x="14977" y="3622"/>
                      </a:cubicBezTo>
                      <a:close/>
                      <a:moveTo>
                        <a:pt x="16320" y="3622"/>
                      </a:moveTo>
                      <a:cubicBezTo>
                        <a:pt x="16076" y="3622"/>
                        <a:pt x="15872" y="3785"/>
                        <a:pt x="15872" y="4070"/>
                      </a:cubicBezTo>
                      <a:cubicBezTo>
                        <a:pt x="15872" y="4314"/>
                        <a:pt x="16076" y="4518"/>
                        <a:pt x="16320" y="4518"/>
                      </a:cubicBezTo>
                      <a:cubicBezTo>
                        <a:pt x="16564" y="4518"/>
                        <a:pt x="16768" y="4314"/>
                        <a:pt x="16768" y="4070"/>
                      </a:cubicBezTo>
                      <a:cubicBezTo>
                        <a:pt x="16768" y="3785"/>
                        <a:pt x="16564" y="3622"/>
                        <a:pt x="16320" y="3622"/>
                      </a:cubicBezTo>
                      <a:close/>
                      <a:moveTo>
                        <a:pt x="367" y="5454"/>
                      </a:moveTo>
                      <a:cubicBezTo>
                        <a:pt x="163" y="5454"/>
                        <a:pt x="0" y="5617"/>
                        <a:pt x="0" y="5861"/>
                      </a:cubicBezTo>
                      <a:cubicBezTo>
                        <a:pt x="0" y="6064"/>
                        <a:pt x="163" y="6227"/>
                        <a:pt x="367" y="6227"/>
                      </a:cubicBezTo>
                      <a:lnTo>
                        <a:pt x="1954" y="6227"/>
                      </a:lnTo>
                      <a:cubicBezTo>
                        <a:pt x="2157" y="6227"/>
                        <a:pt x="2361" y="6064"/>
                        <a:pt x="2361" y="5861"/>
                      </a:cubicBezTo>
                      <a:cubicBezTo>
                        <a:pt x="2361" y="5617"/>
                        <a:pt x="2157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0" y="5454"/>
                        <a:pt x="3338" y="5617"/>
                        <a:pt x="3338" y="5861"/>
                      </a:cubicBezTo>
                      <a:cubicBezTo>
                        <a:pt x="3338" y="6064"/>
                        <a:pt x="3500" y="6227"/>
                        <a:pt x="3704" y="6227"/>
                      </a:cubicBezTo>
                      <a:lnTo>
                        <a:pt x="7814" y="6227"/>
                      </a:lnTo>
                      <a:cubicBezTo>
                        <a:pt x="8058" y="6227"/>
                        <a:pt x="8221" y="6064"/>
                        <a:pt x="8221" y="5861"/>
                      </a:cubicBezTo>
                      <a:cubicBezTo>
                        <a:pt x="8221" y="5617"/>
                        <a:pt x="8058" y="5454"/>
                        <a:pt x="7814" y="5454"/>
                      </a:cubicBezTo>
                      <a:close/>
                      <a:moveTo>
                        <a:pt x="367" y="7244"/>
                      </a:moveTo>
                      <a:cubicBezTo>
                        <a:pt x="163" y="7244"/>
                        <a:pt x="0" y="7448"/>
                        <a:pt x="0" y="7651"/>
                      </a:cubicBezTo>
                      <a:cubicBezTo>
                        <a:pt x="0" y="7855"/>
                        <a:pt x="163" y="8018"/>
                        <a:pt x="367" y="8018"/>
                      </a:cubicBezTo>
                      <a:lnTo>
                        <a:pt x="1954" y="8018"/>
                      </a:lnTo>
                      <a:cubicBezTo>
                        <a:pt x="2157" y="8018"/>
                        <a:pt x="2361" y="7855"/>
                        <a:pt x="2361" y="7651"/>
                      </a:cubicBezTo>
                      <a:cubicBezTo>
                        <a:pt x="2361" y="7448"/>
                        <a:pt x="2157" y="7244"/>
                        <a:pt x="1954" y="7244"/>
                      </a:cubicBezTo>
                      <a:close/>
                      <a:moveTo>
                        <a:pt x="3704" y="7244"/>
                      </a:moveTo>
                      <a:cubicBezTo>
                        <a:pt x="3500" y="7244"/>
                        <a:pt x="3338" y="7448"/>
                        <a:pt x="3338" y="7651"/>
                      </a:cubicBezTo>
                      <a:cubicBezTo>
                        <a:pt x="3338" y="7855"/>
                        <a:pt x="3500" y="8018"/>
                        <a:pt x="3704" y="8018"/>
                      </a:cubicBezTo>
                      <a:lnTo>
                        <a:pt x="7814" y="8018"/>
                      </a:lnTo>
                      <a:cubicBezTo>
                        <a:pt x="8058" y="8018"/>
                        <a:pt x="8221" y="7855"/>
                        <a:pt x="8221" y="7651"/>
                      </a:cubicBezTo>
                      <a:cubicBezTo>
                        <a:pt x="8221" y="7448"/>
                        <a:pt x="8058" y="7244"/>
                        <a:pt x="7814" y="7244"/>
                      </a:cubicBezTo>
                      <a:close/>
                      <a:moveTo>
                        <a:pt x="14204" y="8750"/>
                      </a:moveTo>
                      <a:cubicBezTo>
                        <a:pt x="13959" y="8750"/>
                        <a:pt x="13756" y="8954"/>
                        <a:pt x="13756" y="9198"/>
                      </a:cubicBezTo>
                      <a:cubicBezTo>
                        <a:pt x="13756" y="9483"/>
                        <a:pt x="13959" y="9686"/>
                        <a:pt x="14204" y="9686"/>
                      </a:cubicBezTo>
                      <a:cubicBezTo>
                        <a:pt x="14448" y="9686"/>
                        <a:pt x="14651" y="9483"/>
                        <a:pt x="14651" y="9198"/>
                      </a:cubicBezTo>
                      <a:cubicBezTo>
                        <a:pt x="14651" y="8954"/>
                        <a:pt x="14448" y="8750"/>
                        <a:pt x="14204" y="8750"/>
                      </a:cubicBezTo>
                      <a:close/>
                      <a:moveTo>
                        <a:pt x="15547" y="8750"/>
                      </a:moveTo>
                      <a:cubicBezTo>
                        <a:pt x="15302" y="8750"/>
                        <a:pt x="15099" y="8954"/>
                        <a:pt x="15099" y="9198"/>
                      </a:cubicBezTo>
                      <a:cubicBezTo>
                        <a:pt x="15099" y="9483"/>
                        <a:pt x="15302" y="9686"/>
                        <a:pt x="15547" y="9686"/>
                      </a:cubicBezTo>
                      <a:cubicBezTo>
                        <a:pt x="15791" y="9686"/>
                        <a:pt x="15994" y="9483"/>
                        <a:pt x="15994" y="9198"/>
                      </a:cubicBezTo>
                      <a:cubicBezTo>
                        <a:pt x="15994" y="8954"/>
                        <a:pt x="15791" y="8750"/>
                        <a:pt x="15547" y="8750"/>
                      </a:cubicBezTo>
                      <a:close/>
                      <a:moveTo>
                        <a:pt x="16890" y="8750"/>
                      </a:moveTo>
                      <a:cubicBezTo>
                        <a:pt x="16645" y="8750"/>
                        <a:pt x="16442" y="8954"/>
                        <a:pt x="16442" y="9198"/>
                      </a:cubicBezTo>
                      <a:cubicBezTo>
                        <a:pt x="16442" y="9483"/>
                        <a:pt x="16645" y="9686"/>
                        <a:pt x="16890" y="9686"/>
                      </a:cubicBezTo>
                      <a:cubicBezTo>
                        <a:pt x="17134" y="9686"/>
                        <a:pt x="17337" y="9483"/>
                        <a:pt x="17337" y="9198"/>
                      </a:cubicBezTo>
                      <a:cubicBezTo>
                        <a:pt x="17337" y="8954"/>
                        <a:pt x="17134" y="8750"/>
                        <a:pt x="16890" y="8750"/>
                      </a:cubicBezTo>
                      <a:close/>
                      <a:moveTo>
                        <a:pt x="18233" y="8750"/>
                      </a:moveTo>
                      <a:cubicBezTo>
                        <a:pt x="17988" y="8750"/>
                        <a:pt x="17785" y="8954"/>
                        <a:pt x="17785" y="9198"/>
                      </a:cubicBezTo>
                      <a:cubicBezTo>
                        <a:pt x="17785" y="9483"/>
                        <a:pt x="17988" y="9686"/>
                        <a:pt x="18233" y="9686"/>
                      </a:cubicBezTo>
                      <a:cubicBezTo>
                        <a:pt x="18477" y="9686"/>
                        <a:pt x="18680" y="9483"/>
                        <a:pt x="18680" y="9198"/>
                      </a:cubicBezTo>
                      <a:cubicBezTo>
                        <a:pt x="18680" y="8954"/>
                        <a:pt x="18477" y="8750"/>
                        <a:pt x="18233" y="8750"/>
                      </a:cubicBezTo>
                      <a:close/>
                      <a:moveTo>
                        <a:pt x="19576" y="8750"/>
                      </a:moveTo>
                      <a:cubicBezTo>
                        <a:pt x="19331" y="8750"/>
                        <a:pt x="19128" y="8954"/>
                        <a:pt x="19128" y="9198"/>
                      </a:cubicBezTo>
                      <a:cubicBezTo>
                        <a:pt x="19128" y="9483"/>
                        <a:pt x="19331" y="9686"/>
                        <a:pt x="19576" y="9686"/>
                      </a:cubicBezTo>
                      <a:cubicBezTo>
                        <a:pt x="19820" y="9686"/>
                        <a:pt x="20023" y="9483"/>
                        <a:pt x="20023" y="9198"/>
                      </a:cubicBezTo>
                      <a:cubicBezTo>
                        <a:pt x="20023" y="8954"/>
                        <a:pt x="19820" y="8750"/>
                        <a:pt x="19576" y="8750"/>
                      </a:cubicBezTo>
                      <a:close/>
                      <a:moveTo>
                        <a:pt x="20919" y="8750"/>
                      </a:moveTo>
                      <a:cubicBezTo>
                        <a:pt x="20674" y="8750"/>
                        <a:pt x="20471" y="8954"/>
                        <a:pt x="20471" y="9198"/>
                      </a:cubicBezTo>
                      <a:cubicBezTo>
                        <a:pt x="20471" y="9483"/>
                        <a:pt x="20674" y="9686"/>
                        <a:pt x="20919" y="9686"/>
                      </a:cubicBezTo>
                      <a:cubicBezTo>
                        <a:pt x="21163" y="9686"/>
                        <a:pt x="21366" y="9483"/>
                        <a:pt x="21366" y="9198"/>
                      </a:cubicBezTo>
                      <a:cubicBezTo>
                        <a:pt x="21366" y="8954"/>
                        <a:pt x="21163" y="8750"/>
                        <a:pt x="20919" y="8750"/>
                      </a:cubicBezTo>
                      <a:close/>
                      <a:moveTo>
                        <a:pt x="367" y="9035"/>
                      </a:moveTo>
                      <a:cubicBezTo>
                        <a:pt x="163" y="9035"/>
                        <a:pt x="0" y="9239"/>
                        <a:pt x="0" y="9442"/>
                      </a:cubicBezTo>
                      <a:cubicBezTo>
                        <a:pt x="0" y="9646"/>
                        <a:pt x="163" y="9849"/>
                        <a:pt x="367" y="9849"/>
                      </a:cubicBezTo>
                      <a:lnTo>
                        <a:pt x="1954" y="9849"/>
                      </a:lnTo>
                      <a:cubicBezTo>
                        <a:pt x="2157" y="9849"/>
                        <a:pt x="2361" y="9646"/>
                        <a:pt x="2361" y="9442"/>
                      </a:cubicBezTo>
                      <a:cubicBezTo>
                        <a:pt x="2361" y="9239"/>
                        <a:pt x="2157" y="9035"/>
                        <a:pt x="1954" y="9035"/>
                      </a:cubicBezTo>
                      <a:close/>
                      <a:moveTo>
                        <a:pt x="8628" y="9035"/>
                      </a:moveTo>
                      <a:cubicBezTo>
                        <a:pt x="8425" y="9035"/>
                        <a:pt x="8262" y="9239"/>
                        <a:pt x="8262" y="9442"/>
                      </a:cubicBezTo>
                      <a:cubicBezTo>
                        <a:pt x="8262" y="9646"/>
                        <a:pt x="8425" y="9849"/>
                        <a:pt x="8628" y="9849"/>
                      </a:cubicBezTo>
                      <a:lnTo>
                        <a:pt x="12779" y="9849"/>
                      </a:lnTo>
                      <a:cubicBezTo>
                        <a:pt x="12983" y="9849"/>
                        <a:pt x="13146" y="9646"/>
                        <a:pt x="13146" y="9442"/>
                      </a:cubicBezTo>
                      <a:cubicBezTo>
                        <a:pt x="13146" y="9239"/>
                        <a:pt x="12983" y="9035"/>
                        <a:pt x="12779" y="9035"/>
                      </a:cubicBezTo>
                      <a:close/>
                      <a:moveTo>
                        <a:pt x="367" y="10866"/>
                      </a:moveTo>
                      <a:cubicBezTo>
                        <a:pt x="163" y="10866"/>
                        <a:pt x="0" y="11029"/>
                        <a:pt x="0" y="11233"/>
                      </a:cubicBezTo>
                      <a:cubicBezTo>
                        <a:pt x="0" y="11436"/>
                        <a:pt x="163" y="11640"/>
                        <a:pt x="367" y="11640"/>
                      </a:cubicBezTo>
                      <a:lnTo>
                        <a:pt x="1954" y="11640"/>
                      </a:lnTo>
                      <a:cubicBezTo>
                        <a:pt x="2157" y="11640"/>
                        <a:pt x="2361" y="11436"/>
                        <a:pt x="2361" y="11233"/>
                      </a:cubicBezTo>
                      <a:cubicBezTo>
                        <a:pt x="2361" y="11029"/>
                        <a:pt x="2157" y="10866"/>
                        <a:pt x="1954" y="10866"/>
                      </a:cubicBezTo>
                      <a:close/>
                      <a:moveTo>
                        <a:pt x="8628" y="10866"/>
                      </a:moveTo>
                      <a:cubicBezTo>
                        <a:pt x="8425" y="10866"/>
                        <a:pt x="8262" y="11029"/>
                        <a:pt x="8262" y="11233"/>
                      </a:cubicBezTo>
                      <a:cubicBezTo>
                        <a:pt x="8262" y="11436"/>
                        <a:pt x="8425" y="11640"/>
                        <a:pt x="8628" y="11640"/>
                      </a:cubicBezTo>
                      <a:lnTo>
                        <a:pt x="12779" y="11640"/>
                      </a:lnTo>
                      <a:cubicBezTo>
                        <a:pt x="12983" y="11640"/>
                        <a:pt x="13146" y="11436"/>
                        <a:pt x="13146" y="11233"/>
                      </a:cubicBezTo>
                      <a:cubicBezTo>
                        <a:pt x="13146" y="11029"/>
                        <a:pt x="12983" y="10866"/>
                        <a:pt x="12779" y="10866"/>
                      </a:cubicBezTo>
                      <a:close/>
                      <a:moveTo>
                        <a:pt x="14204" y="12454"/>
                      </a:moveTo>
                      <a:cubicBezTo>
                        <a:pt x="13959" y="12454"/>
                        <a:pt x="13756" y="12657"/>
                        <a:pt x="13756" y="12942"/>
                      </a:cubicBezTo>
                      <a:cubicBezTo>
                        <a:pt x="13756" y="13186"/>
                        <a:pt x="13959" y="13390"/>
                        <a:pt x="14204" y="13390"/>
                      </a:cubicBezTo>
                      <a:cubicBezTo>
                        <a:pt x="14448" y="13390"/>
                        <a:pt x="14651" y="13186"/>
                        <a:pt x="14651" y="12942"/>
                      </a:cubicBezTo>
                      <a:cubicBezTo>
                        <a:pt x="14651" y="12657"/>
                        <a:pt x="14448" y="12454"/>
                        <a:pt x="14204" y="12454"/>
                      </a:cubicBezTo>
                      <a:close/>
                      <a:moveTo>
                        <a:pt x="15547" y="12454"/>
                      </a:moveTo>
                      <a:cubicBezTo>
                        <a:pt x="15302" y="12454"/>
                        <a:pt x="15099" y="12657"/>
                        <a:pt x="15099" y="12942"/>
                      </a:cubicBezTo>
                      <a:cubicBezTo>
                        <a:pt x="15099" y="13186"/>
                        <a:pt x="15302" y="13390"/>
                        <a:pt x="15547" y="13390"/>
                      </a:cubicBezTo>
                      <a:cubicBezTo>
                        <a:pt x="15791" y="13390"/>
                        <a:pt x="15994" y="13186"/>
                        <a:pt x="15994" y="12942"/>
                      </a:cubicBezTo>
                      <a:cubicBezTo>
                        <a:pt x="15994" y="12657"/>
                        <a:pt x="15791" y="12454"/>
                        <a:pt x="15547" y="12454"/>
                      </a:cubicBezTo>
                      <a:close/>
                      <a:moveTo>
                        <a:pt x="16890" y="12454"/>
                      </a:moveTo>
                      <a:cubicBezTo>
                        <a:pt x="16645" y="12454"/>
                        <a:pt x="16442" y="12657"/>
                        <a:pt x="16442" y="12942"/>
                      </a:cubicBezTo>
                      <a:cubicBezTo>
                        <a:pt x="16442" y="13186"/>
                        <a:pt x="16645" y="13390"/>
                        <a:pt x="16890" y="13390"/>
                      </a:cubicBezTo>
                      <a:cubicBezTo>
                        <a:pt x="17134" y="13390"/>
                        <a:pt x="17337" y="13186"/>
                        <a:pt x="17337" y="12942"/>
                      </a:cubicBezTo>
                      <a:cubicBezTo>
                        <a:pt x="17337" y="12657"/>
                        <a:pt x="17134" y="12454"/>
                        <a:pt x="16890" y="12454"/>
                      </a:cubicBezTo>
                      <a:close/>
                      <a:moveTo>
                        <a:pt x="18233" y="12454"/>
                      </a:moveTo>
                      <a:cubicBezTo>
                        <a:pt x="17988" y="12454"/>
                        <a:pt x="17785" y="12657"/>
                        <a:pt x="17785" y="12942"/>
                      </a:cubicBezTo>
                      <a:cubicBezTo>
                        <a:pt x="17785" y="13186"/>
                        <a:pt x="17988" y="13390"/>
                        <a:pt x="18233" y="13390"/>
                      </a:cubicBezTo>
                      <a:cubicBezTo>
                        <a:pt x="18477" y="13390"/>
                        <a:pt x="18680" y="13186"/>
                        <a:pt x="18680" y="12942"/>
                      </a:cubicBezTo>
                      <a:cubicBezTo>
                        <a:pt x="18680" y="12657"/>
                        <a:pt x="18477" y="12454"/>
                        <a:pt x="18233" y="12454"/>
                      </a:cubicBezTo>
                      <a:close/>
                      <a:moveTo>
                        <a:pt x="19576" y="12454"/>
                      </a:moveTo>
                      <a:cubicBezTo>
                        <a:pt x="19331" y="12454"/>
                        <a:pt x="19128" y="12657"/>
                        <a:pt x="19128" y="12942"/>
                      </a:cubicBezTo>
                      <a:cubicBezTo>
                        <a:pt x="19128" y="13186"/>
                        <a:pt x="19331" y="13390"/>
                        <a:pt x="19576" y="13390"/>
                      </a:cubicBezTo>
                      <a:cubicBezTo>
                        <a:pt x="19820" y="13390"/>
                        <a:pt x="20023" y="13186"/>
                        <a:pt x="20023" y="12942"/>
                      </a:cubicBezTo>
                      <a:cubicBezTo>
                        <a:pt x="20023" y="12657"/>
                        <a:pt x="19820" y="12454"/>
                        <a:pt x="19576" y="12454"/>
                      </a:cubicBezTo>
                      <a:close/>
                      <a:moveTo>
                        <a:pt x="20919" y="12454"/>
                      </a:moveTo>
                      <a:cubicBezTo>
                        <a:pt x="20674" y="12454"/>
                        <a:pt x="20471" y="12657"/>
                        <a:pt x="20471" y="12942"/>
                      </a:cubicBezTo>
                      <a:cubicBezTo>
                        <a:pt x="20471" y="13186"/>
                        <a:pt x="20674" y="13390"/>
                        <a:pt x="20919" y="13390"/>
                      </a:cubicBezTo>
                      <a:cubicBezTo>
                        <a:pt x="21163" y="13390"/>
                        <a:pt x="21366" y="13186"/>
                        <a:pt x="21366" y="12942"/>
                      </a:cubicBezTo>
                      <a:cubicBezTo>
                        <a:pt x="21366" y="12657"/>
                        <a:pt x="21163" y="12454"/>
                        <a:pt x="20919" y="12454"/>
                      </a:cubicBezTo>
                      <a:close/>
                      <a:moveTo>
                        <a:pt x="367" y="12657"/>
                      </a:moveTo>
                      <a:cubicBezTo>
                        <a:pt x="163" y="12657"/>
                        <a:pt x="0" y="12820"/>
                        <a:pt x="0" y="13023"/>
                      </a:cubicBezTo>
                      <a:cubicBezTo>
                        <a:pt x="0" y="13268"/>
                        <a:pt x="163" y="13430"/>
                        <a:pt x="367" y="13430"/>
                      </a:cubicBezTo>
                      <a:lnTo>
                        <a:pt x="1954" y="13430"/>
                      </a:lnTo>
                      <a:cubicBezTo>
                        <a:pt x="2157" y="13430"/>
                        <a:pt x="2361" y="13268"/>
                        <a:pt x="2361" y="13023"/>
                      </a:cubicBezTo>
                      <a:cubicBezTo>
                        <a:pt x="2361" y="12820"/>
                        <a:pt x="2157" y="12657"/>
                        <a:pt x="1954" y="12657"/>
                      </a:cubicBezTo>
                      <a:close/>
                      <a:moveTo>
                        <a:pt x="8628" y="12657"/>
                      </a:moveTo>
                      <a:cubicBezTo>
                        <a:pt x="8425" y="12657"/>
                        <a:pt x="8262" y="12820"/>
                        <a:pt x="8262" y="13023"/>
                      </a:cubicBezTo>
                      <a:cubicBezTo>
                        <a:pt x="8262" y="13268"/>
                        <a:pt x="8425" y="13430"/>
                        <a:pt x="8628" y="13430"/>
                      </a:cubicBezTo>
                      <a:lnTo>
                        <a:pt x="12779" y="13430"/>
                      </a:lnTo>
                      <a:cubicBezTo>
                        <a:pt x="12983" y="13430"/>
                        <a:pt x="13146" y="13268"/>
                        <a:pt x="13146" y="13023"/>
                      </a:cubicBezTo>
                      <a:cubicBezTo>
                        <a:pt x="13146" y="12820"/>
                        <a:pt x="12983" y="12657"/>
                        <a:pt x="12779" y="126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" name="Google Shape;1801;p35">
                  <a:extLst>
                    <a:ext uri="{FF2B5EF4-FFF2-40B4-BE49-F238E27FC236}">
                      <a16:creationId xmlns:a16="http://schemas.microsoft.com/office/drawing/2014/main" id="{AA0B3115-13F5-4BCA-0341-DE92EA2C0665}"/>
                    </a:ext>
                  </a:extLst>
                </p:cNvPr>
                <p:cNvSpPr/>
                <p:nvPr/>
              </p:nvSpPr>
              <p:spPr>
                <a:xfrm>
                  <a:off x="3941225" y="2531400"/>
                  <a:ext cx="657275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1" h="2931" extrusionOk="0">
                      <a:moveTo>
                        <a:pt x="5088" y="1"/>
                      </a:moveTo>
                      <a:lnTo>
                        <a:pt x="4965" y="41"/>
                      </a:lnTo>
                      <a:lnTo>
                        <a:pt x="326" y="2239"/>
                      </a:lnTo>
                      <a:cubicBezTo>
                        <a:pt x="0" y="2442"/>
                        <a:pt x="123" y="2931"/>
                        <a:pt x="489" y="2931"/>
                      </a:cubicBezTo>
                      <a:lnTo>
                        <a:pt x="22913" y="2931"/>
                      </a:lnTo>
                      <a:cubicBezTo>
                        <a:pt x="22994" y="2931"/>
                        <a:pt x="23076" y="2890"/>
                        <a:pt x="23157" y="2849"/>
                      </a:cubicBezTo>
                      <a:lnTo>
                        <a:pt x="26047" y="652"/>
                      </a:lnTo>
                      <a:cubicBezTo>
                        <a:pt x="26291" y="448"/>
                        <a:pt x="26169" y="1"/>
                        <a:pt x="258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6" name="Google Shape;1802;p35">
                  <a:extLst>
                    <a:ext uri="{FF2B5EF4-FFF2-40B4-BE49-F238E27FC236}">
                      <a16:creationId xmlns:a16="http://schemas.microsoft.com/office/drawing/2014/main" id="{0F741CBC-8643-6188-F7C9-A45475DC9DD4}"/>
                    </a:ext>
                  </a:extLst>
                </p:cNvPr>
                <p:cNvSpPr/>
                <p:nvPr/>
              </p:nvSpPr>
              <p:spPr>
                <a:xfrm>
                  <a:off x="3936125" y="2523250"/>
                  <a:ext cx="668475" cy="8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9" h="3583" extrusionOk="0">
                      <a:moveTo>
                        <a:pt x="26047" y="652"/>
                      </a:moveTo>
                      <a:lnTo>
                        <a:pt x="26047" y="693"/>
                      </a:lnTo>
                      <a:lnTo>
                        <a:pt x="23158" y="2931"/>
                      </a:lnTo>
                      <a:lnTo>
                        <a:pt x="693" y="2931"/>
                      </a:lnTo>
                      <a:lnTo>
                        <a:pt x="693" y="2890"/>
                      </a:lnTo>
                      <a:lnTo>
                        <a:pt x="5251" y="693"/>
                      </a:lnTo>
                      <a:lnTo>
                        <a:pt x="5332" y="652"/>
                      </a:lnTo>
                      <a:close/>
                      <a:moveTo>
                        <a:pt x="5251" y="1"/>
                      </a:moveTo>
                      <a:lnTo>
                        <a:pt x="5088" y="42"/>
                      </a:lnTo>
                      <a:lnTo>
                        <a:pt x="5007" y="42"/>
                      </a:lnTo>
                      <a:lnTo>
                        <a:pt x="408" y="2280"/>
                      </a:lnTo>
                      <a:cubicBezTo>
                        <a:pt x="123" y="2402"/>
                        <a:pt x="1" y="2646"/>
                        <a:pt x="1" y="2890"/>
                      </a:cubicBezTo>
                      <a:cubicBezTo>
                        <a:pt x="1" y="3053"/>
                        <a:pt x="82" y="3257"/>
                        <a:pt x="164" y="3379"/>
                      </a:cubicBezTo>
                      <a:cubicBezTo>
                        <a:pt x="286" y="3501"/>
                        <a:pt x="489" y="3582"/>
                        <a:pt x="693" y="3582"/>
                      </a:cubicBezTo>
                      <a:lnTo>
                        <a:pt x="23117" y="3582"/>
                      </a:lnTo>
                      <a:cubicBezTo>
                        <a:pt x="23280" y="3582"/>
                        <a:pt x="23442" y="3542"/>
                        <a:pt x="23565" y="3460"/>
                      </a:cubicBezTo>
                      <a:lnTo>
                        <a:pt x="26454" y="1222"/>
                      </a:lnTo>
                      <a:cubicBezTo>
                        <a:pt x="26617" y="1100"/>
                        <a:pt x="26739" y="896"/>
                        <a:pt x="26698" y="693"/>
                      </a:cubicBezTo>
                      <a:cubicBezTo>
                        <a:pt x="26698" y="489"/>
                        <a:pt x="26658" y="327"/>
                        <a:pt x="26535" y="204"/>
                      </a:cubicBezTo>
                      <a:cubicBezTo>
                        <a:pt x="26413" y="82"/>
                        <a:pt x="26210" y="1"/>
                        <a:pt x="26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" name="Google Shape;1803;p35">
                  <a:extLst>
                    <a:ext uri="{FF2B5EF4-FFF2-40B4-BE49-F238E27FC236}">
                      <a16:creationId xmlns:a16="http://schemas.microsoft.com/office/drawing/2014/main" id="{F0FD0EB4-F7CB-7E3A-2830-00E33E2FF6BF}"/>
                    </a:ext>
                  </a:extLst>
                </p:cNvPr>
                <p:cNvSpPr/>
                <p:nvPr/>
              </p:nvSpPr>
              <p:spPr>
                <a:xfrm>
                  <a:off x="4246450" y="2181400"/>
                  <a:ext cx="103800" cy="39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" h="15710" extrusionOk="0">
                      <a:moveTo>
                        <a:pt x="1" y="1"/>
                      </a:moveTo>
                      <a:lnTo>
                        <a:pt x="1" y="15710"/>
                      </a:lnTo>
                      <a:lnTo>
                        <a:pt x="4152" y="15710"/>
                      </a:lnTo>
                      <a:lnTo>
                        <a:pt x="415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" name="Google Shape;1804;p35">
                  <a:extLst>
                    <a:ext uri="{FF2B5EF4-FFF2-40B4-BE49-F238E27FC236}">
                      <a16:creationId xmlns:a16="http://schemas.microsoft.com/office/drawing/2014/main" id="{E2ADC4E5-7FBA-BC10-CA8E-C508200A8AD5}"/>
                    </a:ext>
                  </a:extLst>
                </p:cNvPr>
                <p:cNvSpPr/>
                <p:nvPr/>
              </p:nvSpPr>
              <p:spPr>
                <a:xfrm>
                  <a:off x="4238300" y="2172250"/>
                  <a:ext cx="120100" cy="4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16402" extrusionOk="0">
                      <a:moveTo>
                        <a:pt x="4111" y="692"/>
                      </a:moveTo>
                      <a:lnTo>
                        <a:pt x="4111" y="15750"/>
                      </a:lnTo>
                      <a:lnTo>
                        <a:pt x="693" y="15750"/>
                      </a:lnTo>
                      <a:lnTo>
                        <a:pt x="693" y="692"/>
                      </a:lnTo>
                      <a:close/>
                      <a:moveTo>
                        <a:pt x="327" y="0"/>
                      </a:moveTo>
                      <a:cubicBezTo>
                        <a:pt x="245" y="0"/>
                        <a:pt x="164" y="41"/>
                        <a:pt x="82" y="123"/>
                      </a:cubicBezTo>
                      <a:cubicBezTo>
                        <a:pt x="42" y="163"/>
                        <a:pt x="1" y="285"/>
                        <a:pt x="1" y="367"/>
                      </a:cubicBezTo>
                      <a:lnTo>
                        <a:pt x="1" y="16076"/>
                      </a:lnTo>
                      <a:cubicBezTo>
                        <a:pt x="1" y="16157"/>
                        <a:pt x="42" y="16239"/>
                        <a:pt x="82" y="16320"/>
                      </a:cubicBezTo>
                      <a:cubicBezTo>
                        <a:pt x="164" y="16361"/>
                        <a:pt x="245" y="16401"/>
                        <a:pt x="327" y="16401"/>
                      </a:cubicBezTo>
                      <a:lnTo>
                        <a:pt x="4478" y="16401"/>
                      </a:lnTo>
                      <a:cubicBezTo>
                        <a:pt x="4559" y="16401"/>
                        <a:pt x="4640" y="16361"/>
                        <a:pt x="4722" y="16320"/>
                      </a:cubicBezTo>
                      <a:cubicBezTo>
                        <a:pt x="4763" y="16239"/>
                        <a:pt x="4803" y="16157"/>
                        <a:pt x="4803" y="16076"/>
                      </a:cubicBezTo>
                      <a:lnTo>
                        <a:pt x="4803" y="367"/>
                      </a:lnTo>
                      <a:cubicBezTo>
                        <a:pt x="4803" y="285"/>
                        <a:pt x="4763" y="163"/>
                        <a:pt x="4722" y="123"/>
                      </a:cubicBezTo>
                      <a:cubicBezTo>
                        <a:pt x="4640" y="41"/>
                        <a:pt x="4559" y="0"/>
                        <a:pt x="44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" name="Google Shape;1805;p35">
                  <a:extLst>
                    <a:ext uri="{FF2B5EF4-FFF2-40B4-BE49-F238E27FC236}">
                      <a16:creationId xmlns:a16="http://schemas.microsoft.com/office/drawing/2014/main" id="{0B5B6B91-239C-2D1B-4553-A9FC573BED51}"/>
                    </a:ext>
                  </a:extLst>
                </p:cNvPr>
                <p:cNvSpPr/>
                <p:nvPr/>
              </p:nvSpPr>
              <p:spPr>
                <a:xfrm>
                  <a:off x="4230175" y="2181400"/>
                  <a:ext cx="136350" cy="2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4" h="11396" extrusionOk="0">
                      <a:moveTo>
                        <a:pt x="0" y="1"/>
                      </a:moveTo>
                      <a:lnTo>
                        <a:pt x="0" y="11396"/>
                      </a:lnTo>
                      <a:lnTo>
                        <a:pt x="5454" y="11396"/>
                      </a:lnTo>
                      <a:lnTo>
                        <a:pt x="54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0" name="Google Shape;1806;p35">
                  <a:extLst>
                    <a:ext uri="{FF2B5EF4-FFF2-40B4-BE49-F238E27FC236}">
                      <a16:creationId xmlns:a16="http://schemas.microsoft.com/office/drawing/2014/main" id="{A3DA1D0B-E020-0C1D-6DF9-8B96DCC128F6}"/>
                    </a:ext>
                  </a:extLst>
                </p:cNvPr>
                <p:cNvSpPr/>
                <p:nvPr/>
              </p:nvSpPr>
              <p:spPr>
                <a:xfrm>
                  <a:off x="4222025" y="2172250"/>
                  <a:ext cx="152650" cy="3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2129" extrusionOk="0">
                      <a:moveTo>
                        <a:pt x="5414" y="692"/>
                      </a:moveTo>
                      <a:lnTo>
                        <a:pt x="5414" y="11436"/>
                      </a:lnTo>
                      <a:lnTo>
                        <a:pt x="693" y="11436"/>
                      </a:lnTo>
                      <a:lnTo>
                        <a:pt x="693" y="692"/>
                      </a:lnTo>
                      <a:close/>
                      <a:moveTo>
                        <a:pt x="326" y="0"/>
                      </a:moveTo>
                      <a:cubicBezTo>
                        <a:pt x="245" y="0"/>
                        <a:pt x="164" y="41"/>
                        <a:pt x="123" y="123"/>
                      </a:cubicBezTo>
                      <a:cubicBezTo>
                        <a:pt x="42" y="163"/>
                        <a:pt x="1" y="285"/>
                        <a:pt x="1" y="367"/>
                      </a:cubicBezTo>
                      <a:lnTo>
                        <a:pt x="1" y="11762"/>
                      </a:lnTo>
                      <a:cubicBezTo>
                        <a:pt x="1" y="11843"/>
                        <a:pt x="42" y="11965"/>
                        <a:pt x="123" y="12006"/>
                      </a:cubicBezTo>
                      <a:cubicBezTo>
                        <a:pt x="164" y="12087"/>
                        <a:pt x="245" y="12128"/>
                        <a:pt x="326" y="12128"/>
                      </a:cubicBezTo>
                      <a:lnTo>
                        <a:pt x="5780" y="12128"/>
                      </a:lnTo>
                      <a:cubicBezTo>
                        <a:pt x="5861" y="12128"/>
                        <a:pt x="5943" y="12087"/>
                        <a:pt x="5983" y="12006"/>
                      </a:cubicBezTo>
                      <a:cubicBezTo>
                        <a:pt x="6065" y="11925"/>
                        <a:pt x="6105" y="11843"/>
                        <a:pt x="6105" y="11762"/>
                      </a:cubicBezTo>
                      <a:lnTo>
                        <a:pt x="6105" y="367"/>
                      </a:lnTo>
                      <a:cubicBezTo>
                        <a:pt x="6105" y="285"/>
                        <a:pt x="6065" y="163"/>
                        <a:pt x="5983" y="123"/>
                      </a:cubicBezTo>
                      <a:cubicBezTo>
                        <a:pt x="5943" y="41"/>
                        <a:pt x="5861" y="0"/>
                        <a:pt x="57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" name="Google Shape;1807;p35">
                  <a:extLst>
                    <a:ext uri="{FF2B5EF4-FFF2-40B4-BE49-F238E27FC236}">
                      <a16:creationId xmlns:a16="http://schemas.microsoft.com/office/drawing/2014/main" id="{ED892257-428E-10C1-5A9F-9495C1690E9C}"/>
                    </a:ext>
                  </a:extLst>
                </p:cNvPr>
                <p:cNvSpPr/>
                <p:nvPr/>
              </p:nvSpPr>
              <p:spPr>
                <a:xfrm>
                  <a:off x="3469125" y="874000"/>
                  <a:ext cx="1707275" cy="13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1" h="53437" extrusionOk="0">
                      <a:moveTo>
                        <a:pt x="1" y="1"/>
                      </a:moveTo>
                      <a:lnTo>
                        <a:pt x="1" y="53436"/>
                      </a:lnTo>
                      <a:lnTo>
                        <a:pt x="68291" y="53436"/>
                      </a:lnTo>
                      <a:lnTo>
                        <a:pt x="682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2" name="Google Shape;1808;p35">
                  <a:extLst>
                    <a:ext uri="{FF2B5EF4-FFF2-40B4-BE49-F238E27FC236}">
                      <a16:creationId xmlns:a16="http://schemas.microsoft.com/office/drawing/2014/main" id="{BA9F8D18-CE0C-959A-1F21-DC256FC485B8}"/>
                    </a:ext>
                  </a:extLst>
                </p:cNvPr>
                <p:cNvSpPr/>
                <p:nvPr/>
              </p:nvSpPr>
              <p:spPr>
                <a:xfrm>
                  <a:off x="3461000" y="865875"/>
                  <a:ext cx="1723550" cy="13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42" h="54087" extrusionOk="0">
                      <a:moveTo>
                        <a:pt x="68290" y="692"/>
                      </a:moveTo>
                      <a:lnTo>
                        <a:pt x="68290" y="53395"/>
                      </a:lnTo>
                      <a:lnTo>
                        <a:pt x="652" y="53395"/>
                      </a:lnTo>
                      <a:lnTo>
                        <a:pt x="652" y="692"/>
                      </a:lnTo>
                      <a:close/>
                      <a:moveTo>
                        <a:pt x="326" y="0"/>
                      </a:moveTo>
                      <a:cubicBezTo>
                        <a:pt x="245" y="0"/>
                        <a:pt x="163" y="41"/>
                        <a:pt x="82" y="82"/>
                      </a:cubicBezTo>
                      <a:cubicBezTo>
                        <a:pt x="0" y="163"/>
                        <a:pt x="0" y="244"/>
                        <a:pt x="0" y="326"/>
                      </a:cubicBezTo>
                      <a:lnTo>
                        <a:pt x="0" y="53761"/>
                      </a:lnTo>
                      <a:cubicBezTo>
                        <a:pt x="0" y="53843"/>
                        <a:pt x="0" y="53924"/>
                        <a:pt x="82" y="54005"/>
                      </a:cubicBezTo>
                      <a:cubicBezTo>
                        <a:pt x="163" y="54046"/>
                        <a:pt x="245" y="54087"/>
                        <a:pt x="326" y="54087"/>
                      </a:cubicBezTo>
                      <a:lnTo>
                        <a:pt x="68616" y="54087"/>
                      </a:lnTo>
                      <a:cubicBezTo>
                        <a:pt x="68697" y="54087"/>
                        <a:pt x="68778" y="54046"/>
                        <a:pt x="68860" y="54005"/>
                      </a:cubicBezTo>
                      <a:cubicBezTo>
                        <a:pt x="68901" y="53924"/>
                        <a:pt x="68941" y="53843"/>
                        <a:pt x="68941" y="53761"/>
                      </a:cubicBezTo>
                      <a:lnTo>
                        <a:pt x="68941" y="326"/>
                      </a:lnTo>
                      <a:cubicBezTo>
                        <a:pt x="68941" y="244"/>
                        <a:pt x="68901" y="163"/>
                        <a:pt x="68860" y="82"/>
                      </a:cubicBezTo>
                      <a:cubicBezTo>
                        <a:pt x="68778" y="41"/>
                        <a:pt x="68697" y="0"/>
                        <a:pt x="686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3" name="Google Shape;1809;p35">
                  <a:extLst>
                    <a:ext uri="{FF2B5EF4-FFF2-40B4-BE49-F238E27FC236}">
                      <a16:creationId xmlns:a16="http://schemas.microsoft.com/office/drawing/2014/main" id="{572B0EDD-0BBF-D296-B2E4-210B2A0FB2F5}"/>
                    </a:ext>
                  </a:extLst>
                </p:cNvPr>
                <p:cNvSpPr/>
                <p:nvPr/>
              </p:nvSpPr>
              <p:spPr>
                <a:xfrm>
                  <a:off x="3560700" y="945225"/>
                  <a:ext cx="1524125" cy="11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5" h="47739" extrusionOk="0">
                      <a:moveTo>
                        <a:pt x="1" y="1"/>
                      </a:moveTo>
                      <a:lnTo>
                        <a:pt x="1" y="47738"/>
                      </a:lnTo>
                      <a:lnTo>
                        <a:pt x="60965" y="47738"/>
                      </a:lnTo>
                      <a:lnTo>
                        <a:pt x="609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4" name="Google Shape;1810;p35">
                  <a:extLst>
                    <a:ext uri="{FF2B5EF4-FFF2-40B4-BE49-F238E27FC236}">
                      <a16:creationId xmlns:a16="http://schemas.microsoft.com/office/drawing/2014/main" id="{34336B3A-F0E8-D9D0-4830-B6D187C856FF}"/>
                    </a:ext>
                  </a:extLst>
                </p:cNvPr>
                <p:cNvSpPr/>
                <p:nvPr/>
              </p:nvSpPr>
              <p:spPr>
                <a:xfrm>
                  <a:off x="3551550" y="937075"/>
                  <a:ext cx="1542450" cy="120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98" h="48390" extrusionOk="0">
                      <a:moveTo>
                        <a:pt x="61005" y="693"/>
                      </a:moveTo>
                      <a:lnTo>
                        <a:pt x="61005" y="47698"/>
                      </a:lnTo>
                      <a:lnTo>
                        <a:pt x="692" y="47698"/>
                      </a:lnTo>
                      <a:lnTo>
                        <a:pt x="692" y="693"/>
                      </a:lnTo>
                      <a:close/>
                      <a:moveTo>
                        <a:pt x="367" y="1"/>
                      </a:moveTo>
                      <a:cubicBezTo>
                        <a:pt x="245" y="1"/>
                        <a:pt x="163" y="42"/>
                        <a:pt x="123" y="123"/>
                      </a:cubicBezTo>
                      <a:cubicBezTo>
                        <a:pt x="41" y="164"/>
                        <a:pt x="0" y="245"/>
                        <a:pt x="0" y="327"/>
                      </a:cubicBezTo>
                      <a:lnTo>
                        <a:pt x="0" y="48064"/>
                      </a:lnTo>
                      <a:cubicBezTo>
                        <a:pt x="0" y="48146"/>
                        <a:pt x="41" y="48227"/>
                        <a:pt x="123" y="48268"/>
                      </a:cubicBezTo>
                      <a:cubicBezTo>
                        <a:pt x="163" y="48349"/>
                        <a:pt x="245" y="48390"/>
                        <a:pt x="367" y="48390"/>
                      </a:cubicBezTo>
                      <a:lnTo>
                        <a:pt x="61331" y="48390"/>
                      </a:lnTo>
                      <a:cubicBezTo>
                        <a:pt x="61412" y="48390"/>
                        <a:pt x="61494" y="48349"/>
                        <a:pt x="61575" y="48268"/>
                      </a:cubicBezTo>
                      <a:cubicBezTo>
                        <a:pt x="61657" y="48227"/>
                        <a:pt x="61697" y="48146"/>
                        <a:pt x="61697" y="48064"/>
                      </a:cubicBezTo>
                      <a:lnTo>
                        <a:pt x="61697" y="327"/>
                      </a:lnTo>
                      <a:cubicBezTo>
                        <a:pt x="61697" y="245"/>
                        <a:pt x="61657" y="164"/>
                        <a:pt x="61575" y="123"/>
                      </a:cubicBezTo>
                      <a:cubicBezTo>
                        <a:pt x="61494" y="42"/>
                        <a:pt x="61412" y="1"/>
                        <a:pt x="61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" name="Google Shape;1811;p35">
                  <a:extLst>
                    <a:ext uri="{FF2B5EF4-FFF2-40B4-BE49-F238E27FC236}">
                      <a16:creationId xmlns:a16="http://schemas.microsoft.com/office/drawing/2014/main" id="{76BC2D9D-E5A9-771A-B9C8-E6B7610E8B20}"/>
                    </a:ext>
                  </a:extLst>
                </p:cNvPr>
                <p:cNvSpPr/>
                <p:nvPr/>
              </p:nvSpPr>
              <p:spPr>
                <a:xfrm>
                  <a:off x="3671600" y="1070375"/>
                  <a:ext cx="637950" cy="2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8" h="11722" extrusionOk="0">
                      <a:moveTo>
                        <a:pt x="24826" y="692"/>
                      </a:moveTo>
                      <a:lnTo>
                        <a:pt x="24826" y="11070"/>
                      </a:lnTo>
                      <a:lnTo>
                        <a:pt x="652" y="11070"/>
                      </a:lnTo>
                      <a:lnTo>
                        <a:pt x="652" y="692"/>
                      </a:lnTo>
                      <a:close/>
                      <a:moveTo>
                        <a:pt x="1" y="0"/>
                      </a:moveTo>
                      <a:lnTo>
                        <a:pt x="1" y="11721"/>
                      </a:lnTo>
                      <a:lnTo>
                        <a:pt x="25518" y="11721"/>
                      </a:lnTo>
                      <a:lnTo>
                        <a:pt x="25518" y="11396"/>
                      </a:lnTo>
                      <a:lnTo>
                        <a:pt x="2551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" name="Google Shape;1812;p35">
                  <a:extLst>
                    <a:ext uri="{FF2B5EF4-FFF2-40B4-BE49-F238E27FC236}">
                      <a16:creationId xmlns:a16="http://schemas.microsoft.com/office/drawing/2014/main" id="{FBA955F1-B08B-F509-30D4-3A684051EEC5}"/>
                    </a:ext>
                  </a:extLst>
                </p:cNvPr>
                <p:cNvSpPr/>
                <p:nvPr/>
              </p:nvSpPr>
              <p:spPr>
                <a:xfrm>
                  <a:off x="3760125" y="1538400"/>
                  <a:ext cx="1047975" cy="1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9" h="4640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5820" y="692"/>
                      </a:lnTo>
                      <a:cubicBezTo>
                        <a:pt x="8384" y="692"/>
                        <a:pt x="10907" y="1221"/>
                        <a:pt x="13227" y="2320"/>
                      </a:cubicBezTo>
                      <a:lnTo>
                        <a:pt x="15913" y="3581"/>
                      </a:lnTo>
                      <a:cubicBezTo>
                        <a:pt x="17419" y="4273"/>
                        <a:pt x="19006" y="4640"/>
                        <a:pt x="20593" y="4640"/>
                      </a:cubicBezTo>
                      <a:cubicBezTo>
                        <a:pt x="22384" y="4640"/>
                        <a:pt x="24215" y="4151"/>
                        <a:pt x="25843" y="3256"/>
                      </a:cubicBezTo>
                      <a:lnTo>
                        <a:pt x="26616" y="2849"/>
                      </a:lnTo>
                      <a:cubicBezTo>
                        <a:pt x="29221" y="1424"/>
                        <a:pt x="32110" y="692"/>
                        <a:pt x="35081" y="692"/>
                      </a:cubicBezTo>
                      <a:lnTo>
                        <a:pt x="41918" y="692"/>
                      </a:lnTo>
                      <a:lnTo>
                        <a:pt x="41918" y="0"/>
                      </a:lnTo>
                      <a:lnTo>
                        <a:pt x="35081" y="0"/>
                      </a:lnTo>
                      <a:cubicBezTo>
                        <a:pt x="31988" y="0"/>
                        <a:pt x="28977" y="773"/>
                        <a:pt x="26291" y="2238"/>
                      </a:cubicBezTo>
                      <a:lnTo>
                        <a:pt x="25517" y="2686"/>
                      </a:lnTo>
                      <a:cubicBezTo>
                        <a:pt x="23971" y="3500"/>
                        <a:pt x="22302" y="3948"/>
                        <a:pt x="20593" y="3948"/>
                      </a:cubicBezTo>
                      <a:cubicBezTo>
                        <a:pt x="19087" y="3948"/>
                        <a:pt x="17581" y="3622"/>
                        <a:pt x="16198" y="2971"/>
                      </a:cubicBezTo>
                      <a:lnTo>
                        <a:pt x="13512" y="1709"/>
                      </a:lnTo>
                      <a:cubicBezTo>
                        <a:pt x="11111" y="570"/>
                        <a:pt x="8465" y="0"/>
                        <a:pt x="58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" name="Google Shape;1813;p35">
                  <a:extLst>
                    <a:ext uri="{FF2B5EF4-FFF2-40B4-BE49-F238E27FC236}">
                      <a16:creationId xmlns:a16="http://schemas.microsoft.com/office/drawing/2014/main" id="{E2932FD4-FCCE-39E7-3BA2-689540A242DC}"/>
                    </a:ext>
                  </a:extLst>
                </p:cNvPr>
                <p:cNvSpPr/>
                <p:nvPr/>
              </p:nvSpPr>
              <p:spPr>
                <a:xfrm>
                  <a:off x="3760125" y="1639125"/>
                  <a:ext cx="1047975" cy="1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9" h="4640" extrusionOk="0">
                      <a:moveTo>
                        <a:pt x="0" y="0"/>
                      </a:moveTo>
                      <a:lnTo>
                        <a:pt x="0" y="692"/>
                      </a:lnTo>
                      <a:lnTo>
                        <a:pt x="5820" y="692"/>
                      </a:lnTo>
                      <a:cubicBezTo>
                        <a:pt x="8384" y="692"/>
                        <a:pt x="10907" y="1262"/>
                        <a:pt x="13227" y="2320"/>
                      </a:cubicBezTo>
                      <a:lnTo>
                        <a:pt x="15913" y="3622"/>
                      </a:lnTo>
                      <a:cubicBezTo>
                        <a:pt x="17419" y="4314"/>
                        <a:pt x="19006" y="4640"/>
                        <a:pt x="20593" y="4640"/>
                      </a:cubicBezTo>
                      <a:cubicBezTo>
                        <a:pt x="22384" y="4640"/>
                        <a:pt x="24215" y="4192"/>
                        <a:pt x="25843" y="3297"/>
                      </a:cubicBezTo>
                      <a:lnTo>
                        <a:pt x="26616" y="2849"/>
                      </a:lnTo>
                      <a:cubicBezTo>
                        <a:pt x="29221" y="1424"/>
                        <a:pt x="32110" y="692"/>
                        <a:pt x="35081" y="692"/>
                      </a:cubicBezTo>
                      <a:lnTo>
                        <a:pt x="41918" y="692"/>
                      </a:lnTo>
                      <a:lnTo>
                        <a:pt x="41918" y="0"/>
                      </a:lnTo>
                      <a:lnTo>
                        <a:pt x="35081" y="0"/>
                      </a:lnTo>
                      <a:cubicBezTo>
                        <a:pt x="31988" y="0"/>
                        <a:pt x="28977" y="773"/>
                        <a:pt x="26291" y="2279"/>
                      </a:cubicBezTo>
                      <a:lnTo>
                        <a:pt x="25517" y="2686"/>
                      </a:lnTo>
                      <a:cubicBezTo>
                        <a:pt x="24012" y="3541"/>
                        <a:pt x="22302" y="3948"/>
                        <a:pt x="20593" y="3948"/>
                      </a:cubicBezTo>
                      <a:cubicBezTo>
                        <a:pt x="19087" y="3948"/>
                        <a:pt x="17581" y="3622"/>
                        <a:pt x="16198" y="2971"/>
                      </a:cubicBezTo>
                      <a:lnTo>
                        <a:pt x="13512" y="1709"/>
                      </a:lnTo>
                      <a:cubicBezTo>
                        <a:pt x="11111" y="611"/>
                        <a:pt x="8465" y="0"/>
                        <a:pt x="58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" name="Google Shape;1814;p35">
                  <a:extLst>
                    <a:ext uri="{FF2B5EF4-FFF2-40B4-BE49-F238E27FC236}">
                      <a16:creationId xmlns:a16="http://schemas.microsoft.com/office/drawing/2014/main" id="{8C387EA6-BD8C-4A19-7BD6-8A57FE798080}"/>
                    </a:ext>
                  </a:extLst>
                </p:cNvPr>
                <p:cNvSpPr/>
                <p:nvPr/>
              </p:nvSpPr>
              <p:spPr>
                <a:xfrm>
                  <a:off x="3760125" y="1866000"/>
                  <a:ext cx="1047975" cy="1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9" h="4600" extrusionOk="0">
                      <a:moveTo>
                        <a:pt x="20593" y="1"/>
                      </a:moveTo>
                      <a:cubicBezTo>
                        <a:pt x="19006" y="1"/>
                        <a:pt x="17419" y="326"/>
                        <a:pt x="15913" y="1018"/>
                      </a:cubicBezTo>
                      <a:lnTo>
                        <a:pt x="13227" y="2280"/>
                      </a:lnTo>
                      <a:cubicBezTo>
                        <a:pt x="10907" y="3378"/>
                        <a:pt x="8384" y="3948"/>
                        <a:pt x="5820" y="3948"/>
                      </a:cubicBezTo>
                      <a:lnTo>
                        <a:pt x="0" y="3948"/>
                      </a:lnTo>
                      <a:lnTo>
                        <a:pt x="0" y="4599"/>
                      </a:lnTo>
                      <a:lnTo>
                        <a:pt x="5820" y="4599"/>
                      </a:lnTo>
                      <a:cubicBezTo>
                        <a:pt x="8465" y="4599"/>
                        <a:pt x="11111" y="4030"/>
                        <a:pt x="13512" y="2890"/>
                      </a:cubicBezTo>
                      <a:lnTo>
                        <a:pt x="16198" y="1628"/>
                      </a:lnTo>
                      <a:cubicBezTo>
                        <a:pt x="17581" y="977"/>
                        <a:pt x="19087" y="652"/>
                        <a:pt x="20593" y="652"/>
                      </a:cubicBezTo>
                      <a:cubicBezTo>
                        <a:pt x="22302" y="652"/>
                        <a:pt x="23971" y="1099"/>
                        <a:pt x="25517" y="1913"/>
                      </a:cubicBezTo>
                      <a:lnTo>
                        <a:pt x="26291" y="2361"/>
                      </a:lnTo>
                      <a:cubicBezTo>
                        <a:pt x="28977" y="3826"/>
                        <a:pt x="31988" y="4599"/>
                        <a:pt x="35081" y="4599"/>
                      </a:cubicBezTo>
                      <a:lnTo>
                        <a:pt x="41918" y="4599"/>
                      </a:lnTo>
                      <a:lnTo>
                        <a:pt x="41918" y="3948"/>
                      </a:lnTo>
                      <a:lnTo>
                        <a:pt x="35081" y="3948"/>
                      </a:lnTo>
                      <a:cubicBezTo>
                        <a:pt x="32110" y="3948"/>
                        <a:pt x="29221" y="3175"/>
                        <a:pt x="26616" y="1751"/>
                      </a:cubicBezTo>
                      <a:lnTo>
                        <a:pt x="25843" y="1344"/>
                      </a:lnTo>
                      <a:cubicBezTo>
                        <a:pt x="24215" y="448"/>
                        <a:pt x="22384" y="1"/>
                        <a:pt x="205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" name="Google Shape;1815;p35">
                  <a:extLst>
                    <a:ext uri="{FF2B5EF4-FFF2-40B4-BE49-F238E27FC236}">
                      <a16:creationId xmlns:a16="http://schemas.microsoft.com/office/drawing/2014/main" id="{FD7AC2E2-6806-37D5-E234-C59D5577B039}"/>
                    </a:ext>
                  </a:extLst>
                </p:cNvPr>
                <p:cNvSpPr/>
                <p:nvPr/>
              </p:nvSpPr>
              <p:spPr>
                <a:xfrm>
                  <a:off x="3760125" y="1764250"/>
                  <a:ext cx="1047975" cy="1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9" h="4641" extrusionOk="0">
                      <a:moveTo>
                        <a:pt x="20593" y="1"/>
                      </a:moveTo>
                      <a:cubicBezTo>
                        <a:pt x="19006" y="1"/>
                        <a:pt x="17419" y="367"/>
                        <a:pt x="15913" y="1059"/>
                      </a:cubicBezTo>
                      <a:lnTo>
                        <a:pt x="13227" y="2321"/>
                      </a:lnTo>
                      <a:cubicBezTo>
                        <a:pt x="10907" y="3379"/>
                        <a:pt x="8384" y="3948"/>
                        <a:pt x="5820" y="3948"/>
                      </a:cubicBezTo>
                      <a:lnTo>
                        <a:pt x="0" y="3948"/>
                      </a:lnTo>
                      <a:lnTo>
                        <a:pt x="0" y="4640"/>
                      </a:lnTo>
                      <a:lnTo>
                        <a:pt x="5820" y="4640"/>
                      </a:lnTo>
                      <a:cubicBezTo>
                        <a:pt x="8465" y="4640"/>
                        <a:pt x="11111" y="4030"/>
                        <a:pt x="13512" y="2931"/>
                      </a:cubicBezTo>
                      <a:lnTo>
                        <a:pt x="16198" y="1669"/>
                      </a:lnTo>
                      <a:cubicBezTo>
                        <a:pt x="17581" y="1018"/>
                        <a:pt x="19087" y="693"/>
                        <a:pt x="20593" y="693"/>
                      </a:cubicBezTo>
                      <a:cubicBezTo>
                        <a:pt x="22302" y="693"/>
                        <a:pt x="24012" y="1100"/>
                        <a:pt x="25517" y="1954"/>
                      </a:cubicBezTo>
                      <a:lnTo>
                        <a:pt x="26291" y="2402"/>
                      </a:lnTo>
                      <a:cubicBezTo>
                        <a:pt x="28977" y="3867"/>
                        <a:pt x="31988" y="4640"/>
                        <a:pt x="35081" y="4640"/>
                      </a:cubicBezTo>
                      <a:lnTo>
                        <a:pt x="41918" y="4640"/>
                      </a:lnTo>
                      <a:lnTo>
                        <a:pt x="41918" y="3948"/>
                      </a:lnTo>
                      <a:lnTo>
                        <a:pt x="35081" y="3948"/>
                      </a:lnTo>
                      <a:cubicBezTo>
                        <a:pt x="32110" y="3948"/>
                        <a:pt x="29221" y="3216"/>
                        <a:pt x="26616" y="1792"/>
                      </a:cubicBezTo>
                      <a:lnTo>
                        <a:pt x="25843" y="1344"/>
                      </a:lnTo>
                      <a:cubicBezTo>
                        <a:pt x="24215" y="449"/>
                        <a:pt x="22384" y="1"/>
                        <a:pt x="205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" name="Google Shape;1816;p35">
                  <a:extLst>
                    <a:ext uri="{FF2B5EF4-FFF2-40B4-BE49-F238E27FC236}">
                      <a16:creationId xmlns:a16="http://schemas.microsoft.com/office/drawing/2014/main" id="{E276B19C-6F22-2527-872B-8287A8A81253}"/>
                    </a:ext>
                  </a:extLst>
                </p:cNvPr>
                <p:cNvSpPr/>
                <p:nvPr/>
              </p:nvSpPr>
              <p:spPr>
                <a:xfrm>
                  <a:off x="4825375" y="1479375"/>
                  <a:ext cx="966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3908" extrusionOk="0">
                      <a:moveTo>
                        <a:pt x="0" y="1"/>
                      </a:moveTo>
                      <a:lnTo>
                        <a:pt x="0" y="3908"/>
                      </a:lnTo>
                      <a:lnTo>
                        <a:pt x="3866" y="3908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1" name="Google Shape;1817;p35">
                  <a:extLst>
                    <a:ext uri="{FF2B5EF4-FFF2-40B4-BE49-F238E27FC236}">
                      <a16:creationId xmlns:a16="http://schemas.microsoft.com/office/drawing/2014/main" id="{45D493B6-DC0C-C6EB-E4AA-907526A7EF21}"/>
                    </a:ext>
                  </a:extLst>
                </p:cNvPr>
                <p:cNvSpPr/>
                <p:nvPr/>
              </p:nvSpPr>
              <p:spPr>
                <a:xfrm>
                  <a:off x="4825375" y="1599425"/>
                  <a:ext cx="96675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3868" extrusionOk="0">
                      <a:moveTo>
                        <a:pt x="0" y="1"/>
                      </a:moveTo>
                      <a:lnTo>
                        <a:pt x="0" y="3867"/>
                      </a:lnTo>
                      <a:lnTo>
                        <a:pt x="3866" y="3867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2" name="Google Shape;1818;p35">
                  <a:extLst>
                    <a:ext uri="{FF2B5EF4-FFF2-40B4-BE49-F238E27FC236}">
                      <a16:creationId xmlns:a16="http://schemas.microsoft.com/office/drawing/2014/main" id="{7E58C7F8-9372-7FA1-3133-B2879FF01C5F}"/>
                    </a:ext>
                  </a:extLst>
                </p:cNvPr>
                <p:cNvSpPr/>
                <p:nvPr/>
              </p:nvSpPr>
              <p:spPr>
                <a:xfrm>
                  <a:off x="4825375" y="1804950"/>
                  <a:ext cx="96675" cy="9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3867" extrusionOk="0">
                      <a:moveTo>
                        <a:pt x="0" y="1"/>
                      </a:moveTo>
                      <a:lnTo>
                        <a:pt x="0" y="3867"/>
                      </a:lnTo>
                      <a:lnTo>
                        <a:pt x="3866" y="3867"/>
                      </a:lnTo>
                      <a:lnTo>
                        <a:pt x="38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1819;p35">
                  <a:extLst>
                    <a:ext uri="{FF2B5EF4-FFF2-40B4-BE49-F238E27FC236}">
                      <a16:creationId xmlns:a16="http://schemas.microsoft.com/office/drawing/2014/main" id="{494CCD31-1C4C-8BC8-4E2F-5AA0D45BF41D}"/>
                    </a:ext>
                  </a:extLst>
                </p:cNvPr>
                <p:cNvSpPr/>
                <p:nvPr/>
              </p:nvSpPr>
              <p:spPr>
                <a:xfrm>
                  <a:off x="4825375" y="1924000"/>
                  <a:ext cx="966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3908" extrusionOk="0">
                      <a:moveTo>
                        <a:pt x="0" y="0"/>
                      </a:moveTo>
                      <a:lnTo>
                        <a:pt x="0" y="3907"/>
                      </a:lnTo>
                      <a:lnTo>
                        <a:pt x="3866" y="3907"/>
                      </a:lnTo>
                      <a:lnTo>
                        <a:pt x="38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4" name="Google Shape;1820;p35">
                  <a:extLst>
                    <a:ext uri="{FF2B5EF4-FFF2-40B4-BE49-F238E27FC236}">
                      <a16:creationId xmlns:a16="http://schemas.microsoft.com/office/drawing/2014/main" id="{6A3C633F-06E5-3E7E-D0DB-037C26F18460}"/>
                    </a:ext>
                  </a:extLst>
                </p:cNvPr>
                <p:cNvSpPr/>
                <p:nvPr/>
              </p:nvSpPr>
              <p:spPr>
                <a:xfrm>
                  <a:off x="3644125" y="1479375"/>
                  <a:ext cx="96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" h="3908" extrusionOk="0">
                      <a:moveTo>
                        <a:pt x="1" y="1"/>
                      </a:moveTo>
                      <a:lnTo>
                        <a:pt x="1" y="3908"/>
                      </a:lnTo>
                      <a:lnTo>
                        <a:pt x="3867" y="3908"/>
                      </a:lnTo>
                      <a:lnTo>
                        <a:pt x="38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5" name="Google Shape;1821;p35">
                  <a:extLst>
                    <a:ext uri="{FF2B5EF4-FFF2-40B4-BE49-F238E27FC236}">
                      <a16:creationId xmlns:a16="http://schemas.microsoft.com/office/drawing/2014/main" id="{ABB1E1AF-3AB5-6DDC-F71F-9A4C1E7100FE}"/>
                    </a:ext>
                  </a:extLst>
                </p:cNvPr>
                <p:cNvSpPr/>
                <p:nvPr/>
              </p:nvSpPr>
              <p:spPr>
                <a:xfrm>
                  <a:off x="3644125" y="1599425"/>
                  <a:ext cx="9670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" h="3868" extrusionOk="0">
                      <a:moveTo>
                        <a:pt x="1" y="1"/>
                      </a:moveTo>
                      <a:lnTo>
                        <a:pt x="1" y="3867"/>
                      </a:lnTo>
                      <a:lnTo>
                        <a:pt x="3867" y="3867"/>
                      </a:lnTo>
                      <a:lnTo>
                        <a:pt x="38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6" name="Google Shape;1822;p35">
                  <a:extLst>
                    <a:ext uri="{FF2B5EF4-FFF2-40B4-BE49-F238E27FC236}">
                      <a16:creationId xmlns:a16="http://schemas.microsoft.com/office/drawing/2014/main" id="{AD093EAE-B4B5-6F1A-D7C3-65CEFE38F057}"/>
                    </a:ext>
                  </a:extLst>
                </p:cNvPr>
                <p:cNvSpPr/>
                <p:nvPr/>
              </p:nvSpPr>
              <p:spPr>
                <a:xfrm>
                  <a:off x="3644125" y="1804950"/>
                  <a:ext cx="96700" cy="9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" h="3867" extrusionOk="0">
                      <a:moveTo>
                        <a:pt x="1" y="1"/>
                      </a:moveTo>
                      <a:lnTo>
                        <a:pt x="1" y="3867"/>
                      </a:lnTo>
                      <a:lnTo>
                        <a:pt x="3867" y="3867"/>
                      </a:lnTo>
                      <a:lnTo>
                        <a:pt x="38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7" name="Google Shape;1823;p35">
                  <a:extLst>
                    <a:ext uri="{FF2B5EF4-FFF2-40B4-BE49-F238E27FC236}">
                      <a16:creationId xmlns:a16="http://schemas.microsoft.com/office/drawing/2014/main" id="{CD809326-5316-E324-CCBD-60FE7E9B5008}"/>
                    </a:ext>
                  </a:extLst>
                </p:cNvPr>
                <p:cNvSpPr/>
                <p:nvPr/>
              </p:nvSpPr>
              <p:spPr>
                <a:xfrm>
                  <a:off x="3644125" y="1924000"/>
                  <a:ext cx="96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" h="3908" extrusionOk="0">
                      <a:moveTo>
                        <a:pt x="1" y="0"/>
                      </a:moveTo>
                      <a:lnTo>
                        <a:pt x="1" y="3907"/>
                      </a:lnTo>
                      <a:lnTo>
                        <a:pt x="3867" y="3907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" name="Google Shape;1824;p35">
                  <a:extLst>
                    <a:ext uri="{FF2B5EF4-FFF2-40B4-BE49-F238E27FC236}">
                      <a16:creationId xmlns:a16="http://schemas.microsoft.com/office/drawing/2014/main" id="{0FBB94AB-EA01-153C-4ED5-EF466A54B7E9}"/>
                    </a:ext>
                  </a:extLst>
                </p:cNvPr>
                <p:cNvSpPr/>
                <p:nvPr/>
              </p:nvSpPr>
              <p:spPr>
                <a:xfrm>
                  <a:off x="4389900" y="1053075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7" y="82"/>
                      </a:moveTo>
                      <a:cubicBezTo>
                        <a:pt x="164" y="82"/>
                        <a:pt x="1" y="245"/>
                        <a:pt x="1" y="448"/>
                      </a:cubicBezTo>
                      <a:cubicBezTo>
                        <a:pt x="1" y="692"/>
                        <a:pt x="164" y="855"/>
                        <a:pt x="367" y="855"/>
                      </a:cubicBezTo>
                      <a:lnTo>
                        <a:pt x="1954" y="855"/>
                      </a:lnTo>
                      <a:cubicBezTo>
                        <a:pt x="2158" y="855"/>
                        <a:pt x="2321" y="692"/>
                        <a:pt x="2321" y="448"/>
                      </a:cubicBezTo>
                      <a:cubicBezTo>
                        <a:pt x="2321" y="245"/>
                        <a:pt x="2158" y="82"/>
                        <a:pt x="1954" y="82"/>
                      </a:cubicBezTo>
                      <a:close/>
                      <a:moveTo>
                        <a:pt x="3704" y="82"/>
                      </a:moveTo>
                      <a:cubicBezTo>
                        <a:pt x="3501" y="82"/>
                        <a:pt x="3297" y="245"/>
                        <a:pt x="3297" y="448"/>
                      </a:cubicBezTo>
                      <a:cubicBezTo>
                        <a:pt x="3297" y="692"/>
                        <a:pt x="3501" y="855"/>
                        <a:pt x="3704" y="855"/>
                      </a:cubicBezTo>
                      <a:lnTo>
                        <a:pt x="7815" y="855"/>
                      </a:lnTo>
                      <a:cubicBezTo>
                        <a:pt x="8059" y="855"/>
                        <a:pt x="8222" y="692"/>
                        <a:pt x="8222" y="448"/>
                      </a:cubicBezTo>
                      <a:cubicBezTo>
                        <a:pt x="8222" y="245"/>
                        <a:pt x="8059" y="82"/>
                        <a:pt x="7815" y="82"/>
                      </a:cubicBezTo>
                      <a:close/>
                      <a:moveTo>
                        <a:pt x="9565" y="0"/>
                      </a:moveTo>
                      <a:cubicBezTo>
                        <a:pt x="9320" y="0"/>
                        <a:pt x="9117" y="204"/>
                        <a:pt x="9117" y="448"/>
                      </a:cubicBezTo>
                      <a:cubicBezTo>
                        <a:pt x="9117" y="692"/>
                        <a:pt x="9320" y="896"/>
                        <a:pt x="9565" y="896"/>
                      </a:cubicBezTo>
                      <a:cubicBezTo>
                        <a:pt x="9850" y="896"/>
                        <a:pt x="10053" y="692"/>
                        <a:pt x="10053" y="448"/>
                      </a:cubicBezTo>
                      <a:cubicBezTo>
                        <a:pt x="10053" y="204"/>
                        <a:pt x="9850" y="0"/>
                        <a:pt x="9565" y="0"/>
                      </a:cubicBezTo>
                      <a:close/>
                      <a:moveTo>
                        <a:pt x="10948" y="0"/>
                      </a:moveTo>
                      <a:cubicBezTo>
                        <a:pt x="10704" y="0"/>
                        <a:pt x="10501" y="204"/>
                        <a:pt x="10501" y="448"/>
                      </a:cubicBezTo>
                      <a:cubicBezTo>
                        <a:pt x="10501" y="692"/>
                        <a:pt x="10704" y="896"/>
                        <a:pt x="10948" y="896"/>
                      </a:cubicBezTo>
                      <a:cubicBezTo>
                        <a:pt x="11193" y="896"/>
                        <a:pt x="11396" y="692"/>
                        <a:pt x="11396" y="448"/>
                      </a:cubicBezTo>
                      <a:cubicBezTo>
                        <a:pt x="11396" y="204"/>
                        <a:pt x="11193" y="0"/>
                        <a:pt x="10948" y="0"/>
                      </a:cubicBezTo>
                      <a:close/>
                      <a:moveTo>
                        <a:pt x="12291" y="0"/>
                      </a:moveTo>
                      <a:cubicBezTo>
                        <a:pt x="12047" y="0"/>
                        <a:pt x="11844" y="204"/>
                        <a:pt x="11844" y="448"/>
                      </a:cubicBezTo>
                      <a:cubicBezTo>
                        <a:pt x="11844" y="692"/>
                        <a:pt x="12047" y="896"/>
                        <a:pt x="12291" y="896"/>
                      </a:cubicBezTo>
                      <a:cubicBezTo>
                        <a:pt x="12536" y="896"/>
                        <a:pt x="12739" y="692"/>
                        <a:pt x="12739" y="448"/>
                      </a:cubicBezTo>
                      <a:cubicBezTo>
                        <a:pt x="12739" y="204"/>
                        <a:pt x="12536" y="0"/>
                        <a:pt x="12291" y="0"/>
                      </a:cubicBezTo>
                      <a:close/>
                      <a:moveTo>
                        <a:pt x="13634" y="0"/>
                      </a:moveTo>
                      <a:cubicBezTo>
                        <a:pt x="13390" y="0"/>
                        <a:pt x="13187" y="204"/>
                        <a:pt x="13187" y="448"/>
                      </a:cubicBezTo>
                      <a:cubicBezTo>
                        <a:pt x="13187" y="692"/>
                        <a:pt x="13390" y="896"/>
                        <a:pt x="13634" y="896"/>
                      </a:cubicBezTo>
                      <a:cubicBezTo>
                        <a:pt x="13879" y="896"/>
                        <a:pt x="14082" y="692"/>
                        <a:pt x="14082" y="448"/>
                      </a:cubicBezTo>
                      <a:cubicBezTo>
                        <a:pt x="14082" y="204"/>
                        <a:pt x="13879" y="0"/>
                        <a:pt x="13634" y="0"/>
                      </a:cubicBezTo>
                      <a:close/>
                      <a:moveTo>
                        <a:pt x="14977" y="0"/>
                      </a:moveTo>
                      <a:cubicBezTo>
                        <a:pt x="14733" y="0"/>
                        <a:pt x="14530" y="204"/>
                        <a:pt x="14530" y="448"/>
                      </a:cubicBezTo>
                      <a:cubicBezTo>
                        <a:pt x="14530" y="692"/>
                        <a:pt x="14733" y="896"/>
                        <a:pt x="14977" y="896"/>
                      </a:cubicBezTo>
                      <a:cubicBezTo>
                        <a:pt x="15222" y="896"/>
                        <a:pt x="15425" y="692"/>
                        <a:pt x="15425" y="448"/>
                      </a:cubicBezTo>
                      <a:cubicBezTo>
                        <a:pt x="15425" y="204"/>
                        <a:pt x="15222" y="0"/>
                        <a:pt x="14977" y="0"/>
                      </a:cubicBezTo>
                      <a:close/>
                      <a:moveTo>
                        <a:pt x="16320" y="0"/>
                      </a:moveTo>
                      <a:cubicBezTo>
                        <a:pt x="16076" y="0"/>
                        <a:pt x="15873" y="204"/>
                        <a:pt x="15873" y="448"/>
                      </a:cubicBezTo>
                      <a:cubicBezTo>
                        <a:pt x="15873" y="692"/>
                        <a:pt x="16076" y="896"/>
                        <a:pt x="16320" y="896"/>
                      </a:cubicBezTo>
                      <a:cubicBezTo>
                        <a:pt x="16565" y="896"/>
                        <a:pt x="16768" y="692"/>
                        <a:pt x="16768" y="448"/>
                      </a:cubicBezTo>
                      <a:cubicBezTo>
                        <a:pt x="16768" y="204"/>
                        <a:pt x="16565" y="0"/>
                        <a:pt x="16320" y="0"/>
                      </a:cubicBezTo>
                      <a:close/>
                      <a:moveTo>
                        <a:pt x="367" y="1873"/>
                      </a:moveTo>
                      <a:cubicBezTo>
                        <a:pt x="164" y="1873"/>
                        <a:pt x="1" y="2035"/>
                        <a:pt x="1" y="2239"/>
                      </a:cubicBezTo>
                      <a:cubicBezTo>
                        <a:pt x="1" y="2483"/>
                        <a:pt x="164" y="2646"/>
                        <a:pt x="367" y="2646"/>
                      </a:cubicBezTo>
                      <a:lnTo>
                        <a:pt x="1954" y="2646"/>
                      </a:lnTo>
                      <a:cubicBezTo>
                        <a:pt x="2158" y="2646"/>
                        <a:pt x="2321" y="2483"/>
                        <a:pt x="2321" y="2239"/>
                      </a:cubicBezTo>
                      <a:cubicBezTo>
                        <a:pt x="2321" y="2035"/>
                        <a:pt x="2158" y="1873"/>
                        <a:pt x="1954" y="1873"/>
                      </a:cubicBezTo>
                      <a:close/>
                      <a:moveTo>
                        <a:pt x="3704" y="1873"/>
                      </a:moveTo>
                      <a:cubicBezTo>
                        <a:pt x="3501" y="1873"/>
                        <a:pt x="3297" y="2035"/>
                        <a:pt x="3297" y="2239"/>
                      </a:cubicBezTo>
                      <a:cubicBezTo>
                        <a:pt x="3297" y="2483"/>
                        <a:pt x="3501" y="2646"/>
                        <a:pt x="3704" y="2646"/>
                      </a:cubicBezTo>
                      <a:lnTo>
                        <a:pt x="7815" y="2646"/>
                      </a:lnTo>
                      <a:cubicBezTo>
                        <a:pt x="8059" y="2646"/>
                        <a:pt x="8222" y="2483"/>
                        <a:pt x="8222" y="2239"/>
                      </a:cubicBezTo>
                      <a:cubicBezTo>
                        <a:pt x="8222" y="2035"/>
                        <a:pt x="8059" y="1873"/>
                        <a:pt x="7815" y="1873"/>
                      </a:cubicBezTo>
                      <a:close/>
                      <a:moveTo>
                        <a:pt x="367" y="3663"/>
                      </a:moveTo>
                      <a:cubicBezTo>
                        <a:pt x="164" y="3663"/>
                        <a:pt x="1" y="3826"/>
                        <a:pt x="1" y="4070"/>
                      </a:cubicBezTo>
                      <a:cubicBezTo>
                        <a:pt x="1" y="4274"/>
                        <a:pt x="164" y="4436"/>
                        <a:pt x="367" y="4436"/>
                      </a:cubicBezTo>
                      <a:lnTo>
                        <a:pt x="1954" y="4436"/>
                      </a:lnTo>
                      <a:cubicBezTo>
                        <a:pt x="2158" y="4436"/>
                        <a:pt x="2321" y="4274"/>
                        <a:pt x="2321" y="4070"/>
                      </a:cubicBezTo>
                      <a:cubicBezTo>
                        <a:pt x="2321" y="3826"/>
                        <a:pt x="2158" y="3663"/>
                        <a:pt x="1954" y="3663"/>
                      </a:cubicBezTo>
                      <a:close/>
                      <a:moveTo>
                        <a:pt x="3704" y="3663"/>
                      </a:moveTo>
                      <a:cubicBezTo>
                        <a:pt x="3501" y="3663"/>
                        <a:pt x="3297" y="3826"/>
                        <a:pt x="3297" y="4070"/>
                      </a:cubicBezTo>
                      <a:cubicBezTo>
                        <a:pt x="3297" y="4274"/>
                        <a:pt x="3501" y="4436"/>
                        <a:pt x="3704" y="4436"/>
                      </a:cubicBezTo>
                      <a:lnTo>
                        <a:pt x="7815" y="4436"/>
                      </a:lnTo>
                      <a:cubicBezTo>
                        <a:pt x="8059" y="4436"/>
                        <a:pt x="8222" y="4274"/>
                        <a:pt x="8222" y="4070"/>
                      </a:cubicBezTo>
                      <a:cubicBezTo>
                        <a:pt x="8222" y="3826"/>
                        <a:pt x="8059" y="3663"/>
                        <a:pt x="7815" y="3663"/>
                      </a:cubicBezTo>
                      <a:close/>
                      <a:moveTo>
                        <a:pt x="9565" y="3623"/>
                      </a:moveTo>
                      <a:cubicBezTo>
                        <a:pt x="9320" y="3623"/>
                        <a:pt x="9117" y="3826"/>
                        <a:pt x="9117" y="4070"/>
                      </a:cubicBezTo>
                      <a:cubicBezTo>
                        <a:pt x="9117" y="4314"/>
                        <a:pt x="9320" y="4518"/>
                        <a:pt x="9565" y="4518"/>
                      </a:cubicBezTo>
                      <a:cubicBezTo>
                        <a:pt x="9850" y="4518"/>
                        <a:pt x="10053" y="4314"/>
                        <a:pt x="10053" y="4070"/>
                      </a:cubicBezTo>
                      <a:cubicBezTo>
                        <a:pt x="10053" y="3826"/>
                        <a:pt x="9850" y="3623"/>
                        <a:pt x="9565" y="3623"/>
                      </a:cubicBezTo>
                      <a:close/>
                      <a:moveTo>
                        <a:pt x="10948" y="3623"/>
                      </a:moveTo>
                      <a:cubicBezTo>
                        <a:pt x="10704" y="3623"/>
                        <a:pt x="10501" y="3826"/>
                        <a:pt x="10501" y="4070"/>
                      </a:cubicBezTo>
                      <a:cubicBezTo>
                        <a:pt x="10501" y="4314"/>
                        <a:pt x="10704" y="4518"/>
                        <a:pt x="10948" y="4518"/>
                      </a:cubicBezTo>
                      <a:cubicBezTo>
                        <a:pt x="11193" y="4518"/>
                        <a:pt x="11396" y="4314"/>
                        <a:pt x="11396" y="4070"/>
                      </a:cubicBezTo>
                      <a:cubicBezTo>
                        <a:pt x="11396" y="3826"/>
                        <a:pt x="11193" y="3623"/>
                        <a:pt x="10948" y="3623"/>
                      </a:cubicBezTo>
                      <a:close/>
                      <a:moveTo>
                        <a:pt x="12291" y="3623"/>
                      </a:moveTo>
                      <a:cubicBezTo>
                        <a:pt x="12047" y="3623"/>
                        <a:pt x="11844" y="3826"/>
                        <a:pt x="11844" y="4070"/>
                      </a:cubicBezTo>
                      <a:cubicBezTo>
                        <a:pt x="11844" y="4314"/>
                        <a:pt x="12047" y="4518"/>
                        <a:pt x="12291" y="4518"/>
                      </a:cubicBezTo>
                      <a:cubicBezTo>
                        <a:pt x="12536" y="4518"/>
                        <a:pt x="12739" y="4314"/>
                        <a:pt x="12739" y="4070"/>
                      </a:cubicBezTo>
                      <a:cubicBezTo>
                        <a:pt x="12739" y="3826"/>
                        <a:pt x="12536" y="3623"/>
                        <a:pt x="12291" y="3623"/>
                      </a:cubicBezTo>
                      <a:close/>
                      <a:moveTo>
                        <a:pt x="13634" y="3623"/>
                      </a:moveTo>
                      <a:cubicBezTo>
                        <a:pt x="13390" y="3623"/>
                        <a:pt x="13187" y="3826"/>
                        <a:pt x="13187" y="4070"/>
                      </a:cubicBezTo>
                      <a:cubicBezTo>
                        <a:pt x="13187" y="4314"/>
                        <a:pt x="13390" y="4518"/>
                        <a:pt x="13634" y="4518"/>
                      </a:cubicBezTo>
                      <a:cubicBezTo>
                        <a:pt x="13879" y="4518"/>
                        <a:pt x="14082" y="4314"/>
                        <a:pt x="14082" y="4070"/>
                      </a:cubicBezTo>
                      <a:cubicBezTo>
                        <a:pt x="14082" y="3826"/>
                        <a:pt x="13879" y="3623"/>
                        <a:pt x="13634" y="3623"/>
                      </a:cubicBezTo>
                      <a:close/>
                      <a:moveTo>
                        <a:pt x="14977" y="3623"/>
                      </a:moveTo>
                      <a:cubicBezTo>
                        <a:pt x="14733" y="3623"/>
                        <a:pt x="14530" y="3826"/>
                        <a:pt x="14530" y="4070"/>
                      </a:cubicBezTo>
                      <a:cubicBezTo>
                        <a:pt x="14530" y="4314"/>
                        <a:pt x="14733" y="4518"/>
                        <a:pt x="14977" y="4518"/>
                      </a:cubicBezTo>
                      <a:cubicBezTo>
                        <a:pt x="15222" y="4518"/>
                        <a:pt x="15425" y="4314"/>
                        <a:pt x="15425" y="4070"/>
                      </a:cubicBezTo>
                      <a:cubicBezTo>
                        <a:pt x="15425" y="3826"/>
                        <a:pt x="15222" y="3623"/>
                        <a:pt x="14977" y="3623"/>
                      </a:cubicBezTo>
                      <a:close/>
                      <a:moveTo>
                        <a:pt x="16320" y="3623"/>
                      </a:moveTo>
                      <a:cubicBezTo>
                        <a:pt x="16076" y="3623"/>
                        <a:pt x="15873" y="3826"/>
                        <a:pt x="15873" y="4070"/>
                      </a:cubicBezTo>
                      <a:cubicBezTo>
                        <a:pt x="15873" y="4314"/>
                        <a:pt x="16076" y="4518"/>
                        <a:pt x="16320" y="4518"/>
                      </a:cubicBezTo>
                      <a:cubicBezTo>
                        <a:pt x="16565" y="4518"/>
                        <a:pt x="16768" y="4314"/>
                        <a:pt x="16768" y="4070"/>
                      </a:cubicBezTo>
                      <a:cubicBezTo>
                        <a:pt x="16768" y="3826"/>
                        <a:pt x="16565" y="3623"/>
                        <a:pt x="16320" y="3623"/>
                      </a:cubicBezTo>
                      <a:close/>
                      <a:moveTo>
                        <a:pt x="367" y="5454"/>
                      </a:moveTo>
                      <a:cubicBezTo>
                        <a:pt x="164" y="5454"/>
                        <a:pt x="1" y="5617"/>
                        <a:pt x="1" y="5861"/>
                      </a:cubicBezTo>
                      <a:cubicBezTo>
                        <a:pt x="1" y="6064"/>
                        <a:pt x="164" y="6227"/>
                        <a:pt x="367" y="6227"/>
                      </a:cubicBezTo>
                      <a:lnTo>
                        <a:pt x="1954" y="6227"/>
                      </a:lnTo>
                      <a:cubicBezTo>
                        <a:pt x="2158" y="6227"/>
                        <a:pt x="2321" y="6064"/>
                        <a:pt x="2321" y="5861"/>
                      </a:cubicBezTo>
                      <a:cubicBezTo>
                        <a:pt x="2321" y="5617"/>
                        <a:pt x="2158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1" y="5454"/>
                        <a:pt x="3297" y="5617"/>
                        <a:pt x="3297" y="5861"/>
                      </a:cubicBezTo>
                      <a:cubicBezTo>
                        <a:pt x="3297" y="6064"/>
                        <a:pt x="3501" y="6227"/>
                        <a:pt x="3704" y="6227"/>
                      </a:cubicBezTo>
                      <a:lnTo>
                        <a:pt x="7815" y="6227"/>
                      </a:lnTo>
                      <a:cubicBezTo>
                        <a:pt x="8059" y="6227"/>
                        <a:pt x="8222" y="6064"/>
                        <a:pt x="8222" y="5861"/>
                      </a:cubicBezTo>
                      <a:cubicBezTo>
                        <a:pt x="8222" y="5617"/>
                        <a:pt x="8059" y="5454"/>
                        <a:pt x="7815" y="5454"/>
                      </a:cubicBezTo>
                      <a:close/>
                      <a:moveTo>
                        <a:pt x="367" y="7245"/>
                      </a:moveTo>
                      <a:cubicBezTo>
                        <a:pt x="164" y="7245"/>
                        <a:pt x="1" y="7448"/>
                        <a:pt x="1" y="7652"/>
                      </a:cubicBezTo>
                      <a:cubicBezTo>
                        <a:pt x="1" y="7855"/>
                        <a:pt x="164" y="8018"/>
                        <a:pt x="367" y="8018"/>
                      </a:cubicBezTo>
                      <a:lnTo>
                        <a:pt x="1954" y="8018"/>
                      </a:lnTo>
                      <a:cubicBezTo>
                        <a:pt x="2158" y="8018"/>
                        <a:pt x="2321" y="7855"/>
                        <a:pt x="2321" y="7652"/>
                      </a:cubicBezTo>
                      <a:cubicBezTo>
                        <a:pt x="2321" y="7448"/>
                        <a:pt x="2158" y="7245"/>
                        <a:pt x="1954" y="7245"/>
                      </a:cubicBezTo>
                      <a:close/>
                      <a:moveTo>
                        <a:pt x="3704" y="7245"/>
                      </a:moveTo>
                      <a:cubicBezTo>
                        <a:pt x="3501" y="7245"/>
                        <a:pt x="3297" y="7448"/>
                        <a:pt x="3297" y="7652"/>
                      </a:cubicBezTo>
                      <a:cubicBezTo>
                        <a:pt x="3297" y="7855"/>
                        <a:pt x="3501" y="8018"/>
                        <a:pt x="3704" y="8018"/>
                      </a:cubicBezTo>
                      <a:lnTo>
                        <a:pt x="7815" y="8018"/>
                      </a:lnTo>
                      <a:cubicBezTo>
                        <a:pt x="8059" y="8018"/>
                        <a:pt x="8222" y="7855"/>
                        <a:pt x="8222" y="7652"/>
                      </a:cubicBezTo>
                      <a:cubicBezTo>
                        <a:pt x="8222" y="7448"/>
                        <a:pt x="8059" y="7245"/>
                        <a:pt x="7815" y="7245"/>
                      </a:cubicBezTo>
                      <a:close/>
                      <a:moveTo>
                        <a:pt x="14204" y="8750"/>
                      </a:moveTo>
                      <a:cubicBezTo>
                        <a:pt x="13960" y="8750"/>
                        <a:pt x="13756" y="8954"/>
                        <a:pt x="13756" y="9239"/>
                      </a:cubicBezTo>
                      <a:cubicBezTo>
                        <a:pt x="13756" y="9483"/>
                        <a:pt x="13960" y="9686"/>
                        <a:pt x="14204" y="9686"/>
                      </a:cubicBezTo>
                      <a:cubicBezTo>
                        <a:pt x="14448" y="9686"/>
                        <a:pt x="14652" y="9483"/>
                        <a:pt x="14652" y="9239"/>
                      </a:cubicBezTo>
                      <a:cubicBezTo>
                        <a:pt x="14652" y="8954"/>
                        <a:pt x="14448" y="8750"/>
                        <a:pt x="14204" y="8750"/>
                      </a:cubicBezTo>
                      <a:close/>
                      <a:moveTo>
                        <a:pt x="15547" y="8750"/>
                      </a:moveTo>
                      <a:cubicBezTo>
                        <a:pt x="15303" y="8750"/>
                        <a:pt x="15099" y="8954"/>
                        <a:pt x="15099" y="9239"/>
                      </a:cubicBezTo>
                      <a:cubicBezTo>
                        <a:pt x="15099" y="9483"/>
                        <a:pt x="15303" y="9686"/>
                        <a:pt x="15547" y="9686"/>
                      </a:cubicBezTo>
                      <a:cubicBezTo>
                        <a:pt x="15791" y="9686"/>
                        <a:pt x="15995" y="9483"/>
                        <a:pt x="15995" y="9239"/>
                      </a:cubicBezTo>
                      <a:cubicBezTo>
                        <a:pt x="15995" y="8954"/>
                        <a:pt x="15791" y="8750"/>
                        <a:pt x="15547" y="8750"/>
                      </a:cubicBezTo>
                      <a:close/>
                      <a:moveTo>
                        <a:pt x="16890" y="8750"/>
                      </a:moveTo>
                      <a:cubicBezTo>
                        <a:pt x="16646" y="8750"/>
                        <a:pt x="16442" y="8954"/>
                        <a:pt x="16442" y="9239"/>
                      </a:cubicBezTo>
                      <a:cubicBezTo>
                        <a:pt x="16442" y="9483"/>
                        <a:pt x="16646" y="9686"/>
                        <a:pt x="16890" y="9686"/>
                      </a:cubicBezTo>
                      <a:cubicBezTo>
                        <a:pt x="17134" y="9686"/>
                        <a:pt x="17338" y="9483"/>
                        <a:pt x="17338" y="9239"/>
                      </a:cubicBezTo>
                      <a:cubicBezTo>
                        <a:pt x="17338" y="8954"/>
                        <a:pt x="17134" y="8750"/>
                        <a:pt x="16890" y="8750"/>
                      </a:cubicBezTo>
                      <a:close/>
                      <a:moveTo>
                        <a:pt x="18233" y="8750"/>
                      </a:moveTo>
                      <a:cubicBezTo>
                        <a:pt x="17989" y="8750"/>
                        <a:pt x="17785" y="8954"/>
                        <a:pt x="17785" y="9239"/>
                      </a:cubicBezTo>
                      <a:cubicBezTo>
                        <a:pt x="17785" y="9483"/>
                        <a:pt x="17989" y="9686"/>
                        <a:pt x="18233" y="9686"/>
                      </a:cubicBezTo>
                      <a:cubicBezTo>
                        <a:pt x="18477" y="9686"/>
                        <a:pt x="18681" y="9483"/>
                        <a:pt x="18681" y="9239"/>
                      </a:cubicBezTo>
                      <a:cubicBezTo>
                        <a:pt x="18681" y="8954"/>
                        <a:pt x="18477" y="8750"/>
                        <a:pt x="18233" y="8750"/>
                      </a:cubicBezTo>
                      <a:close/>
                      <a:moveTo>
                        <a:pt x="19576" y="8750"/>
                      </a:moveTo>
                      <a:cubicBezTo>
                        <a:pt x="19332" y="8750"/>
                        <a:pt x="19128" y="8954"/>
                        <a:pt x="19128" y="9239"/>
                      </a:cubicBezTo>
                      <a:cubicBezTo>
                        <a:pt x="19128" y="9483"/>
                        <a:pt x="19332" y="9686"/>
                        <a:pt x="19576" y="9686"/>
                      </a:cubicBezTo>
                      <a:cubicBezTo>
                        <a:pt x="19820" y="9686"/>
                        <a:pt x="20024" y="9483"/>
                        <a:pt x="20024" y="9239"/>
                      </a:cubicBezTo>
                      <a:cubicBezTo>
                        <a:pt x="20024" y="8954"/>
                        <a:pt x="19820" y="8750"/>
                        <a:pt x="19576" y="8750"/>
                      </a:cubicBezTo>
                      <a:close/>
                      <a:moveTo>
                        <a:pt x="20919" y="8750"/>
                      </a:moveTo>
                      <a:cubicBezTo>
                        <a:pt x="20675" y="8750"/>
                        <a:pt x="20471" y="8954"/>
                        <a:pt x="20471" y="9239"/>
                      </a:cubicBezTo>
                      <a:cubicBezTo>
                        <a:pt x="20471" y="9483"/>
                        <a:pt x="20675" y="9686"/>
                        <a:pt x="20919" y="9686"/>
                      </a:cubicBezTo>
                      <a:cubicBezTo>
                        <a:pt x="21163" y="9686"/>
                        <a:pt x="21367" y="9483"/>
                        <a:pt x="21367" y="9239"/>
                      </a:cubicBezTo>
                      <a:cubicBezTo>
                        <a:pt x="21367" y="8954"/>
                        <a:pt x="21163" y="8750"/>
                        <a:pt x="20919" y="8750"/>
                      </a:cubicBezTo>
                      <a:close/>
                      <a:moveTo>
                        <a:pt x="367" y="9076"/>
                      </a:moveTo>
                      <a:cubicBezTo>
                        <a:pt x="164" y="9076"/>
                        <a:pt x="1" y="9239"/>
                        <a:pt x="1" y="9442"/>
                      </a:cubicBezTo>
                      <a:cubicBezTo>
                        <a:pt x="1" y="9646"/>
                        <a:pt x="164" y="9849"/>
                        <a:pt x="367" y="9849"/>
                      </a:cubicBezTo>
                      <a:lnTo>
                        <a:pt x="1954" y="9849"/>
                      </a:lnTo>
                      <a:cubicBezTo>
                        <a:pt x="2158" y="9849"/>
                        <a:pt x="2321" y="9646"/>
                        <a:pt x="2321" y="9442"/>
                      </a:cubicBezTo>
                      <a:cubicBezTo>
                        <a:pt x="2321" y="9239"/>
                        <a:pt x="2158" y="9076"/>
                        <a:pt x="1954" y="9076"/>
                      </a:cubicBezTo>
                      <a:close/>
                      <a:moveTo>
                        <a:pt x="8629" y="9076"/>
                      </a:moveTo>
                      <a:cubicBezTo>
                        <a:pt x="8425" y="9076"/>
                        <a:pt x="8262" y="9239"/>
                        <a:pt x="8262" y="9442"/>
                      </a:cubicBezTo>
                      <a:cubicBezTo>
                        <a:pt x="8262" y="9646"/>
                        <a:pt x="8425" y="9849"/>
                        <a:pt x="8629" y="9849"/>
                      </a:cubicBezTo>
                      <a:lnTo>
                        <a:pt x="12780" y="9849"/>
                      </a:lnTo>
                      <a:cubicBezTo>
                        <a:pt x="12983" y="9849"/>
                        <a:pt x="13146" y="9646"/>
                        <a:pt x="13146" y="9442"/>
                      </a:cubicBezTo>
                      <a:cubicBezTo>
                        <a:pt x="13146" y="9239"/>
                        <a:pt x="12983" y="9076"/>
                        <a:pt x="12780" y="9076"/>
                      </a:cubicBezTo>
                      <a:close/>
                      <a:moveTo>
                        <a:pt x="367" y="10867"/>
                      </a:moveTo>
                      <a:cubicBezTo>
                        <a:pt x="164" y="10867"/>
                        <a:pt x="1" y="11029"/>
                        <a:pt x="1" y="11233"/>
                      </a:cubicBezTo>
                      <a:cubicBezTo>
                        <a:pt x="1" y="11436"/>
                        <a:pt x="164" y="11640"/>
                        <a:pt x="367" y="11640"/>
                      </a:cubicBezTo>
                      <a:lnTo>
                        <a:pt x="1954" y="11640"/>
                      </a:lnTo>
                      <a:cubicBezTo>
                        <a:pt x="2158" y="11640"/>
                        <a:pt x="2321" y="11436"/>
                        <a:pt x="2321" y="11233"/>
                      </a:cubicBezTo>
                      <a:cubicBezTo>
                        <a:pt x="2321" y="11029"/>
                        <a:pt x="2158" y="10867"/>
                        <a:pt x="1954" y="10867"/>
                      </a:cubicBezTo>
                      <a:close/>
                      <a:moveTo>
                        <a:pt x="8629" y="10867"/>
                      </a:moveTo>
                      <a:cubicBezTo>
                        <a:pt x="8425" y="10867"/>
                        <a:pt x="8262" y="11029"/>
                        <a:pt x="8262" y="11233"/>
                      </a:cubicBezTo>
                      <a:cubicBezTo>
                        <a:pt x="8262" y="11436"/>
                        <a:pt x="8425" y="11640"/>
                        <a:pt x="8629" y="11640"/>
                      </a:cubicBezTo>
                      <a:lnTo>
                        <a:pt x="12780" y="11640"/>
                      </a:lnTo>
                      <a:cubicBezTo>
                        <a:pt x="12983" y="11640"/>
                        <a:pt x="13146" y="11436"/>
                        <a:pt x="13146" y="11233"/>
                      </a:cubicBezTo>
                      <a:cubicBezTo>
                        <a:pt x="13146" y="11029"/>
                        <a:pt x="12983" y="10867"/>
                        <a:pt x="12780" y="10867"/>
                      </a:cubicBezTo>
                      <a:close/>
                      <a:moveTo>
                        <a:pt x="14204" y="12495"/>
                      </a:moveTo>
                      <a:cubicBezTo>
                        <a:pt x="13960" y="12495"/>
                        <a:pt x="13756" y="12657"/>
                        <a:pt x="13756" y="12942"/>
                      </a:cubicBezTo>
                      <a:cubicBezTo>
                        <a:pt x="13756" y="13186"/>
                        <a:pt x="13960" y="13390"/>
                        <a:pt x="14204" y="13390"/>
                      </a:cubicBezTo>
                      <a:cubicBezTo>
                        <a:pt x="14448" y="13390"/>
                        <a:pt x="14652" y="13186"/>
                        <a:pt x="14652" y="12942"/>
                      </a:cubicBezTo>
                      <a:cubicBezTo>
                        <a:pt x="14652" y="12657"/>
                        <a:pt x="14448" y="12495"/>
                        <a:pt x="14204" y="12495"/>
                      </a:cubicBezTo>
                      <a:close/>
                      <a:moveTo>
                        <a:pt x="15547" y="12495"/>
                      </a:moveTo>
                      <a:cubicBezTo>
                        <a:pt x="15303" y="12495"/>
                        <a:pt x="15099" y="12657"/>
                        <a:pt x="15099" y="12942"/>
                      </a:cubicBezTo>
                      <a:cubicBezTo>
                        <a:pt x="15099" y="13186"/>
                        <a:pt x="15303" y="13390"/>
                        <a:pt x="15547" y="13390"/>
                      </a:cubicBezTo>
                      <a:cubicBezTo>
                        <a:pt x="15791" y="13390"/>
                        <a:pt x="15995" y="13186"/>
                        <a:pt x="15995" y="12942"/>
                      </a:cubicBezTo>
                      <a:cubicBezTo>
                        <a:pt x="15995" y="12657"/>
                        <a:pt x="15791" y="12495"/>
                        <a:pt x="15547" y="12495"/>
                      </a:cubicBezTo>
                      <a:close/>
                      <a:moveTo>
                        <a:pt x="16890" y="12495"/>
                      </a:moveTo>
                      <a:cubicBezTo>
                        <a:pt x="16646" y="12495"/>
                        <a:pt x="16442" y="12657"/>
                        <a:pt x="16442" y="12942"/>
                      </a:cubicBezTo>
                      <a:cubicBezTo>
                        <a:pt x="16442" y="13186"/>
                        <a:pt x="16646" y="13390"/>
                        <a:pt x="16890" y="13390"/>
                      </a:cubicBezTo>
                      <a:cubicBezTo>
                        <a:pt x="17134" y="13390"/>
                        <a:pt x="17338" y="13186"/>
                        <a:pt x="17338" y="12942"/>
                      </a:cubicBezTo>
                      <a:cubicBezTo>
                        <a:pt x="17338" y="12657"/>
                        <a:pt x="17134" y="12495"/>
                        <a:pt x="16890" y="12495"/>
                      </a:cubicBezTo>
                      <a:close/>
                      <a:moveTo>
                        <a:pt x="18233" y="12495"/>
                      </a:moveTo>
                      <a:cubicBezTo>
                        <a:pt x="17989" y="12495"/>
                        <a:pt x="17785" y="12657"/>
                        <a:pt x="17785" y="12942"/>
                      </a:cubicBezTo>
                      <a:cubicBezTo>
                        <a:pt x="17785" y="13186"/>
                        <a:pt x="17989" y="13390"/>
                        <a:pt x="18233" y="13390"/>
                      </a:cubicBezTo>
                      <a:cubicBezTo>
                        <a:pt x="18477" y="13390"/>
                        <a:pt x="18681" y="13186"/>
                        <a:pt x="18681" y="12942"/>
                      </a:cubicBezTo>
                      <a:cubicBezTo>
                        <a:pt x="18681" y="12657"/>
                        <a:pt x="18477" y="12495"/>
                        <a:pt x="18233" y="12495"/>
                      </a:cubicBezTo>
                      <a:close/>
                      <a:moveTo>
                        <a:pt x="19576" y="12495"/>
                      </a:moveTo>
                      <a:cubicBezTo>
                        <a:pt x="19332" y="12495"/>
                        <a:pt x="19128" y="12657"/>
                        <a:pt x="19128" y="12942"/>
                      </a:cubicBezTo>
                      <a:cubicBezTo>
                        <a:pt x="19128" y="13186"/>
                        <a:pt x="19332" y="13390"/>
                        <a:pt x="19576" y="13390"/>
                      </a:cubicBezTo>
                      <a:cubicBezTo>
                        <a:pt x="19820" y="13390"/>
                        <a:pt x="20024" y="13186"/>
                        <a:pt x="20024" y="12942"/>
                      </a:cubicBezTo>
                      <a:cubicBezTo>
                        <a:pt x="20024" y="12657"/>
                        <a:pt x="19820" y="12495"/>
                        <a:pt x="19576" y="12495"/>
                      </a:cubicBezTo>
                      <a:close/>
                      <a:moveTo>
                        <a:pt x="20919" y="12495"/>
                      </a:moveTo>
                      <a:cubicBezTo>
                        <a:pt x="20675" y="12495"/>
                        <a:pt x="20471" y="12657"/>
                        <a:pt x="20471" y="12942"/>
                      </a:cubicBezTo>
                      <a:cubicBezTo>
                        <a:pt x="20471" y="13186"/>
                        <a:pt x="20675" y="13390"/>
                        <a:pt x="20919" y="13390"/>
                      </a:cubicBezTo>
                      <a:cubicBezTo>
                        <a:pt x="21163" y="13390"/>
                        <a:pt x="21367" y="13186"/>
                        <a:pt x="21367" y="12942"/>
                      </a:cubicBezTo>
                      <a:cubicBezTo>
                        <a:pt x="21367" y="12657"/>
                        <a:pt x="21163" y="12495"/>
                        <a:pt x="20919" y="12495"/>
                      </a:cubicBezTo>
                      <a:close/>
                      <a:moveTo>
                        <a:pt x="367" y="12657"/>
                      </a:moveTo>
                      <a:cubicBezTo>
                        <a:pt x="164" y="12657"/>
                        <a:pt x="1" y="12820"/>
                        <a:pt x="1" y="13024"/>
                      </a:cubicBezTo>
                      <a:cubicBezTo>
                        <a:pt x="1" y="13268"/>
                        <a:pt x="164" y="13431"/>
                        <a:pt x="367" y="13431"/>
                      </a:cubicBezTo>
                      <a:lnTo>
                        <a:pt x="1954" y="13431"/>
                      </a:lnTo>
                      <a:cubicBezTo>
                        <a:pt x="2158" y="13431"/>
                        <a:pt x="2321" y="13268"/>
                        <a:pt x="2321" y="13024"/>
                      </a:cubicBezTo>
                      <a:cubicBezTo>
                        <a:pt x="2321" y="12820"/>
                        <a:pt x="2158" y="12657"/>
                        <a:pt x="1954" y="12657"/>
                      </a:cubicBezTo>
                      <a:close/>
                      <a:moveTo>
                        <a:pt x="8629" y="12657"/>
                      </a:moveTo>
                      <a:cubicBezTo>
                        <a:pt x="8425" y="12657"/>
                        <a:pt x="8262" y="12820"/>
                        <a:pt x="8262" y="13024"/>
                      </a:cubicBezTo>
                      <a:cubicBezTo>
                        <a:pt x="8262" y="13268"/>
                        <a:pt x="8425" y="13431"/>
                        <a:pt x="8629" y="13431"/>
                      </a:cubicBezTo>
                      <a:lnTo>
                        <a:pt x="12780" y="13431"/>
                      </a:lnTo>
                      <a:cubicBezTo>
                        <a:pt x="12983" y="13431"/>
                        <a:pt x="13146" y="13268"/>
                        <a:pt x="13146" y="13024"/>
                      </a:cubicBezTo>
                      <a:cubicBezTo>
                        <a:pt x="13146" y="12820"/>
                        <a:pt x="12983" y="12657"/>
                        <a:pt x="12780" y="126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9" name="Google Shape;1825;p35">
                  <a:extLst>
                    <a:ext uri="{FF2B5EF4-FFF2-40B4-BE49-F238E27FC236}">
                      <a16:creationId xmlns:a16="http://schemas.microsoft.com/office/drawing/2014/main" id="{1EAF5533-A273-0ECE-F2D9-E3792CA6E796}"/>
                    </a:ext>
                  </a:extLst>
                </p:cNvPr>
                <p:cNvSpPr/>
                <p:nvPr/>
              </p:nvSpPr>
              <p:spPr>
                <a:xfrm>
                  <a:off x="2792550" y="4478775"/>
                  <a:ext cx="657275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1" h="2931" extrusionOk="0">
                      <a:moveTo>
                        <a:pt x="5088" y="0"/>
                      </a:moveTo>
                      <a:lnTo>
                        <a:pt x="4925" y="41"/>
                      </a:lnTo>
                      <a:lnTo>
                        <a:pt x="326" y="2238"/>
                      </a:lnTo>
                      <a:cubicBezTo>
                        <a:pt x="0" y="2401"/>
                        <a:pt x="123" y="2930"/>
                        <a:pt x="489" y="2930"/>
                      </a:cubicBezTo>
                      <a:lnTo>
                        <a:pt x="22913" y="2930"/>
                      </a:lnTo>
                      <a:cubicBezTo>
                        <a:pt x="22994" y="2930"/>
                        <a:pt x="23076" y="2890"/>
                        <a:pt x="23157" y="2849"/>
                      </a:cubicBezTo>
                      <a:lnTo>
                        <a:pt x="26047" y="651"/>
                      </a:lnTo>
                      <a:cubicBezTo>
                        <a:pt x="26291" y="448"/>
                        <a:pt x="26169" y="0"/>
                        <a:pt x="258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0" name="Google Shape;1826;p35">
                  <a:extLst>
                    <a:ext uri="{FF2B5EF4-FFF2-40B4-BE49-F238E27FC236}">
                      <a16:creationId xmlns:a16="http://schemas.microsoft.com/office/drawing/2014/main" id="{B7948763-82C7-3D9F-752C-71286C94B14E}"/>
                    </a:ext>
                  </a:extLst>
                </p:cNvPr>
                <p:cNvSpPr/>
                <p:nvPr/>
              </p:nvSpPr>
              <p:spPr>
                <a:xfrm>
                  <a:off x="2787450" y="4470625"/>
                  <a:ext cx="667475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9" h="3582" extrusionOk="0">
                      <a:moveTo>
                        <a:pt x="26047" y="652"/>
                      </a:moveTo>
                      <a:lnTo>
                        <a:pt x="26047" y="692"/>
                      </a:lnTo>
                      <a:lnTo>
                        <a:pt x="26006" y="692"/>
                      </a:lnTo>
                      <a:lnTo>
                        <a:pt x="23117" y="2931"/>
                      </a:lnTo>
                      <a:lnTo>
                        <a:pt x="693" y="2931"/>
                      </a:lnTo>
                      <a:lnTo>
                        <a:pt x="652" y="2890"/>
                      </a:lnTo>
                      <a:lnTo>
                        <a:pt x="693" y="2890"/>
                      </a:lnTo>
                      <a:lnTo>
                        <a:pt x="5251" y="692"/>
                      </a:lnTo>
                      <a:lnTo>
                        <a:pt x="5332" y="652"/>
                      </a:lnTo>
                      <a:close/>
                      <a:moveTo>
                        <a:pt x="5210" y="0"/>
                      </a:moveTo>
                      <a:lnTo>
                        <a:pt x="5088" y="41"/>
                      </a:lnTo>
                      <a:lnTo>
                        <a:pt x="5007" y="41"/>
                      </a:lnTo>
                      <a:lnTo>
                        <a:pt x="367" y="2279"/>
                      </a:lnTo>
                      <a:cubicBezTo>
                        <a:pt x="123" y="2402"/>
                        <a:pt x="1" y="2646"/>
                        <a:pt x="1" y="2890"/>
                      </a:cubicBezTo>
                      <a:cubicBezTo>
                        <a:pt x="1" y="3053"/>
                        <a:pt x="42" y="3256"/>
                        <a:pt x="164" y="3378"/>
                      </a:cubicBezTo>
                      <a:cubicBezTo>
                        <a:pt x="286" y="3500"/>
                        <a:pt x="489" y="3582"/>
                        <a:pt x="693" y="3582"/>
                      </a:cubicBezTo>
                      <a:lnTo>
                        <a:pt x="23117" y="3582"/>
                      </a:lnTo>
                      <a:cubicBezTo>
                        <a:pt x="23280" y="3582"/>
                        <a:pt x="23442" y="3541"/>
                        <a:pt x="23565" y="3460"/>
                      </a:cubicBezTo>
                      <a:lnTo>
                        <a:pt x="26454" y="1221"/>
                      </a:lnTo>
                      <a:cubicBezTo>
                        <a:pt x="26617" y="1099"/>
                        <a:pt x="26698" y="896"/>
                        <a:pt x="26698" y="692"/>
                      </a:cubicBezTo>
                      <a:cubicBezTo>
                        <a:pt x="26698" y="489"/>
                        <a:pt x="26658" y="326"/>
                        <a:pt x="26535" y="204"/>
                      </a:cubicBezTo>
                      <a:cubicBezTo>
                        <a:pt x="26413" y="82"/>
                        <a:pt x="26210" y="0"/>
                        <a:pt x="26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1" name="Google Shape;1827;p35">
                  <a:extLst>
                    <a:ext uri="{FF2B5EF4-FFF2-40B4-BE49-F238E27FC236}">
                      <a16:creationId xmlns:a16="http://schemas.microsoft.com/office/drawing/2014/main" id="{C713F2DB-9C61-D14F-1F27-F8476AFE861B}"/>
                    </a:ext>
                  </a:extLst>
                </p:cNvPr>
                <p:cNvSpPr/>
                <p:nvPr/>
              </p:nvSpPr>
              <p:spPr>
                <a:xfrm>
                  <a:off x="3097775" y="4128775"/>
                  <a:ext cx="102775" cy="39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1" h="15710" extrusionOk="0">
                      <a:moveTo>
                        <a:pt x="1" y="0"/>
                      </a:moveTo>
                      <a:lnTo>
                        <a:pt x="1" y="15709"/>
                      </a:lnTo>
                      <a:lnTo>
                        <a:pt x="4111" y="15709"/>
                      </a:lnTo>
                      <a:lnTo>
                        <a:pt x="41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" name="Google Shape;1828;p35">
                  <a:extLst>
                    <a:ext uri="{FF2B5EF4-FFF2-40B4-BE49-F238E27FC236}">
                      <a16:creationId xmlns:a16="http://schemas.microsoft.com/office/drawing/2014/main" id="{1AF04CB4-2C29-00C4-0F79-F31752049C30}"/>
                    </a:ext>
                  </a:extLst>
                </p:cNvPr>
                <p:cNvSpPr/>
                <p:nvPr/>
              </p:nvSpPr>
              <p:spPr>
                <a:xfrm>
                  <a:off x="3089625" y="4119600"/>
                  <a:ext cx="120100" cy="4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16402" extrusionOk="0">
                      <a:moveTo>
                        <a:pt x="4111" y="693"/>
                      </a:moveTo>
                      <a:lnTo>
                        <a:pt x="4111" y="15751"/>
                      </a:lnTo>
                      <a:lnTo>
                        <a:pt x="652" y="15751"/>
                      </a:lnTo>
                      <a:lnTo>
                        <a:pt x="652" y="693"/>
                      </a:lnTo>
                      <a:close/>
                      <a:moveTo>
                        <a:pt x="327" y="1"/>
                      </a:moveTo>
                      <a:cubicBezTo>
                        <a:pt x="245" y="1"/>
                        <a:pt x="164" y="42"/>
                        <a:pt x="82" y="123"/>
                      </a:cubicBezTo>
                      <a:cubicBezTo>
                        <a:pt x="42" y="164"/>
                        <a:pt x="1" y="286"/>
                        <a:pt x="1" y="367"/>
                      </a:cubicBezTo>
                      <a:lnTo>
                        <a:pt x="1" y="16076"/>
                      </a:lnTo>
                      <a:cubicBezTo>
                        <a:pt x="1" y="16158"/>
                        <a:pt x="42" y="16239"/>
                        <a:pt x="82" y="16320"/>
                      </a:cubicBezTo>
                      <a:cubicBezTo>
                        <a:pt x="164" y="16361"/>
                        <a:pt x="245" y="16402"/>
                        <a:pt x="327" y="16402"/>
                      </a:cubicBezTo>
                      <a:lnTo>
                        <a:pt x="4437" y="16402"/>
                      </a:lnTo>
                      <a:cubicBezTo>
                        <a:pt x="4559" y="16402"/>
                        <a:pt x="4640" y="16361"/>
                        <a:pt x="4681" y="16320"/>
                      </a:cubicBezTo>
                      <a:cubicBezTo>
                        <a:pt x="4763" y="16239"/>
                        <a:pt x="4803" y="16158"/>
                        <a:pt x="4803" y="16076"/>
                      </a:cubicBezTo>
                      <a:lnTo>
                        <a:pt x="4803" y="367"/>
                      </a:lnTo>
                      <a:cubicBezTo>
                        <a:pt x="4803" y="286"/>
                        <a:pt x="4763" y="164"/>
                        <a:pt x="4681" y="123"/>
                      </a:cubicBezTo>
                      <a:cubicBezTo>
                        <a:pt x="4640" y="42"/>
                        <a:pt x="4559" y="1"/>
                        <a:pt x="44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" name="Google Shape;1829;p35">
                  <a:extLst>
                    <a:ext uri="{FF2B5EF4-FFF2-40B4-BE49-F238E27FC236}">
                      <a16:creationId xmlns:a16="http://schemas.microsoft.com/office/drawing/2014/main" id="{D645CD17-C225-1B09-38CE-9DE9DBB585D0}"/>
                    </a:ext>
                  </a:extLst>
                </p:cNvPr>
                <p:cNvSpPr/>
                <p:nvPr/>
              </p:nvSpPr>
              <p:spPr>
                <a:xfrm>
                  <a:off x="3081500" y="4128775"/>
                  <a:ext cx="135350" cy="2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4" h="11396" extrusionOk="0">
                      <a:moveTo>
                        <a:pt x="0" y="0"/>
                      </a:moveTo>
                      <a:lnTo>
                        <a:pt x="0" y="11395"/>
                      </a:lnTo>
                      <a:lnTo>
                        <a:pt x="5413" y="11395"/>
                      </a:lnTo>
                      <a:lnTo>
                        <a:pt x="54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4" name="Google Shape;1830;p35">
                  <a:extLst>
                    <a:ext uri="{FF2B5EF4-FFF2-40B4-BE49-F238E27FC236}">
                      <a16:creationId xmlns:a16="http://schemas.microsoft.com/office/drawing/2014/main" id="{0D7F3D90-8ACF-1D53-763F-B0C6A6B0CA77}"/>
                    </a:ext>
                  </a:extLst>
                </p:cNvPr>
                <p:cNvSpPr/>
                <p:nvPr/>
              </p:nvSpPr>
              <p:spPr>
                <a:xfrm>
                  <a:off x="3073350" y="4119600"/>
                  <a:ext cx="152650" cy="30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2088" extrusionOk="0">
                      <a:moveTo>
                        <a:pt x="5414" y="693"/>
                      </a:moveTo>
                      <a:lnTo>
                        <a:pt x="5414" y="11437"/>
                      </a:lnTo>
                      <a:lnTo>
                        <a:pt x="693" y="11437"/>
                      </a:lnTo>
                      <a:lnTo>
                        <a:pt x="693" y="693"/>
                      </a:lnTo>
                      <a:close/>
                      <a:moveTo>
                        <a:pt x="326" y="1"/>
                      </a:moveTo>
                      <a:cubicBezTo>
                        <a:pt x="245" y="1"/>
                        <a:pt x="164" y="42"/>
                        <a:pt x="82" y="123"/>
                      </a:cubicBezTo>
                      <a:cubicBezTo>
                        <a:pt x="42" y="164"/>
                        <a:pt x="1" y="286"/>
                        <a:pt x="1" y="367"/>
                      </a:cubicBezTo>
                      <a:lnTo>
                        <a:pt x="1" y="11762"/>
                      </a:lnTo>
                      <a:cubicBezTo>
                        <a:pt x="1" y="11844"/>
                        <a:pt x="42" y="11925"/>
                        <a:pt x="82" y="12007"/>
                      </a:cubicBezTo>
                      <a:cubicBezTo>
                        <a:pt x="164" y="12088"/>
                        <a:pt x="245" y="12088"/>
                        <a:pt x="326" y="12088"/>
                      </a:cubicBezTo>
                      <a:lnTo>
                        <a:pt x="5739" y="12088"/>
                      </a:lnTo>
                      <a:cubicBezTo>
                        <a:pt x="5861" y="12088"/>
                        <a:pt x="5943" y="12088"/>
                        <a:pt x="5983" y="12007"/>
                      </a:cubicBezTo>
                      <a:cubicBezTo>
                        <a:pt x="6065" y="11925"/>
                        <a:pt x="6105" y="11844"/>
                        <a:pt x="6105" y="11762"/>
                      </a:cubicBezTo>
                      <a:lnTo>
                        <a:pt x="6105" y="367"/>
                      </a:lnTo>
                      <a:cubicBezTo>
                        <a:pt x="6105" y="286"/>
                        <a:pt x="6065" y="164"/>
                        <a:pt x="5983" y="123"/>
                      </a:cubicBezTo>
                      <a:cubicBezTo>
                        <a:pt x="5943" y="42"/>
                        <a:pt x="5861" y="1"/>
                        <a:pt x="57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5" name="Google Shape;1831;p35">
                  <a:extLst>
                    <a:ext uri="{FF2B5EF4-FFF2-40B4-BE49-F238E27FC236}">
                      <a16:creationId xmlns:a16="http://schemas.microsoft.com/office/drawing/2014/main" id="{20E1A78A-34E0-148E-D781-312F687005B9}"/>
                    </a:ext>
                  </a:extLst>
                </p:cNvPr>
                <p:cNvSpPr/>
                <p:nvPr/>
              </p:nvSpPr>
              <p:spPr>
                <a:xfrm>
                  <a:off x="2320450" y="2821375"/>
                  <a:ext cx="1707275" cy="13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1" h="53436" extrusionOk="0">
                      <a:moveTo>
                        <a:pt x="1" y="0"/>
                      </a:moveTo>
                      <a:lnTo>
                        <a:pt x="1" y="53436"/>
                      </a:lnTo>
                      <a:lnTo>
                        <a:pt x="68291" y="53436"/>
                      </a:lnTo>
                      <a:lnTo>
                        <a:pt x="682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6" name="Google Shape;1832;p35">
                  <a:extLst>
                    <a:ext uri="{FF2B5EF4-FFF2-40B4-BE49-F238E27FC236}">
                      <a16:creationId xmlns:a16="http://schemas.microsoft.com/office/drawing/2014/main" id="{21B31A2C-B5FE-BED4-B637-C4D13CE3BA8D}"/>
                    </a:ext>
                  </a:extLst>
                </p:cNvPr>
                <p:cNvSpPr/>
                <p:nvPr/>
              </p:nvSpPr>
              <p:spPr>
                <a:xfrm>
                  <a:off x="2311300" y="2813225"/>
                  <a:ext cx="1724575" cy="13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83" h="54088" extrusionOk="0">
                      <a:moveTo>
                        <a:pt x="68290" y="693"/>
                      </a:moveTo>
                      <a:lnTo>
                        <a:pt x="68290" y="53395"/>
                      </a:lnTo>
                      <a:lnTo>
                        <a:pt x="693" y="53395"/>
                      </a:lnTo>
                      <a:lnTo>
                        <a:pt x="693" y="693"/>
                      </a:lnTo>
                      <a:close/>
                      <a:moveTo>
                        <a:pt x="367" y="1"/>
                      </a:moveTo>
                      <a:cubicBezTo>
                        <a:pt x="286" y="1"/>
                        <a:pt x="163" y="41"/>
                        <a:pt x="123" y="82"/>
                      </a:cubicBezTo>
                      <a:cubicBezTo>
                        <a:pt x="41" y="163"/>
                        <a:pt x="1" y="245"/>
                        <a:pt x="1" y="326"/>
                      </a:cubicBezTo>
                      <a:lnTo>
                        <a:pt x="1" y="53762"/>
                      </a:lnTo>
                      <a:cubicBezTo>
                        <a:pt x="1" y="53843"/>
                        <a:pt x="41" y="53924"/>
                        <a:pt x="123" y="54006"/>
                      </a:cubicBezTo>
                      <a:cubicBezTo>
                        <a:pt x="163" y="54047"/>
                        <a:pt x="286" y="54087"/>
                        <a:pt x="367" y="54087"/>
                      </a:cubicBezTo>
                      <a:lnTo>
                        <a:pt x="68657" y="54087"/>
                      </a:lnTo>
                      <a:cubicBezTo>
                        <a:pt x="68738" y="54087"/>
                        <a:pt x="68819" y="54047"/>
                        <a:pt x="68901" y="54006"/>
                      </a:cubicBezTo>
                      <a:cubicBezTo>
                        <a:pt x="68942" y="53924"/>
                        <a:pt x="68982" y="53843"/>
                        <a:pt x="68982" y="53762"/>
                      </a:cubicBezTo>
                      <a:lnTo>
                        <a:pt x="68982" y="326"/>
                      </a:lnTo>
                      <a:cubicBezTo>
                        <a:pt x="68982" y="245"/>
                        <a:pt x="68942" y="163"/>
                        <a:pt x="68901" y="82"/>
                      </a:cubicBezTo>
                      <a:cubicBezTo>
                        <a:pt x="68819" y="41"/>
                        <a:pt x="68738" y="1"/>
                        <a:pt x="686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7" name="Google Shape;1833;p35">
                  <a:extLst>
                    <a:ext uri="{FF2B5EF4-FFF2-40B4-BE49-F238E27FC236}">
                      <a16:creationId xmlns:a16="http://schemas.microsoft.com/office/drawing/2014/main" id="{BEE54250-4982-2DD8-A862-3476C1CC8558}"/>
                    </a:ext>
                  </a:extLst>
                </p:cNvPr>
                <p:cNvSpPr/>
                <p:nvPr/>
              </p:nvSpPr>
              <p:spPr>
                <a:xfrm>
                  <a:off x="2411025" y="2892600"/>
                  <a:ext cx="1525125" cy="11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5" h="47738" extrusionOk="0">
                      <a:moveTo>
                        <a:pt x="0" y="0"/>
                      </a:moveTo>
                      <a:lnTo>
                        <a:pt x="0" y="47738"/>
                      </a:lnTo>
                      <a:lnTo>
                        <a:pt x="61005" y="47738"/>
                      </a:lnTo>
                      <a:lnTo>
                        <a:pt x="610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" name="Google Shape;1834;p35">
                  <a:extLst>
                    <a:ext uri="{FF2B5EF4-FFF2-40B4-BE49-F238E27FC236}">
                      <a16:creationId xmlns:a16="http://schemas.microsoft.com/office/drawing/2014/main" id="{1431F657-15A1-918E-DF27-F5A12BFE7D2B}"/>
                    </a:ext>
                  </a:extLst>
                </p:cNvPr>
                <p:cNvSpPr/>
                <p:nvPr/>
              </p:nvSpPr>
              <p:spPr>
                <a:xfrm>
                  <a:off x="2402875" y="2884450"/>
                  <a:ext cx="1541425" cy="120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57" h="48390" extrusionOk="0">
                      <a:moveTo>
                        <a:pt x="61005" y="692"/>
                      </a:moveTo>
                      <a:lnTo>
                        <a:pt x="61005" y="47698"/>
                      </a:lnTo>
                      <a:lnTo>
                        <a:pt x="692" y="47698"/>
                      </a:lnTo>
                      <a:lnTo>
                        <a:pt x="692" y="692"/>
                      </a:lnTo>
                      <a:close/>
                      <a:moveTo>
                        <a:pt x="326" y="0"/>
                      </a:moveTo>
                      <a:cubicBezTo>
                        <a:pt x="245" y="0"/>
                        <a:pt x="163" y="41"/>
                        <a:pt x="123" y="123"/>
                      </a:cubicBezTo>
                      <a:cubicBezTo>
                        <a:pt x="41" y="163"/>
                        <a:pt x="0" y="245"/>
                        <a:pt x="0" y="326"/>
                      </a:cubicBezTo>
                      <a:lnTo>
                        <a:pt x="0" y="48064"/>
                      </a:lnTo>
                      <a:cubicBezTo>
                        <a:pt x="0" y="48145"/>
                        <a:pt x="41" y="48227"/>
                        <a:pt x="123" y="48267"/>
                      </a:cubicBezTo>
                      <a:cubicBezTo>
                        <a:pt x="163" y="48349"/>
                        <a:pt x="245" y="48389"/>
                        <a:pt x="326" y="48389"/>
                      </a:cubicBezTo>
                      <a:lnTo>
                        <a:pt x="61331" y="48389"/>
                      </a:lnTo>
                      <a:cubicBezTo>
                        <a:pt x="61412" y="48389"/>
                        <a:pt x="61494" y="48349"/>
                        <a:pt x="61575" y="48267"/>
                      </a:cubicBezTo>
                      <a:cubicBezTo>
                        <a:pt x="61616" y="48227"/>
                        <a:pt x="61657" y="48145"/>
                        <a:pt x="61657" y="48064"/>
                      </a:cubicBezTo>
                      <a:lnTo>
                        <a:pt x="61657" y="326"/>
                      </a:lnTo>
                      <a:cubicBezTo>
                        <a:pt x="61657" y="245"/>
                        <a:pt x="61616" y="163"/>
                        <a:pt x="61575" y="123"/>
                      </a:cubicBezTo>
                      <a:cubicBezTo>
                        <a:pt x="61494" y="41"/>
                        <a:pt x="61412" y="0"/>
                        <a:pt x="61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" name="Google Shape;1835;p35">
                  <a:extLst>
                    <a:ext uri="{FF2B5EF4-FFF2-40B4-BE49-F238E27FC236}">
                      <a16:creationId xmlns:a16="http://schemas.microsoft.com/office/drawing/2014/main" id="{925EBFB8-B3B6-186F-6923-E0E15AD70F4C}"/>
                    </a:ext>
                  </a:extLst>
                </p:cNvPr>
                <p:cNvSpPr/>
                <p:nvPr/>
              </p:nvSpPr>
              <p:spPr>
                <a:xfrm>
                  <a:off x="2700975" y="2953625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7" y="82"/>
                      </a:moveTo>
                      <a:cubicBezTo>
                        <a:pt x="163" y="82"/>
                        <a:pt x="1" y="245"/>
                        <a:pt x="1" y="489"/>
                      </a:cubicBezTo>
                      <a:cubicBezTo>
                        <a:pt x="1" y="693"/>
                        <a:pt x="163" y="856"/>
                        <a:pt x="367" y="856"/>
                      </a:cubicBezTo>
                      <a:lnTo>
                        <a:pt x="1954" y="856"/>
                      </a:lnTo>
                      <a:cubicBezTo>
                        <a:pt x="2158" y="856"/>
                        <a:pt x="2361" y="693"/>
                        <a:pt x="2361" y="489"/>
                      </a:cubicBezTo>
                      <a:cubicBezTo>
                        <a:pt x="2361" y="245"/>
                        <a:pt x="2158" y="82"/>
                        <a:pt x="1954" y="82"/>
                      </a:cubicBezTo>
                      <a:close/>
                      <a:moveTo>
                        <a:pt x="3704" y="82"/>
                      </a:moveTo>
                      <a:cubicBezTo>
                        <a:pt x="3501" y="82"/>
                        <a:pt x="3338" y="245"/>
                        <a:pt x="3338" y="489"/>
                      </a:cubicBezTo>
                      <a:cubicBezTo>
                        <a:pt x="3338" y="693"/>
                        <a:pt x="3501" y="856"/>
                        <a:pt x="3704" y="856"/>
                      </a:cubicBezTo>
                      <a:lnTo>
                        <a:pt x="7855" y="856"/>
                      </a:lnTo>
                      <a:cubicBezTo>
                        <a:pt x="8059" y="856"/>
                        <a:pt x="8222" y="693"/>
                        <a:pt x="8222" y="489"/>
                      </a:cubicBezTo>
                      <a:cubicBezTo>
                        <a:pt x="8222" y="245"/>
                        <a:pt x="8059" y="82"/>
                        <a:pt x="7855" y="82"/>
                      </a:cubicBezTo>
                      <a:close/>
                      <a:moveTo>
                        <a:pt x="9605" y="1"/>
                      </a:moveTo>
                      <a:cubicBezTo>
                        <a:pt x="9361" y="1"/>
                        <a:pt x="9158" y="204"/>
                        <a:pt x="9158" y="489"/>
                      </a:cubicBezTo>
                      <a:cubicBezTo>
                        <a:pt x="9158" y="733"/>
                        <a:pt x="9361" y="937"/>
                        <a:pt x="9605" y="937"/>
                      </a:cubicBezTo>
                      <a:cubicBezTo>
                        <a:pt x="9849" y="937"/>
                        <a:pt x="10053" y="733"/>
                        <a:pt x="10053" y="489"/>
                      </a:cubicBezTo>
                      <a:cubicBezTo>
                        <a:pt x="10053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4" y="1"/>
                        <a:pt x="10501" y="204"/>
                        <a:pt x="10501" y="489"/>
                      </a:cubicBezTo>
                      <a:cubicBezTo>
                        <a:pt x="10501" y="733"/>
                        <a:pt x="10704" y="937"/>
                        <a:pt x="10948" y="937"/>
                      </a:cubicBezTo>
                      <a:cubicBezTo>
                        <a:pt x="11192" y="937"/>
                        <a:pt x="11396" y="733"/>
                        <a:pt x="11396" y="489"/>
                      </a:cubicBezTo>
                      <a:cubicBezTo>
                        <a:pt x="11396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7" y="1"/>
                        <a:pt x="11844" y="204"/>
                        <a:pt x="11844" y="489"/>
                      </a:cubicBezTo>
                      <a:cubicBezTo>
                        <a:pt x="11844" y="733"/>
                        <a:pt x="12047" y="937"/>
                        <a:pt x="12291" y="937"/>
                      </a:cubicBezTo>
                      <a:cubicBezTo>
                        <a:pt x="12535" y="937"/>
                        <a:pt x="12739" y="733"/>
                        <a:pt x="12739" y="489"/>
                      </a:cubicBezTo>
                      <a:cubicBezTo>
                        <a:pt x="12739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90" y="1"/>
                        <a:pt x="13187" y="204"/>
                        <a:pt x="13187" y="489"/>
                      </a:cubicBezTo>
                      <a:cubicBezTo>
                        <a:pt x="13187" y="733"/>
                        <a:pt x="13390" y="937"/>
                        <a:pt x="13634" y="937"/>
                      </a:cubicBezTo>
                      <a:cubicBezTo>
                        <a:pt x="13878" y="937"/>
                        <a:pt x="14082" y="733"/>
                        <a:pt x="14082" y="489"/>
                      </a:cubicBezTo>
                      <a:cubicBezTo>
                        <a:pt x="14082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3" y="1"/>
                        <a:pt x="14530" y="204"/>
                        <a:pt x="14530" y="489"/>
                      </a:cubicBezTo>
                      <a:cubicBezTo>
                        <a:pt x="14530" y="733"/>
                        <a:pt x="14733" y="937"/>
                        <a:pt x="14977" y="937"/>
                      </a:cubicBezTo>
                      <a:cubicBezTo>
                        <a:pt x="15221" y="937"/>
                        <a:pt x="15425" y="733"/>
                        <a:pt x="15425" y="489"/>
                      </a:cubicBezTo>
                      <a:cubicBezTo>
                        <a:pt x="15425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6" y="1"/>
                        <a:pt x="15873" y="204"/>
                        <a:pt x="15873" y="489"/>
                      </a:cubicBezTo>
                      <a:cubicBezTo>
                        <a:pt x="15873" y="733"/>
                        <a:pt x="16076" y="937"/>
                        <a:pt x="16320" y="937"/>
                      </a:cubicBezTo>
                      <a:cubicBezTo>
                        <a:pt x="16564" y="937"/>
                        <a:pt x="16768" y="733"/>
                        <a:pt x="16768" y="489"/>
                      </a:cubicBezTo>
                      <a:cubicBezTo>
                        <a:pt x="16768" y="204"/>
                        <a:pt x="16564" y="1"/>
                        <a:pt x="16320" y="1"/>
                      </a:cubicBezTo>
                      <a:close/>
                      <a:moveTo>
                        <a:pt x="367" y="1873"/>
                      </a:moveTo>
                      <a:cubicBezTo>
                        <a:pt x="163" y="1873"/>
                        <a:pt x="1" y="2036"/>
                        <a:pt x="1" y="2280"/>
                      </a:cubicBezTo>
                      <a:cubicBezTo>
                        <a:pt x="1" y="2483"/>
                        <a:pt x="163" y="2646"/>
                        <a:pt x="367" y="2646"/>
                      </a:cubicBezTo>
                      <a:lnTo>
                        <a:pt x="1954" y="2646"/>
                      </a:lnTo>
                      <a:cubicBezTo>
                        <a:pt x="2158" y="2646"/>
                        <a:pt x="2361" y="2483"/>
                        <a:pt x="2361" y="2280"/>
                      </a:cubicBezTo>
                      <a:cubicBezTo>
                        <a:pt x="2361" y="2036"/>
                        <a:pt x="2158" y="1873"/>
                        <a:pt x="1954" y="1873"/>
                      </a:cubicBezTo>
                      <a:close/>
                      <a:moveTo>
                        <a:pt x="3704" y="1873"/>
                      </a:moveTo>
                      <a:cubicBezTo>
                        <a:pt x="3501" y="1873"/>
                        <a:pt x="3338" y="2036"/>
                        <a:pt x="3338" y="2280"/>
                      </a:cubicBezTo>
                      <a:cubicBezTo>
                        <a:pt x="3338" y="2483"/>
                        <a:pt x="3501" y="2646"/>
                        <a:pt x="3704" y="2646"/>
                      </a:cubicBezTo>
                      <a:lnTo>
                        <a:pt x="7855" y="2646"/>
                      </a:lnTo>
                      <a:cubicBezTo>
                        <a:pt x="8059" y="2646"/>
                        <a:pt x="8222" y="2483"/>
                        <a:pt x="8222" y="2280"/>
                      </a:cubicBezTo>
                      <a:cubicBezTo>
                        <a:pt x="8222" y="2036"/>
                        <a:pt x="8059" y="1873"/>
                        <a:pt x="7855" y="1873"/>
                      </a:cubicBezTo>
                      <a:close/>
                      <a:moveTo>
                        <a:pt x="367" y="3664"/>
                      </a:moveTo>
                      <a:cubicBezTo>
                        <a:pt x="163" y="3664"/>
                        <a:pt x="1" y="3867"/>
                        <a:pt x="1" y="4071"/>
                      </a:cubicBezTo>
                      <a:cubicBezTo>
                        <a:pt x="1" y="4274"/>
                        <a:pt x="163" y="4437"/>
                        <a:pt x="367" y="4437"/>
                      </a:cubicBezTo>
                      <a:lnTo>
                        <a:pt x="1954" y="4437"/>
                      </a:lnTo>
                      <a:cubicBezTo>
                        <a:pt x="2158" y="4437"/>
                        <a:pt x="2361" y="4274"/>
                        <a:pt x="2361" y="4071"/>
                      </a:cubicBezTo>
                      <a:cubicBezTo>
                        <a:pt x="2361" y="3867"/>
                        <a:pt x="2158" y="3664"/>
                        <a:pt x="1954" y="3664"/>
                      </a:cubicBezTo>
                      <a:close/>
                      <a:moveTo>
                        <a:pt x="3704" y="3664"/>
                      </a:moveTo>
                      <a:cubicBezTo>
                        <a:pt x="3501" y="3664"/>
                        <a:pt x="3338" y="3867"/>
                        <a:pt x="3338" y="4071"/>
                      </a:cubicBezTo>
                      <a:cubicBezTo>
                        <a:pt x="3338" y="4274"/>
                        <a:pt x="3501" y="4437"/>
                        <a:pt x="3704" y="4437"/>
                      </a:cubicBezTo>
                      <a:lnTo>
                        <a:pt x="7855" y="4437"/>
                      </a:lnTo>
                      <a:cubicBezTo>
                        <a:pt x="8059" y="4437"/>
                        <a:pt x="8222" y="4274"/>
                        <a:pt x="8222" y="4071"/>
                      </a:cubicBezTo>
                      <a:cubicBezTo>
                        <a:pt x="8222" y="3867"/>
                        <a:pt x="8059" y="3664"/>
                        <a:pt x="7855" y="3664"/>
                      </a:cubicBezTo>
                      <a:close/>
                      <a:moveTo>
                        <a:pt x="9605" y="3623"/>
                      </a:moveTo>
                      <a:cubicBezTo>
                        <a:pt x="9361" y="3623"/>
                        <a:pt x="9158" y="3826"/>
                        <a:pt x="9158" y="4071"/>
                      </a:cubicBezTo>
                      <a:cubicBezTo>
                        <a:pt x="9158" y="4315"/>
                        <a:pt x="9361" y="4518"/>
                        <a:pt x="9605" y="4518"/>
                      </a:cubicBezTo>
                      <a:cubicBezTo>
                        <a:pt x="9849" y="4518"/>
                        <a:pt x="10053" y="4315"/>
                        <a:pt x="10053" y="4071"/>
                      </a:cubicBezTo>
                      <a:cubicBezTo>
                        <a:pt x="10053" y="3826"/>
                        <a:pt x="9849" y="3623"/>
                        <a:pt x="9605" y="3623"/>
                      </a:cubicBezTo>
                      <a:close/>
                      <a:moveTo>
                        <a:pt x="10948" y="3623"/>
                      </a:moveTo>
                      <a:cubicBezTo>
                        <a:pt x="10704" y="3623"/>
                        <a:pt x="10501" y="3826"/>
                        <a:pt x="10501" y="4071"/>
                      </a:cubicBezTo>
                      <a:cubicBezTo>
                        <a:pt x="10501" y="4315"/>
                        <a:pt x="10704" y="4518"/>
                        <a:pt x="10948" y="4518"/>
                      </a:cubicBezTo>
                      <a:cubicBezTo>
                        <a:pt x="11192" y="4518"/>
                        <a:pt x="11396" y="4315"/>
                        <a:pt x="11396" y="4071"/>
                      </a:cubicBezTo>
                      <a:cubicBezTo>
                        <a:pt x="11396" y="3826"/>
                        <a:pt x="11192" y="3623"/>
                        <a:pt x="10948" y="3623"/>
                      </a:cubicBezTo>
                      <a:close/>
                      <a:moveTo>
                        <a:pt x="12291" y="3623"/>
                      </a:moveTo>
                      <a:cubicBezTo>
                        <a:pt x="12047" y="3623"/>
                        <a:pt x="11844" y="3826"/>
                        <a:pt x="11844" y="4071"/>
                      </a:cubicBezTo>
                      <a:cubicBezTo>
                        <a:pt x="11844" y="4315"/>
                        <a:pt x="12047" y="4518"/>
                        <a:pt x="12291" y="4518"/>
                      </a:cubicBezTo>
                      <a:cubicBezTo>
                        <a:pt x="12535" y="4518"/>
                        <a:pt x="12739" y="4315"/>
                        <a:pt x="12739" y="4071"/>
                      </a:cubicBezTo>
                      <a:cubicBezTo>
                        <a:pt x="12739" y="3826"/>
                        <a:pt x="12535" y="3623"/>
                        <a:pt x="12291" y="3623"/>
                      </a:cubicBezTo>
                      <a:close/>
                      <a:moveTo>
                        <a:pt x="13634" y="3623"/>
                      </a:moveTo>
                      <a:cubicBezTo>
                        <a:pt x="13390" y="3623"/>
                        <a:pt x="13187" y="3826"/>
                        <a:pt x="13187" y="4071"/>
                      </a:cubicBezTo>
                      <a:cubicBezTo>
                        <a:pt x="13187" y="4315"/>
                        <a:pt x="13390" y="4518"/>
                        <a:pt x="13634" y="4518"/>
                      </a:cubicBezTo>
                      <a:cubicBezTo>
                        <a:pt x="13878" y="4518"/>
                        <a:pt x="14082" y="4315"/>
                        <a:pt x="14082" y="4071"/>
                      </a:cubicBezTo>
                      <a:cubicBezTo>
                        <a:pt x="14082" y="3826"/>
                        <a:pt x="13878" y="3623"/>
                        <a:pt x="13634" y="3623"/>
                      </a:cubicBezTo>
                      <a:close/>
                      <a:moveTo>
                        <a:pt x="14977" y="3623"/>
                      </a:moveTo>
                      <a:cubicBezTo>
                        <a:pt x="14733" y="3623"/>
                        <a:pt x="14530" y="3826"/>
                        <a:pt x="14530" y="4071"/>
                      </a:cubicBezTo>
                      <a:cubicBezTo>
                        <a:pt x="14530" y="4315"/>
                        <a:pt x="14733" y="4518"/>
                        <a:pt x="14977" y="4518"/>
                      </a:cubicBezTo>
                      <a:cubicBezTo>
                        <a:pt x="15221" y="4518"/>
                        <a:pt x="15425" y="4315"/>
                        <a:pt x="15425" y="4071"/>
                      </a:cubicBezTo>
                      <a:cubicBezTo>
                        <a:pt x="15425" y="3826"/>
                        <a:pt x="15221" y="3623"/>
                        <a:pt x="14977" y="3623"/>
                      </a:cubicBezTo>
                      <a:close/>
                      <a:moveTo>
                        <a:pt x="16320" y="3623"/>
                      </a:moveTo>
                      <a:cubicBezTo>
                        <a:pt x="16076" y="3623"/>
                        <a:pt x="15873" y="3826"/>
                        <a:pt x="15873" y="4071"/>
                      </a:cubicBezTo>
                      <a:cubicBezTo>
                        <a:pt x="15873" y="4315"/>
                        <a:pt x="16076" y="4518"/>
                        <a:pt x="16320" y="4518"/>
                      </a:cubicBezTo>
                      <a:cubicBezTo>
                        <a:pt x="16564" y="4518"/>
                        <a:pt x="16768" y="4315"/>
                        <a:pt x="16768" y="4071"/>
                      </a:cubicBezTo>
                      <a:cubicBezTo>
                        <a:pt x="16768" y="3826"/>
                        <a:pt x="16564" y="3623"/>
                        <a:pt x="16320" y="3623"/>
                      </a:cubicBezTo>
                      <a:close/>
                      <a:moveTo>
                        <a:pt x="367" y="5454"/>
                      </a:moveTo>
                      <a:cubicBezTo>
                        <a:pt x="163" y="5454"/>
                        <a:pt x="1" y="5658"/>
                        <a:pt x="1" y="5861"/>
                      </a:cubicBezTo>
                      <a:cubicBezTo>
                        <a:pt x="1" y="6065"/>
                        <a:pt x="163" y="6228"/>
                        <a:pt x="367" y="6228"/>
                      </a:cubicBezTo>
                      <a:lnTo>
                        <a:pt x="1954" y="6228"/>
                      </a:lnTo>
                      <a:cubicBezTo>
                        <a:pt x="2158" y="6228"/>
                        <a:pt x="2361" y="6065"/>
                        <a:pt x="2361" y="5861"/>
                      </a:cubicBezTo>
                      <a:cubicBezTo>
                        <a:pt x="2361" y="5658"/>
                        <a:pt x="2158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1" y="5454"/>
                        <a:pt x="3338" y="5658"/>
                        <a:pt x="3338" y="5861"/>
                      </a:cubicBezTo>
                      <a:cubicBezTo>
                        <a:pt x="3338" y="6065"/>
                        <a:pt x="3501" y="6228"/>
                        <a:pt x="3704" y="6228"/>
                      </a:cubicBezTo>
                      <a:lnTo>
                        <a:pt x="7855" y="6228"/>
                      </a:lnTo>
                      <a:cubicBezTo>
                        <a:pt x="8059" y="6228"/>
                        <a:pt x="8222" y="6065"/>
                        <a:pt x="8222" y="5861"/>
                      </a:cubicBezTo>
                      <a:cubicBezTo>
                        <a:pt x="8222" y="5658"/>
                        <a:pt x="8059" y="5454"/>
                        <a:pt x="7855" y="5454"/>
                      </a:cubicBezTo>
                      <a:close/>
                      <a:moveTo>
                        <a:pt x="367" y="7286"/>
                      </a:moveTo>
                      <a:cubicBezTo>
                        <a:pt x="163" y="7286"/>
                        <a:pt x="1" y="7448"/>
                        <a:pt x="1" y="7652"/>
                      </a:cubicBezTo>
                      <a:cubicBezTo>
                        <a:pt x="1" y="7855"/>
                        <a:pt x="163" y="8059"/>
                        <a:pt x="367" y="8059"/>
                      </a:cubicBezTo>
                      <a:lnTo>
                        <a:pt x="1954" y="8059"/>
                      </a:lnTo>
                      <a:cubicBezTo>
                        <a:pt x="2158" y="8059"/>
                        <a:pt x="2361" y="7855"/>
                        <a:pt x="2361" y="7652"/>
                      </a:cubicBezTo>
                      <a:cubicBezTo>
                        <a:pt x="2361" y="7448"/>
                        <a:pt x="2158" y="7286"/>
                        <a:pt x="1954" y="7286"/>
                      </a:cubicBezTo>
                      <a:close/>
                      <a:moveTo>
                        <a:pt x="3704" y="7286"/>
                      </a:moveTo>
                      <a:cubicBezTo>
                        <a:pt x="3501" y="7286"/>
                        <a:pt x="3338" y="7448"/>
                        <a:pt x="3338" y="7652"/>
                      </a:cubicBezTo>
                      <a:cubicBezTo>
                        <a:pt x="3338" y="7855"/>
                        <a:pt x="3501" y="8059"/>
                        <a:pt x="3704" y="8059"/>
                      </a:cubicBezTo>
                      <a:lnTo>
                        <a:pt x="7855" y="8059"/>
                      </a:lnTo>
                      <a:cubicBezTo>
                        <a:pt x="8059" y="8059"/>
                        <a:pt x="8222" y="7855"/>
                        <a:pt x="8222" y="7652"/>
                      </a:cubicBezTo>
                      <a:cubicBezTo>
                        <a:pt x="8222" y="7448"/>
                        <a:pt x="8059" y="7286"/>
                        <a:pt x="7855" y="7286"/>
                      </a:cubicBezTo>
                      <a:close/>
                      <a:moveTo>
                        <a:pt x="14204" y="8791"/>
                      </a:moveTo>
                      <a:cubicBezTo>
                        <a:pt x="13960" y="8791"/>
                        <a:pt x="13756" y="8995"/>
                        <a:pt x="13756" y="9239"/>
                      </a:cubicBezTo>
                      <a:cubicBezTo>
                        <a:pt x="13756" y="9483"/>
                        <a:pt x="13960" y="9687"/>
                        <a:pt x="14204" y="9687"/>
                      </a:cubicBezTo>
                      <a:cubicBezTo>
                        <a:pt x="14448" y="9687"/>
                        <a:pt x="14652" y="9483"/>
                        <a:pt x="14652" y="9239"/>
                      </a:cubicBezTo>
                      <a:cubicBezTo>
                        <a:pt x="14652" y="8995"/>
                        <a:pt x="14448" y="8791"/>
                        <a:pt x="14204" y="8791"/>
                      </a:cubicBezTo>
                      <a:close/>
                      <a:moveTo>
                        <a:pt x="15547" y="8791"/>
                      </a:moveTo>
                      <a:cubicBezTo>
                        <a:pt x="15303" y="8791"/>
                        <a:pt x="15099" y="8995"/>
                        <a:pt x="15099" y="9239"/>
                      </a:cubicBezTo>
                      <a:cubicBezTo>
                        <a:pt x="15099" y="9483"/>
                        <a:pt x="15303" y="9687"/>
                        <a:pt x="15547" y="9687"/>
                      </a:cubicBezTo>
                      <a:cubicBezTo>
                        <a:pt x="15791" y="9687"/>
                        <a:pt x="15995" y="9483"/>
                        <a:pt x="15995" y="9239"/>
                      </a:cubicBezTo>
                      <a:cubicBezTo>
                        <a:pt x="15995" y="8995"/>
                        <a:pt x="15791" y="8791"/>
                        <a:pt x="15547" y="8791"/>
                      </a:cubicBezTo>
                      <a:close/>
                      <a:moveTo>
                        <a:pt x="16890" y="8791"/>
                      </a:moveTo>
                      <a:cubicBezTo>
                        <a:pt x="16646" y="8791"/>
                        <a:pt x="16442" y="8995"/>
                        <a:pt x="16442" y="9239"/>
                      </a:cubicBezTo>
                      <a:cubicBezTo>
                        <a:pt x="16442" y="9483"/>
                        <a:pt x="16646" y="9687"/>
                        <a:pt x="16890" y="9687"/>
                      </a:cubicBezTo>
                      <a:cubicBezTo>
                        <a:pt x="17134" y="9687"/>
                        <a:pt x="17338" y="9483"/>
                        <a:pt x="17338" y="9239"/>
                      </a:cubicBezTo>
                      <a:cubicBezTo>
                        <a:pt x="17338" y="8995"/>
                        <a:pt x="17134" y="8791"/>
                        <a:pt x="16890" y="8791"/>
                      </a:cubicBezTo>
                      <a:close/>
                      <a:moveTo>
                        <a:pt x="18233" y="8791"/>
                      </a:moveTo>
                      <a:cubicBezTo>
                        <a:pt x="17989" y="8791"/>
                        <a:pt x="17785" y="8995"/>
                        <a:pt x="17785" y="9239"/>
                      </a:cubicBezTo>
                      <a:cubicBezTo>
                        <a:pt x="17785" y="9483"/>
                        <a:pt x="17989" y="9687"/>
                        <a:pt x="18233" y="9687"/>
                      </a:cubicBezTo>
                      <a:cubicBezTo>
                        <a:pt x="18477" y="9687"/>
                        <a:pt x="18681" y="9483"/>
                        <a:pt x="18681" y="9239"/>
                      </a:cubicBezTo>
                      <a:cubicBezTo>
                        <a:pt x="18681" y="8995"/>
                        <a:pt x="18477" y="8791"/>
                        <a:pt x="18233" y="8791"/>
                      </a:cubicBezTo>
                      <a:close/>
                      <a:moveTo>
                        <a:pt x="19576" y="8791"/>
                      </a:moveTo>
                      <a:cubicBezTo>
                        <a:pt x="19332" y="8791"/>
                        <a:pt x="19128" y="8995"/>
                        <a:pt x="19128" y="9239"/>
                      </a:cubicBezTo>
                      <a:cubicBezTo>
                        <a:pt x="19128" y="9483"/>
                        <a:pt x="19332" y="9687"/>
                        <a:pt x="19576" y="9687"/>
                      </a:cubicBezTo>
                      <a:cubicBezTo>
                        <a:pt x="19820" y="9687"/>
                        <a:pt x="20024" y="9483"/>
                        <a:pt x="20024" y="9239"/>
                      </a:cubicBezTo>
                      <a:cubicBezTo>
                        <a:pt x="20024" y="8995"/>
                        <a:pt x="19820" y="8791"/>
                        <a:pt x="19576" y="8791"/>
                      </a:cubicBezTo>
                      <a:close/>
                      <a:moveTo>
                        <a:pt x="20919" y="8791"/>
                      </a:moveTo>
                      <a:cubicBezTo>
                        <a:pt x="20675" y="8791"/>
                        <a:pt x="20471" y="8995"/>
                        <a:pt x="20471" y="9239"/>
                      </a:cubicBezTo>
                      <a:cubicBezTo>
                        <a:pt x="20471" y="9483"/>
                        <a:pt x="20675" y="9687"/>
                        <a:pt x="20919" y="9687"/>
                      </a:cubicBezTo>
                      <a:cubicBezTo>
                        <a:pt x="21163" y="9687"/>
                        <a:pt x="21367" y="9483"/>
                        <a:pt x="21367" y="9239"/>
                      </a:cubicBezTo>
                      <a:cubicBezTo>
                        <a:pt x="21367" y="8995"/>
                        <a:pt x="21163" y="8791"/>
                        <a:pt x="20919" y="8791"/>
                      </a:cubicBezTo>
                      <a:close/>
                      <a:moveTo>
                        <a:pt x="367" y="9076"/>
                      </a:moveTo>
                      <a:cubicBezTo>
                        <a:pt x="163" y="9076"/>
                        <a:pt x="1" y="9239"/>
                        <a:pt x="1" y="9443"/>
                      </a:cubicBezTo>
                      <a:cubicBezTo>
                        <a:pt x="1" y="9646"/>
                        <a:pt x="163" y="9850"/>
                        <a:pt x="367" y="9850"/>
                      </a:cubicBezTo>
                      <a:lnTo>
                        <a:pt x="1954" y="9850"/>
                      </a:lnTo>
                      <a:cubicBezTo>
                        <a:pt x="2158" y="9850"/>
                        <a:pt x="2361" y="9646"/>
                        <a:pt x="2361" y="9443"/>
                      </a:cubicBezTo>
                      <a:cubicBezTo>
                        <a:pt x="2361" y="9239"/>
                        <a:pt x="2158" y="9076"/>
                        <a:pt x="1954" y="9076"/>
                      </a:cubicBezTo>
                      <a:close/>
                      <a:moveTo>
                        <a:pt x="8669" y="9076"/>
                      </a:moveTo>
                      <a:cubicBezTo>
                        <a:pt x="8425" y="9076"/>
                        <a:pt x="8262" y="9239"/>
                        <a:pt x="8262" y="9443"/>
                      </a:cubicBezTo>
                      <a:cubicBezTo>
                        <a:pt x="8262" y="9646"/>
                        <a:pt x="8425" y="9850"/>
                        <a:pt x="8669" y="9850"/>
                      </a:cubicBezTo>
                      <a:lnTo>
                        <a:pt x="12780" y="9850"/>
                      </a:lnTo>
                      <a:cubicBezTo>
                        <a:pt x="12983" y="9850"/>
                        <a:pt x="13146" y="9646"/>
                        <a:pt x="13146" y="9443"/>
                      </a:cubicBezTo>
                      <a:cubicBezTo>
                        <a:pt x="13146" y="9239"/>
                        <a:pt x="12983" y="9076"/>
                        <a:pt x="12780" y="9076"/>
                      </a:cubicBezTo>
                      <a:close/>
                      <a:moveTo>
                        <a:pt x="367" y="10867"/>
                      </a:moveTo>
                      <a:cubicBezTo>
                        <a:pt x="163" y="10867"/>
                        <a:pt x="1" y="11030"/>
                        <a:pt x="1" y="11233"/>
                      </a:cubicBezTo>
                      <a:cubicBezTo>
                        <a:pt x="1" y="11478"/>
                        <a:pt x="163" y="11640"/>
                        <a:pt x="367" y="11640"/>
                      </a:cubicBezTo>
                      <a:lnTo>
                        <a:pt x="1954" y="11640"/>
                      </a:lnTo>
                      <a:cubicBezTo>
                        <a:pt x="2158" y="11640"/>
                        <a:pt x="2361" y="11478"/>
                        <a:pt x="2361" y="11233"/>
                      </a:cubicBezTo>
                      <a:cubicBezTo>
                        <a:pt x="2361" y="11030"/>
                        <a:pt x="2158" y="10867"/>
                        <a:pt x="1954" y="10867"/>
                      </a:cubicBezTo>
                      <a:close/>
                      <a:moveTo>
                        <a:pt x="8669" y="10867"/>
                      </a:moveTo>
                      <a:cubicBezTo>
                        <a:pt x="8425" y="10867"/>
                        <a:pt x="8262" y="11030"/>
                        <a:pt x="8262" y="11233"/>
                      </a:cubicBezTo>
                      <a:cubicBezTo>
                        <a:pt x="8262" y="11478"/>
                        <a:pt x="8425" y="11640"/>
                        <a:pt x="8669" y="11640"/>
                      </a:cubicBezTo>
                      <a:lnTo>
                        <a:pt x="12780" y="11640"/>
                      </a:lnTo>
                      <a:cubicBezTo>
                        <a:pt x="12983" y="11640"/>
                        <a:pt x="13146" y="11478"/>
                        <a:pt x="13146" y="11233"/>
                      </a:cubicBezTo>
                      <a:cubicBezTo>
                        <a:pt x="13146" y="11030"/>
                        <a:pt x="12983" y="10867"/>
                        <a:pt x="12780" y="10867"/>
                      </a:cubicBezTo>
                      <a:close/>
                      <a:moveTo>
                        <a:pt x="14204" y="12495"/>
                      </a:moveTo>
                      <a:cubicBezTo>
                        <a:pt x="13960" y="12495"/>
                        <a:pt x="13756" y="12698"/>
                        <a:pt x="13756" y="12943"/>
                      </a:cubicBezTo>
                      <a:cubicBezTo>
                        <a:pt x="13756" y="13187"/>
                        <a:pt x="13960" y="13390"/>
                        <a:pt x="14204" y="13390"/>
                      </a:cubicBezTo>
                      <a:cubicBezTo>
                        <a:pt x="14448" y="13390"/>
                        <a:pt x="14652" y="13187"/>
                        <a:pt x="14652" y="12943"/>
                      </a:cubicBezTo>
                      <a:cubicBezTo>
                        <a:pt x="14652" y="12698"/>
                        <a:pt x="14448" y="12495"/>
                        <a:pt x="14204" y="12495"/>
                      </a:cubicBezTo>
                      <a:close/>
                      <a:moveTo>
                        <a:pt x="15547" y="12495"/>
                      </a:moveTo>
                      <a:cubicBezTo>
                        <a:pt x="15303" y="12495"/>
                        <a:pt x="15099" y="12698"/>
                        <a:pt x="15099" y="12943"/>
                      </a:cubicBezTo>
                      <a:cubicBezTo>
                        <a:pt x="15099" y="13187"/>
                        <a:pt x="15303" y="13390"/>
                        <a:pt x="15547" y="13390"/>
                      </a:cubicBezTo>
                      <a:cubicBezTo>
                        <a:pt x="15791" y="13390"/>
                        <a:pt x="15995" y="13187"/>
                        <a:pt x="15995" y="12943"/>
                      </a:cubicBezTo>
                      <a:cubicBezTo>
                        <a:pt x="15995" y="12698"/>
                        <a:pt x="15791" y="12495"/>
                        <a:pt x="15547" y="12495"/>
                      </a:cubicBezTo>
                      <a:close/>
                      <a:moveTo>
                        <a:pt x="16890" y="12495"/>
                      </a:moveTo>
                      <a:cubicBezTo>
                        <a:pt x="16646" y="12495"/>
                        <a:pt x="16442" y="12698"/>
                        <a:pt x="16442" y="12943"/>
                      </a:cubicBezTo>
                      <a:cubicBezTo>
                        <a:pt x="16442" y="13187"/>
                        <a:pt x="16646" y="13390"/>
                        <a:pt x="16890" y="13390"/>
                      </a:cubicBezTo>
                      <a:cubicBezTo>
                        <a:pt x="17134" y="13390"/>
                        <a:pt x="17338" y="13187"/>
                        <a:pt x="17338" y="12943"/>
                      </a:cubicBezTo>
                      <a:cubicBezTo>
                        <a:pt x="17338" y="12698"/>
                        <a:pt x="17134" y="12495"/>
                        <a:pt x="16890" y="12495"/>
                      </a:cubicBezTo>
                      <a:close/>
                      <a:moveTo>
                        <a:pt x="18233" y="12495"/>
                      </a:moveTo>
                      <a:cubicBezTo>
                        <a:pt x="17989" y="12495"/>
                        <a:pt x="17785" y="12698"/>
                        <a:pt x="17785" y="12943"/>
                      </a:cubicBezTo>
                      <a:cubicBezTo>
                        <a:pt x="17785" y="13187"/>
                        <a:pt x="17989" y="13390"/>
                        <a:pt x="18233" y="13390"/>
                      </a:cubicBezTo>
                      <a:cubicBezTo>
                        <a:pt x="18477" y="13390"/>
                        <a:pt x="18681" y="13187"/>
                        <a:pt x="18681" y="12943"/>
                      </a:cubicBezTo>
                      <a:cubicBezTo>
                        <a:pt x="18681" y="12698"/>
                        <a:pt x="18477" y="12495"/>
                        <a:pt x="18233" y="12495"/>
                      </a:cubicBezTo>
                      <a:close/>
                      <a:moveTo>
                        <a:pt x="19576" y="12495"/>
                      </a:moveTo>
                      <a:cubicBezTo>
                        <a:pt x="19332" y="12495"/>
                        <a:pt x="19128" y="12698"/>
                        <a:pt x="19128" y="12943"/>
                      </a:cubicBezTo>
                      <a:cubicBezTo>
                        <a:pt x="19128" y="13187"/>
                        <a:pt x="19332" y="13390"/>
                        <a:pt x="19576" y="13390"/>
                      </a:cubicBezTo>
                      <a:cubicBezTo>
                        <a:pt x="19820" y="13390"/>
                        <a:pt x="20024" y="13187"/>
                        <a:pt x="20024" y="12943"/>
                      </a:cubicBezTo>
                      <a:cubicBezTo>
                        <a:pt x="20024" y="12698"/>
                        <a:pt x="19820" y="12495"/>
                        <a:pt x="19576" y="12495"/>
                      </a:cubicBezTo>
                      <a:close/>
                      <a:moveTo>
                        <a:pt x="20919" y="12495"/>
                      </a:moveTo>
                      <a:cubicBezTo>
                        <a:pt x="20675" y="12495"/>
                        <a:pt x="20471" y="12698"/>
                        <a:pt x="20471" y="12943"/>
                      </a:cubicBezTo>
                      <a:cubicBezTo>
                        <a:pt x="20471" y="13187"/>
                        <a:pt x="20675" y="13390"/>
                        <a:pt x="20919" y="13390"/>
                      </a:cubicBezTo>
                      <a:cubicBezTo>
                        <a:pt x="21163" y="13390"/>
                        <a:pt x="21367" y="13187"/>
                        <a:pt x="21367" y="12943"/>
                      </a:cubicBezTo>
                      <a:cubicBezTo>
                        <a:pt x="21367" y="12698"/>
                        <a:pt x="21163" y="12495"/>
                        <a:pt x="20919" y="12495"/>
                      </a:cubicBezTo>
                      <a:close/>
                      <a:moveTo>
                        <a:pt x="367" y="12658"/>
                      </a:moveTo>
                      <a:cubicBezTo>
                        <a:pt x="163" y="12658"/>
                        <a:pt x="1" y="12821"/>
                        <a:pt x="1" y="13065"/>
                      </a:cubicBezTo>
                      <a:cubicBezTo>
                        <a:pt x="1" y="13268"/>
                        <a:pt x="163" y="13431"/>
                        <a:pt x="367" y="13431"/>
                      </a:cubicBezTo>
                      <a:lnTo>
                        <a:pt x="1954" y="13431"/>
                      </a:lnTo>
                      <a:cubicBezTo>
                        <a:pt x="2158" y="13431"/>
                        <a:pt x="2361" y="13268"/>
                        <a:pt x="2361" y="13065"/>
                      </a:cubicBezTo>
                      <a:cubicBezTo>
                        <a:pt x="2361" y="12821"/>
                        <a:pt x="2158" y="12658"/>
                        <a:pt x="1954" y="12658"/>
                      </a:cubicBezTo>
                      <a:close/>
                      <a:moveTo>
                        <a:pt x="8669" y="12658"/>
                      </a:moveTo>
                      <a:cubicBezTo>
                        <a:pt x="8425" y="12658"/>
                        <a:pt x="8262" y="12821"/>
                        <a:pt x="8262" y="13065"/>
                      </a:cubicBezTo>
                      <a:cubicBezTo>
                        <a:pt x="8262" y="13268"/>
                        <a:pt x="8425" y="13431"/>
                        <a:pt x="8669" y="13431"/>
                      </a:cubicBezTo>
                      <a:lnTo>
                        <a:pt x="12780" y="13431"/>
                      </a:lnTo>
                      <a:cubicBezTo>
                        <a:pt x="12983" y="13431"/>
                        <a:pt x="13146" y="13268"/>
                        <a:pt x="13146" y="13065"/>
                      </a:cubicBezTo>
                      <a:cubicBezTo>
                        <a:pt x="13146" y="12821"/>
                        <a:pt x="12983" y="12658"/>
                        <a:pt x="12780" y="126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1836;p35">
                  <a:extLst>
                    <a:ext uri="{FF2B5EF4-FFF2-40B4-BE49-F238E27FC236}">
                      <a16:creationId xmlns:a16="http://schemas.microsoft.com/office/drawing/2014/main" id="{53C9FC37-1209-5B79-82F7-7CCB96F52649}"/>
                    </a:ext>
                  </a:extLst>
                </p:cNvPr>
                <p:cNvSpPr/>
                <p:nvPr/>
              </p:nvSpPr>
              <p:spPr>
                <a:xfrm>
                  <a:off x="2700975" y="3313800"/>
                  <a:ext cx="534175" cy="33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391" extrusionOk="0">
                      <a:moveTo>
                        <a:pt x="367" y="41"/>
                      </a:moveTo>
                      <a:cubicBezTo>
                        <a:pt x="163" y="41"/>
                        <a:pt x="1" y="204"/>
                        <a:pt x="1" y="448"/>
                      </a:cubicBezTo>
                      <a:cubicBezTo>
                        <a:pt x="1" y="652"/>
                        <a:pt x="163" y="815"/>
                        <a:pt x="367" y="815"/>
                      </a:cubicBezTo>
                      <a:lnTo>
                        <a:pt x="1954" y="815"/>
                      </a:lnTo>
                      <a:cubicBezTo>
                        <a:pt x="2158" y="815"/>
                        <a:pt x="2361" y="652"/>
                        <a:pt x="2361" y="448"/>
                      </a:cubicBezTo>
                      <a:cubicBezTo>
                        <a:pt x="2361" y="204"/>
                        <a:pt x="2158" y="41"/>
                        <a:pt x="1954" y="41"/>
                      </a:cubicBezTo>
                      <a:close/>
                      <a:moveTo>
                        <a:pt x="3704" y="41"/>
                      </a:moveTo>
                      <a:cubicBezTo>
                        <a:pt x="3501" y="41"/>
                        <a:pt x="3338" y="204"/>
                        <a:pt x="3338" y="448"/>
                      </a:cubicBezTo>
                      <a:cubicBezTo>
                        <a:pt x="3338" y="652"/>
                        <a:pt x="3501" y="815"/>
                        <a:pt x="3704" y="815"/>
                      </a:cubicBezTo>
                      <a:lnTo>
                        <a:pt x="7855" y="815"/>
                      </a:lnTo>
                      <a:cubicBezTo>
                        <a:pt x="8059" y="815"/>
                        <a:pt x="8222" y="652"/>
                        <a:pt x="8222" y="448"/>
                      </a:cubicBezTo>
                      <a:cubicBezTo>
                        <a:pt x="8222" y="204"/>
                        <a:pt x="8059" y="41"/>
                        <a:pt x="7855" y="41"/>
                      </a:cubicBezTo>
                      <a:close/>
                      <a:moveTo>
                        <a:pt x="9605" y="1"/>
                      </a:moveTo>
                      <a:cubicBezTo>
                        <a:pt x="9361" y="1"/>
                        <a:pt x="9158" y="204"/>
                        <a:pt x="9158" y="448"/>
                      </a:cubicBezTo>
                      <a:cubicBezTo>
                        <a:pt x="9158" y="693"/>
                        <a:pt x="9361" y="896"/>
                        <a:pt x="9605" y="896"/>
                      </a:cubicBezTo>
                      <a:cubicBezTo>
                        <a:pt x="9849" y="896"/>
                        <a:pt x="10053" y="693"/>
                        <a:pt x="10053" y="448"/>
                      </a:cubicBezTo>
                      <a:cubicBezTo>
                        <a:pt x="10053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4" y="1"/>
                        <a:pt x="10501" y="204"/>
                        <a:pt x="10501" y="448"/>
                      </a:cubicBezTo>
                      <a:cubicBezTo>
                        <a:pt x="10501" y="693"/>
                        <a:pt x="10704" y="896"/>
                        <a:pt x="10948" y="896"/>
                      </a:cubicBezTo>
                      <a:cubicBezTo>
                        <a:pt x="11192" y="896"/>
                        <a:pt x="11396" y="693"/>
                        <a:pt x="11396" y="448"/>
                      </a:cubicBezTo>
                      <a:cubicBezTo>
                        <a:pt x="11396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7" y="1"/>
                        <a:pt x="11844" y="204"/>
                        <a:pt x="11844" y="448"/>
                      </a:cubicBezTo>
                      <a:cubicBezTo>
                        <a:pt x="11844" y="693"/>
                        <a:pt x="12047" y="896"/>
                        <a:pt x="12291" y="896"/>
                      </a:cubicBezTo>
                      <a:cubicBezTo>
                        <a:pt x="12535" y="896"/>
                        <a:pt x="12739" y="693"/>
                        <a:pt x="12739" y="448"/>
                      </a:cubicBezTo>
                      <a:cubicBezTo>
                        <a:pt x="12739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90" y="1"/>
                        <a:pt x="13187" y="204"/>
                        <a:pt x="13187" y="448"/>
                      </a:cubicBezTo>
                      <a:cubicBezTo>
                        <a:pt x="13187" y="693"/>
                        <a:pt x="13390" y="896"/>
                        <a:pt x="13634" y="896"/>
                      </a:cubicBezTo>
                      <a:cubicBezTo>
                        <a:pt x="13878" y="896"/>
                        <a:pt x="14082" y="693"/>
                        <a:pt x="14082" y="448"/>
                      </a:cubicBezTo>
                      <a:cubicBezTo>
                        <a:pt x="14082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3" y="1"/>
                        <a:pt x="14530" y="204"/>
                        <a:pt x="14530" y="448"/>
                      </a:cubicBezTo>
                      <a:cubicBezTo>
                        <a:pt x="14530" y="693"/>
                        <a:pt x="14733" y="896"/>
                        <a:pt x="14977" y="896"/>
                      </a:cubicBezTo>
                      <a:cubicBezTo>
                        <a:pt x="15221" y="896"/>
                        <a:pt x="15425" y="693"/>
                        <a:pt x="15425" y="448"/>
                      </a:cubicBezTo>
                      <a:cubicBezTo>
                        <a:pt x="15425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6" y="1"/>
                        <a:pt x="15873" y="204"/>
                        <a:pt x="15873" y="448"/>
                      </a:cubicBezTo>
                      <a:cubicBezTo>
                        <a:pt x="15873" y="693"/>
                        <a:pt x="16076" y="896"/>
                        <a:pt x="16320" y="896"/>
                      </a:cubicBezTo>
                      <a:cubicBezTo>
                        <a:pt x="16564" y="896"/>
                        <a:pt x="16768" y="693"/>
                        <a:pt x="16768" y="448"/>
                      </a:cubicBezTo>
                      <a:cubicBezTo>
                        <a:pt x="16768" y="204"/>
                        <a:pt x="16564" y="1"/>
                        <a:pt x="16320" y="1"/>
                      </a:cubicBezTo>
                      <a:close/>
                      <a:moveTo>
                        <a:pt x="367" y="1832"/>
                      </a:moveTo>
                      <a:cubicBezTo>
                        <a:pt x="163" y="1832"/>
                        <a:pt x="1" y="2036"/>
                        <a:pt x="1" y="2239"/>
                      </a:cubicBezTo>
                      <a:cubicBezTo>
                        <a:pt x="1" y="2443"/>
                        <a:pt x="163" y="2605"/>
                        <a:pt x="367" y="2605"/>
                      </a:cubicBezTo>
                      <a:lnTo>
                        <a:pt x="1954" y="2605"/>
                      </a:lnTo>
                      <a:cubicBezTo>
                        <a:pt x="2158" y="2605"/>
                        <a:pt x="2361" y="2443"/>
                        <a:pt x="2361" y="2239"/>
                      </a:cubicBezTo>
                      <a:cubicBezTo>
                        <a:pt x="2361" y="2036"/>
                        <a:pt x="2158" y="1832"/>
                        <a:pt x="1954" y="1832"/>
                      </a:cubicBezTo>
                      <a:close/>
                      <a:moveTo>
                        <a:pt x="3704" y="1832"/>
                      </a:moveTo>
                      <a:cubicBezTo>
                        <a:pt x="3501" y="1832"/>
                        <a:pt x="3338" y="2036"/>
                        <a:pt x="3338" y="2239"/>
                      </a:cubicBezTo>
                      <a:cubicBezTo>
                        <a:pt x="3338" y="2443"/>
                        <a:pt x="3501" y="2605"/>
                        <a:pt x="3704" y="2605"/>
                      </a:cubicBezTo>
                      <a:lnTo>
                        <a:pt x="7855" y="2605"/>
                      </a:lnTo>
                      <a:cubicBezTo>
                        <a:pt x="8059" y="2605"/>
                        <a:pt x="8222" y="2443"/>
                        <a:pt x="8222" y="2239"/>
                      </a:cubicBezTo>
                      <a:cubicBezTo>
                        <a:pt x="8222" y="2036"/>
                        <a:pt x="8059" y="1832"/>
                        <a:pt x="7855" y="1832"/>
                      </a:cubicBezTo>
                      <a:close/>
                      <a:moveTo>
                        <a:pt x="367" y="3663"/>
                      </a:moveTo>
                      <a:cubicBezTo>
                        <a:pt x="163" y="3663"/>
                        <a:pt x="1" y="3826"/>
                        <a:pt x="1" y="4030"/>
                      </a:cubicBezTo>
                      <a:cubicBezTo>
                        <a:pt x="1" y="4233"/>
                        <a:pt x="163" y="4437"/>
                        <a:pt x="367" y="4437"/>
                      </a:cubicBezTo>
                      <a:lnTo>
                        <a:pt x="1954" y="4437"/>
                      </a:lnTo>
                      <a:cubicBezTo>
                        <a:pt x="2158" y="4437"/>
                        <a:pt x="2361" y="4233"/>
                        <a:pt x="2361" y="4030"/>
                      </a:cubicBezTo>
                      <a:cubicBezTo>
                        <a:pt x="2361" y="3826"/>
                        <a:pt x="2158" y="3663"/>
                        <a:pt x="1954" y="3663"/>
                      </a:cubicBezTo>
                      <a:close/>
                      <a:moveTo>
                        <a:pt x="3704" y="3663"/>
                      </a:moveTo>
                      <a:cubicBezTo>
                        <a:pt x="3501" y="3663"/>
                        <a:pt x="3338" y="3826"/>
                        <a:pt x="3338" y="4030"/>
                      </a:cubicBezTo>
                      <a:cubicBezTo>
                        <a:pt x="3338" y="4233"/>
                        <a:pt x="3501" y="4437"/>
                        <a:pt x="3704" y="4437"/>
                      </a:cubicBezTo>
                      <a:lnTo>
                        <a:pt x="7855" y="4437"/>
                      </a:lnTo>
                      <a:cubicBezTo>
                        <a:pt x="8059" y="4437"/>
                        <a:pt x="8222" y="4233"/>
                        <a:pt x="8222" y="4030"/>
                      </a:cubicBezTo>
                      <a:cubicBezTo>
                        <a:pt x="8222" y="3826"/>
                        <a:pt x="8059" y="3663"/>
                        <a:pt x="7855" y="3663"/>
                      </a:cubicBezTo>
                      <a:close/>
                      <a:moveTo>
                        <a:pt x="9605" y="3582"/>
                      </a:moveTo>
                      <a:cubicBezTo>
                        <a:pt x="9361" y="3582"/>
                        <a:pt x="9158" y="3786"/>
                        <a:pt x="9158" y="4030"/>
                      </a:cubicBezTo>
                      <a:cubicBezTo>
                        <a:pt x="9158" y="4274"/>
                        <a:pt x="9361" y="4477"/>
                        <a:pt x="9605" y="4477"/>
                      </a:cubicBezTo>
                      <a:cubicBezTo>
                        <a:pt x="9849" y="4477"/>
                        <a:pt x="10053" y="4274"/>
                        <a:pt x="10053" y="4030"/>
                      </a:cubicBezTo>
                      <a:cubicBezTo>
                        <a:pt x="10053" y="3786"/>
                        <a:pt x="9849" y="3582"/>
                        <a:pt x="9605" y="3582"/>
                      </a:cubicBezTo>
                      <a:close/>
                      <a:moveTo>
                        <a:pt x="10948" y="3582"/>
                      </a:moveTo>
                      <a:cubicBezTo>
                        <a:pt x="10704" y="3582"/>
                        <a:pt x="10501" y="3786"/>
                        <a:pt x="10501" y="4030"/>
                      </a:cubicBezTo>
                      <a:cubicBezTo>
                        <a:pt x="10501" y="4274"/>
                        <a:pt x="10704" y="4477"/>
                        <a:pt x="10948" y="4477"/>
                      </a:cubicBezTo>
                      <a:cubicBezTo>
                        <a:pt x="11192" y="4477"/>
                        <a:pt x="11396" y="4274"/>
                        <a:pt x="11396" y="4030"/>
                      </a:cubicBezTo>
                      <a:cubicBezTo>
                        <a:pt x="11396" y="3786"/>
                        <a:pt x="11192" y="3582"/>
                        <a:pt x="10948" y="3582"/>
                      </a:cubicBezTo>
                      <a:close/>
                      <a:moveTo>
                        <a:pt x="12291" y="3582"/>
                      </a:moveTo>
                      <a:cubicBezTo>
                        <a:pt x="12047" y="3582"/>
                        <a:pt x="11844" y="3786"/>
                        <a:pt x="11844" y="4030"/>
                      </a:cubicBezTo>
                      <a:cubicBezTo>
                        <a:pt x="11844" y="4274"/>
                        <a:pt x="12047" y="4477"/>
                        <a:pt x="12291" y="4477"/>
                      </a:cubicBezTo>
                      <a:cubicBezTo>
                        <a:pt x="12535" y="4477"/>
                        <a:pt x="12739" y="4274"/>
                        <a:pt x="12739" y="4030"/>
                      </a:cubicBezTo>
                      <a:cubicBezTo>
                        <a:pt x="12739" y="3786"/>
                        <a:pt x="12535" y="3582"/>
                        <a:pt x="12291" y="3582"/>
                      </a:cubicBezTo>
                      <a:close/>
                      <a:moveTo>
                        <a:pt x="13634" y="3582"/>
                      </a:moveTo>
                      <a:cubicBezTo>
                        <a:pt x="13390" y="3582"/>
                        <a:pt x="13187" y="3786"/>
                        <a:pt x="13187" y="4030"/>
                      </a:cubicBezTo>
                      <a:cubicBezTo>
                        <a:pt x="13187" y="4274"/>
                        <a:pt x="13390" y="4477"/>
                        <a:pt x="13634" y="4477"/>
                      </a:cubicBezTo>
                      <a:cubicBezTo>
                        <a:pt x="13878" y="4477"/>
                        <a:pt x="14082" y="4274"/>
                        <a:pt x="14082" y="4030"/>
                      </a:cubicBezTo>
                      <a:cubicBezTo>
                        <a:pt x="14082" y="3786"/>
                        <a:pt x="13878" y="3582"/>
                        <a:pt x="13634" y="3582"/>
                      </a:cubicBezTo>
                      <a:close/>
                      <a:moveTo>
                        <a:pt x="14977" y="3582"/>
                      </a:moveTo>
                      <a:cubicBezTo>
                        <a:pt x="14733" y="3582"/>
                        <a:pt x="14530" y="3786"/>
                        <a:pt x="14530" y="4030"/>
                      </a:cubicBezTo>
                      <a:cubicBezTo>
                        <a:pt x="14530" y="4274"/>
                        <a:pt x="14733" y="4477"/>
                        <a:pt x="14977" y="4477"/>
                      </a:cubicBezTo>
                      <a:cubicBezTo>
                        <a:pt x="15221" y="4477"/>
                        <a:pt x="15425" y="4274"/>
                        <a:pt x="15425" y="4030"/>
                      </a:cubicBezTo>
                      <a:cubicBezTo>
                        <a:pt x="15425" y="3786"/>
                        <a:pt x="15221" y="3582"/>
                        <a:pt x="14977" y="3582"/>
                      </a:cubicBezTo>
                      <a:close/>
                      <a:moveTo>
                        <a:pt x="16320" y="3582"/>
                      </a:moveTo>
                      <a:cubicBezTo>
                        <a:pt x="16076" y="3582"/>
                        <a:pt x="15873" y="3786"/>
                        <a:pt x="15873" y="4030"/>
                      </a:cubicBezTo>
                      <a:cubicBezTo>
                        <a:pt x="15873" y="4274"/>
                        <a:pt x="16076" y="4477"/>
                        <a:pt x="16320" y="4477"/>
                      </a:cubicBezTo>
                      <a:cubicBezTo>
                        <a:pt x="16564" y="4477"/>
                        <a:pt x="16768" y="4274"/>
                        <a:pt x="16768" y="4030"/>
                      </a:cubicBezTo>
                      <a:cubicBezTo>
                        <a:pt x="16768" y="3786"/>
                        <a:pt x="16564" y="3582"/>
                        <a:pt x="16320" y="3582"/>
                      </a:cubicBezTo>
                      <a:close/>
                      <a:moveTo>
                        <a:pt x="367" y="5454"/>
                      </a:moveTo>
                      <a:cubicBezTo>
                        <a:pt x="163" y="5454"/>
                        <a:pt x="1" y="5617"/>
                        <a:pt x="1" y="5820"/>
                      </a:cubicBezTo>
                      <a:cubicBezTo>
                        <a:pt x="1" y="6024"/>
                        <a:pt x="163" y="6227"/>
                        <a:pt x="367" y="6227"/>
                      </a:cubicBezTo>
                      <a:lnTo>
                        <a:pt x="1954" y="6227"/>
                      </a:lnTo>
                      <a:cubicBezTo>
                        <a:pt x="2158" y="6227"/>
                        <a:pt x="2361" y="6024"/>
                        <a:pt x="2361" y="5820"/>
                      </a:cubicBezTo>
                      <a:cubicBezTo>
                        <a:pt x="2361" y="5617"/>
                        <a:pt x="2158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1" y="5454"/>
                        <a:pt x="3338" y="5617"/>
                        <a:pt x="3338" y="5820"/>
                      </a:cubicBezTo>
                      <a:cubicBezTo>
                        <a:pt x="3338" y="6024"/>
                        <a:pt x="3501" y="6227"/>
                        <a:pt x="3704" y="6227"/>
                      </a:cubicBezTo>
                      <a:lnTo>
                        <a:pt x="7855" y="6227"/>
                      </a:lnTo>
                      <a:cubicBezTo>
                        <a:pt x="8059" y="6227"/>
                        <a:pt x="8222" y="6024"/>
                        <a:pt x="8222" y="5820"/>
                      </a:cubicBezTo>
                      <a:cubicBezTo>
                        <a:pt x="8222" y="5617"/>
                        <a:pt x="8059" y="5454"/>
                        <a:pt x="7855" y="5454"/>
                      </a:cubicBezTo>
                      <a:close/>
                      <a:moveTo>
                        <a:pt x="367" y="7245"/>
                      </a:moveTo>
                      <a:cubicBezTo>
                        <a:pt x="163" y="7245"/>
                        <a:pt x="1" y="7408"/>
                        <a:pt x="1" y="7611"/>
                      </a:cubicBezTo>
                      <a:cubicBezTo>
                        <a:pt x="1" y="7855"/>
                        <a:pt x="163" y="8018"/>
                        <a:pt x="367" y="8018"/>
                      </a:cubicBezTo>
                      <a:lnTo>
                        <a:pt x="1954" y="8018"/>
                      </a:lnTo>
                      <a:cubicBezTo>
                        <a:pt x="2158" y="8018"/>
                        <a:pt x="2361" y="7855"/>
                        <a:pt x="2361" y="7611"/>
                      </a:cubicBezTo>
                      <a:cubicBezTo>
                        <a:pt x="2361" y="7408"/>
                        <a:pt x="2158" y="7245"/>
                        <a:pt x="1954" y="7245"/>
                      </a:cubicBezTo>
                      <a:close/>
                      <a:moveTo>
                        <a:pt x="3704" y="7245"/>
                      </a:moveTo>
                      <a:cubicBezTo>
                        <a:pt x="3501" y="7245"/>
                        <a:pt x="3338" y="7408"/>
                        <a:pt x="3338" y="7611"/>
                      </a:cubicBezTo>
                      <a:cubicBezTo>
                        <a:pt x="3338" y="7855"/>
                        <a:pt x="3501" y="8018"/>
                        <a:pt x="3704" y="8018"/>
                      </a:cubicBezTo>
                      <a:lnTo>
                        <a:pt x="7855" y="8018"/>
                      </a:lnTo>
                      <a:cubicBezTo>
                        <a:pt x="8059" y="8018"/>
                        <a:pt x="8222" y="7855"/>
                        <a:pt x="8222" y="7611"/>
                      </a:cubicBezTo>
                      <a:cubicBezTo>
                        <a:pt x="8222" y="7408"/>
                        <a:pt x="8059" y="7245"/>
                        <a:pt x="7855" y="7245"/>
                      </a:cubicBezTo>
                      <a:close/>
                      <a:moveTo>
                        <a:pt x="14204" y="8751"/>
                      </a:moveTo>
                      <a:cubicBezTo>
                        <a:pt x="13960" y="8751"/>
                        <a:pt x="13756" y="8954"/>
                        <a:pt x="13756" y="9198"/>
                      </a:cubicBezTo>
                      <a:cubicBezTo>
                        <a:pt x="13756" y="9442"/>
                        <a:pt x="13960" y="9646"/>
                        <a:pt x="14204" y="9646"/>
                      </a:cubicBezTo>
                      <a:cubicBezTo>
                        <a:pt x="14448" y="9646"/>
                        <a:pt x="14652" y="9442"/>
                        <a:pt x="14652" y="9198"/>
                      </a:cubicBezTo>
                      <a:cubicBezTo>
                        <a:pt x="14652" y="8954"/>
                        <a:pt x="14448" y="8751"/>
                        <a:pt x="14204" y="8751"/>
                      </a:cubicBezTo>
                      <a:close/>
                      <a:moveTo>
                        <a:pt x="15547" y="8751"/>
                      </a:moveTo>
                      <a:cubicBezTo>
                        <a:pt x="15303" y="8751"/>
                        <a:pt x="15099" y="8954"/>
                        <a:pt x="15099" y="9198"/>
                      </a:cubicBezTo>
                      <a:cubicBezTo>
                        <a:pt x="15099" y="9442"/>
                        <a:pt x="15303" y="9646"/>
                        <a:pt x="15547" y="9646"/>
                      </a:cubicBezTo>
                      <a:cubicBezTo>
                        <a:pt x="15791" y="9646"/>
                        <a:pt x="15995" y="9442"/>
                        <a:pt x="15995" y="9198"/>
                      </a:cubicBezTo>
                      <a:cubicBezTo>
                        <a:pt x="15995" y="8954"/>
                        <a:pt x="15791" y="8751"/>
                        <a:pt x="15547" y="8751"/>
                      </a:cubicBezTo>
                      <a:close/>
                      <a:moveTo>
                        <a:pt x="16890" y="8751"/>
                      </a:moveTo>
                      <a:cubicBezTo>
                        <a:pt x="16646" y="8751"/>
                        <a:pt x="16442" y="8954"/>
                        <a:pt x="16442" y="9198"/>
                      </a:cubicBezTo>
                      <a:cubicBezTo>
                        <a:pt x="16442" y="9442"/>
                        <a:pt x="16646" y="9646"/>
                        <a:pt x="16890" y="9646"/>
                      </a:cubicBezTo>
                      <a:cubicBezTo>
                        <a:pt x="17134" y="9646"/>
                        <a:pt x="17338" y="9442"/>
                        <a:pt x="17338" y="9198"/>
                      </a:cubicBezTo>
                      <a:cubicBezTo>
                        <a:pt x="17338" y="8954"/>
                        <a:pt x="17134" y="8751"/>
                        <a:pt x="16890" y="8751"/>
                      </a:cubicBezTo>
                      <a:close/>
                      <a:moveTo>
                        <a:pt x="18233" y="8751"/>
                      </a:moveTo>
                      <a:cubicBezTo>
                        <a:pt x="17989" y="8751"/>
                        <a:pt x="17785" y="8954"/>
                        <a:pt x="17785" y="9198"/>
                      </a:cubicBezTo>
                      <a:cubicBezTo>
                        <a:pt x="17785" y="9442"/>
                        <a:pt x="17989" y="9646"/>
                        <a:pt x="18233" y="9646"/>
                      </a:cubicBezTo>
                      <a:cubicBezTo>
                        <a:pt x="18477" y="9646"/>
                        <a:pt x="18681" y="9442"/>
                        <a:pt x="18681" y="9198"/>
                      </a:cubicBezTo>
                      <a:cubicBezTo>
                        <a:pt x="18681" y="8954"/>
                        <a:pt x="18477" y="8751"/>
                        <a:pt x="18233" y="8751"/>
                      </a:cubicBezTo>
                      <a:close/>
                      <a:moveTo>
                        <a:pt x="19576" y="8751"/>
                      </a:moveTo>
                      <a:cubicBezTo>
                        <a:pt x="19332" y="8751"/>
                        <a:pt x="19128" y="8954"/>
                        <a:pt x="19128" y="9198"/>
                      </a:cubicBezTo>
                      <a:cubicBezTo>
                        <a:pt x="19128" y="9442"/>
                        <a:pt x="19332" y="9646"/>
                        <a:pt x="19576" y="9646"/>
                      </a:cubicBezTo>
                      <a:cubicBezTo>
                        <a:pt x="19820" y="9646"/>
                        <a:pt x="20024" y="9442"/>
                        <a:pt x="20024" y="9198"/>
                      </a:cubicBezTo>
                      <a:cubicBezTo>
                        <a:pt x="20024" y="8954"/>
                        <a:pt x="19820" y="8751"/>
                        <a:pt x="19576" y="8751"/>
                      </a:cubicBezTo>
                      <a:close/>
                      <a:moveTo>
                        <a:pt x="20919" y="8751"/>
                      </a:moveTo>
                      <a:cubicBezTo>
                        <a:pt x="20675" y="8751"/>
                        <a:pt x="20471" y="8954"/>
                        <a:pt x="20471" y="9198"/>
                      </a:cubicBezTo>
                      <a:cubicBezTo>
                        <a:pt x="20471" y="9442"/>
                        <a:pt x="20675" y="9646"/>
                        <a:pt x="20919" y="9646"/>
                      </a:cubicBezTo>
                      <a:cubicBezTo>
                        <a:pt x="21163" y="9646"/>
                        <a:pt x="21367" y="9442"/>
                        <a:pt x="21367" y="9198"/>
                      </a:cubicBezTo>
                      <a:cubicBezTo>
                        <a:pt x="21367" y="8954"/>
                        <a:pt x="21163" y="8751"/>
                        <a:pt x="20919" y="8751"/>
                      </a:cubicBezTo>
                      <a:close/>
                      <a:moveTo>
                        <a:pt x="367" y="9035"/>
                      </a:moveTo>
                      <a:cubicBezTo>
                        <a:pt x="163" y="9035"/>
                        <a:pt x="1" y="9198"/>
                        <a:pt x="1" y="9402"/>
                      </a:cubicBezTo>
                      <a:cubicBezTo>
                        <a:pt x="1" y="9646"/>
                        <a:pt x="163" y="9809"/>
                        <a:pt x="367" y="9809"/>
                      </a:cubicBezTo>
                      <a:lnTo>
                        <a:pt x="1954" y="9809"/>
                      </a:lnTo>
                      <a:cubicBezTo>
                        <a:pt x="2158" y="9809"/>
                        <a:pt x="2361" y="9646"/>
                        <a:pt x="2361" y="9402"/>
                      </a:cubicBezTo>
                      <a:cubicBezTo>
                        <a:pt x="2361" y="9198"/>
                        <a:pt x="2158" y="9035"/>
                        <a:pt x="1954" y="9035"/>
                      </a:cubicBezTo>
                      <a:close/>
                      <a:moveTo>
                        <a:pt x="8669" y="9035"/>
                      </a:moveTo>
                      <a:cubicBezTo>
                        <a:pt x="8425" y="9035"/>
                        <a:pt x="8262" y="9198"/>
                        <a:pt x="8262" y="9402"/>
                      </a:cubicBezTo>
                      <a:cubicBezTo>
                        <a:pt x="8262" y="9646"/>
                        <a:pt x="8425" y="9809"/>
                        <a:pt x="8669" y="9809"/>
                      </a:cubicBezTo>
                      <a:lnTo>
                        <a:pt x="12780" y="9809"/>
                      </a:lnTo>
                      <a:cubicBezTo>
                        <a:pt x="12983" y="9809"/>
                        <a:pt x="13146" y="9646"/>
                        <a:pt x="13146" y="9402"/>
                      </a:cubicBezTo>
                      <a:cubicBezTo>
                        <a:pt x="13146" y="9198"/>
                        <a:pt x="12983" y="9035"/>
                        <a:pt x="12780" y="9035"/>
                      </a:cubicBezTo>
                      <a:close/>
                      <a:moveTo>
                        <a:pt x="367" y="10826"/>
                      </a:moveTo>
                      <a:cubicBezTo>
                        <a:pt x="163" y="10826"/>
                        <a:pt x="1" y="10989"/>
                        <a:pt x="1" y="11233"/>
                      </a:cubicBezTo>
                      <a:cubicBezTo>
                        <a:pt x="1" y="11437"/>
                        <a:pt x="163" y="11599"/>
                        <a:pt x="367" y="11599"/>
                      </a:cubicBezTo>
                      <a:lnTo>
                        <a:pt x="1954" y="11599"/>
                      </a:lnTo>
                      <a:cubicBezTo>
                        <a:pt x="2158" y="11599"/>
                        <a:pt x="2361" y="11437"/>
                        <a:pt x="2361" y="11233"/>
                      </a:cubicBezTo>
                      <a:cubicBezTo>
                        <a:pt x="2361" y="10989"/>
                        <a:pt x="2158" y="10826"/>
                        <a:pt x="1954" y="10826"/>
                      </a:cubicBezTo>
                      <a:close/>
                      <a:moveTo>
                        <a:pt x="8669" y="10826"/>
                      </a:moveTo>
                      <a:cubicBezTo>
                        <a:pt x="8425" y="10826"/>
                        <a:pt x="8262" y="10989"/>
                        <a:pt x="8262" y="11233"/>
                      </a:cubicBezTo>
                      <a:cubicBezTo>
                        <a:pt x="8262" y="11437"/>
                        <a:pt x="8425" y="11599"/>
                        <a:pt x="8669" y="11599"/>
                      </a:cubicBezTo>
                      <a:lnTo>
                        <a:pt x="12780" y="11599"/>
                      </a:lnTo>
                      <a:cubicBezTo>
                        <a:pt x="12983" y="11599"/>
                        <a:pt x="13146" y="11437"/>
                        <a:pt x="13146" y="11233"/>
                      </a:cubicBezTo>
                      <a:cubicBezTo>
                        <a:pt x="13146" y="10989"/>
                        <a:pt x="12983" y="10826"/>
                        <a:pt x="12780" y="10826"/>
                      </a:cubicBezTo>
                      <a:close/>
                      <a:moveTo>
                        <a:pt x="14204" y="12454"/>
                      </a:moveTo>
                      <a:cubicBezTo>
                        <a:pt x="13960" y="12454"/>
                        <a:pt x="13756" y="12658"/>
                        <a:pt x="13756" y="12902"/>
                      </a:cubicBezTo>
                      <a:cubicBezTo>
                        <a:pt x="13756" y="13146"/>
                        <a:pt x="13960" y="13349"/>
                        <a:pt x="14204" y="13349"/>
                      </a:cubicBezTo>
                      <a:cubicBezTo>
                        <a:pt x="14448" y="13349"/>
                        <a:pt x="14652" y="13146"/>
                        <a:pt x="14652" y="12902"/>
                      </a:cubicBezTo>
                      <a:cubicBezTo>
                        <a:pt x="14652" y="12658"/>
                        <a:pt x="14448" y="12454"/>
                        <a:pt x="14204" y="12454"/>
                      </a:cubicBezTo>
                      <a:close/>
                      <a:moveTo>
                        <a:pt x="15547" y="12454"/>
                      </a:moveTo>
                      <a:cubicBezTo>
                        <a:pt x="15303" y="12454"/>
                        <a:pt x="15099" y="12658"/>
                        <a:pt x="15099" y="12902"/>
                      </a:cubicBezTo>
                      <a:cubicBezTo>
                        <a:pt x="15099" y="13146"/>
                        <a:pt x="15303" y="13349"/>
                        <a:pt x="15547" y="13349"/>
                      </a:cubicBezTo>
                      <a:cubicBezTo>
                        <a:pt x="15791" y="13349"/>
                        <a:pt x="15995" y="13146"/>
                        <a:pt x="15995" y="12902"/>
                      </a:cubicBezTo>
                      <a:cubicBezTo>
                        <a:pt x="15995" y="12658"/>
                        <a:pt x="15791" y="12454"/>
                        <a:pt x="15547" y="12454"/>
                      </a:cubicBezTo>
                      <a:close/>
                      <a:moveTo>
                        <a:pt x="16890" y="12454"/>
                      </a:moveTo>
                      <a:cubicBezTo>
                        <a:pt x="16646" y="12454"/>
                        <a:pt x="16442" y="12658"/>
                        <a:pt x="16442" y="12902"/>
                      </a:cubicBezTo>
                      <a:cubicBezTo>
                        <a:pt x="16442" y="13146"/>
                        <a:pt x="16646" y="13349"/>
                        <a:pt x="16890" y="13349"/>
                      </a:cubicBezTo>
                      <a:cubicBezTo>
                        <a:pt x="17134" y="13349"/>
                        <a:pt x="17338" y="13146"/>
                        <a:pt x="17338" y="12902"/>
                      </a:cubicBezTo>
                      <a:cubicBezTo>
                        <a:pt x="17338" y="12658"/>
                        <a:pt x="17134" y="12454"/>
                        <a:pt x="16890" y="12454"/>
                      </a:cubicBezTo>
                      <a:close/>
                      <a:moveTo>
                        <a:pt x="18233" y="12454"/>
                      </a:moveTo>
                      <a:cubicBezTo>
                        <a:pt x="17989" y="12454"/>
                        <a:pt x="17785" y="12658"/>
                        <a:pt x="17785" y="12902"/>
                      </a:cubicBezTo>
                      <a:cubicBezTo>
                        <a:pt x="17785" y="13146"/>
                        <a:pt x="17989" y="13349"/>
                        <a:pt x="18233" y="13349"/>
                      </a:cubicBezTo>
                      <a:cubicBezTo>
                        <a:pt x="18477" y="13349"/>
                        <a:pt x="18681" y="13146"/>
                        <a:pt x="18681" y="12902"/>
                      </a:cubicBezTo>
                      <a:cubicBezTo>
                        <a:pt x="18681" y="12658"/>
                        <a:pt x="18477" y="12454"/>
                        <a:pt x="18233" y="12454"/>
                      </a:cubicBezTo>
                      <a:close/>
                      <a:moveTo>
                        <a:pt x="19576" y="12454"/>
                      </a:moveTo>
                      <a:cubicBezTo>
                        <a:pt x="19332" y="12454"/>
                        <a:pt x="19128" y="12658"/>
                        <a:pt x="19128" y="12902"/>
                      </a:cubicBezTo>
                      <a:cubicBezTo>
                        <a:pt x="19128" y="13146"/>
                        <a:pt x="19332" y="13349"/>
                        <a:pt x="19576" y="13349"/>
                      </a:cubicBezTo>
                      <a:cubicBezTo>
                        <a:pt x="19820" y="13349"/>
                        <a:pt x="20024" y="13146"/>
                        <a:pt x="20024" y="12902"/>
                      </a:cubicBezTo>
                      <a:cubicBezTo>
                        <a:pt x="20024" y="12658"/>
                        <a:pt x="19820" y="12454"/>
                        <a:pt x="19576" y="12454"/>
                      </a:cubicBezTo>
                      <a:close/>
                      <a:moveTo>
                        <a:pt x="20919" y="12454"/>
                      </a:moveTo>
                      <a:cubicBezTo>
                        <a:pt x="20675" y="12454"/>
                        <a:pt x="20471" y="12658"/>
                        <a:pt x="20471" y="12902"/>
                      </a:cubicBezTo>
                      <a:cubicBezTo>
                        <a:pt x="20471" y="13146"/>
                        <a:pt x="20675" y="13349"/>
                        <a:pt x="20919" y="13349"/>
                      </a:cubicBezTo>
                      <a:cubicBezTo>
                        <a:pt x="21163" y="13349"/>
                        <a:pt x="21367" y="13146"/>
                        <a:pt x="21367" y="12902"/>
                      </a:cubicBezTo>
                      <a:cubicBezTo>
                        <a:pt x="21367" y="12658"/>
                        <a:pt x="21163" y="12454"/>
                        <a:pt x="20919" y="12454"/>
                      </a:cubicBezTo>
                      <a:close/>
                      <a:moveTo>
                        <a:pt x="367" y="12617"/>
                      </a:moveTo>
                      <a:cubicBezTo>
                        <a:pt x="163" y="12617"/>
                        <a:pt x="1" y="12780"/>
                        <a:pt x="1" y="13024"/>
                      </a:cubicBezTo>
                      <a:cubicBezTo>
                        <a:pt x="1" y="13227"/>
                        <a:pt x="163" y="13390"/>
                        <a:pt x="367" y="13390"/>
                      </a:cubicBezTo>
                      <a:lnTo>
                        <a:pt x="1954" y="13390"/>
                      </a:lnTo>
                      <a:cubicBezTo>
                        <a:pt x="2158" y="13390"/>
                        <a:pt x="2361" y="13227"/>
                        <a:pt x="2361" y="13024"/>
                      </a:cubicBezTo>
                      <a:cubicBezTo>
                        <a:pt x="2361" y="12780"/>
                        <a:pt x="2158" y="12617"/>
                        <a:pt x="1954" y="12617"/>
                      </a:cubicBezTo>
                      <a:close/>
                      <a:moveTo>
                        <a:pt x="8669" y="12617"/>
                      </a:moveTo>
                      <a:cubicBezTo>
                        <a:pt x="8425" y="12617"/>
                        <a:pt x="8262" y="12780"/>
                        <a:pt x="8262" y="13024"/>
                      </a:cubicBezTo>
                      <a:cubicBezTo>
                        <a:pt x="8262" y="13227"/>
                        <a:pt x="8425" y="13390"/>
                        <a:pt x="8669" y="13390"/>
                      </a:cubicBezTo>
                      <a:lnTo>
                        <a:pt x="12780" y="13390"/>
                      </a:lnTo>
                      <a:cubicBezTo>
                        <a:pt x="12983" y="13390"/>
                        <a:pt x="13146" y="13227"/>
                        <a:pt x="13146" y="13024"/>
                      </a:cubicBezTo>
                      <a:cubicBezTo>
                        <a:pt x="13146" y="12780"/>
                        <a:pt x="12983" y="12617"/>
                        <a:pt x="12780" y="126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" name="Google Shape;1837;p35">
                  <a:extLst>
                    <a:ext uri="{FF2B5EF4-FFF2-40B4-BE49-F238E27FC236}">
                      <a16:creationId xmlns:a16="http://schemas.microsoft.com/office/drawing/2014/main" id="{FB36CC62-7AE8-18ED-B73C-85EFD229769E}"/>
                    </a:ext>
                  </a:extLst>
                </p:cNvPr>
                <p:cNvSpPr/>
                <p:nvPr/>
              </p:nvSpPr>
              <p:spPr>
                <a:xfrm>
                  <a:off x="2700975" y="3681100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7" y="82"/>
                      </a:moveTo>
                      <a:cubicBezTo>
                        <a:pt x="163" y="82"/>
                        <a:pt x="1" y="245"/>
                        <a:pt x="1" y="489"/>
                      </a:cubicBezTo>
                      <a:cubicBezTo>
                        <a:pt x="1" y="692"/>
                        <a:pt x="163" y="855"/>
                        <a:pt x="367" y="855"/>
                      </a:cubicBezTo>
                      <a:lnTo>
                        <a:pt x="1954" y="855"/>
                      </a:lnTo>
                      <a:cubicBezTo>
                        <a:pt x="2158" y="855"/>
                        <a:pt x="2361" y="692"/>
                        <a:pt x="2361" y="489"/>
                      </a:cubicBezTo>
                      <a:cubicBezTo>
                        <a:pt x="2361" y="245"/>
                        <a:pt x="2158" y="82"/>
                        <a:pt x="1954" y="82"/>
                      </a:cubicBezTo>
                      <a:close/>
                      <a:moveTo>
                        <a:pt x="3704" y="82"/>
                      </a:moveTo>
                      <a:cubicBezTo>
                        <a:pt x="3501" y="82"/>
                        <a:pt x="3338" y="245"/>
                        <a:pt x="3338" y="489"/>
                      </a:cubicBezTo>
                      <a:cubicBezTo>
                        <a:pt x="3338" y="692"/>
                        <a:pt x="3501" y="855"/>
                        <a:pt x="3704" y="855"/>
                      </a:cubicBezTo>
                      <a:lnTo>
                        <a:pt x="7855" y="855"/>
                      </a:lnTo>
                      <a:cubicBezTo>
                        <a:pt x="8059" y="855"/>
                        <a:pt x="8222" y="692"/>
                        <a:pt x="8222" y="489"/>
                      </a:cubicBezTo>
                      <a:cubicBezTo>
                        <a:pt x="8222" y="245"/>
                        <a:pt x="8059" y="82"/>
                        <a:pt x="7855" y="82"/>
                      </a:cubicBezTo>
                      <a:close/>
                      <a:moveTo>
                        <a:pt x="9605" y="0"/>
                      </a:moveTo>
                      <a:cubicBezTo>
                        <a:pt x="9361" y="0"/>
                        <a:pt x="9158" y="204"/>
                        <a:pt x="9158" y="489"/>
                      </a:cubicBezTo>
                      <a:cubicBezTo>
                        <a:pt x="9158" y="733"/>
                        <a:pt x="9361" y="936"/>
                        <a:pt x="9605" y="936"/>
                      </a:cubicBezTo>
                      <a:cubicBezTo>
                        <a:pt x="9849" y="936"/>
                        <a:pt x="10053" y="733"/>
                        <a:pt x="10053" y="489"/>
                      </a:cubicBezTo>
                      <a:cubicBezTo>
                        <a:pt x="10053" y="204"/>
                        <a:pt x="9849" y="0"/>
                        <a:pt x="9605" y="0"/>
                      </a:cubicBezTo>
                      <a:close/>
                      <a:moveTo>
                        <a:pt x="10948" y="0"/>
                      </a:moveTo>
                      <a:cubicBezTo>
                        <a:pt x="10704" y="0"/>
                        <a:pt x="10501" y="204"/>
                        <a:pt x="10501" y="489"/>
                      </a:cubicBezTo>
                      <a:cubicBezTo>
                        <a:pt x="10501" y="733"/>
                        <a:pt x="10704" y="936"/>
                        <a:pt x="10948" y="936"/>
                      </a:cubicBezTo>
                      <a:cubicBezTo>
                        <a:pt x="11192" y="936"/>
                        <a:pt x="11396" y="733"/>
                        <a:pt x="11396" y="489"/>
                      </a:cubicBezTo>
                      <a:cubicBezTo>
                        <a:pt x="11396" y="204"/>
                        <a:pt x="11192" y="0"/>
                        <a:pt x="10948" y="0"/>
                      </a:cubicBezTo>
                      <a:close/>
                      <a:moveTo>
                        <a:pt x="12291" y="0"/>
                      </a:moveTo>
                      <a:cubicBezTo>
                        <a:pt x="12047" y="0"/>
                        <a:pt x="11844" y="204"/>
                        <a:pt x="11844" y="489"/>
                      </a:cubicBezTo>
                      <a:cubicBezTo>
                        <a:pt x="11844" y="733"/>
                        <a:pt x="12047" y="936"/>
                        <a:pt x="12291" y="936"/>
                      </a:cubicBezTo>
                      <a:cubicBezTo>
                        <a:pt x="12535" y="936"/>
                        <a:pt x="12739" y="733"/>
                        <a:pt x="12739" y="489"/>
                      </a:cubicBezTo>
                      <a:cubicBezTo>
                        <a:pt x="12739" y="204"/>
                        <a:pt x="12535" y="0"/>
                        <a:pt x="12291" y="0"/>
                      </a:cubicBezTo>
                      <a:close/>
                      <a:moveTo>
                        <a:pt x="13634" y="0"/>
                      </a:moveTo>
                      <a:cubicBezTo>
                        <a:pt x="13390" y="0"/>
                        <a:pt x="13187" y="204"/>
                        <a:pt x="13187" y="489"/>
                      </a:cubicBezTo>
                      <a:cubicBezTo>
                        <a:pt x="13187" y="733"/>
                        <a:pt x="13390" y="936"/>
                        <a:pt x="13634" y="936"/>
                      </a:cubicBezTo>
                      <a:cubicBezTo>
                        <a:pt x="13878" y="936"/>
                        <a:pt x="14082" y="733"/>
                        <a:pt x="14082" y="489"/>
                      </a:cubicBezTo>
                      <a:cubicBezTo>
                        <a:pt x="14082" y="204"/>
                        <a:pt x="13878" y="0"/>
                        <a:pt x="13634" y="0"/>
                      </a:cubicBezTo>
                      <a:close/>
                      <a:moveTo>
                        <a:pt x="14977" y="0"/>
                      </a:moveTo>
                      <a:cubicBezTo>
                        <a:pt x="14733" y="0"/>
                        <a:pt x="14530" y="204"/>
                        <a:pt x="14530" y="489"/>
                      </a:cubicBezTo>
                      <a:cubicBezTo>
                        <a:pt x="14530" y="733"/>
                        <a:pt x="14733" y="936"/>
                        <a:pt x="14977" y="936"/>
                      </a:cubicBezTo>
                      <a:cubicBezTo>
                        <a:pt x="15221" y="936"/>
                        <a:pt x="15425" y="733"/>
                        <a:pt x="15425" y="489"/>
                      </a:cubicBezTo>
                      <a:cubicBezTo>
                        <a:pt x="15425" y="204"/>
                        <a:pt x="15221" y="0"/>
                        <a:pt x="14977" y="0"/>
                      </a:cubicBezTo>
                      <a:close/>
                      <a:moveTo>
                        <a:pt x="16320" y="0"/>
                      </a:moveTo>
                      <a:cubicBezTo>
                        <a:pt x="16076" y="0"/>
                        <a:pt x="15873" y="204"/>
                        <a:pt x="15873" y="489"/>
                      </a:cubicBezTo>
                      <a:cubicBezTo>
                        <a:pt x="15873" y="733"/>
                        <a:pt x="16076" y="936"/>
                        <a:pt x="16320" y="936"/>
                      </a:cubicBezTo>
                      <a:cubicBezTo>
                        <a:pt x="16564" y="936"/>
                        <a:pt x="16768" y="733"/>
                        <a:pt x="16768" y="489"/>
                      </a:cubicBezTo>
                      <a:cubicBezTo>
                        <a:pt x="16768" y="204"/>
                        <a:pt x="16564" y="0"/>
                        <a:pt x="16320" y="0"/>
                      </a:cubicBezTo>
                      <a:close/>
                      <a:moveTo>
                        <a:pt x="367" y="1872"/>
                      </a:moveTo>
                      <a:cubicBezTo>
                        <a:pt x="163" y="1872"/>
                        <a:pt x="1" y="2035"/>
                        <a:pt x="1" y="2279"/>
                      </a:cubicBezTo>
                      <a:cubicBezTo>
                        <a:pt x="1" y="2483"/>
                        <a:pt x="163" y="2646"/>
                        <a:pt x="367" y="2646"/>
                      </a:cubicBezTo>
                      <a:lnTo>
                        <a:pt x="1954" y="2646"/>
                      </a:lnTo>
                      <a:cubicBezTo>
                        <a:pt x="2158" y="2646"/>
                        <a:pt x="2361" y="2483"/>
                        <a:pt x="2361" y="2279"/>
                      </a:cubicBezTo>
                      <a:cubicBezTo>
                        <a:pt x="2361" y="2035"/>
                        <a:pt x="2158" y="1872"/>
                        <a:pt x="1954" y="1872"/>
                      </a:cubicBezTo>
                      <a:close/>
                      <a:moveTo>
                        <a:pt x="3704" y="1872"/>
                      </a:moveTo>
                      <a:cubicBezTo>
                        <a:pt x="3501" y="1872"/>
                        <a:pt x="3338" y="2035"/>
                        <a:pt x="3338" y="2279"/>
                      </a:cubicBezTo>
                      <a:cubicBezTo>
                        <a:pt x="3338" y="2483"/>
                        <a:pt x="3501" y="2646"/>
                        <a:pt x="3704" y="2646"/>
                      </a:cubicBezTo>
                      <a:lnTo>
                        <a:pt x="7855" y="2646"/>
                      </a:lnTo>
                      <a:cubicBezTo>
                        <a:pt x="8059" y="2646"/>
                        <a:pt x="8222" y="2483"/>
                        <a:pt x="8222" y="2279"/>
                      </a:cubicBezTo>
                      <a:cubicBezTo>
                        <a:pt x="8222" y="2035"/>
                        <a:pt x="8059" y="1872"/>
                        <a:pt x="7855" y="1872"/>
                      </a:cubicBezTo>
                      <a:close/>
                      <a:moveTo>
                        <a:pt x="367" y="3663"/>
                      </a:moveTo>
                      <a:cubicBezTo>
                        <a:pt x="163" y="3663"/>
                        <a:pt x="1" y="3867"/>
                        <a:pt x="1" y="4070"/>
                      </a:cubicBezTo>
                      <a:cubicBezTo>
                        <a:pt x="1" y="4274"/>
                        <a:pt x="163" y="4436"/>
                        <a:pt x="367" y="4436"/>
                      </a:cubicBezTo>
                      <a:lnTo>
                        <a:pt x="1954" y="4436"/>
                      </a:lnTo>
                      <a:cubicBezTo>
                        <a:pt x="2158" y="4436"/>
                        <a:pt x="2361" y="4274"/>
                        <a:pt x="2361" y="4070"/>
                      </a:cubicBezTo>
                      <a:cubicBezTo>
                        <a:pt x="2361" y="3867"/>
                        <a:pt x="2158" y="3663"/>
                        <a:pt x="1954" y="3663"/>
                      </a:cubicBezTo>
                      <a:close/>
                      <a:moveTo>
                        <a:pt x="3704" y="3663"/>
                      </a:moveTo>
                      <a:cubicBezTo>
                        <a:pt x="3501" y="3663"/>
                        <a:pt x="3338" y="3867"/>
                        <a:pt x="3338" y="4070"/>
                      </a:cubicBezTo>
                      <a:cubicBezTo>
                        <a:pt x="3338" y="4274"/>
                        <a:pt x="3501" y="4436"/>
                        <a:pt x="3704" y="4436"/>
                      </a:cubicBezTo>
                      <a:lnTo>
                        <a:pt x="7855" y="4436"/>
                      </a:lnTo>
                      <a:cubicBezTo>
                        <a:pt x="8059" y="4436"/>
                        <a:pt x="8222" y="4274"/>
                        <a:pt x="8222" y="4070"/>
                      </a:cubicBezTo>
                      <a:cubicBezTo>
                        <a:pt x="8222" y="3867"/>
                        <a:pt x="8059" y="3663"/>
                        <a:pt x="7855" y="3663"/>
                      </a:cubicBezTo>
                      <a:close/>
                      <a:moveTo>
                        <a:pt x="9605" y="3622"/>
                      </a:moveTo>
                      <a:cubicBezTo>
                        <a:pt x="9361" y="3622"/>
                        <a:pt x="9158" y="3826"/>
                        <a:pt x="9158" y="4070"/>
                      </a:cubicBezTo>
                      <a:cubicBezTo>
                        <a:pt x="9158" y="4314"/>
                        <a:pt x="9361" y="4518"/>
                        <a:pt x="9605" y="4518"/>
                      </a:cubicBezTo>
                      <a:cubicBezTo>
                        <a:pt x="9849" y="4518"/>
                        <a:pt x="10053" y="4314"/>
                        <a:pt x="10053" y="4070"/>
                      </a:cubicBezTo>
                      <a:cubicBezTo>
                        <a:pt x="10053" y="3826"/>
                        <a:pt x="9849" y="3622"/>
                        <a:pt x="9605" y="3622"/>
                      </a:cubicBezTo>
                      <a:close/>
                      <a:moveTo>
                        <a:pt x="10948" y="3622"/>
                      </a:moveTo>
                      <a:cubicBezTo>
                        <a:pt x="10704" y="3622"/>
                        <a:pt x="10501" y="3826"/>
                        <a:pt x="10501" y="4070"/>
                      </a:cubicBezTo>
                      <a:cubicBezTo>
                        <a:pt x="10501" y="4314"/>
                        <a:pt x="10704" y="4518"/>
                        <a:pt x="10948" y="4518"/>
                      </a:cubicBezTo>
                      <a:cubicBezTo>
                        <a:pt x="11192" y="4518"/>
                        <a:pt x="11396" y="4314"/>
                        <a:pt x="11396" y="4070"/>
                      </a:cubicBezTo>
                      <a:cubicBezTo>
                        <a:pt x="11396" y="3826"/>
                        <a:pt x="11192" y="3622"/>
                        <a:pt x="10948" y="3622"/>
                      </a:cubicBezTo>
                      <a:close/>
                      <a:moveTo>
                        <a:pt x="12291" y="3622"/>
                      </a:moveTo>
                      <a:cubicBezTo>
                        <a:pt x="12047" y="3622"/>
                        <a:pt x="11844" y="3826"/>
                        <a:pt x="11844" y="4070"/>
                      </a:cubicBezTo>
                      <a:cubicBezTo>
                        <a:pt x="11844" y="4314"/>
                        <a:pt x="12047" y="4518"/>
                        <a:pt x="12291" y="4518"/>
                      </a:cubicBezTo>
                      <a:cubicBezTo>
                        <a:pt x="12535" y="4518"/>
                        <a:pt x="12739" y="4314"/>
                        <a:pt x="12739" y="4070"/>
                      </a:cubicBezTo>
                      <a:cubicBezTo>
                        <a:pt x="12739" y="3826"/>
                        <a:pt x="12535" y="3622"/>
                        <a:pt x="12291" y="3622"/>
                      </a:cubicBezTo>
                      <a:close/>
                      <a:moveTo>
                        <a:pt x="13634" y="3622"/>
                      </a:moveTo>
                      <a:cubicBezTo>
                        <a:pt x="13390" y="3622"/>
                        <a:pt x="13187" y="3826"/>
                        <a:pt x="13187" y="4070"/>
                      </a:cubicBezTo>
                      <a:cubicBezTo>
                        <a:pt x="13187" y="4314"/>
                        <a:pt x="13390" y="4518"/>
                        <a:pt x="13634" y="4518"/>
                      </a:cubicBezTo>
                      <a:cubicBezTo>
                        <a:pt x="13878" y="4518"/>
                        <a:pt x="14082" y="4314"/>
                        <a:pt x="14082" y="4070"/>
                      </a:cubicBezTo>
                      <a:cubicBezTo>
                        <a:pt x="14082" y="3826"/>
                        <a:pt x="13878" y="3622"/>
                        <a:pt x="13634" y="3622"/>
                      </a:cubicBezTo>
                      <a:close/>
                      <a:moveTo>
                        <a:pt x="14977" y="3622"/>
                      </a:moveTo>
                      <a:cubicBezTo>
                        <a:pt x="14733" y="3622"/>
                        <a:pt x="14530" y="3826"/>
                        <a:pt x="14530" y="4070"/>
                      </a:cubicBezTo>
                      <a:cubicBezTo>
                        <a:pt x="14530" y="4314"/>
                        <a:pt x="14733" y="4518"/>
                        <a:pt x="14977" y="4518"/>
                      </a:cubicBezTo>
                      <a:cubicBezTo>
                        <a:pt x="15221" y="4518"/>
                        <a:pt x="15425" y="4314"/>
                        <a:pt x="15425" y="4070"/>
                      </a:cubicBezTo>
                      <a:cubicBezTo>
                        <a:pt x="15425" y="3826"/>
                        <a:pt x="15221" y="3622"/>
                        <a:pt x="14977" y="3622"/>
                      </a:cubicBezTo>
                      <a:close/>
                      <a:moveTo>
                        <a:pt x="16320" y="3622"/>
                      </a:moveTo>
                      <a:cubicBezTo>
                        <a:pt x="16076" y="3622"/>
                        <a:pt x="15873" y="3826"/>
                        <a:pt x="15873" y="4070"/>
                      </a:cubicBezTo>
                      <a:cubicBezTo>
                        <a:pt x="15873" y="4314"/>
                        <a:pt x="16076" y="4518"/>
                        <a:pt x="16320" y="4518"/>
                      </a:cubicBezTo>
                      <a:cubicBezTo>
                        <a:pt x="16564" y="4518"/>
                        <a:pt x="16768" y="4314"/>
                        <a:pt x="16768" y="4070"/>
                      </a:cubicBezTo>
                      <a:cubicBezTo>
                        <a:pt x="16768" y="3826"/>
                        <a:pt x="16564" y="3622"/>
                        <a:pt x="16320" y="3622"/>
                      </a:cubicBezTo>
                      <a:close/>
                      <a:moveTo>
                        <a:pt x="367" y="5454"/>
                      </a:moveTo>
                      <a:cubicBezTo>
                        <a:pt x="163" y="5454"/>
                        <a:pt x="1" y="5657"/>
                        <a:pt x="1" y="5861"/>
                      </a:cubicBezTo>
                      <a:cubicBezTo>
                        <a:pt x="1" y="6064"/>
                        <a:pt x="163" y="6227"/>
                        <a:pt x="367" y="6227"/>
                      </a:cubicBezTo>
                      <a:lnTo>
                        <a:pt x="1954" y="6227"/>
                      </a:lnTo>
                      <a:cubicBezTo>
                        <a:pt x="2158" y="6227"/>
                        <a:pt x="2361" y="6064"/>
                        <a:pt x="2361" y="5861"/>
                      </a:cubicBezTo>
                      <a:cubicBezTo>
                        <a:pt x="2361" y="5657"/>
                        <a:pt x="2158" y="5454"/>
                        <a:pt x="1954" y="5454"/>
                      </a:cubicBezTo>
                      <a:close/>
                      <a:moveTo>
                        <a:pt x="3704" y="5454"/>
                      </a:moveTo>
                      <a:cubicBezTo>
                        <a:pt x="3501" y="5454"/>
                        <a:pt x="3338" y="5657"/>
                        <a:pt x="3338" y="5861"/>
                      </a:cubicBezTo>
                      <a:cubicBezTo>
                        <a:pt x="3338" y="6064"/>
                        <a:pt x="3501" y="6227"/>
                        <a:pt x="3704" y="6227"/>
                      </a:cubicBezTo>
                      <a:lnTo>
                        <a:pt x="7855" y="6227"/>
                      </a:lnTo>
                      <a:cubicBezTo>
                        <a:pt x="8059" y="6227"/>
                        <a:pt x="8222" y="6064"/>
                        <a:pt x="8222" y="5861"/>
                      </a:cubicBezTo>
                      <a:cubicBezTo>
                        <a:pt x="8222" y="5657"/>
                        <a:pt x="8059" y="5454"/>
                        <a:pt x="7855" y="5454"/>
                      </a:cubicBezTo>
                      <a:close/>
                      <a:moveTo>
                        <a:pt x="367" y="7285"/>
                      </a:moveTo>
                      <a:cubicBezTo>
                        <a:pt x="163" y="7285"/>
                        <a:pt x="1" y="7448"/>
                        <a:pt x="1" y="7651"/>
                      </a:cubicBezTo>
                      <a:cubicBezTo>
                        <a:pt x="1" y="7855"/>
                        <a:pt x="163" y="8058"/>
                        <a:pt x="367" y="8058"/>
                      </a:cubicBezTo>
                      <a:lnTo>
                        <a:pt x="1954" y="8058"/>
                      </a:lnTo>
                      <a:cubicBezTo>
                        <a:pt x="2158" y="8058"/>
                        <a:pt x="2361" y="7855"/>
                        <a:pt x="2361" y="7651"/>
                      </a:cubicBezTo>
                      <a:cubicBezTo>
                        <a:pt x="2361" y="7448"/>
                        <a:pt x="2158" y="7285"/>
                        <a:pt x="1954" y="7285"/>
                      </a:cubicBezTo>
                      <a:close/>
                      <a:moveTo>
                        <a:pt x="3704" y="7285"/>
                      </a:moveTo>
                      <a:cubicBezTo>
                        <a:pt x="3501" y="7285"/>
                        <a:pt x="3338" y="7448"/>
                        <a:pt x="3338" y="7651"/>
                      </a:cubicBezTo>
                      <a:cubicBezTo>
                        <a:pt x="3338" y="7855"/>
                        <a:pt x="3501" y="8058"/>
                        <a:pt x="3704" y="8058"/>
                      </a:cubicBezTo>
                      <a:lnTo>
                        <a:pt x="7855" y="8058"/>
                      </a:lnTo>
                      <a:cubicBezTo>
                        <a:pt x="8059" y="8058"/>
                        <a:pt x="8222" y="7855"/>
                        <a:pt x="8222" y="7651"/>
                      </a:cubicBezTo>
                      <a:cubicBezTo>
                        <a:pt x="8222" y="7448"/>
                        <a:pt x="8059" y="7285"/>
                        <a:pt x="7855" y="7285"/>
                      </a:cubicBezTo>
                      <a:close/>
                      <a:moveTo>
                        <a:pt x="14204" y="8791"/>
                      </a:moveTo>
                      <a:cubicBezTo>
                        <a:pt x="13960" y="8791"/>
                        <a:pt x="13756" y="8994"/>
                        <a:pt x="13756" y="9239"/>
                      </a:cubicBezTo>
                      <a:cubicBezTo>
                        <a:pt x="13756" y="9483"/>
                        <a:pt x="13960" y="9686"/>
                        <a:pt x="14204" y="9686"/>
                      </a:cubicBezTo>
                      <a:cubicBezTo>
                        <a:pt x="14448" y="9686"/>
                        <a:pt x="14652" y="9483"/>
                        <a:pt x="14652" y="9239"/>
                      </a:cubicBezTo>
                      <a:cubicBezTo>
                        <a:pt x="14652" y="8994"/>
                        <a:pt x="14448" y="8791"/>
                        <a:pt x="14204" y="8791"/>
                      </a:cubicBezTo>
                      <a:close/>
                      <a:moveTo>
                        <a:pt x="15547" y="8791"/>
                      </a:moveTo>
                      <a:cubicBezTo>
                        <a:pt x="15303" y="8791"/>
                        <a:pt x="15099" y="8994"/>
                        <a:pt x="15099" y="9239"/>
                      </a:cubicBezTo>
                      <a:cubicBezTo>
                        <a:pt x="15099" y="9483"/>
                        <a:pt x="15303" y="9686"/>
                        <a:pt x="15547" y="9686"/>
                      </a:cubicBezTo>
                      <a:cubicBezTo>
                        <a:pt x="15791" y="9686"/>
                        <a:pt x="15995" y="9483"/>
                        <a:pt x="15995" y="9239"/>
                      </a:cubicBezTo>
                      <a:cubicBezTo>
                        <a:pt x="15995" y="8994"/>
                        <a:pt x="15791" y="8791"/>
                        <a:pt x="15547" y="8791"/>
                      </a:cubicBezTo>
                      <a:close/>
                      <a:moveTo>
                        <a:pt x="16890" y="8791"/>
                      </a:moveTo>
                      <a:cubicBezTo>
                        <a:pt x="16646" y="8791"/>
                        <a:pt x="16442" y="8994"/>
                        <a:pt x="16442" y="9239"/>
                      </a:cubicBezTo>
                      <a:cubicBezTo>
                        <a:pt x="16442" y="9483"/>
                        <a:pt x="16646" y="9686"/>
                        <a:pt x="16890" y="9686"/>
                      </a:cubicBezTo>
                      <a:cubicBezTo>
                        <a:pt x="17134" y="9686"/>
                        <a:pt x="17338" y="9483"/>
                        <a:pt x="17338" y="9239"/>
                      </a:cubicBezTo>
                      <a:cubicBezTo>
                        <a:pt x="17338" y="8994"/>
                        <a:pt x="17134" y="8791"/>
                        <a:pt x="16890" y="8791"/>
                      </a:cubicBezTo>
                      <a:close/>
                      <a:moveTo>
                        <a:pt x="18233" y="8791"/>
                      </a:moveTo>
                      <a:cubicBezTo>
                        <a:pt x="17989" y="8791"/>
                        <a:pt x="17785" y="8994"/>
                        <a:pt x="17785" y="9239"/>
                      </a:cubicBezTo>
                      <a:cubicBezTo>
                        <a:pt x="17785" y="9483"/>
                        <a:pt x="17989" y="9686"/>
                        <a:pt x="18233" y="9686"/>
                      </a:cubicBezTo>
                      <a:cubicBezTo>
                        <a:pt x="18477" y="9686"/>
                        <a:pt x="18681" y="9483"/>
                        <a:pt x="18681" y="9239"/>
                      </a:cubicBezTo>
                      <a:cubicBezTo>
                        <a:pt x="18681" y="8994"/>
                        <a:pt x="18477" y="8791"/>
                        <a:pt x="18233" y="8791"/>
                      </a:cubicBezTo>
                      <a:close/>
                      <a:moveTo>
                        <a:pt x="19576" y="8791"/>
                      </a:moveTo>
                      <a:cubicBezTo>
                        <a:pt x="19332" y="8791"/>
                        <a:pt x="19128" y="8994"/>
                        <a:pt x="19128" y="9239"/>
                      </a:cubicBezTo>
                      <a:cubicBezTo>
                        <a:pt x="19128" y="9483"/>
                        <a:pt x="19332" y="9686"/>
                        <a:pt x="19576" y="9686"/>
                      </a:cubicBezTo>
                      <a:cubicBezTo>
                        <a:pt x="19820" y="9686"/>
                        <a:pt x="20024" y="9483"/>
                        <a:pt x="20024" y="9239"/>
                      </a:cubicBezTo>
                      <a:cubicBezTo>
                        <a:pt x="20024" y="8994"/>
                        <a:pt x="19820" y="8791"/>
                        <a:pt x="19576" y="8791"/>
                      </a:cubicBezTo>
                      <a:close/>
                      <a:moveTo>
                        <a:pt x="20919" y="8791"/>
                      </a:moveTo>
                      <a:cubicBezTo>
                        <a:pt x="20675" y="8791"/>
                        <a:pt x="20471" y="8994"/>
                        <a:pt x="20471" y="9239"/>
                      </a:cubicBezTo>
                      <a:cubicBezTo>
                        <a:pt x="20471" y="9483"/>
                        <a:pt x="20675" y="9686"/>
                        <a:pt x="20919" y="9686"/>
                      </a:cubicBezTo>
                      <a:cubicBezTo>
                        <a:pt x="21163" y="9686"/>
                        <a:pt x="21367" y="9483"/>
                        <a:pt x="21367" y="9239"/>
                      </a:cubicBezTo>
                      <a:cubicBezTo>
                        <a:pt x="21367" y="8994"/>
                        <a:pt x="21163" y="8791"/>
                        <a:pt x="20919" y="8791"/>
                      </a:cubicBezTo>
                      <a:close/>
                      <a:moveTo>
                        <a:pt x="367" y="9076"/>
                      </a:moveTo>
                      <a:cubicBezTo>
                        <a:pt x="163" y="9076"/>
                        <a:pt x="1" y="9239"/>
                        <a:pt x="1" y="9442"/>
                      </a:cubicBezTo>
                      <a:cubicBezTo>
                        <a:pt x="1" y="9646"/>
                        <a:pt x="163" y="9849"/>
                        <a:pt x="367" y="9849"/>
                      </a:cubicBezTo>
                      <a:lnTo>
                        <a:pt x="1954" y="9849"/>
                      </a:lnTo>
                      <a:cubicBezTo>
                        <a:pt x="2158" y="9849"/>
                        <a:pt x="2361" y="9646"/>
                        <a:pt x="2361" y="9442"/>
                      </a:cubicBezTo>
                      <a:cubicBezTo>
                        <a:pt x="2361" y="9239"/>
                        <a:pt x="2158" y="9076"/>
                        <a:pt x="1954" y="9076"/>
                      </a:cubicBezTo>
                      <a:close/>
                      <a:moveTo>
                        <a:pt x="8669" y="9076"/>
                      </a:moveTo>
                      <a:cubicBezTo>
                        <a:pt x="8425" y="9076"/>
                        <a:pt x="8262" y="9239"/>
                        <a:pt x="8262" y="9442"/>
                      </a:cubicBezTo>
                      <a:cubicBezTo>
                        <a:pt x="8262" y="9646"/>
                        <a:pt x="8425" y="9849"/>
                        <a:pt x="8669" y="9849"/>
                      </a:cubicBezTo>
                      <a:lnTo>
                        <a:pt x="12780" y="9849"/>
                      </a:lnTo>
                      <a:cubicBezTo>
                        <a:pt x="12983" y="9849"/>
                        <a:pt x="13146" y="9646"/>
                        <a:pt x="13146" y="9442"/>
                      </a:cubicBezTo>
                      <a:cubicBezTo>
                        <a:pt x="13146" y="9239"/>
                        <a:pt x="12983" y="9076"/>
                        <a:pt x="12780" y="9076"/>
                      </a:cubicBezTo>
                      <a:close/>
                      <a:moveTo>
                        <a:pt x="367" y="10867"/>
                      </a:moveTo>
                      <a:cubicBezTo>
                        <a:pt x="163" y="10867"/>
                        <a:pt x="1" y="11029"/>
                        <a:pt x="1" y="11233"/>
                      </a:cubicBezTo>
                      <a:cubicBezTo>
                        <a:pt x="1" y="11477"/>
                        <a:pt x="163" y="11640"/>
                        <a:pt x="367" y="11640"/>
                      </a:cubicBezTo>
                      <a:lnTo>
                        <a:pt x="1954" y="11640"/>
                      </a:lnTo>
                      <a:cubicBezTo>
                        <a:pt x="2158" y="11640"/>
                        <a:pt x="2361" y="11477"/>
                        <a:pt x="2361" y="11233"/>
                      </a:cubicBezTo>
                      <a:cubicBezTo>
                        <a:pt x="2361" y="11029"/>
                        <a:pt x="2158" y="10867"/>
                        <a:pt x="1954" y="10867"/>
                      </a:cubicBezTo>
                      <a:close/>
                      <a:moveTo>
                        <a:pt x="8669" y="10867"/>
                      </a:moveTo>
                      <a:cubicBezTo>
                        <a:pt x="8425" y="10867"/>
                        <a:pt x="8262" y="11029"/>
                        <a:pt x="8262" y="11233"/>
                      </a:cubicBezTo>
                      <a:cubicBezTo>
                        <a:pt x="8262" y="11477"/>
                        <a:pt x="8425" y="11640"/>
                        <a:pt x="8669" y="11640"/>
                      </a:cubicBezTo>
                      <a:lnTo>
                        <a:pt x="12780" y="11640"/>
                      </a:lnTo>
                      <a:cubicBezTo>
                        <a:pt x="12983" y="11640"/>
                        <a:pt x="13146" y="11477"/>
                        <a:pt x="13146" y="11233"/>
                      </a:cubicBezTo>
                      <a:cubicBezTo>
                        <a:pt x="13146" y="11029"/>
                        <a:pt x="12983" y="10867"/>
                        <a:pt x="12780" y="10867"/>
                      </a:cubicBezTo>
                      <a:close/>
                      <a:moveTo>
                        <a:pt x="14204" y="12494"/>
                      </a:moveTo>
                      <a:cubicBezTo>
                        <a:pt x="13960" y="12494"/>
                        <a:pt x="13756" y="12698"/>
                        <a:pt x="13756" y="12942"/>
                      </a:cubicBezTo>
                      <a:cubicBezTo>
                        <a:pt x="13756" y="13186"/>
                        <a:pt x="13960" y="13390"/>
                        <a:pt x="14204" y="13390"/>
                      </a:cubicBezTo>
                      <a:cubicBezTo>
                        <a:pt x="14448" y="13390"/>
                        <a:pt x="14652" y="13186"/>
                        <a:pt x="14652" y="12942"/>
                      </a:cubicBezTo>
                      <a:cubicBezTo>
                        <a:pt x="14652" y="12698"/>
                        <a:pt x="14448" y="12494"/>
                        <a:pt x="14204" y="12494"/>
                      </a:cubicBezTo>
                      <a:close/>
                      <a:moveTo>
                        <a:pt x="15547" y="12494"/>
                      </a:moveTo>
                      <a:cubicBezTo>
                        <a:pt x="15303" y="12494"/>
                        <a:pt x="15099" y="12698"/>
                        <a:pt x="15099" y="12942"/>
                      </a:cubicBezTo>
                      <a:cubicBezTo>
                        <a:pt x="15099" y="13186"/>
                        <a:pt x="15303" y="13390"/>
                        <a:pt x="15547" y="13390"/>
                      </a:cubicBezTo>
                      <a:cubicBezTo>
                        <a:pt x="15791" y="13390"/>
                        <a:pt x="15995" y="13186"/>
                        <a:pt x="15995" y="12942"/>
                      </a:cubicBezTo>
                      <a:cubicBezTo>
                        <a:pt x="15995" y="12698"/>
                        <a:pt x="15791" y="12494"/>
                        <a:pt x="15547" y="12494"/>
                      </a:cubicBezTo>
                      <a:close/>
                      <a:moveTo>
                        <a:pt x="16890" y="12494"/>
                      </a:moveTo>
                      <a:cubicBezTo>
                        <a:pt x="16646" y="12494"/>
                        <a:pt x="16442" y="12698"/>
                        <a:pt x="16442" y="12942"/>
                      </a:cubicBezTo>
                      <a:cubicBezTo>
                        <a:pt x="16442" y="13186"/>
                        <a:pt x="16646" y="13390"/>
                        <a:pt x="16890" y="13390"/>
                      </a:cubicBezTo>
                      <a:cubicBezTo>
                        <a:pt x="17134" y="13390"/>
                        <a:pt x="17338" y="13186"/>
                        <a:pt x="17338" y="12942"/>
                      </a:cubicBezTo>
                      <a:cubicBezTo>
                        <a:pt x="17338" y="12698"/>
                        <a:pt x="17134" y="12494"/>
                        <a:pt x="16890" y="12494"/>
                      </a:cubicBezTo>
                      <a:close/>
                      <a:moveTo>
                        <a:pt x="18233" y="12494"/>
                      </a:moveTo>
                      <a:cubicBezTo>
                        <a:pt x="17989" y="12494"/>
                        <a:pt x="17785" y="12698"/>
                        <a:pt x="17785" y="12942"/>
                      </a:cubicBezTo>
                      <a:cubicBezTo>
                        <a:pt x="17785" y="13186"/>
                        <a:pt x="17989" y="13390"/>
                        <a:pt x="18233" y="13390"/>
                      </a:cubicBezTo>
                      <a:cubicBezTo>
                        <a:pt x="18477" y="13390"/>
                        <a:pt x="18681" y="13186"/>
                        <a:pt x="18681" y="12942"/>
                      </a:cubicBezTo>
                      <a:cubicBezTo>
                        <a:pt x="18681" y="12698"/>
                        <a:pt x="18477" y="12494"/>
                        <a:pt x="18233" y="12494"/>
                      </a:cubicBezTo>
                      <a:close/>
                      <a:moveTo>
                        <a:pt x="19576" y="12494"/>
                      </a:moveTo>
                      <a:cubicBezTo>
                        <a:pt x="19332" y="12494"/>
                        <a:pt x="19128" y="12698"/>
                        <a:pt x="19128" y="12942"/>
                      </a:cubicBezTo>
                      <a:cubicBezTo>
                        <a:pt x="19128" y="13186"/>
                        <a:pt x="19332" y="13390"/>
                        <a:pt x="19576" y="13390"/>
                      </a:cubicBezTo>
                      <a:cubicBezTo>
                        <a:pt x="19820" y="13390"/>
                        <a:pt x="20024" y="13186"/>
                        <a:pt x="20024" y="12942"/>
                      </a:cubicBezTo>
                      <a:cubicBezTo>
                        <a:pt x="20024" y="12698"/>
                        <a:pt x="19820" y="12494"/>
                        <a:pt x="19576" y="12494"/>
                      </a:cubicBezTo>
                      <a:close/>
                      <a:moveTo>
                        <a:pt x="20919" y="12494"/>
                      </a:moveTo>
                      <a:cubicBezTo>
                        <a:pt x="20675" y="12494"/>
                        <a:pt x="20471" y="12698"/>
                        <a:pt x="20471" y="12942"/>
                      </a:cubicBezTo>
                      <a:cubicBezTo>
                        <a:pt x="20471" y="13186"/>
                        <a:pt x="20675" y="13390"/>
                        <a:pt x="20919" y="13390"/>
                      </a:cubicBezTo>
                      <a:cubicBezTo>
                        <a:pt x="21163" y="13390"/>
                        <a:pt x="21367" y="13186"/>
                        <a:pt x="21367" y="12942"/>
                      </a:cubicBezTo>
                      <a:cubicBezTo>
                        <a:pt x="21367" y="12698"/>
                        <a:pt x="21163" y="12494"/>
                        <a:pt x="20919" y="12494"/>
                      </a:cubicBezTo>
                      <a:close/>
                      <a:moveTo>
                        <a:pt x="367" y="12657"/>
                      </a:moveTo>
                      <a:cubicBezTo>
                        <a:pt x="163" y="12657"/>
                        <a:pt x="1" y="12820"/>
                        <a:pt x="1" y="13064"/>
                      </a:cubicBezTo>
                      <a:cubicBezTo>
                        <a:pt x="1" y="13268"/>
                        <a:pt x="163" y="13430"/>
                        <a:pt x="367" y="13430"/>
                      </a:cubicBezTo>
                      <a:lnTo>
                        <a:pt x="1954" y="13430"/>
                      </a:lnTo>
                      <a:cubicBezTo>
                        <a:pt x="2158" y="13430"/>
                        <a:pt x="2361" y="13268"/>
                        <a:pt x="2361" y="13064"/>
                      </a:cubicBezTo>
                      <a:cubicBezTo>
                        <a:pt x="2361" y="12820"/>
                        <a:pt x="2158" y="12657"/>
                        <a:pt x="1954" y="12657"/>
                      </a:cubicBezTo>
                      <a:close/>
                      <a:moveTo>
                        <a:pt x="8669" y="12657"/>
                      </a:moveTo>
                      <a:cubicBezTo>
                        <a:pt x="8425" y="12657"/>
                        <a:pt x="8262" y="12820"/>
                        <a:pt x="8262" y="13064"/>
                      </a:cubicBezTo>
                      <a:cubicBezTo>
                        <a:pt x="8262" y="13268"/>
                        <a:pt x="8425" y="13430"/>
                        <a:pt x="8669" y="13430"/>
                      </a:cubicBezTo>
                      <a:lnTo>
                        <a:pt x="12780" y="13430"/>
                      </a:lnTo>
                      <a:cubicBezTo>
                        <a:pt x="12983" y="13430"/>
                        <a:pt x="13146" y="13268"/>
                        <a:pt x="13146" y="13064"/>
                      </a:cubicBezTo>
                      <a:cubicBezTo>
                        <a:pt x="13146" y="12820"/>
                        <a:pt x="12983" y="12657"/>
                        <a:pt x="12780" y="126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2" name="Google Shape;1838;p35">
                  <a:extLst>
                    <a:ext uri="{FF2B5EF4-FFF2-40B4-BE49-F238E27FC236}">
                      <a16:creationId xmlns:a16="http://schemas.microsoft.com/office/drawing/2014/main" id="{9992E311-BF6B-3DA0-2FF2-7A543CD94740}"/>
                    </a:ext>
                  </a:extLst>
                </p:cNvPr>
                <p:cNvSpPr/>
                <p:nvPr/>
              </p:nvSpPr>
              <p:spPr>
                <a:xfrm>
                  <a:off x="2692850" y="3672950"/>
                  <a:ext cx="551450" cy="35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8" h="14083" extrusionOk="0">
                      <a:moveTo>
                        <a:pt x="2279" y="733"/>
                      </a:moveTo>
                      <a:lnTo>
                        <a:pt x="2320" y="815"/>
                      </a:lnTo>
                      <a:lnTo>
                        <a:pt x="2279" y="855"/>
                      </a:lnTo>
                      <a:lnTo>
                        <a:pt x="692" y="855"/>
                      </a:lnTo>
                      <a:lnTo>
                        <a:pt x="651" y="815"/>
                      </a:lnTo>
                      <a:lnTo>
                        <a:pt x="692" y="733"/>
                      </a:lnTo>
                      <a:close/>
                      <a:moveTo>
                        <a:pt x="8180" y="733"/>
                      </a:moveTo>
                      <a:lnTo>
                        <a:pt x="8221" y="815"/>
                      </a:lnTo>
                      <a:lnTo>
                        <a:pt x="8180" y="855"/>
                      </a:lnTo>
                      <a:lnTo>
                        <a:pt x="4029" y="855"/>
                      </a:lnTo>
                      <a:lnTo>
                        <a:pt x="3988" y="815"/>
                      </a:lnTo>
                      <a:lnTo>
                        <a:pt x="4029" y="733"/>
                      </a:lnTo>
                      <a:close/>
                      <a:moveTo>
                        <a:pt x="9930" y="693"/>
                      </a:moveTo>
                      <a:cubicBezTo>
                        <a:pt x="9971" y="693"/>
                        <a:pt x="10012" y="733"/>
                        <a:pt x="10012" y="815"/>
                      </a:cubicBezTo>
                      <a:cubicBezTo>
                        <a:pt x="10012" y="855"/>
                        <a:pt x="9971" y="896"/>
                        <a:pt x="9930" y="896"/>
                      </a:cubicBezTo>
                      <a:lnTo>
                        <a:pt x="9808" y="815"/>
                      </a:lnTo>
                      <a:lnTo>
                        <a:pt x="9930" y="693"/>
                      </a:lnTo>
                      <a:close/>
                      <a:moveTo>
                        <a:pt x="11273" y="693"/>
                      </a:moveTo>
                      <a:cubicBezTo>
                        <a:pt x="11314" y="693"/>
                        <a:pt x="11355" y="733"/>
                        <a:pt x="11355" y="815"/>
                      </a:cubicBezTo>
                      <a:cubicBezTo>
                        <a:pt x="11355" y="855"/>
                        <a:pt x="11314" y="896"/>
                        <a:pt x="11273" y="896"/>
                      </a:cubicBezTo>
                      <a:lnTo>
                        <a:pt x="11151" y="815"/>
                      </a:lnTo>
                      <a:lnTo>
                        <a:pt x="11273" y="693"/>
                      </a:lnTo>
                      <a:close/>
                      <a:moveTo>
                        <a:pt x="12616" y="693"/>
                      </a:moveTo>
                      <a:cubicBezTo>
                        <a:pt x="12657" y="693"/>
                        <a:pt x="12738" y="733"/>
                        <a:pt x="12738" y="815"/>
                      </a:cubicBezTo>
                      <a:cubicBezTo>
                        <a:pt x="12738" y="855"/>
                        <a:pt x="12657" y="896"/>
                        <a:pt x="12616" y="896"/>
                      </a:cubicBezTo>
                      <a:lnTo>
                        <a:pt x="12494" y="815"/>
                      </a:lnTo>
                      <a:lnTo>
                        <a:pt x="12616" y="693"/>
                      </a:lnTo>
                      <a:close/>
                      <a:moveTo>
                        <a:pt x="13959" y="693"/>
                      </a:moveTo>
                      <a:lnTo>
                        <a:pt x="14081" y="815"/>
                      </a:lnTo>
                      <a:lnTo>
                        <a:pt x="13959" y="896"/>
                      </a:lnTo>
                      <a:cubicBezTo>
                        <a:pt x="13878" y="896"/>
                        <a:pt x="13837" y="855"/>
                        <a:pt x="13837" y="815"/>
                      </a:cubicBezTo>
                      <a:cubicBezTo>
                        <a:pt x="13837" y="733"/>
                        <a:pt x="13878" y="693"/>
                        <a:pt x="13959" y="693"/>
                      </a:cubicBezTo>
                      <a:close/>
                      <a:moveTo>
                        <a:pt x="15302" y="693"/>
                      </a:moveTo>
                      <a:lnTo>
                        <a:pt x="15424" y="815"/>
                      </a:lnTo>
                      <a:lnTo>
                        <a:pt x="15302" y="896"/>
                      </a:lnTo>
                      <a:cubicBezTo>
                        <a:pt x="15262" y="896"/>
                        <a:pt x="15180" y="855"/>
                        <a:pt x="15180" y="815"/>
                      </a:cubicBezTo>
                      <a:cubicBezTo>
                        <a:pt x="15180" y="733"/>
                        <a:pt x="15262" y="693"/>
                        <a:pt x="15302" y="693"/>
                      </a:cubicBezTo>
                      <a:close/>
                      <a:moveTo>
                        <a:pt x="16645" y="693"/>
                      </a:moveTo>
                      <a:lnTo>
                        <a:pt x="16767" y="815"/>
                      </a:lnTo>
                      <a:lnTo>
                        <a:pt x="16645" y="896"/>
                      </a:lnTo>
                      <a:cubicBezTo>
                        <a:pt x="16605" y="896"/>
                        <a:pt x="16523" y="855"/>
                        <a:pt x="16523" y="815"/>
                      </a:cubicBezTo>
                      <a:cubicBezTo>
                        <a:pt x="16523" y="733"/>
                        <a:pt x="16605" y="693"/>
                        <a:pt x="16645" y="693"/>
                      </a:cubicBezTo>
                      <a:close/>
                      <a:moveTo>
                        <a:pt x="692" y="82"/>
                      </a:moveTo>
                      <a:cubicBezTo>
                        <a:pt x="326" y="82"/>
                        <a:pt x="0" y="408"/>
                        <a:pt x="0" y="815"/>
                      </a:cubicBezTo>
                      <a:cubicBezTo>
                        <a:pt x="0" y="1181"/>
                        <a:pt x="326" y="1507"/>
                        <a:pt x="692" y="1507"/>
                      </a:cubicBezTo>
                      <a:lnTo>
                        <a:pt x="2279" y="1507"/>
                      </a:lnTo>
                      <a:cubicBezTo>
                        <a:pt x="2686" y="1507"/>
                        <a:pt x="3012" y="1181"/>
                        <a:pt x="3012" y="815"/>
                      </a:cubicBezTo>
                      <a:cubicBezTo>
                        <a:pt x="3012" y="408"/>
                        <a:pt x="2686" y="82"/>
                        <a:pt x="2279" y="82"/>
                      </a:cubicBezTo>
                      <a:close/>
                      <a:moveTo>
                        <a:pt x="4029" y="82"/>
                      </a:moveTo>
                      <a:cubicBezTo>
                        <a:pt x="3622" y="82"/>
                        <a:pt x="3297" y="408"/>
                        <a:pt x="3297" y="815"/>
                      </a:cubicBezTo>
                      <a:cubicBezTo>
                        <a:pt x="3297" y="1181"/>
                        <a:pt x="3622" y="1507"/>
                        <a:pt x="4029" y="1507"/>
                      </a:cubicBezTo>
                      <a:lnTo>
                        <a:pt x="8180" y="1507"/>
                      </a:lnTo>
                      <a:cubicBezTo>
                        <a:pt x="8547" y="1507"/>
                        <a:pt x="8872" y="1181"/>
                        <a:pt x="8872" y="815"/>
                      </a:cubicBezTo>
                      <a:cubicBezTo>
                        <a:pt x="8872" y="408"/>
                        <a:pt x="8547" y="82"/>
                        <a:pt x="8180" y="82"/>
                      </a:cubicBezTo>
                      <a:close/>
                      <a:moveTo>
                        <a:pt x="9930" y="1"/>
                      </a:moveTo>
                      <a:cubicBezTo>
                        <a:pt x="9483" y="1"/>
                        <a:pt x="9116" y="367"/>
                        <a:pt x="9116" y="815"/>
                      </a:cubicBezTo>
                      <a:cubicBezTo>
                        <a:pt x="9116" y="1222"/>
                        <a:pt x="9483" y="1588"/>
                        <a:pt x="9930" y="1588"/>
                      </a:cubicBezTo>
                      <a:cubicBezTo>
                        <a:pt x="10194" y="1588"/>
                        <a:pt x="10441" y="1434"/>
                        <a:pt x="10582" y="1214"/>
                      </a:cubicBezTo>
                      <a:lnTo>
                        <a:pt x="10582" y="1214"/>
                      </a:lnTo>
                      <a:cubicBezTo>
                        <a:pt x="10726" y="1434"/>
                        <a:pt x="10983" y="1588"/>
                        <a:pt x="11273" y="1588"/>
                      </a:cubicBezTo>
                      <a:cubicBezTo>
                        <a:pt x="11537" y="1588"/>
                        <a:pt x="11784" y="1434"/>
                        <a:pt x="11925" y="1214"/>
                      </a:cubicBezTo>
                      <a:lnTo>
                        <a:pt x="11925" y="1214"/>
                      </a:lnTo>
                      <a:cubicBezTo>
                        <a:pt x="12069" y="1434"/>
                        <a:pt x="12326" y="1588"/>
                        <a:pt x="12616" y="1588"/>
                      </a:cubicBezTo>
                      <a:cubicBezTo>
                        <a:pt x="12914" y="1588"/>
                        <a:pt x="13158" y="1426"/>
                        <a:pt x="13288" y="1197"/>
                      </a:cubicBezTo>
                      <a:lnTo>
                        <a:pt x="13288" y="1197"/>
                      </a:lnTo>
                      <a:cubicBezTo>
                        <a:pt x="13418" y="1426"/>
                        <a:pt x="13661" y="1588"/>
                        <a:pt x="13959" y="1588"/>
                      </a:cubicBezTo>
                      <a:cubicBezTo>
                        <a:pt x="14257" y="1588"/>
                        <a:pt x="14501" y="1426"/>
                        <a:pt x="14631" y="1197"/>
                      </a:cubicBezTo>
                      <a:lnTo>
                        <a:pt x="14631" y="1197"/>
                      </a:lnTo>
                      <a:cubicBezTo>
                        <a:pt x="14761" y="1426"/>
                        <a:pt x="15004" y="1588"/>
                        <a:pt x="15302" y="1588"/>
                      </a:cubicBezTo>
                      <a:cubicBezTo>
                        <a:pt x="15600" y="1588"/>
                        <a:pt x="15844" y="1426"/>
                        <a:pt x="15974" y="1197"/>
                      </a:cubicBezTo>
                      <a:lnTo>
                        <a:pt x="15974" y="1197"/>
                      </a:lnTo>
                      <a:cubicBezTo>
                        <a:pt x="16104" y="1426"/>
                        <a:pt x="16347" y="1588"/>
                        <a:pt x="16645" y="1588"/>
                      </a:cubicBezTo>
                      <a:cubicBezTo>
                        <a:pt x="17093" y="1588"/>
                        <a:pt x="17459" y="1222"/>
                        <a:pt x="17459" y="815"/>
                      </a:cubicBezTo>
                      <a:cubicBezTo>
                        <a:pt x="17459" y="367"/>
                        <a:pt x="17093" y="1"/>
                        <a:pt x="16645" y="1"/>
                      </a:cubicBezTo>
                      <a:cubicBezTo>
                        <a:pt x="16347" y="1"/>
                        <a:pt x="16104" y="163"/>
                        <a:pt x="15974" y="403"/>
                      </a:cubicBezTo>
                      <a:lnTo>
                        <a:pt x="15974" y="403"/>
                      </a:lnTo>
                      <a:cubicBezTo>
                        <a:pt x="15844" y="163"/>
                        <a:pt x="15600" y="1"/>
                        <a:pt x="15302" y="1"/>
                      </a:cubicBezTo>
                      <a:cubicBezTo>
                        <a:pt x="15004" y="1"/>
                        <a:pt x="14761" y="163"/>
                        <a:pt x="14631" y="403"/>
                      </a:cubicBezTo>
                      <a:lnTo>
                        <a:pt x="14631" y="403"/>
                      </a:lnTo>
                      <a:cubicBezTo>
                        <a:pt x="14501" y="163"/>
                        <a:pt x="14257" y="1"/>
                        <a:pt x="13959" y="1"/>
                      </a:cubicBezTo>
                      <a:cubicBezTo>
                        <a:pt x="13661" y="1"/>
                        <a:pt x="13418" y="163"/>
                        <a:pt x="13288" y="403"/>
                      </a:cubicBezTo>
                      <a:lnTo>
                        <a:pt x="13288" y="403"/>
                      </a:lnTo>
                      <a:cubicBezTo>
                        <a:pt x="13158" y="163"/>
                        <a:pt x="12914" y="1"/>
                        <a:pt x="12616" y="1"/>
                      </a:cubicBezTo>
                      <a:cubicBezTo>
                        <a:pt x="12326" y="1"/>
                        <a:pt x="12069" y="155"/>
                        <a:pt x="11925" y="386"/>
                      </a:cubicBezTo>
                      <a:lnTo>
                        <a:pt x="11925" y="386"/>
                      </a:lnTo>
                      <a:cubicBezTo>
                        <a:pt x="11784" y="155"/>
                        <a:pt x="11537" y="1"/>
                        <a:pt x="11273" y="1"/>
                      </a:cubicBezTo>
                      <a:cubicBezTo>
                        <a:pt x="10983" y="1"/>
                        <a:pt x="10726" y="155"/>
                        <a:pt x="10582" y="386"/>
                      </a:cubicBezTo>
                      <a:lnTo>
                        <a:pt x="10582" y="386"/>
                      </a:lnTo>
                      <a:cubicBezTo>
                        <a:pt x="10441" y="155"/>
                        <a:pt x="10194" y="1"/>
                        <a:pt x="9930" y="1"/>
                      </a:cubicBezTo>
                      <a:close/>
                      <a:moveTo>
                        <a:pt x="2279" y="2524"/>
                      </a:moveTo>
                      <a:lnTo>
                        <a:pt x="2320" y="2605"/>
                      </a:lnTo>
                      <a:lnTo>
                        <a:pt x="2279" y="2646"/>
                      </a:lnTo>
                      <a:lnTo>
                        <a:pt x="692" y="2646"/>
                      </a:lnTo>
                      <a:lnTo>
                        <a:pt x="651" y="2605"/>
                      </a:lnTo>
                      <a:lnTo>
                        <a:pt x="692" y="2524"/>
                      </a:lnTo>
                      <a:close/>
                      <a:moveTo>
                        <a:pt x="8180" y="2524"/>
                      </a:moveTo>
                      <a:lnTo>
                        <a:pt x="8221" y="2605"/>
                      </a:lnTo>
                      <a:lnTo>
                        <a:pt x="8180" y="2646"/>
                      </a:lnTo>
                      <a:lnTo>
                        <a:pt x="4029" y="2646"/>
                      </a:lnTo>
                      <a:lnTo>
                        <a:pt x="3988" y="2605"/>
                      </a:lnTo>
                      <a:lnTo>
                        <a:pt x="4029" y="2524"/>
                      </a:lnTo>
                      <a:close/>
                      <a:moveTo>
                        <a:pt x="692" y="1873"/>
                      </a:moveTo>
                      <a:cubicBezTo>
                        <a:pt x="326" y="1873"/>
                        <a:pt x="0" y="2198"/>
                        <a:pt x="0" y="2605"/>
                      </a:cubicBezTo>
                      <a:cubicBezTo>
                        <a:pt x="0" y="3012"/>
                        <a:pt x="326" y="3338"/>
                        <a:pt x="692" y="3338"/>
                      </a:cubicBezTo>
                      <a:lnTo>
                        <a:pt x="2279" y="3338"/>
                      </a:lnTo>
                      <a:cubicBezTo>
                        <a:pt x="2686" y="3297"/>
                        <a:pt x="3012" y="3012"/>
                        <a:pt x="3012" y="2605"/>
                      </a:cubicBezTo>
                      <a:cubicBezTo>
                        <a:pt x="3012" y="2198"/>
                        <a:pt x="2686" y="1873"/>
                        <a:pt x="2279" y="1873"/>
                      </a:cubicBezTo>
                      <a:close/>
                      <a:moveTo>
                        <a:pt x="4029" y="1873"/>
                      </a:moveTo>
                      <a:cubicBezTo>
                        <a:pt x="3622" y="1873"/>
                        <a:pt x="3297" y="2198"/>
                        <a:pt x="3297" y="2605"/>
                      </a:cubicBezTo>
                      <a:cubicBezTo>
                        <a:pt x="3297" y="3012"/>
                        <a:pt x="3622" y="3297"/>
                        <a:pt x="4029" y="3338"/>
                      </a:cubicBezTo>
                      <a:lnTo>
                        <a:pt x="8180" y="3338"/>
                      </a:lnTo>
                      <a:cubicBezTo>
                        <a:pt x="8547" y="3297"/>
                        <a:pt x="8872" y="3012"/>
                        <a:pt x="8872" y="2605"/>
                      </a:cubicBezTo>
                      <a:cubicBezTo>
                        <a:pt x="8872" y="2198"/>
                        <a:pt x="8547" y="1873"/>
                        <a:pt x="8180" y="1873"/>
                      </a:cubicBezTo>
                      <a:close/>
                      <a:moveTo>
                        <a:pt x="2279" y="4355"/>
                      </a:moveTo>
                      <a:lnTo>
                        <a:pt x="2320" y="4396"/>
                      </a:lnTo>
                      <a:lnTo>
                        <a:pt x="2279" y="4437"/>
                      </a:lnTo>
                      <a:lnTo>
                        <a:pt x="692" y="4437"/>
                      </a:lnTo>
                      <a:lnTo>
                        <a:pt x="651" y="4396"/>
                      </a:lnTo>
                      <a:lnTo>
                        <a:pt x="692" y="4355"/>
                      </a:lnTo>
                      <a:close/>
                      <a:moveTo>
                        <a:pt x="8180" y="4355"/>
                      </a:moveTo>
                      <a:lnTo>
                        <a:pt x="8221" y="4396"/>
                      </a:lnTo>
                      <a:lnTo>
                        <a:pt x="8180" y="4437"/>
                      </a:lnTo>
                      <a:lnTo>
                        <a:pt x="4029" y="4437"/>
                      </a:lnTo>
                      <a:lnTo>
                        <a:pt x="3988" y="4396"/>
                      </a:lnTo>
                      <a:lnTo>
                        <a:pt x="4029" y="4355"/>
                      </a:lnTo>
                      <a:close/>
                      <a:moveTo>
                        <a:pt x="9930" y="4274"/>
                      </a:moveTo>
                      <a:cubicBezTo>
                        <a:pt x="9971" y="4274"/>
                        <a:pt x="10012" y="4315"/>
                        <a:pt x="10012" y="4396"/>
                      </a:cubicBezTo>
                      <a:cubicBezTo>
                        <a:pt x="10012" y="4437"/>
                        <a:pt x="9971" y="4478"/>
                        <a:pt x="9930" y="4478"/>
                      </a:cubicBezTo>
                      <a:lnTo>
                        <a:pt x="9808" y="4396"/>
                      </a:lnTo>
                      <a:lnTo>
                        <a:pt x="9930" y="4274"/>
                      </a:lnTo>
                      <a:close/>
                      <a:moveTo>
                        <a:pt x="11273" y="4274"/>
                      </a:moveTo>
                      <a:cubicBezTo>
                        <a:pt x="11314" y="4274"/>
                        <a:pt x="11355" y="4315"/>
                        <a:pt x="11355" y="4396"/>
                      </a:cubicBezTo>
                      <a:cubicBezTo>
                        <a:pt x="11355" y="4437"/>
                        <a:pt x="11314" y="4478"/>
                        <a:pt x="11273" y="4478"/>
                      </a:cubicBezTo>
                      <a:lnTo>
                        <a:pt x="11151" y="4396"/>
                      </a:lnTo>
                      <a:lnTo>
                        <a:pt x="11273" y="4274"/>
                      </a:lnTo>
                      <a:close/>
                      <a:moveTo>
                        <a:pt x="12616" y="4274"/>
                      </a:moveTo>
                      <a:cubicBezTo>
                        <a:pt x="12657" y="4274"/>
                        <a:pt x="12738" y="4315"/>
                        <a:pt x="12738" y="4396"/>
                      </a:cubicBezTo>
                      <a:cubicBezTo>
                        <a:pt x="12738" y="4437"/>
                        <a:pt x="12657" y="4478"/>
                        <a:pt x="12616" y="4478"/>
                      </a:cubicBezTo>
                      <a:lnTo>
                        <a:pt x="12494" y="4396"/>
                      </a:lnTo>
                      <a:lnTo>
                        <a:pt x="12616" y="4274"/>
                      </a:lnTo>
                      <a:close/>
                      <a:moveTo>
                        <a:pt x="13959" y="4274"/>
                      </a:moveTo>
                      <a:lnTo>
                        <a:pt x="14081" y="4396"/>
                      </a:lnTo>
                      <a:lnTo>
                        <a:pt x="13959" y="4478"/>
                      </a:lnTo>
                      <a:cubicBezTo>
                        <a:pt x="13878" y="4478"/>
                        <a:pt x="13837" y="4437"/>
                        <a:pt x="13837" y="4396"/>
                      </a:cubicBezTo>
                      <a:cubicBezTo>
                        <a:pt x="13837" y="4315"/>
                        <a:pt x="13878" y="4274"/>
                        <a:pt x="13959" y="4274"/>
                      </a:cubicBezTo>
                      <a:close/>
                      <a:moveTo>
                        <a:pt x="15302" y="4274"/>
                      </a:moveTo>
                      <a:lnTo>
                        <a:pt x="15424" y="4396"/>
                      </a:lnTo>
                      <a:lnTo>
                        <a:pt x="15302" y="4478"/>
                      </a:lnTo>
                      <a:cubicBezTo>
                        <a:pt x="15262" y="4478"/>
                        <a:pt x="15180" y="4437"/>
                        <a:pt x="15180" y="4396"/>
                      </a:cubicBezTo>
                      <a:cubicBezTo>
                        <a:pt x="15180" y="4315"/>
                        <a:pt x="15262" y="4274"/>
                        <a:pt x="15302" y="4274"/>
                      </a:cubicBezTo>
                      <a:close/>
                      <a:moveTo>
                        <a:pt x="16645" y="4274"/>
                      </a:moveTo>
                      <a:lnTo>
                        <a:pt x="16767" y="4396"/>
                      </a:lnTo>
                      <a:lnTo>
                        <a:pt x="16645" y="4478"/>
                      </a:lnTo>
                      <a:cubicBezTo>
                        <a:pt x="16605" y="4478"/>
                        <a:pt x="16523" y="4437"/>
                        <a:pt x="16523" y="4396"/>
                      </a:cubicBezTo>
                      <a:cubicBezTo>
                        <a:pt x="16523" y="4315"/>
                        <a:pt x="16605" y="4274"/>
                        <a:pt x="16645" y="4274"/>
                      </a:cubicBezTo>
                      <a:close/>
                      <a:moveTo>
                        <a:pt x="692" y="3664"/>
                      </a:moveTo>
                      <a:cubicBezTo>
                        <a:pt x="326" y="3664"/>
                        <a:pt x="0" y="3989"/>
                        <a:pt x="0" y="4396"/>
                      </a:cubicBezTo>
                      <a:cubicBezTo>
                        <a:pt x="0" y="4803"/>
                        <a:pt x="326" y="5129"/>
                        <a:pt x="692" y="5129"/>
                      </a:cubicBezTo>
                      <a:lnTo>
                        <a:pt x="2279" y="5129"/>
                      </a:lnTo>
                      <a:cubicBezTo>
                        <a:pt x="2686" y="5129"/>
                        <a:pt x="3012" y="4803"/>
                        <a:pt x="3012" y="4396"/>
                      </a:cubicBezTo>
                      <a:cubicBezTo>
                        <a:pt x="3012" y="3989"/>
                        <a:pt x="2686" y="3664"/>
                        <a:pt x="2279" y="3664"/>
                      </a:cubicBezTo>
                      <a:close/>
                      <a:moveTo>
                        <a:pt x="4029" y="3664"/>
                      </a:moveTo>
                      <a:cubicBezTo>
                        <a:pt x="3622" y="3664"/>
                        <a:pt x="3297" y="3989"/>
                        <a:pt x="3297" y="4396"/>
                      </a:cubicBezTo>
                      <a:cubicBezTo>
                        <a:pt x="3297" y="4803"/>
                        <a:pt x="3622" y="5129"/>
                        <a:pt x="4029" y="5129"/>
                      </a:cubicBezTo>
                      <a:lnTo>
                        <a:pt x="8180" y="5129"/>
                      </a:lnTo>
                      <a:cubicBezTo>
                        <a:pt x="8547" y="5129"/>
                        <a:pt x="8872" y="4803"/>
                        <a:pt x="8872" y="4396"/>
                      </a:cubicBezTo>
                      <a:cubicBezTo>
                        <a:pt x="8872" y="3989"/>
                        <a:pt x="8547" y="3664"/>
                        <a:pt x="8180" y="3664"/>
                      </a:cubicBezTo>
                      <a:close/>
                      <a:moveTo>
                        <a:pt x="9930" y="3582"/>
                      </a:moveTo>
                      <a:cubicBezTo>
                        <a:pt x="9483" y="3582"/>
                        <a:pt x="9116" y="3948"/>
                        <a:pt x="9116" y="4396"/>
                      </a:cubicBezTo>
                      <a:cubicBezTo>
                        <a:pt x="9116" y="4844"/>
                        <a:pt x="9483" y="5169"/>
                        <a:pt x="9930" y="5169"/>
                      </a:cubicBezTo>
                      <a:cubicBezTo>
                        <a:pt x="10191" y="5169"/>
                        <a:pt x="10435" y="5019"/>
                        <a:pt x="10576" y="4804"/>
                      </a:cubicBezTo>
                      <a:lnTo>
                        <a:pt x="10576" y="4804"/>
                      </a:lnTo>
                      <a:cubicBezTo>
                        <a:pt x="10719" y="5028"/>
                        <a:pt x="10979" y="5169"/>
                        <a:pt x="11273" y="5169"/>
                      </a:cubicBezTo>
                      <a:cubicBezTo>
                        <a:pt x="11534" y="5169"/>
                        <a:pt x="11778" y="5019"/>
                        <a:pt x="11919" y="4804"/>
                      </a:cubicBezTo>
                      <a:lnTo>
                        <a:pt x="11919" y="4804"/>
                      </a:lnTo>
                      <a:cubicBezTo>
                        <a:pt x="12062" y="5028"/>
                        <a:pt x="12322" y="5169"/>
                        <a:pt x="12616" y="5169"/>
                      </a:cubicBezTo>
                      <a:cubicBezTo>
                        <a:pt x="12910" y="5169"/>
                        <a:pt x="13152" y="5011"/>
                        <a:pt x="13283" y="4788"/>
                      </a:cubicBezTo>
                      <a:lnTo>
                        <a:pt x="13283" y="4788"/>
                      </a:lnTo>
                      <a:cubicBezTo>
                        <a:pt x="13411" y="5021"/>
                        <a:pt x="13657" y="5169"/>
                        <a:pt x="13959" y="5169"/>
                      </a:cubicBezTo>
                      <a:cubicBezTo>
                        <a:pt x="14261" y="5169"/>
                        <a:pt x="14507" y="5021"/>
                        <a:pt x="14636" y="4788"/>
                      </a:cubicBezTo>
                      <a:lnTo>
                        <a:pt x="14636" y="4788"/>
                      </a:lnTo>
                      <a:cubicBezTo>
                        <a:pt x="14767" y="5011"/>
                        <a:pt x="15008" y="5169"/>
                        <a:pt x="15302" y="5169"/>
                      </a:cubicBezTo>
                      <a:cubicBezTo>
                        <a:pt x="15604" y="5169"/>
                        <a:pt x="15850" y="5021"/>
                        <a:pt x="15979" y="4788"/>
                      </a:cubicBezTo>
                      <a:lnTo>
                        <a:pt x="15979" y="4788"/>
                      </a:lnTo>
                      <a:cubicBezTo>
                        <a:pt x="16110" y="5011"/>
                        <a:pt x="16351" y="5169"/>
                        <a:pt x="16645" y="5169"/>
                      </a:cubicBezTo>
                      <a:cubicBezTo>
                        <a:pt x="17093" y="5169"/>
                        <a:pt x="17459" y="4844"/>
                        <a:pt x="17459" y="4396"/>
                      </a:cubicBezTo>
                      <a:cubicBezTo>
                        <a:pt x="17459" y="3948"/>
                        <a:pt x="17093" y="3582"/>
                        <a:pt x="16645" y="3582"/>
                      </a:cubicBezTo>
                      <a:cubicBezTo>
                        <a:pt x="16347" y="3582"/>
                        <a:pt x="16104" y="3744"/>
                        <a:pt x="15974" y="3985"/>
                      </a:cubicBezTo>
                      <a:lnTo>
                        <a:pt x="15974" y="3985"/>
                      </a:lnTo>
                      <a:cubicBezTo>
                        <a:pt x="15844" y="3744"/>
                        <a:pt x="15600" y="3582"/>
                        <a:pt x="15302" y="3582"/>
                      </a:cubicBezTo>
                      <a:cubicBezTo>
                        <a:pt x="15004" y="3582"/>
                        <a:pt x="14761" y="3744"/>
                        <a:pt x="14631" y="3985"/>
                      </a:cubicBezTo>
                      <a:lnTo>
                        <a:pt x="14631" y="3985"/>
                      </a:lnTo>
                      <a:cubicBezTo>
                        <a:pt x="14501" y="3744"/>
                        <a:pt x="14257" y="3582"/>
                        <a:pt x="13959" y="3582"/>
                      </a:cubicBezTo>
                      <a:cubicBezTo>
                        <a:pt x="13661" y="3582"/>
                        <a:pt x="13418" y="3744"/>
                        <a:pt x="13288" y="3985"/>
                      </a:cubicBezTo>
                      <a:lnTo>
                        <a:pt x="13288" y="3985"/>
                      </a:lnTo>
                      <a:cubicBezTo>
                        <a:pt x="13158" y="3744"/>
                        <a:pt x="12914" y="3582"/>
                        <a:pt x="12616" y="3582"/>
                      </a:cubicBezTo>
                      <a:cubicBezTo>
                        <a:pt x="12326" y="3582"/>
                        <a:pt x="12069" y="3737"/>
                        <a:pt x="11925" y="3967"/>
                      </a:cubicBezTo>
                      <a:lnTo>
                        <a:pt x="11925" y="3967"/>
                      </a:lnTo>
                      <a:cubicBezTo>
                        <a:pt x="11784" y="3737"/>
                        <a:pt x="11537" y="3582"/>
                        <a:pt x="11273" y="3582"/>
                      </a:cubicBezTo>
                      <a:cubicBezTo>
                        <a:pt x="10983" y="3582"/>
                        <a:pt x="10726" y="3737"/>
                        <a:pt x="10582" y="3967"/>
                      </a:cubicBezTo>
                      <a:lnTo>
                        <a:pt x="10582" y="3967"/>
                      </a:lnTo>
                      <a:cubicBezTo>
                        <a:pt x="10441" y="3737"/>
                        <a:pt x="10194" y="3582"/>
                        <a:pt x="9930" y="3582"/>
                      </a:cubicBezTo>
                      <a:close/>
                      <a:moveTo>
                        <a:pt x="2279" y="6146"/>
                      </a:moveTo>
                      <a:lnTo>
                        <a:pt x="2320" y="6187"/>
                      </a:lnTo>
                      <a:lnTo>
                        <a:pt x="2279" y="6228"/>
                      </a:lnTo>
                      <a:lnTo>
                        <a:pt x="692" y="6228"/>
                      </a:lnTo>
                      <a:lnTo>
                        <a:pt x="651" y="6187"/>
                      </a:lnTo>
                      <a:lnTo>
                        <a:pt x="692" y="6146"/>
                      </a:lnTo>
                      <a:close/>
                      <a:moveTo>
                        <a:pt x="8180" y="6146"/>
                      </a:moveTo>
                      <a:lnTo>
                        <a:pt x="8221" y="6187"/>
                      </a:lnTo>
                      <a:lnTo>
                        <a:pt x="8180" y="6228"/>
                      </a:lnTo>
                      <a:lnTo>
                        <a:pt x="4029" y="6228"/>
                      </a:lnTo>
                      <a:lnTo>
                        <a:pt x="3988" y="6187"/>
                      </a:lnTo>
                      <a:lnTo>
                        <a:pt x="4029" y="6146"/>
                      </a:lnTo>
                      <a:close/>
                      <a:moveTo>
                        <a:pt x="692" y="5454"/>
                      </a:moveTo>
                      <a:cubicBezTo>
                        <a:pt x="326" y="5454"/>
                        <a:pt x="0" y="5780"/>
                        <a:pt x="0" y="6187"/>
                      </a:cubicBezTo>
                      <a:cubicBezTo>
                        <a:pt x="0" y="6594"/>
                        <a:pt x="326" y="6919"/>
                        <a:pt x="692" y="6919"/>
                      </a:cubicBezTo>
                      <a:lnTo>
                        <a:pt x="2279" y="6919"/>
                      </a:lnTo>
                      <a:cubicBezTo>
                        <a:pt x="2686" y="6919"/>
                        <a:pt x="3012" y="6594"/>
                        <a:pt x="3012" y="6187"/>
                      </a:cubicBezTo>
                      <a:cubicBezTo>
                        <a:pt x="3012" y="5780"/>
                        <a:pt x="2686" y="5454"/>
                        <a:pt x="2279" y="5454"/>
                      </a:cubicBezTo>
                      <a:close/>
                      <a:moveTo>
                        <a:pt x="4029" y="5454"/>
                      </a:moveTo>
                      <a:cubicBezTo>
                        <a:pt x="3622" y="5454"/>
                        <a:pt x="3297" y="5780"/>
                        <a:pt x="3297" y="6187"/>
                      </a:cubicBezTo>
                      <a:cubicBezTo>
                        <a:pt x="3297" y="6594"/>
                        <a:pt x="3622" y="6919"/>
                        <a:pt x="4029" y="6919"/>
                      </a:cubicBezTo>
                      <a:lnTo>
                        <a:pt x="8180" y="6919"/>
                      </a:lnTo>
                      <a:cubicBezTo>
                        <a:pt x="8547" y="6919"/>
                        <a:pt x="8872" y="6594"/>
                        <a:pt x="8872" y="6187"/>
                      </a:cubicBezTo>
                      <a:cubicBezTo>
                        <a:pt x="8872" y="5780"/>
                        <a:pt x="8547" y="5454"/>
                        <a:pt x="8180" y="5454"/>
                      </a:cubicBezTo>
                      <a:close/>
                      <a:moveTo>
                        <a:pt x="2279" y="7937"/>
                      </a:moveTo>
                      <a:lnTo>
                        <a:pt x="2320" y="7977"/>
                      </a:lnTo>
                      <a:lnTo>
                        <a:pt x="2279" y="8018"/>
                      </a:lnTo>
                      <a:lnTo>
                        <a:pt x="692" y="8018"/>
                      </a:lnTo>
                      <a:lnTo>
                        <a:pt x="651" y="7977"/>
                      </a:lnTo>
                      <a:lnTo>
                        <a:pt x="692" y="7937"/>
                      </a:lnTo>
                      <a:close/>
                      <a:moveTo>
                        <a:pt x="8180" y="7937"/>
                      </a:moveTo>
                      <a:lnTo>
                        <a:pt x="8221" y="7977"/>
                      </a:lnTo>
                      <a:lnTo>
                        <a:pt x="8180" y="8018"/>
                      </a:lnTo>
                      <a:lnTo>
                        <a:pt x="4029" y="8018"/>
                      </a:lnTo>
                      <a:lnTo>
                        <a:pt x="3988" y="7977"/>
                      </a:lnTo>
                      <a:lnTo>
                        <a:pt x="4029" y="7937"/>
                      </a:lnTo>
                      <a:close/>
                      <a:moveTo>
                        <a:pt x="692" y="7245"/>
                      </a:moveTo>
                      <a:cubicBezTo>
                        <a:pt x="326" y="7245"/>
                        <a:pt x="0" y="7571"/>
                        <a:pt x="0" y="7977"/>
                      </a:cubicBezTo>
                      <a:cubicBezTo>
                        <a:pt x="0" y="8384"/>
                        <a:pt x="326" y="8710"/>
                        <a:pt x="692" y="8710"/>
                      </a:cubicBezTo>
                      <a:lnTo>
                        <a:pt x="2279" y="8710"/>
                      </a:lnTo>
                      <a:cubicBezTo>
                        <a:pt x="2686" y="8710"/>
                        <a:pt x="3012" y="8384"/>
                        <a:pt x="3012" y="7977"/>
                      </a:cubicBezTo>
                      <a:cubicBezTo>
                        <a:pt x="3012" y="7571"/>
                        <a:pt x="2686" y="7245"/>
                        <a:pt x="2279" y="7245"/>
                      </a:cubicBezTo>
                      <a:close/>
                      <a:moveTo>
                        <a:pt x="4029" y="7245"/>
                      </a:moveTo>
                      <a:cubicBezTo>
                        <a:pt x="3622" y="7245"/>
                        <a:pt x="3297" y="7571"/>
                        <a:pt x="3297" y="7977"/>
                      </a:cubicBezTo>
                      <a:cubicBezTo>
                        <a:pt x="3297" y="8384"/>
                        <a:pt x="3622" y="8710"/>
                        <a:pt x="4029" y="8710"/>
                      </a:cubicBezTo>
                      <a:lnTo>
                        <a:pt x="8180" y="8710"/>
                      </a:lnTo>
                      <a:cubicBezTo>
                        <a:pt x="8547" y="8710"/>
                        <a:pt x="8872" y="8384"/>
                        <a:pt x="8872" y="7977"/>
                      </a:cubicBezTo>
                      <a:cubicBezTo>
                        <a:pt x="8872" y="7571"/>
                        <a:pt x="8547" y="7245"/>
                        <a:pt x="8180" y="7245"/>
                      </a:cubicBezTo>
                      <a:close/>
                      <a:moveTo>
                        <a:pt x="14529" y="9443"/>
                      </a:moveTo>
                      <a:cubicBezTo>
                        <a:pt x="14570" y="9443"/>
                        <a:pt x="14610" y="9483"/>
                        <a:pt x="14610" y="9565"/>
                      </a:cubicBezTo>
                      <a:cubicBezTo>
                        <a:pt x="14610" y="9605"/>
                        <a:pt x="14570" y="9646"/>
                        <a:pt x="14529" y="9646"/>
                      </a:cubicBezTo>
                      <a:lnTo>
                        <a:pt x="14407" y="9565"/>
                      </a:lnTo>
                      <a:lnTo>
                        <a:pt x="14529" y="9443"/>
                      </a:lnTo>
                      <a:close/>
                      <a:moveTo>
                        <a:pt x="15872" y="9443"/>
                      </a:moveTo>
                      <a:cubicBezTo>
                        <a:pt x="15913" y="9443"/>
                        <a:pt x="15994" y="9483"/>
                        <a:pt x="15994" y="9565"/>
                      </a:cubicBezTo>
                      <a:cubicBezTo>
                        <a:pt x="15994" y="9605"/>
                        <a:pt x="15913" y="9646"/>
                        <a:pt x="15872" y="9646"/>
                      </a:cubicBezTo>
                      <a:lnTo>
                        <a:pt x="15750" y="9565"/>
                      </a:lnTo>
                      <a:lnTo>
                        <a:pt x="15872" y="9443"/>
                      </a:lnTo>
                      <a:close/>
                      <a:moveTo>
                        <a:pt x="17215" y="9443"/>
                      </a:moveTo>
                      <a:cubicBezTo>
                        <a:pt x="17256" y="9443"/>
                        <a:pt x="17337" y="9483"/>
                        <a:pt x="17337" y="9565"/>
                      </a:cubicBezTo>
                      <a:cubicBezTo>
                        <a:pt x="17337" y="9605"/>
                        <a:pt x="17256" y="9646"/>
                        <a:pt x="17215" y="9646"/>
                      </a:cubicBezTo>
                      <a:lnTo>
                        <a:pt x="17093" y="9565"/>
                      </a:lnTo>
                      <a:lnTo>
                        <a:pt x="17215" y="9443"/>
                      </a:lnTo>
                      <a:close/>
                      <a:moveTo>
                        <a:pt x="18558" y="9443"/>
                      </a:moveTo>
                      <a:cubicBezTo>
                        <a:pt x="18639" y="9443"/>
                        <a:pt x="18680" y="9483"/>
                        <a:pt x="18680" y="9565"/>
                      </a:cubicBezTo>
                      <a:cubicBezTo>
                        <a:pt x="18680" y="9605"/>
                        <a:pt x="18639" y="9646"/>
                        <a:pt x="18558" y="9646"/>
                      </a:cubicBezTo>
                      <a:lnTo>
                        <a:pt x="18436" y="9565"/>
                      </a:lnTo>
                      <a:lnTo>
                        <a:pt x="18558" y="9443"/>
                      </a:lnTo>
                      <a:close/>
                      <a:moveTo>
                        <a:pt x="19901" y="9443"/>
                      </a:moveTo>
                      <a:lnTo>
                        <a:pt x="20023" y="9565"/>
                      </a:lnTo>
                      <a:lnTo>
                        <a:pt x="19901" y="9646"/>
                      </a:lnTo>
                      <a:cubicBezTo>
                        <a:pt x="19860" y="9646"/>
                        <a:pt x="19779" y="9605"/>
                        <a:pt x="19779" y="9565"/>
                      </a:cubicBezTo>
                      <a:cubicBezTo>
                        <a:pt x="19779" y="9483"/>
                        <a:pt x="19860" y="9443"/>
                        <a:pt x="19901" y="9443"/>
                      </a:cubicBezTo>
                      <a:close/>
                      <a:moveTo>
                        <a:pt x="21244" y="9443"/>
                      </a:moveTo>
                      <a:lnTo>
                        <a:pt x="21366" y="9565"/>
                      </a:lnTo>
                      <a:lnTo>
                        <a:pt x="21244" y="9646"/>
                      </a:lnTo>
                      <a:cubicBezTo>
                        <a:pt x="21203" y="9646"/>
                        <a:pt x="21163" y="9605"/>
                        <a:pt x="21163" y="9565"/>
                      </a:cubicBezTo>
                      <a:cubicBezTo>
                        <a:pt x="21163" y="9483"/>
                        <a:pt x="21203" y="9443"/>
                        <a:pt x="21244" y="9443"/>
                      </a:cubicBezTo>
                      <a:close/>
                      <a:moveTo>
                        <a:pt x="2279" y="9727"/>
                      </a:moveTo>
                      <a:lnTo>
                        <a:pt x="2320" y="9768"/>
                      </a:lnTo>
                      <a:lnTo>
                        <a:pt x="2279" y="9809"/>
                      </a:lnTo>
                      <a:lnTo>
                        <a:pt x="692" y="9809"/>
                      </a:lnTo>
                      <a:lnTo>
                        <a:pt x="651" y="9768"/>
                      </a:lnTo>
                      <a:lnTo>
                        <a:pt x="692" y="9727"/>
                      </a:lnTo>
                      <a:close/>
                      <a:moveTo>
                        <a:pt x="13105" y="9727"/>
                      </a:moveTo>
                      <a:lnTo>
                        <a:pt x="13145" y="9768"/>
                      </a:lnTo>
                      <a:lnTo>
                        <a:pt x="13105" y="9809"/>
                      </a:lnTo>
                      <a:lnTo>
                        <a:pt x="8994" y="9809"/>
                      </a:lnTo>
                      <a:lnTo>
                        <a:pt x="8913" y="9768"/>
                      </a:lnTo>
                      <a:lnTo>
                        <a:pt x="8994" y="9727"/>
                      </a:lnTo>
                      <a:close/>
                      <a:moveTo>
                        <a:pt x="692" y="9036"/>
                      </a:moveTo>
                      <a:cubicBezTo>
                        <a:pt x="326" y="9036"/>
                        <a:pt x="0" y="9361"/>
                        <a:pt x="0" y="9768"/>
                      </a:cubicBezTo>
                      <a:cubicBezTo>
                        <a:pt x="0" y="10175"/>
                        <a:pt x="326" y="10501"/>
                        <a:pt x="692" y="10501"/>
                      </a:cubicBezTo>
                      <a:lnTo>
                        <a:pt x="2279" y="10501"/>
                      </a:lnTo>
                      <a:cubicBezTo>
                        <a:pt x="2686" y="10501"/>
                        <a:pt x="3012" y="10175"/>
                        <a:pt x="3012" y="9768"/>
                      </a:cubicBezTo>
                      <a:cubicBezTo>
                        <a:pt x="3012" y="9361"/>
                        <a:pt x="2686" y="9036"/>
                        <a:pt x="2279" y="9036"/>
                      </a:cubicBezTo>
                      <a:close/>
                      <a:moveTo>
                        <a:pt x="14529" y="8751"/>
                      </a:moveTo>
                      <a:cubicBezTo>
                        <a:pt x="14141" y="8751"/>
                        <a:pt x="13814" y="9026"/>
                        <a:pt x="13734" y="9391"/>
                      </a:cubicBezTo>
                      <a:lnTo>
                        <a:pt x="13734" y="9391"/>
                      </a:lnTo>
                      <a:cubicBezTo>
                        <a:pt x="13606" y="9177"/>
                        <a:pt x="13373" y="9036"/>
                        <a:pt x="13105" y="9036"/>
                      </a:cubicBezTo>
                      <a:lnTo>
                        <a:pt x="8994" y="9036"/>
                      </a:lnTo>
                      <a:cubicBezTo>
                        <a:pt x="8587" y="9036"/>
                        <a:pt x="8262" y="9361"/>
                        <a:pt x="8262" y="9768"/>
                      </a:cubicBezTo>
                      <a:cubicBezTo>
                        <a:pt x="8262" y="10175"/>
                        <a:pt x="8587" y="10501"/>
                        <a:pt x="8994" y="10501"/>
                      </a:cubicBezTo>
                      <a:lnTo>
                        <a:pt x="13105" y="10501"/>
                      </a:lnTo>
                      <a:cubicBezTo>
                        <a:pt x="13455" y="10501"/>
                        <a:pt x="13745" y="10260"/>
                        <a:pt x="13819" y="9933"/>
                      </a:cubicBezTo>
                      <a:lnTo>
                        <a:pt x="13819" y="9933"/>
                      </a:lnTo>
                      <a:cubicBezTo>
                        <a:pt x="13958" y="10169"/>
                        <a:pt x="14225" y="10338"/>
                        <a:pt x="14529" y="10338"/>
                      </a:cubicBezTo>
                      <a:cubicBezTo>
                        <a:pt x="14793" y="10338"/>
                        <a:pt x="15040" y="10184"/>
                        <a:pt x="15181" y="9964"/>
                      </a:cubicBezTo>
                      <a:lnTo>
                        <a:pt x="15181" y="9964"/>
                      </a:lnTo>
                      <a:cubicBezTo>
                        <a:pt x="15325" y="10184"/>
                        <a:pt x="15581" y="10338"/>
                        <a:pt x="15872" y="10338"/>
                      </a:cubicBezTo>
                      <a:cubicBezTo>
                        <a:pt x="16170" y="10338"/>
                        <a:pt x="16414" y="10176"/>
                        <a:pt x="16543" y="9947"/>
                      </a:cubicBezTo>
                      <a:lnTo>
                        <a:pt x="16543" y="9947"/>
                      </a:lnTo>
                      <a:cubicBezTo>
                        <a:pt x="16673" y="10176"/>
                        <a:pt x="16917" y="10338"/>
                        <a:pt x="17215" y="10338"/>
                      </a:cubicBezTo>
                      <a:cubicBezTo>
                        <a:pt x="17513" y="10338"/>
                        <a:pt x="17757" y="10176"/>
                        <a:pt x="17886" y="9947"/>
                      </a:cubicBezTo>
                      <a:lnTo>
                        <a:pt x="17886" y="9947"/>
                      </a:lnTo>
                      <a:cubicBezTo>
                        <a:pt x="18016" y="10176"/>
                        <a:pt x="18260" y="10338"/>
                        <a:pt x="18558" y="10338"/>
                      </a:cubicBezTo>
                      <a:cubicBezTo>
                        <a:pt x="18856" y="10338"/>
                        <a:pt x="19100" y="10176"/>
                        <a:pt x="19229" y="9947"/>
                      </a:cubicBezTo>
                      <a:lnTo>
                        <a:pt x="19229" y="9947"/>
                      </a:lnTo>
                      <a:cubicBezTo>
                        <a:pt x="19359" y="10176"/>
                        <a:pt x="19603" y="10338"/>
                        <a:pt x="19901" y="10338"/>
                      </a:cubicBezTo>
                      <a:cubicBezTo>
                        <a:pt x="20192" y="10338"/>
                        <a:pt x="20448" y="10184"/>
                        <a:pt x="20592" y="9964"/>
                      </a:cubicBezTo>
                      <a:lnTo>
                        <a:pt x="20592" y="9964"/>
                      </a:lnTo>
                      <a:cubicBezTo>
                        <a:pt x="20733" y="10184"/>
                        <a:pt x="20980" y="10338"/>
                        <a:pt x="21244" y="10338"/>
                      </a:cubicBezTo>
                      <a:cubicBezTo>
                        <a:pt x="21692" y="10338"/>
                        <a:pt x="22058" y="9972"/>
                        <a:pt x="22058" y="9565"/>
                      </a:cubicBezTo>
                      <a:cubicBezTo>
                        <a:pt x="22058" y="9117"/>
                        <a:pt x="21692" y="8751"/>
                        <a:pt x="21244" y="8751"/>
                      </a:cubicBezTo>
                      <a:cubicBezTo>
                        <a:pt x="20980" y="8751"/>
                        <a:pt x="20733" y="8905"/>
                        <a:pt x="20592" y="9136"/>
                      </a:cubicBezTo>
                      <a:lnTo>
                        <a:pt x="20592" y="9136"/>
                      </a:lnTo>
                      <a:cubicBezTo>
                        <a:pt x="20448" y="8905"/>
                        <a:pt x="20192" y="8751"/>
                        <a:pt x="19901" y="8751"/>
                      </a:cubicBezTo>
                      <a:cubicBezTo>
                        <a:pt x="19603" y="8751"/>
                        <a:pt x="19359" y="8913"/>
                        <a:pt x="19229" y="9153"/>
                      </a:cubicBezTo>
                      <a:lnTo>
                        <a:pt x="19229" y="9153"/>
                      </a:lnTo>
                      <a:cubicBezTo>
                        <a:pt x="19100" y="8913"/>
                        <a:pt x="18856" y="8751"/>
                        <a:pt x="18558" y="8751"/>
                      </a:cubicBezTo>
                      <a:cubicBezTo>
                        <a:pt x="18260" y="8751"/>
                        <a:pt x="18016" y="8913"/>
                        <a:pt x="17886" y="9153"/>
                      </a:cubicBezTo>
                      <a:lnTo>
                        <a:pt x="17886" y="9153"/>
                      </a:lnTo>
                      <a:cubicBezTo>
                        <a:pt x="17757" y="8913"/>
                        <a:pt x="17513" y="8751"/>
                        <a:pt x="17215" y="8751"/>
                      </a:cubicBezTo>
                      <a:cubicBezTo>
                        <a:pt x="16917" y="8751"/>
                        <a:pt x="16673" y="8913"/>
                        <a:pt x="16543" y="9153"/>
                      </a:cubicBezTo>
                      <a:lnTo>
                        <a:pt x="16543" y="9153"/>
                      </a:lnTo>
                      <a:cubicBezTo>
                        <a:pt x="16414" y="8913"/>
                        <a:pt x="16170" y="8751"/>
                        <a:pt x="15872" y="8751"/>
                      </a:cubicBezTo>
                      <a:cubicBezTo>
                        <a:pt x="15581" y="8751"/>
                        <a:pt x="15325" y="8905"/>
                        <a:pt x="15181" y="9136"/>
                      </a:cubicBezTo>
                      <a:lnTo>
                        <a:pt x="15181" y="9136"/>
                      </a:lnTo>
                      <a:cubicBezTo>
                        <a:pt x="15040" y="8905"/>
                        <a:pt x="14793" y="8751"/>
                        <a:pt x="14529" y="8751"/>
                      </a:cubicBezTo>
                      <a:close/>
                      <a:moveTo>
                        <a:pt x="2279" y="11518"/>
                      </a:moveTo>
                      <a:lnTo>
                        <a:pt x="2320" y="11559"/>
                      </a:lnTo>
                      <a:lnTo>
                        <a:pt x="2279" y="11640"/>
                      </a:lnTo>
                      <a:lnTo>
                        <a:pt x="692" y="11640"/>
                      </a:lnTo>
                      <a:lnTo>
                        <a:pt x="651" y="11559"/>
                      </a:lnTo>
                      <a:lnTo>
                        <a:pt x="692" y="11518"/>
                      </a:lnTo>
                      <a:close/>
                      <a:moveTo>
                        <a:pt x="13105" y="11518"/>
                      </a:moveTo>
                      <a:lnTo>
                        <a:pt x="13145" y="11559"/>
                      </a:lnTo>
                      <a:lnTo>
                        <a:pt x="13105" y="11640"/>
                      </a:lnTo>
                      <a:lnTo>
                        <a:pt x="8994" y="11640"/>
                      </a:lnTo>
                      <a:lnTo>
                        <a:pt x="8913" y="11559"/>
                      </a:lnTo>
                      <a:lnTo>
                        <a:pt x="8994" y="11518"/>
                      </a:lnTo>
                      <a:close/>
                      <a:moveTo>
                        <a:pt x="692" y="10867"/>
                      </a:moveTo>
                      <a:cubicBezTo>
                        <a:pt x="326" y="10867"/>
                        <a:pt x="0" y="11193"/>
                        <a:pt x="0" y="11559"/>
                      </a:cubicBezTo>
                      <a:cubicBezTo>
                        <a:pt x="0" y="11966"/>
                        <a:pt x="326" y="12291"/>
                        <a:pt x="692" y="12291"/>
                      </a:cubicBezTo>
                      <a:lnTo>
                        <a:pt x="2279" y="12291"/>
                      </a:lnTo>
                      <a:cubicBezTo>
                        <a:pt x="2686" y="12291"/>
                        <a:pt x="3012" y="11966"/>
                        <a:pt x="3012" y="11559"/>
                      </a:cubicBezTo>
                      <a:cubicBezTo>
                        <a:pt x="3012" y="11193"/>
                        <a:pt x="2686" y="10867"/>
                        <a:pt x="2279" y="10867"/>
                      </a:cubicBezTo>
                      <a:close/>
                      <a:moveTo>
                        <a:pt x="8994" y="10867"/>
                      </a:moveTo>
                      <a:cubicBezTo>
                        <a:pt x="8587" y="10867"/>
                        <a:pt x="8262" y="11193"/>
                        <a:pt x="8262" y="11559"/>
                      </a:cubicBezTo>
                      <a:cubicBezTo>
                        <a:pt x="8262" y="11966"/>
                        <a:pt x="8587" y="12291"/>
                        <a:pt x="8994" y="12291"/>
                      </a:cubicBezTo>
                      <a:lnTo>
                        <a:pt x="13105" y="12291"/>
                      </a:lnTo>
                      <a:cubicBezTo>
                        <a:pt x="13512" y="12291"/>
                        <a:pt x="13837" y="11966"/>
                        <a:pt x="13837" y="11559"/>
                      </a:cubicBezTo>
                      <a:cubicBezTo>
                        <a:pt x="13837" y="11193"/>
                        <a:pt x="13512" y="10867"/>
                        <a:pt x="13105" y="10867"/>
                      </a:cubicBezTo>
                      <a:close/>
                      <a:moveTo>
                        <a:pt x="14529" y="13146"/>
                      </a:moveTo>
                      <a:cubicBezTo>
                        <a:pt x="14570" y="13146"/>
                        <a:pt x="14610" y="13187"/>
                        <a:pt x="14610" y="13268"/>
                      </a:cubicBezTo>
                      <a:cubicBezTo>
                        <a:pt x="14610" y="13309"/>
                        <a:pt x="14570" y="13350"/>
                        <a:pt x="14529" y="13350"/>
                      </a:cubicBezTo>
                      <a:lnTo>
                        <a:pt x="14407" y="13268"/>
                      </a:lnTo>
                      <a:lnTo>
                        <a:pt x="14529" y="13146"/>
                      </a:lnTo>
                      <a:close/>
                      <a:moveTo>
                        <a:pt x="15872" y="13146"/>
                      </a:moveTo>
                      <a:cubicBezTo>
                        <a:pt x="15913" y="13146"/>
                        <a:pt x="15994" y="13187"/>
                        <a:pt x="15994" y="13268"/>
                      </a:cubicBezTo>
                      <a:cubicBezTo>
                        <a:pt x="15994" y="13309"/>
                        <a:pt x="15913" y="13350"/>
                        <a:pt x="15872" y="13350"/>
                      </a:cubicBezTo>
                      <a:lnTo>
                        <a:pt x="15750" y="13268"/>
                      </a:lnTo>
                      <a:lnTo>
                        <a:pt x="15872" y="13146"/>
                      </a:lnTo>
                      <a:close/>
                      <a:moveTo>
                        <a:pt x="17215" y="13146"/>
                      </a:moveTo>
                      <a:cubicBezTo>
                        <a:pt x="17256" y="13146"/>
                        <a:pt x="17337" y="13187"/>
                        <a:pt x="17337" y="13268"/>
                      </a:cubicBezTo>
                      <a:cubicBezTo>
                        <a:pt x="17337" y="13309"/>
                        <a:pt x="17256" y="13350"/>
                        <a:pt x="17215" y="13350"/>
                      </a:cubicBezTo>
                      <a:lnTo>
                        <a:pt x="17093" y="13268"/>
                      </a:lnTo>
                      <a:lnTo>
                        <a:pt x="17215" y="13146"/>
                      </a:lnTo>
                      <a:close/>
                      <a:moveTo>
                        <a:pt x="18558" y="13146"/>
                      </a:moveTo>
                      <a:cubicBezTo>
                        <a:pt x="18639" y="13146"/>
                        <a:pt x="18680" y="13187"/>
                        <a:pt x="18680" y="13268"/>
                      </a:cubicBezTo>
                      <a:cubicBezTo>
                        <a:pt x="18680" y="13309"/>
                        <a:pt x="18639" y="13350"/>
                        <a:pt x="18558" y="13350"/>
                      </a:cubicBezTo>
                      <a:lnTo>
                        <a:pt x="18436" y="13268"/>
                      </a:lnTo>
                      <a:lnTo>
                        <a:pt x="18558" y="13146"/>
                      </a:lnTo>
                      <a:close/>
                      <a:moveTo>
                        <a:pt x="19901" y="13146"/>
                      </a:moveTo>
                      <a:lnTo>
                        <a:pt x="20023" y="13268"/>
                      </a:lnTo>
                      <a:lnTo>
                        <a:pt x="19901" y="13350"/>
                      </a:lnTo>
                      <a:cubicBezTo>
                        <a:pt x="19860" y="13350"/>
                        <a:pt x="19779" y="13309"/>
                        <a:pt x="19779" y="13268"/>
                      </a:cubicBezTo>
                      <a:cubicBezTo>
                        <a:pt x="19779" y="13187"/>
                        <a:pt x="19860" y="13146"/>
                        <a:pt x="19901" y="13146"/>
                      </a:cubicBezTo>
                      <a:close/>
                      <a:moveTo>
                        <a:pt x="21244" y="13146"/>
                      </a:moveTo>
                      <a:lnTo>
                        <a:pt x="21366" y="13268"/>
                      </a:lnTo>
                      <a:lnTo>
                        <a:pt x="21244" y="13350"/>
                      </a:lnTo>
                      <a:cubicBezTo>
                        <a:pt x="21203" y="13350"/>
                        <a:pt x="21163" y="13309"/>
                        <a:pt x="21163" y="13268"/>
                      </a:cubicBezTo>
                      <a:cubicBezTo>
                        <a:pt x="21163" y="13187"/>
                        <a:pt x="21203" y="13146"/>
                        <a:pt x="21244" y="13146"/>
                      </a:cubicBezTo>
                      <a:close/>
                      <a:moveTo>
                        <a:pt x="2279" y="13309"/>
                      </a:moveTo>
                      <a:lnTo>
                        <a:pt x="2320" y="13390"/>
                      </a:lnTo>
                      <a:lnTo>
                        <a:pt x="2279" y="13431"/>
                      </a:lnTo>
                      <a:lnTo>
                        <a:pt x="692" y="13431"/>
                      </a:lnTo>
                      <a:lnTo>
                        <a:pt x="651" y="13390"/>
                      </a:lnTo>
                      <a:lnTo>
                        <a:pt x="692" y="13309"/>
                      </a:lnTo>
                      <a:close/>
                      <a:moveTo>
                        <a:pt x="13105" y="13309"/>
                      </a:moveTo>
                      <a:lnTo>
                        <a:pt x="13145" y="13390"/>
                      </a:lnTo>
                      <a:lnTo>
                        <a:pt x="13105" y="13431"/>
                      </a:lnTo>
                      <a:lnTo>
                        <a:pt x="8994" y="13431"/>
                      </a:lnTo>
                      <a:lnTo>
                        <a:pt x="8913" y="13390"/>
                      </a:lnTo>
                      <a:lnTo>
                        <a:pt x="8994" y="13309"/>
                      </a:lnTo>
                      <a:close/>
                      <a:moveTo>
                        <a:pt x="692" y="12658"/>
                      </a:moveTo>
                      <a:cubicBezTo>
                        <a:pt x="326" y="12658"/>
                        <a:pt x="0" y="12983"/>
                        <a:pt x="0" y="13390"/>
                      </a:cubicBezTo>
                      <a:cubicBezTo>
                        <a:pt x="0" y="13756"/>
                        <a:pt x="326" y="14082"/>
                        <a:pt x="692" y="14082"/>
                      </a:cubicBezTo>
                      <a:lnTo>
                        <a:pt x="2279" y="14082"/>
                      </a:lnTo>
                      <a:cubicBezTo>
                        <a:pt x="2686" y="14082"/>
                        <a:pt x="3012" y="13756"/>
                        <a:pt x="3012" y="13390"/>
                      </a:cubicBezTo>
                      <a:cubicBezTo>
                        <a:pt x="3012" y="12983"/>
                        <a:pt x="2686" y="12658"/>
                        <a:pt x="2279" y="12658"/>
                      </a:cubicBezTo>
                      <a:close/>
                      <a:moveTo>
                        <a:pt x="14529" y="12454"/>
                      </a:moveTo>
                      <a:cubicBezTo>
                        <a:pt x="14161" y="12454"/>
                        <a:pt x="13848" y="12702"/>
                        <a:pt x="13748" y="13038"/>
                      </a:cubicBezTo>
                      <a:lnTo>
                        <a:pt x="13748" y="13038"/>
                      </a:lnTo>
                      <a:cubicBezTo>
                        <a:pt x="13624" y="12811"/>
                        <a:pt x="13384" y="12658"/>
                        <a:pt x="13105" y="12658"/>
                      </a:cubicBezTo>
                      <a:lnTo>
                        <a:pt x="8994" y="12658"/>
                      </a:lnTo>
                      <a:cubicBezTo>
                        <a:pt x="8587" y="12658"/>
                        <a:pt x="8262" y="12983"/>
                        <a:pt x="8262" y="13390"/>
                      </a:cubicBezTo>
                      <a:cubicBezTo>
                        <a:pt x="8262" y="13756"/>
                        <a:pt x="8587" y="14082"/>
                        <a:pt x="8994" y="14082"/>
                      </a:cubicBezTo>
                      <a:lnTo>
                        <a:pt x="13105" y="14082"/>
                      </a:lnTo>
                      <a:cubicBezTo>
                        <a:pt x="13430" y="14082"/>
                        <a:pt x="13704" y="13874"/>
                        <a:pt x="13800" y="13603"/>
                      </a:cubicBezTo>
                      <a:lnTo>
                        <a:pt x="13800" y="13603"/>
                      </a:lnTo>
                      <a:cubicBezTo>
                        <a:pt x="13934" y="13856"/>
                        <a:pt x="14211" y="14041"/>
                        <a:pt x="14529" y="14041"/>
                      </a:cubicBezTo>
                      <a:cubicBezTo>
                        <a:pt x="14793" y="14041"/>
                        <a:pt x="15040" y="13887"/>
                        <a:pt x="15181" y="13667"/>
                      </a:cubicBezTo>
                      <a:lnTo>
                        <a:pt x="15181" y="13667"/>
                      </a:lnTo>
                      <a:cubicBezTo>
                        <a:pt x="15325" y="13887"/>
                        <a:pt x="15581" y="14041"/>
                        <a:pt x="15872" y="14041"/>
                      </a:cubicBezTo>
                      <a:cubicBezTo>
                        <a:pt x="16170" y="14041"/>
                        <a:pt x="16414" y="13879"/>
                        <a:pt x="16543" y="13651"/>
                      </a:cubicBezTo>
                      <a:lnTo>
                        <a:pt x="16543" y="13651"/>
                      </a:lnTo>
                      <a:cubicBezTo>
                        <a:pt x="16673" y="13879"/>
                        <a:pt x="16917" y="14041"/>
                        <a:pt x="17215" y="14041"/>
                      </a:cubicBezTo>
                      <a:cubicBezTo>
                        <a:pt x="17513" y="14041"/>
                        <a:pt x="17757" y="13879"/>
                        <a:pt x="17886" y="13651"/>
                      </a:cubicBezTo>
                      <a:lnTo>
                        <a:pt x="17886" y="13651"/>
                      </a:lnTo>
                      <a:cubicBezTo>
                        <a:pt x="18016" y="13879"/>
                        <a:pt x="18260" y="14041"/>
                        <a:pt x="18558" y="14041"/>
                      </a:cubicBezTo>
                      <a:cubicBezTo>
                        <a:pt x="18856" y="14041"/>
                        <a:pt x="19100" y="13879"/>
                        <a:pt x="19229" y="13651"/>
                      </a:cubicBezTo>
                      <a:lnTo>
                        <a:pt x="19229" y="13651"/>
                      </a:lnTo>
                      <a:cubicBezTo>
                        <a:pt x="19359" y="13879"/>
                        <a:pt x="19603" y="14041"/>
                        <a:pt x="19901" y="14041"/>
                      </a:cubicBezTo>
                      <a:cubicBezTo>
                        <a:pt x="20192" y="14041"/>
                        <a:pt x="20448" y="13887"/>
                        <a:pt x="20592" y="13667"/>
                      </a:cubicBezTo>
                      <a:lnTo>
                        <a:pt x="20592" y="13667"/>
                      </a:lnTo>
                      <a:cubicBezTo>
                        <a:pt x="20733" y="13887"/>
                        <a:pt x="20980" y="14041"/>
                        <a:pt x="21244" y="14041"/>
                      </a:cubicBezTo>
                      <a:cubicBezTo>
                        <a:pt x="21692" y="14041"/>
                        <a:pt x="22058" y="13675"/>
                        <a:pt x="22058" y="13268"/>
                      </a:cubicBezTo>
                      <a:cubicBezTo>
                        <a:pt x="22058" y="12820"/>
                        <a:pt x="21692" y="12454"/>
                        <a:pt x="21244" y="12454"/>
                      </a:cubicBezTo>
                      <a:cubicBezTo>
                        <a:pt x="20980" y="12454"/>
                        <a:pt x="20733" y="12609"/>
                        <a:pt x="20592" y="12839"/>
                      </a:cubicBezTo>
                      <a:lnTo>
                        <a:pt x="20592" y="12839"/>
                      </a:lnTo>
                      <a:cubicBezTo>
                        <a:pt x="20448" y="12609"/>
                        <a:pt x="20192" y="12454"/>
                        <a:pt x="19901" y="12454"/>
                      </a:cubicBezTo>
                      <a:cubicBezTo>
                        <a:pt x="19603" y="12454"/>
                        <a:pt x="19359" y="12616"/>
                        <a:pt x="19229" y="12857"/>
                      </a:cubicBezTo>
                      <a:lnTo>
                        <a:pt x="19229" y="12857"/>
                      </a:lnTo>
                      <a:cubicBezTo>
                        <a:pt x="19100" y="12616"/>
                        <a:pt x="18856" y="12454"/>
                        <a:pt x="18558" y="12454"/>
                      </a:cubicBezTo>
                      <a:cubicBezTo>
                        <a:pt x="18260" y="12454"/>
                        <a:pt x="18016" y="12616"/>
                        <a:pt x="17886" y="12857"/>
                      </a:cubicBezTo>
                      <a:lnTo>
                        <a:pt x="17886" y="12857"/>
                      </a:lnTo>
                      <a:cubicBezTo>
                        <a:pt x="17757" y="12616"/>
                        <a:pt x="17513" y="12454"/>
                        <a:pt x="17215" y="12454"/>
                      </a:cubicBezTo>
                      <a:cubicBezTo>
                        <a:pt x="16917" y="12454"/>
                        <a:pt x="16673" y="12616"/>
                        <a:pt x="16543" y="12857"/>
                      </a:cubicBezTo>
                      <a:lnTo>
                        <a:pt x="16543" y="12857"/>
                      </a:lnTo>
                      <a:cubicBezTo>
                        <a:pt x="16414" y="12616"/>
                        <a:pt x="16170" y="12454"/>
                        <a:pt x="15872" y="12454"/>
                      </a:cubicBezTo>
                      <a:cubicBezTo>
                        <a:pt x="15581" y="12454"/>
                        <a:pt x="15325" y="12609"/>
                        <a:pt x="15181" y="12839"/>
                      </a:cubicBezTo>
                      <a:lnTo>
                        <a:pt x="15181" y="12839"/>
                      </a:lnTo>
                      <a:cubicBezTo>
                        <a:pt x="15040" y="12609"/>
                        <a:pt x="14793" y="12454"/>
                        <a:pt x="14529" y="124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3" name="Google Shape;1839;p35">
                  <a:extLst>
                    <a:ext uri="{FF2B5EF4-FFF2-40B4-BE49-F238E27FC236}">
                      <a16:creationId xmlns:a16="http://schemas.microsoft.com/office/drawing/2014/main" id="{852C0E5E-AD9C-A2AD-88E4-2D96A0ED15B5}"/>
                    </a:ext>
                  </a:extLst>
                </p:cNvPr>
                <p:cNvSpPr/>
                <p:nvPr/>
              </p:nvSpPr>
              <p:spPr>
                <a:xfrm>
                  <a:off x="3304325" y="2953625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6" y="82"/>
                      </a:moveTo>
                      <a:cubicBezTo>
                        <a:pt x="163" y="82"/>
                        <a:pt x="0" y="245"/>
                        <a:pt x="0" y="489"/>
                      </a:cubicBezTo>
                      <a:cubicBezTo>
                        <a:pt x="0" y="693"/>
                        <a:pt x="163" y="856"/>
                        <a:pt x="366" y="856"/>
                      </a:cubicBezTo>
                      <a:lnTo>
                        <a:pt x="1954" y="856"/>
                      </a:lnTo>
                      <a:cubicBezTo>
                        <a:pt x="2157" y="856"/>
                        <a:pt x="2360" y="693"/>
                        <a:pt x="2360" y="489"/>
                      </a:cubicBezTo>
                      <a:cubicBezTo>
                        <a:pt x="2360" y="245"/>
                        <a:pt x="2157" y="82"/>
                        <a:pt x="1954" y="82"/>
                      </a:cubicBezTo>
                      <a:close/>
                      <a:moveTo>
                        <a:pt x="3703" y="82"/>
                      </a:moveTo>
                      <a:cubicBezTo>
                        <a:pt x="3500" y="82"/>
                        <a:pt x="3337" y="245"/>
                        <a:pt x="3337" y="489"/>
                      </a:cubicBezTo>
                      <a:cubicBezTo>
                        <a:pt x="3337" y="693"/>
                        <a:pt x="3500" y="856"/>
                        <a:pt x="3703" y="856"/>
                      </a:cubicBezTo>
                      <a:lnTo>
                        <a:pt x="7855" y="856"/>
                      </a:lnTo>
                      <a:cubicBezTo>
                        <a:pt x="8058" y="856"/>
                        <a:pt x="8221" y="693"/>
                        <a:pt x="8221" y="489"/>
                      </a:cubicBezTo>
                      <a:cubicBezTo>
                        <a:pt x="8221" y="245"/>
                        <a:pt x="8058" y="82"/>
                        <a:pt x="7855" y="82"/>
                      </a:cubicBezTo>
                      <a:close/>
                      <a:moveTo>
                        <a:pt x="9605" y="1"/>
                      </a:moveTo>
                      <a:cubicBezTo>
                        <a:pt x="9360" y="1"/>
                        <a:pt x="9157" y="204"/>
                        <a:pt x="9157" y="489"/>
                      </a:cubicBezTo>
                      <a:cubicBezTo>
                        <a:pt x="9157" y="733"/>
                        <a:pt x="9360" y="937"/>
                        <a:pt x="9605" y="937"/>
                      </a:cubicBezTo>
                      <a:cubicBezTo>
                        <a:pt x="9849" y="937"/>
                        <a:pt x="10052" y="733"/>
                        <a:pt x="10052" y="489"/>
                      </a:cubicBezTo>
                      <a:cubicBezTo>
                        <a:pt x="10052" y="204"/>
                        <a:pt x="9849" y="1"/>
                        <a:pt x="9605" y="1"/>
                      </a:cubicBezTo>
                      <a:close/>
                      <a:moveTo>
                        <a:pt x="10948" y="1"/>
                      </a:moveTo>
                      <a:cubicBezTo>
                        <a:pt x="10703" y="1"/>
                        <a:pt x="10500" y="204"/>
                        <a:pt x="10500" y="489"/>
                      </a:cubicBezTo>
                      <a:cubicBezTo>
                        <a:pt x="10500" y="733"/>
                        <a:pt x="10703" y="937"/>
                        <a:pt x="10948" y="937"/>
                      </a:cubicBezTo>
                      <a:cubicBezTo>
                        <a:pt x="11192" y="937"/>
                        <a:pt x="11395" y="733"/>
                        <a:pt x="11395" y="489"/>
                      </a:cubicBezTo>
                      <a:cubicBezTo>
                        <a:pt x="11395" y="204"/>
                        <a:pt x="11192" y="1"/>
                        <a:pt x="10948" y="1"/>
                      </a:cubicBezTo>
                      <a:close/>
                      <a:moveTo>
                        <a:pt x="12291" y="1"/>
                      </a:moveTo>
                      <a:cubicBezTo>
                        <a:pt x="12046" y="1"/>
                        <a:pt x="11843" y="204"/>
                        <a:pt x="11843" y="489"/>
                      </a:cubicBezTo>
                      <a:cubicBezTo>
                        <a:pt x="11843" y="733"/>
                        <a:pt x="12046" y="937"/>
                        <a:pt x="12291" y="937"/>
                      </a:cubicBezTo>
                      <a:cubicBezTo>
                        <a:pt x="12535" y="937"/>
                        <a:pt x="12738" y="733"/>
                        <a:pt x="12738" y="489"/>
                      </a:cubicBezTo>
                      <a:cubicBezTo>
                        <a:pt x="12738" y="204"/>
                        <a:pt x="12535" y="1"/>
                        <a:pt x="12291" y="1"/>
                      </a:cubicBezTo>
                      <a:close/>
                      <a:moveTo>
                        <a:pt x="13634" y="1"/>
                      </a:moveTo>
                      <a:cubicBezTo>
                        <a:pt x="13389" y="1"/>
                        <a:pt x="13186" y="204"/>
                        <a:pt x="13186" y="489"/>
                      </a:cubicBezTo>
                      <a:cubicBezTo>
                        <a:pt x="13186" y="733"/>
                        <a:pt x="13389" y="937"/>
                        <a:pt x="13634" y="937"/>
                      </a:cubicBezTo>
                      <a:cubicBezTo>
                        <a:pt x="13878" y="937"/>
                        <a:pt x="14081" y="733"/>
                        <a:pt x="14081" y="489"/>
                      </a:cubicBezTo>
                      <a:cubicBezTo>
                        <a:pt x="14081" y="204"/>
                        <a:pt x="13878" y="1"/>
                        <a:pt x="13634" y="1"/>
                      </a:cubicBezTo>
                      <a:close/>
                      <a:moveTo>
                        <a:pt x="14977" y="1"/>
                      </a:moveTo>
                      <a:cubicBezTo>
                        <a:pt x="14732" y="1"/>
                        <a:pt x="14529" y="204"/>
                        <a:pt x="14529" y="489"/>
                      </a:cubicBezTo>
                      <a:cubicBezTo>
                        <a:pt x="14529" y="733"/>
                        <a:pt x="14732" y="937"/>
                        <a:pt x="14977" y="937"/>
                      </a:cubicBezTo>
                      <a:cubicBezTo>
                        <a:pt x="15221" y="937"/>
                        <a:pt x="15424" y="733"/>
                        <a:pt x="15424" y="489"/>
                      </a:cubicBezTo>
                      <a:cubicBezTo>
                        <a:pt x="15424" y="204"/>
                        <a:pt x="15221" y="1"/>
                        <a:pt x="14977" y="1"/>
                      </a:cubicBezTo>
                      <a:close/>
                      <a:moveTo>
                        <a:pt x="16320" y="1"/>
                      </a:moveTo>
                      <a:cubicBezTo>
                        <a:pt x="16075" y="1"/>
                        <a:pt x="15872" y="204"/>
                        <a:pt x="15872" y="489"/>
                      </a:cubicBezTo>
                      <a:cubicBezTo>
                        <a:pt x="15872" y="733"/>
                        <a:pt x="16075" y="937"/>
                        <a:pt x="16320" y="937"/>
                      </a:cubicBezTo>
                      <a:cubicBezTo>
                        <a:pt x="16564" y="937"/>
                        <a:pt x="16767" y="733"/>
                        <a:pt x="16767" y="489"/>
                      </a:cubicBezTo>
                      <a:cubicBezTo>
                        <a:pt x="16767" y="204"/>
                        <a:pt x="16564" y="1"/>
                        <a:pt x="16320" y="1"/>
                      </a:cubicBezTo>
                      <a:close/>
                      <a:moveTo>
                        <a:pt x="366" y="1873"/>
                      </a:moveTo>
                      <a:cubicBezTo>
                        <a:pt x="163" y="1873"/>
                        <a:pt x="0" y="2036"/>
                        <a:pt x="0" y="2280"/>
                      </a:cubicBezTo>
                      <a:cubicBezTo>
                        <a:pt x="0" y="2483"/>
                        <a:pt x="163" y="2646"/>
                        <a:pt x="366" y="2646"/>
                      </a:cubicBezTo>
                      <a:lnTo>
                        <a:pt x="1954" y="2646"/>
                      </a:lnTo>
                      <a:cubicBezTo>
                        <a:pt x="2157" y="2646"/>
                        <a:pt x="2360" y="2483"/>
                        <a:pt x="2360" y="2280"/>
                      </a:cubicBezTo>
                      <a:cubicBezTo>
                        <a:pt x="2360" y="2036"/>
                        <a:pt x="2157" y="1873"/>
                        <a:pt x="1954" y="1873"/>
                      </a:cubicBezTo>
                      <a:close/>
                      <a:moveTo>
                        <a:pt x="3703" y="1873"/>
                      </a:moveTo>
                      <a:cubicBezTo>
                        <a:pt x="3500" y="1873"/>
                        <a:pt x="3337" y="2036"/>
                        <a:pt x="3337" y="2280"/>
                      </a:cubicBezTo>
                      <a:cubicBezTo>
                        <a:pt x="3337" y="2483"/>
                        <a:pt x="3500" y="2646"/>
                        <a:pt x="3703" y="2646"/>
                      </a:cubicBezTo>
                      <a:lnTo>
                        <a:pt x="7855" y="2646"/>
                      </a:lnTo>
                      <a:cubicBezTo>
                        <a:pt x="8058" y="2646"/>
                        <a:pt x="8221" y="2483"/>
                        <a:pt x="8221" y="2280"/>
                      </a:cubicBezTo>
                      <a:cubicBezTo>
                        <a:pt x="8221" y="2036"/>
                        <a:pt x="8058" y="1873"/>
                        <a:pt x="7855" y="1873"/>
                      </a:cubicBezTo>
                      <a:close/>
                      <a:moveTo>
                        <a:pt x="366" y="3664"/>
                      </a:moveTo>
                      <a:cubicBezTo>
                        <a:pt x="163" y="3664"/>
                        <a:pt x="0" y="3867"/>
                        <a:pt x="0" y="4071"/>
                      </a:cubicBezTo>
                      <a:cubicBezTo>
                        <a:pt x="0" y="4274"/>
                        <a:pt x="163" y="4437"/>
                        <a:pt x="366" y="4437"/>
                      </a:cubicBezTo>
                      <a:lnTo>
                        <a:pt x="1954" y="4437"/>
                      </a:lnTo>
                      <a:cubicBezTo>
                        <a:pt x="2157" y="4437"/>
                        <a:pt x="2360" y="4274"/>
                        <a:pt x="2360" y="4071"/>
                      </a:cubicBezTo>
                      <a:cubicBezTo>
                        <a:pt x="2360" y="3867"/>
                        <a:pt x="2157" y="3664"/>
                        <a:pt x="1954" y="3664"/>
                      </a:cubicBezTo>
                      <a:close/>
                      <a:moveTo>
                        <a:pt x="3703" y="3664"/>
                      </a:moveTo>
                      <a:cubicBezTo>
                        <a:pt x="3500" y="3664"/>
                        <a:pt x="3337" y="3867"/>
                        <a:pt x="3337" y="4071"/>
                      </a:cubicBezTo>
                      <a:cubicBezTo>
                        <a:pt x="3337" y="4274"/>
                        <a:pt x="3500" y="4437"/>
                        <a:pt x="3703" y="4437"/>
                      </a:cubicBezTo>
                      <a:lnTo>
                        <a:pt x="7855" y="4437"/>
                      </a:lnTo>
                      <a:cubicBezTo>
                        <a:pt x="8058" y="4437"/>
                        <a:pt x="8221" y="4274"/>
                        <a:pt x="8221" y="4071"/>
                      </a:cubicBezTo>
                      <a:cubicBezTo>
                        <a:pt x="8221" y="3867"/>
                        <a:pt x="8058" y="3664"/>
                        <a:pt x="7855" y="3664"/>
                      </a:cubicBezTo>
                      <a:close/>
                      <a:moveTo>
                        <a:pt x="9605" y="3623"/>
                      </a:moveTo>
                      <a:cubicBezTo>
                        <a:pt x="9360" y="3623"/>
                        <a:pt x="9157" y="3826"/>
                        <a:pt x="9157" y="4071"/>
                      </a:cubicBezTo>
                      <a:cubicBezTo>
                        <a:pt x="9157" y="4315"/>
                        <a:pt x="9360" y="4518"/>
                        <a:pt x="9605" y="4518"/>
                      </a:cubicBezTo>
                      <a:cubicBezTo>
                        <a:pt x="9849" y="4518"/>
                        <a:pt x="10052" y="4315"/>
                        <a:pt x="10052" y="4071"/>
                      </a:cubicBezTo>
                      <a:cubicBezTo>
                        <a:pt x="10052" y="3826"/>
                        <a:pt x="9849" y="3623"/>
                        <a:pt x="9605" y="3623"/>
                      </a:cubicBezTo>
                      <a:close/>
                      <a:moveTo>
                        <a:pt x="10948" y="3623"/>
                      </a:moveTo>
                      <a:cubicBezTo>
                        <a:pt x="10703" y="3623"/>
                        <a:pt x="10500" y="3826"/>
                        <a:pt x="10500" y="4071"/>
                      </a:cubicBezTo>
                      <a:cubicBezTo>
                        <a:pt x="10500" y="4315"/>
                        <a:pt x="10703" y="4518"/>
                        <a:pt x="10948" y="4518"/>
                      </a:cubicBezTo>
                      <a:cubicBezTo>
                        <a:pt x="11192" y="4518"/>
                        <a:pt x="11395" y="4315"/>
                        <a:pt x="11395" y="4071"/>
                      </a:cubicBezTo>
                      <a:cubicBezTo>
                        <a:pt x="11395" y="3826"/>
                        <a:pt x="11192" y="3623"/>
                        <a:pt x="10948" y="3623"/>
                      </a:cubicBezTo>
                      <a:close/>
                      <a:moveTo>
                        <a:pt x="12291" y="3623"/>
                      </a:moveTo>
                      <a:cubicBezTo>
                        <a:pt x="12046" y="3623"/>
                        <a:pt x="11843" y="3826"/>
                        <a:pt x="11843" y="4071"/>
                      </a:cubicBezTo>
                      <a:cubicBezTo>
                        <a:pt x="11843" y="4315"/>
                        <a:pt x="12046" y="4518"/>
                        <a:pt x="12291" y="4518"/>
                      </a:cubicBezTo>
                      <a:cubicBezTo>
                        <a:pt x="12535" y="4518"/>
                        <a:pt x="12738" y="4315"/>
                        <a:pt x="12738" y="4071"/>
                      </a:cubicBezTo>
                      <a:cubicBezTo>
                        <a:pt x="12738" y="3826"/>
                        <a:pt x="12535" y="3623"/>
                        <a:pt x="12291" y="3623"/>
                      </a:cubicBezTo>
                      <a:close/>
                      <a:moveTo>
                        <a:pt x="13634" y="3623"/>
                      </a:moveTo>
                      <a:cubicBezTo>
                        <a:pt x="13389" y="3623"/>
                        <a:pt x="13186" y="3826"/>
                        <a:pt x="13186" y="4071"/>
                      </a:cubicBezTo>
                      <a:cubicBezTo>
                        <a:pt x="13186" y="4315"/>
                        <a:pt x="13389" y="4518"/>
                        <a:pt x="13634" y="4518"/>
                      </a:cubicBezTo>
                      <a:cubicBezTo>
                        <a:pt x="13878" y="4518"/>
                        <a:pt x="14081" y="4315"/>
                        <a:pt x="14081" y="4071"/>
                      </a:cubicBezTo>
                      <a:cubicBezTo>
                        <a:pt x="14081" y="3826"/>
                        <a:pt x="13878" y="3623"/>
                        <a:pt x="13634" y="3623"/>
                      </a:cubicBezTo>
                      <a:close/>
                      <a:moveTo>
                        <a:pt x="14977" y="3623"/>
                      </a:moveTo>
                      <a:cubicBezTo>
                        <a:pt x="14732" y="3623"/>
                        <a:pt x="14529" y="3826"/>
                        <a:pt x="14529" y="4071"/>
                      </a:cubicBezTo>
                      <a:cubicBezTo>
                        <a:pt x="14529" y="4315"/>
                        <a:pt x="14732" y="4518"/>
                        <a:pt x="14977" y="4518"/>
                      </a:cubicBezTo>
                      <a:cubicBezTo>
                        <a:pt x="15221" y="4518"/>
                        <a:pt x="15424" y="4315"/>
                        <a:pt x="15424" y="4071"/>
                      </a:cubicBezTo>
                      <a:cubicBezTo>
                        <a:pt x="15424" y="3826"/>
                        <a:pt x="15221" y="3623"/>
                        <a:pt x="14977" y="3623"/>
                      </a:cubicBezTo>
                      <a:close/>
                      <a:moveTo>
                        <a:pt x="16320" y="3623"/>
                      </a:moveTo>
                      <a:cubicBezTo>
                        <a:pt x="16075" y="3623"/>
                        <a:pt x="15872" y="3826"/>
                        <a:pt x="15872" y="4071"/>
                      </a:cubicBezTo>
                      <a:cubicBezTo>
                        <a:pt x="15872" y="4315"/>
                        <a:pt x="16075" y="4518"/>
                        <a:pt x="16320" y="4518"/>
                      </a:cubicBezTo>
                      <a:cubicBezTo>
                        <a:pt x="16564" y="4518"/>
                        <a:pt x="16767" y="4315"/>
                        <a:pt x="16767" y="4071"/>
                      </a:cubicBezTo>
                      <a:cubicBezTo>
                        <a:pt x="16767" y="3826"/>
                        <a:pt x="16564" y="3623"/>
                        <a:pt x="16320" y="3623"/>
                      </a:cubicBezTo>
                      <a:close/>
                      <a:moveTo>
                        <a:pt x="366" y="5454"/>
                      </a:moveTo>
                      <a:cubicBezTo>
                        <a:pt x="163" y="5454"/>
                        <a:pt x="0" y="5658"/>
                        <a:pt x="0" y="5861"/>
                      </a:cubicBezTo>
                      <a:cubicBezTo>
                        <a:pt x="0" y="6065"/>
                        <a:pt x="163" y="6228"/>
                        <a:pt x="366" y="6228"/>
                      </a:cubicBezTo>
                      <a:lnTo>
                        <a:pt x="1954" y="6228"/>
                      </a:lnTo>
                      <a:cubicBezTo>
                        <a:pt x="2157" y="6228"/>
                        <a:pt x="2360" y="6065"/>
                        <a:pt x="2360" y="5861"/>
                      </a:cubicBezTo>
                      <a:cubicBezTo>
                        <a:pt x="2360" y="5658"/>
                        <a:pt x="2157" y="5454"/>
                        <a:pt x="1954" y="5454"/>
                      </a:cubicBezTo>
                      <a:close/>
                      <a:moveTo>
                        <a:pt x="3703" y="5454"/>
                      </a:moveTo>
                      <a:cubicBezTo>
                        <a:pt x="3500" y="5454"/>
                        <a:pt x="3337" y="5658"/>
                        <a:pt x="3337" y="5861"/>
                      </a:cubicBezTo>
                      <a:cubicBezTo>
                        <a:pt x="3337" y="6065"/>
                        <a:pt x="3500" y="6228"/>
                        <a:pt x="3703" y="6228"/>
                      </a:cubicBezTo>
                      <a:lnTo>
                        <a:pt x="7855" y="6228"/>
                      </a:lnTo>
                      <a:cubicBezTo>
                        <a:pt x="8058" y="6228"/>
                        <a:pt x="8221" y="6065"/>
                        <a:pt x="8221" y="5861"/>
                      </a:cubicBezTo>
                      <a:cubicBezTo>
                        <a:pt x="8221" y="5658"/>
                        <a:pt x="8058" y="5454"/>
                        <a:pt x="7855" y="5454"/>
                      </a:cubicBezTo>
                      <a:close/>
                      <a:moveTo>
                        <a:pt x="366" y="7286"/>
                      </a:moveTo>
                      <a:cubicBezTo>
                        <a:pt x="163" y="7286"/>
                        <a:pt x="0" y="7448"/>
                        <a:pt x="0" y="7652"/>
                      </a:cubicBezTo>
                      <a:cubicBezTo>
                        <a:pt x="0" y="7855"/>
                        <a:pt x="163" y="8059"/>
                        <a:pt x="366" y="8059"/>
                      </a:cubicBezTo>
                      <a:lnTo>
                        <a:pt x="1954" y="8059"/>
                      </a:lnTo>
                      <a:cubicBezTo>
                        <a:pt x="2157" y="8059"/>
                        <a:pt x="2360" y="7855"/>
                        <a:pt x="2360" y="7652"/>
                      </a:cubicBezTo>
                      <a:cubicBezTo>
                        <a:pt x="2360" y="7448"/>
                        <a:pt x="2157" y="7286"/>
                        <a:pt x="1954" y="7286"/>
                      </a:cubicBezTo>
                      <a:close/>
                      <a:moveTo>
                        <a:pt x="3703" y="7286"/>
                      </a:moveTo>
                      <a:cubicBezTo>
                        <a:pt x="3500" y="7286"/>
                        <a:pt x="3337" y="7448"/>
                        <a:pt x="3337" y="7652"/>
                      </a:cubicBezTo>
                      <a:cubicBezTo>
                        <a:pt x="3337" y="7855"/>
                        <a:pt x="3500" y="8059"/>
                        <a:pt x="3703" y="8059"/>
                      </a:cubicBezTo>
                      <a:lnTo>
                        <a:pt x="7855" y="8059"/>
                      </a:lnTo>
                      <a:cubicBezTo>
                        <a:pt x="8058" y="8059"/>
                        <a:pt x="8221" y="7855"/>
                        <a:pt x="8221" y="7652"/>
                      </a:cubicBezTo>
                      <a:cubicBezTo>
                        <a:pt x="8221" y="7448"/>
                        <a:pt x="8058" y="7286"/>
                        <a:pt x="7855" y="7286"/>
                      </a:cubicBezTo>
                      <a:close/>
                      <a:moveTo>
                        <a:pt x="14203" y="8791"/>
                      </a:moveTo>
                      <a:cubicBezTo>
                        <a:pt x="13959" y="8791"/>
                        <a:pt x="13756" y="8995"/>
                        <a:pt x="13756" y="9239"/>
                      </a:cubicBezTo>
                      <a:cubicBezTo>
                        <a:pt x="13756" y="9483"/>
                        <a:pt x="13959" y="9687"/>
                        <a:pt x="14203" y="9687"/>
                      </a:cubicBezTo>
                      <a:cubicBezTo>
                        <a:pt x="14448" y="9687"/>
                        <a:pt x="14651" y="9483"/>
                        <a:pt x="14651" y="9239"/>
                      </a:cubicBezTo>
                      <a:cubicBezTo>
                        <a:pt x="14651" y="8995"/>
                        <a:pt x="14448" y="8791"/>
                        <a:pt x="14203" y="8791"/>
                      </a:cubicBezTo>
                      <a:close/>
                      <a:moveTo>
                        <a:pt x="15546" y="8791"/>
                      </a:moveTo>
                      <a:cubicBezTo>
                        <a:pt x="15302" y="8791"/>
                        <a:pt x="15099" y="8995"/>
                        <a:pt x="15099" y="9239"/>
                      </a:cubicBezTo>
                      <a:cubicBezTo>
                        <a:pt x="15099" y="9483"/>
                        <a:pt x="15302" y="9687"/>
                        <a:pt x="15546" y="9687"/>
                      </a:cubicBezTo>
                      <a:cubicBezTo>
                        <a:pt x="15791" y="9687"/>
                        <a:pt x="15994" y="9483"/>
                        <a:pt x="15994" y="9239"/>
                      </a:cubicBezTo>
                      <a:cubicBezTo>
                        <a:pt x="15994" y="8995"/>
                        <a:pt x="15791" y="8791"/>
                        <a:pt x="15546" y="8791"/>
                      </a:cubicBezTo>
                      <a:close/>
                      <a:moveTo>
                        <a:pt x="16889" y="8791"/>
                      </a:moveTo>
                      <a:cubicBezTo>
                        <a:pt x="16645" y="8791"/>
                        <a:pt x="16442" y="8995"/>
                        <a:pt x="16442" y="9239"/>
                      </a:cubicBezTo>
                      <a:cubicBezTo>
                        <a:pt x="16442" y="9483"/>
                        <a:pt x="16645" y="9687"/>
                        <a:pt x="16889" y="9687"/>
                      </a:cubicBezTo>
                      <a:cubicBezTo>
                        <a:pt x="17134" y="9687"/>
                        <a:pt x="17337" y="9483"/>
                        <a:pt x="17337" y="9239"/>
                      </a:cubicBezTo>
                      <a:cubicBezTo>
                        <a:pt x="17337" y="8995"/>
                        <a:pt x="17134" y="8791"/>
                        <a:pt x="16889" y="8791"/>
                      </a:cubicBezTo>
                      <a:close/>
                      <a:moveTo>
                        <a:pt x="18232" y="8791"/>
                      </a:moveTo>
                      <a:cubicBezTo>
                        <a:pt x="17988" y="8791"/>
                        <a:pt x="17785" y="8995"/>
                        <a:pt x="17785" y="9239"/>
                      </a:cubicBezTo>
                      <a:cubicBezTo>
                        <a:pt x="17785" y="9483"/>
                        <a:pt x="17988" y="9687"/>
                        <a:pt x="18232" y="9687"/>
                      </a:cubicBezTo>
                      <a:cubicBezTo>
                        <a:pt x="18477" y="9687"/>
                        <a:pt x="18680" y="9483"/>
                        <a:pt x="18680" y="9239"/>
                      </a:cubicBezTo>
                      <a:cubicBezTo>
                        <a:pt x="18680" y="8995"/>
                        <a:pt x="18477" y="8791"/>
                        <a:pt x="18232" y="8791"/>
                      </a:cubicBezTo>
                      <a:close/>
                      <a:moveTo>
                        <a:pt x="19575" y="8791"/>
                      </a:moveTo>
                      <a:cubicBezTo>
                        <a:pt x="19331" y="8791"/>
                        <a:pt x="19128" y="8995"/>
                        <a:pt x="19128" y="9239"/>
                      </a:cubicBezTo>
                      <a:cubicBezTo>
                        <a:pt x="19128" y="9483"/>
                        <a:pt x="19331" y="9687"/>
                        <a:pt x="19575" y="9687"/>
                      </a:cubicBezTo>
                      <a:cubicBezTo>
                        <a:pt x="19820" y="9687"/>
                        <a:pt x="20023" y="9483"/>
                        <a:pt x="20023" y="9239"/>
                      </a:cubicBezTo>
                      <a:cubicBezTo>
                        <a:pt x="20023" y="8995"/>
                        <a:pt x="19820" y="8791"/>
                        <a:pt x="19575" y="8791"/>
                      </a:cubicBezTo>
                      <a:close/>
                      <a:moveTo>
                        <a:pt x="20918" y="8791"/>
                      </a:moveTo>
                      <a:cubicBezTo>
                        <a:pt x="20674" y="8791"/>
                        <a:pt x="20471" y="8995"/>
                        <a:pt x="20471" y="9239"/>
                      </a:cubicBezTo>
                      <a:cubicBezTo>
                        <a:pt x="20471" y="9483"/>
                        <a:pt x="20674" y="9687"/>
                        <a:pt x="20918" y="9687"/>
                      </a:cubicBezTo>
                      <a:cubicBezTo>
                        <a:pt x="21163" y="9687"/>
                        <a:pt x="21366" y="9483"/>
                        <a:pt x="21366" y="9239"/>
                      </a:cubicBezTo>
                      <a:cubicBezTo>
                        <a:pt x="21366" y="8995"/>
                        <a:pt x="21163" y="8791"/>
                        <a:pt x="20918" y="8791"/>
                      </a:cubicBezTo>
                      <a:close/>
                      <a:moveTo>
                        <a:pt x="366" y="9076"/>
                      </a:moveTo>
                      <a:cubicBezTo>
                        <a:pt x="163" y="9076"/>
                        <a:pt x="0" y="9239"/>
                        <a:pt x="0" y="9443"/>
                      </a:cubicBezTo>
                      <a:cubicBezTo>
                        <a:pt x="0" y="9646"/>
                        <a:pt x="163" y="9850"/>
                        <a:pt x="366" y="9850"/>
                      </a:cubicBezTo>
                      <a:lnTo>
                        <a:pt x="1954" y="9850"/>
                      </a:lnTo>
                      <a:cubicBezTo>
                        <a:pt x="2157" y="9850"/>
                        <a:pt x="2360" y="9646"/>
                        <a:pt x="2360" y="9443"/>
                      </a:cubicBezTo>
                      <a:cubicBezTo>
                        <a:pt x="2360" y="9239"/>
                        <a:pt x="2157" y="9076"/>
                        <a:pt x="1954" y="9076"/>
                      </a:cubicBezTo>
                      <a:close/>
                      <a:moveTo>
                        <a:pt x="8669" y="9076"/>
                      </a:moveTo>
                      <a:cubicBezTo>
                        <a:pt x="8424" y="9076"/>
                        <a:pt x="8262" y="9239"/>
                        <a:pt x="8262" y="9443"/>
                      </a:cubicBezTo>
                      <a:cubicBezTo>
                        <a:pt x="8262" y="9646"/>
                        <a:pt x="8424" y="9850"/>
                        <a:pt x="8669" y="9850"/>
                      </a:cubicBezTo>
                      <a:lnTo>
                        <a:pt x="12779" y="9850"/>
                      </a:lnTo>
                      <a:cubicBezTo>
                        <a:pt x="12982" y="9850"/>
                        <a:pt x="13145" y="9646"/>
                        <a:pt x="13145" y="9443"/>
                      </a:cubicBezTo>
                      <a:cubicBezTo>
                        <a:pt x="13145" y="9239"/>
                        <a:pt x="12982" y="9076"/>
                        <a:pt x="12779" y="9076"/>
                      </a:cubicBezTo>
                      <a:close/>
                      <a:moveTo>
                        <a:pt x="366" y="10867"/>
                      </a:moveTo>
                      <a:cubicBezTo>
                        <a:pt x="163" y="10867"/>
                        <a:pt x="0" y="11030"/>
                        <a:pt x="0" y="11233"/>
                      </a:cubicBezTo>
                      <a:cubicBezTo>
                        <a:pt x="0" y="11478"/>
                        <a:pt x="163" y="11640"/>
                        <a:pt x="366" y="11640"/>
                      </a:cubicBezTo>
                      <a:lnTo>
                        <a:pt x="1954" y="11640"/>
                      </a:lnTo>
                      <a:cubicBezTo>
                        <a:pt x="2157" y="11640"/>
                        <a:pt x="2360" y="11478"/>
                        <a:pt x="2360" y="11233"/>
                      </a:cubicBezTo>
                      <a:cubicBezTo>
                        <a:pt x="2360" y="11030"/>
                        <a:pt x="2157" y="10867"/>
                        <a:pt x="1954" y="10867"/>
                      </a:cubicBezTo>
                      <a:close/>
                      <a:moveTo>
                        <a:pt x="8669" y="10867"/>
                      </a:moveTo>
                      <a:cubicBezTo>
                        <a:pt x="8424" y="10867"/>
                        <a:pt x="8262" y="11030"/>
                        <a:pt x="8262" y="11233"/>
                      </a:cubicBezTo>
                      <a:cubicBezTo>
                        <a:pt x="8262" y="11478"/>
                        <a:pt x="8424" y="11640"/>
                        <a:pt x="8669" y="11640"/>
                      </a:cubicBezTo>
                      <a:lnTo>
                        <a:pt x="12779" y="11640"/>
                      </a:lnTo>
                      <a:cubicBezTo>
                        <a:pt x="12982" y="11640"/>
                        <a:pt x="13145" y="11478"/>
                        <a:pt x="13145" y="11233"/>
                      </a:cubicBezTo>
                      <a:cubicBezTo>
                        <a:pt x="13145" y="11030"/>
                        <a:pt x="12982" y="10867"/>
                        <a:pt x="12779" y="10867"/>
                      </a:cubicBezTo>
                      <a:close/>
                      <a:moveTo>
                        <a:pt x="14203" y="12495"/>
                      </a:moveTo>
                      <a:cubicBezTo>
                        <a:pt x="13959" y="12495"/>
                        <a:pt x="13756" y="12698"/>
                        <a:pt x="13756" y="12943"/>
                      </a:cubicBezTo>
                      <a:cubicBezTo>
                        <a:pt x="13756" y="13187"/>
                        <a:pt x="13959" y="13390"/>
                        <a:pt x="14203" y="13390"/>
                      </a:cubicBezTo>
                      <a:cubicBezTo>
                        <a:pt x="14448" y="13390"/>
                        <a:pt x="14651" y="13187"/>
                        <a:pt x="14651" y="12943"/>
                      </a:cubicBezTo>
                      <a:cubicBezTo>
                        <a:pt x="14651" y="12698"/>
                        <a:pt x="14448" y="12495"/>
                        <a:pt x="14203" y="12495"/>
                      </a:cubicBezTo>
                      <a:close/>
                      <a:moveTo>
                        <a:pt x="15546" y="12495"/>
                      </a:moveTo>
                      <a:cubicBezTo>
                        <a:pt x="15302" y="12495"/>
                        <a:pt x="15099" y="12698"/>
                        <a:pt x="15099" y="12943"/>
                      </a:cubicBezTo>
                      <a:cubicBezTo>
                        <a:pt x="15099" y="13187"/>
                        <a:pt x="15302" y="13390"/>
                        <a:pt x="15546" y="13390"/>
                      </a:cubicBezTo>
                      <a:cubicBezTo>
                        <a:pt x="15791" y="13390"/>
                        <a:pt x="15994" y="13187"/>
                        <a:pt x="15994" y="12943"/>
                      </a:cubicBezTo>
                      <a:cubicBezTo>
                        <a:pt x="15994" y="12698"/>
                        <a:pt x="15791" y="12495"/>
                        <a:pt x="15546" y="12495"/>
                      </a:cubicBezTo>
                      <a:close/>
                      <a:moveTo>
                        <a:pt x="16889" y="12495"/>
                      </a:moveTo>
                      <a:cubicBezTo>
                        <a:pt x="16645" y="12495"/>
                        <a:pt x="16442" y="12698"/>
                        <a:pt x="16442" y="12943"/>
                      </a:cubicBezTo>
                      <a:cubicBezTo>
                        <a:pt x="16442" y="13187"/>
                        <a:pt x="16645" y="13390"/>
                        <a:pt x="16889" y="13390"/>
                      </a:cubicBezTo>
                      <a:cubicBezTo>
                        <a:pt x="17134" y="13390"/>
                        <a:pt x="17337" y="13187"/>
                        <a:pt x="17337" y="12943"/>
                      </a:cubicBezTo>
                      <a:cubicBezTo>
                        <a:pt x="17337" y="12698"/>
                        <a:pt x="17134" y="12495"/>
                        <a:pt x="16889" y="12495"/>
                      </a:cubicBezTo>
                      <a:close/>
                      <a:moveTo>
                        <a:pt x="18232" y="12495"/>
                      </a:moveTo>
                      <a:cubicBezTo>
                        <a:pt x="17988" y="12495"/>
                        <a:pt x="17785" y="12698"/>
                        <a:pt x="17785" y="12943"/>
                      </a:cubicBezTo>
                      <a:cubicBezTo>
                        <a:pt x="17785" y="13187"/>
                        <a:pt x="17988" y="13390"/>
                        <a:pt x="18232" y="13390"/>
                      </a:cubicBezTo>
                      <a:cubicBezTo>
                        <a:pt x="18477" y="13390"/>
                        <a:pt x="18680" y="13187"/>
                        <a:pt x="18680" y="12943"/>
                      </a:cubicBezTo>
                      <a:cubicBezTo>
                        <a:pt x="18680" y="12698"/>
                        <a:pt x="18477" y="12495"/>
                        <a:pt x="18232" y="12495"/>
                      </a:cubicBezTo>
                      <a:close/>
                      <a:moveTo>
                        <a:pt x="19575" y="12495"/>
                      </a:moveTo>
                      <a:cubicBezTo>
                        <a:pt x="19331" y="12495"/>
                        <a:pt x="19128" y="12698"/>
                        <a:pt x="19128" y="12943"/>
                      </a:cubicBezTo>
                      <a:cubicBezTo>
                        <a:pt x="19128" y="13187"/>
                        <a:pt x="19331" y="13390"/>
                        <a:pt x="19575" y="13390"/>
                      </a:cubicBezTo>
                      <a:cubicBezTo>
                        <a:pt x="19820" y="13390"/>
                        <a:pt x="20023" y="13187"/>
                        <a:pt x="20023" y="12943"/>
                      </a:cubicBezTo>
                      <a:cubicBezTo>
                        <a:pt x="20023" y="12698"/>
                        <a:pt x="19820" y="12495"/>
                        <a:pt x="19575" y="12495"/>
                      </a:cubicBezTo>
                      <a:close/>
                      <a:moveTo>
                        <a:pt x="20918" y="12495"/>
                      </a:moveTo>
                      <a:cubicBezTo>
                        <a:pt x="20674" y="12495"/>
                        <a:pt x="20471" y="12698"/>
                        <a:pt x="20471" y="12943"/>
                      </a:cubicBezTo>
                      <a:cubicBezTo>
                        <a:pt x="20471" y="13187"/>
                        <a:pt x="20674" y="13390"/>
                        <a:pt x="20918" y="13390"/>
                      </a:cubicBezTo>
                      <a:cubicBezTo>
                        <a:pt x="21163" y="13390"/>
                        <a:pt x="21366" y="13187"/>
                        <a:pt x="21366" y="12943"/>
                      </a:cubicBezTo>
                      <a:cubicBezTo>
                        <a:pt x="21366" y="12698"/>
                        <a:pt x="21163" y="12495"/>
                        <a:pt x="20918" y="12495"/>
                      </a:cubicBezTo>
                      <a:close/>
                      <a:moveTo>
                        <a:pt x="366" y="12658"/>
                      </a:moveTo>
                      <a:cubicBezTo>
                        <a:pt x="163" y="12658"/>
                        <a:pt x="0" y="12821"/>
                        <a:pt x="0" y="13065"/>
                      </a:cubicBezTo>
                      <a:cubicBezTo>
                        <a:pt x="0" y="13268"/>
                        <a:pt x="163" y="13431"/>
                        <a:pt x="366" y="13431"/>
                      </a:cubicBezTo>
                      <a:lnTo>
                        <a:pt x="1954" y="13431"/>
                      </a:lnTo>
                      <a:cubicBezTo>
                        <a:pt x="2157" y="13431"/>
                        <a:pt x="2360" y="13268"/>
                        <a:pt x="2360" y="13065"/>
                      </a:cubicBezTo>
                      <a:cubicBezTo>
                        <a:pt x="2360" y="12821"/>
                        <a:pt x="2157" y="12658"/>
                        <a:pt x="1954" y="12658"/>
                      </a:cubicBezTo>
                      <a:close/>
                      <a:moveTo>
                        <a:pt x="8669" y="12658"/>
                      </a:moveTo>
                      <a:cubicBezTo>
                        <a:pt x="8424" y="12658"/>
                        <a:pt x="8262" y="12821"/>
                        <a:pt x="8262" y="13065"/>
                      </a:cubicBezTo>
                      <a:cubicBezTo>
                        <a:pt x="8262" y="13268"/>
                        <a:pt x="8424" y="13431"/>
                        <a:pt x="8669" y="13431"/>
                      </a:cubicBezTo>
                      <a:lnTo>
                        <a:pt x="12779" y="13431"/>
                      </a:lnTo>
                      <a:cubicBezTo>
                        <a:pt x="12982" y="13431"/>
                        <a:pt x="13145" y="13268"/>
                        <a:pt x="13145" y="13065"/>
                      </a:cubicBezTo>
                      <a:cubicBezTo>
                        <a:pt x="13145" y="12821"/>
                        <a:pt x="12982" y="12658"/>
                        <a:pt x="12779" y="126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4" name="Google Shape;1840;p35">
                  <a:extLst>
                    <a:ext uri="{FF2B5EF4-FFF2-40B4-BE49-F238E27FC236}">
                      <a16:creationId xmlns:a16="http://schemas.microsoft.com/office/drawing/2014/main" id="{FED8CD8A-876E-6A91-CBC5-DD5B069C9E50}"/>
                    </a:ext>
                  </a:extLst>
                </p:cNvPr>
                <p:cNvSpPr/>
                <p:nvPr/>
              </p:nvSpPr>
              <p:spPr>
                <a:xfrm>
                  <a:off x="3304325" y="3321950"/>
                  <a:ext cx="534175" cy="3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7" h="13431" extrusionOk="0">
                      <a:moveTo>
                        <a:pt x="366" y="82"/>
                      </a:moveTo>
                      <a:cubicBezTo>
                        <a:pt x="163" y="82"/>
                        <a:pt x="0" y="244"/>
                        <a:pt x="0" y="448"/>
                      </a:cubicBezTo>
                      <a:cubicBezTo>
                        <a:pt x="0" y="692"/>
                        <a:pt x="163" y="855"/>
                        <a:pt x="366" y="855"/>
                      </a:cubicBezTo>
                      <a:lnTo>
                        <a:pt x="1954" y="855"/>
                      </a:lnTo>
                      <a:cubicBezTo>
                        <a:pt x="2157" y="855"/>
                        <a:pt x="2360" y="692"/>
                        <a:pt x="2360" y="448"/>
                      </a:cubicBezTo>
                      <a:cubicBezTo>
                        <a:pt x="2360" y="244"/>
                        <a:pt x="2157" y="82"/>
                        <a:pt x="1954" y="82"/>
                      </a:cubicBezTo>
                      <a:close/>
                      <a:moveTo>
                        <a:pt x="3703" y="82"/>
                      </a:moveTo>
                      <a:cubicBezTo>
                        <a:pt x="3500" y="82"/>
                        <a:pt x="3337" y="244"/>
                        <a:pt x="3337" y="448"/>
                      </a:cubicBezTo>
                      <a:cubicBezTo>
                        <a:pt x="3337" y="692"/>
                        <a:pt x="3500" y="855"/>
                        <a:pt x="3703" y="855"/>
                      </a:cubicBezTo>
                      <a:lnTo>
                        <a:pt x="7855" y="855"/>
                      </a:lnTo>
                      <a:cubicBezTo>
                        <a:pt x="8058" y="855"/>
                        <a:pt x="8221" y="692"/>
                        <a:pt x="8221" y="448"/>
                      </a:cubicBezTo>
                      <a:cubicBezTo>
                        <a:pt x="8221" y="244"/>
                        <a:pt x="8058" y="82"/>
                        <a:pt x="7855" y="82"/>
                      </a:cubicBezTo>
                      <a:close/>
                      <a:moveTo>
                        <a:pt x="9605" y="0"/>
                      </a:moveTo>
                      <a:cubicBezTo>
                        <a:pt x="9360" y="0"/>
                        <a:pt x="9157" y="204"/>
                        <a:pt x="9157" y="448"/>
                      </a:cubicBezTo>
                      <a:cubicBezTo>
                        <a:pt x="9157" y="692"/>
                        <a:pt x="9360" y="896"/>
                        <a:pt x="9605" y="896"/>
                      </a:cubicBezTo>
                      <a:cubicBezTo>
                        <a:pt x="9849" y="896"/>
                        <a:pt x="10052" y="692"/>
                        <a:pt x="10052" y="448"/>
                      </a:cubicBezTo>
                      <a:cubicBezTo>
                        <a:pt x="10052" y="204"/>
                        <a:pt x="9849" y="0"/>
                        <a:pt x="9605" y="0"/>
                      </a:cubicBezTo>
                      <a:close/>
                      <a:moveTo>
                        <a:pt x="10948" y="0"/>
                      </a:moveTo>
                      <a:cubicBezTo>
                        <a:pt x="10703" y="0"/>
                        <a:pt x="10500" y="204"/>
                        <a:pt x="10500" y="448"/>
                      </a:cubicBezTo>
                      <a:cubicBezTo>
                        <a:pt x="10500" y="692"/>
                        <a:pt x="10703" y="896"/>
                        <a:pt x="10948" y="896"/>
                      </a:cubicBezTo>
                      <a:cubicBezTo>
                        <a:pt x="11192" y="896"/>
                        <a:pt x="11395" y="692"/>
                        <a:pt x="11395" y="448"/>
                      </a:cubicBezTo>
                      <a:cubicBezTo>
                        <a:pt x="11395" y="204"/>
                        <a:pt x="11192" y="0"/>
                        <a:pt x="10948" y="0"/>
                      </a:cubicBezTo>
                      <a:close/>
                      <a:moveTo>
                        <a:pt x="12291" y="0"/>
                      </a:moveTo>
                      <a:cubicBezTo>
                        <a:pt x="12046" y="0"/>
                        <a:pt x="11843" y="204"/>
                        <a:pt x="11843" y="448"/>
                      </a:cubicBezTo>
                      <a:cubicBezTo>
                        <a:pt x="11843" y="692"/>
                        <a:pt x="12046" y="896"/>
                        <a:pt x="12291" y="896"/>
                      </a:cubicBezTo>
                      <a:cubicBezTo>
                        <a:pt x="12535" y="896"/>
                        <a:pt x="12738" y="692"/>
                        <a:pt x="12738" y="448"/>
                      </a:cubicBezTo>
                      <a:cubicBezTo>
                        <a:pt x="12738" y="204"/>
                        <a:pt x="12535" y="0"/>
                        <a:pt x="12291" y="0"/>
                      </a:cubicBezTo>
                      <a:close/>
                      <a:moveTo>
                        <a:pt x="13634" y="0"/>
                      </a:moveTo>
                      <a:cubicBezTo>
                        <a:pt x="13389" y="0"/>
                        <a:pt x="13186" y="204"/>
                        <a:pt x="13186" y="448"/>
                      </a:cubicBezTo>
                      <a:cubicBezTo>
                        <a:pt x="13186" y="692"/>
                        <a:pt x="13389" y="896"/>
                        <a:pt x="13634" y="896"/>
                      </a:cubicBezTo>
                      <a:cubicBezTo>
                        <a:pt x="13878" y="896"/>
                        <a:pt x="14081" y="692"/>
                        <a:pt x="14081" y="448"/>
                      </a:cubicBezTo>
                      <a:cubicBezTo>
                        <a:pt x="14081" y="204"/>
                        <a:pt x="13878" y="0"/>
                        <a:pt x="13634" y="0"/>
                      </a:cubicBezTo>
                      <a:close/>
                      <a:moveTo>
                        <a:pt x="14977" y="0"/>
                      </a:moveTo>
                      <a:cubicBezTo>
                        <a:pt x="14732" y="0"/>
                        <a:pt x="14529" y="204"/>
                        <a:pt x="14529" y="448"/>
                      </a:cubicBezTo>
                      <a:cubicBezTo>
                        <a:pt x="14529" y="692"/>
                        <a:pt x="14732" y="896"/>
                        <a:pt x="14977" y="896"/>
                      </a:cubicBezTo>
                      <a:cubicBezTo>
                        <a:pt x="15221" y="896"/>
                        <a:pt x="15424" y="692"/>
                        <a:pt x="15424" y="448"/>
                      </a:cubicBezTo>
                      <a:cubicBezTo>
                        <a:pt x="15424" y="204"/>
                        <a:pt x="15221" y="0"/>
                        <a:pt x="14977" y="0"/>
                      </a:cubicBezTo>
                      <a:close/>
                      <a:moveTo>
                        <a:pt x="16320" y="0"/>
                      </a:moveTo>
                      <a:cubicBezTo>
                        <a:pt x="16075" y="0"/>
                        <a:pt x="15872" y="204"/>
                        <a:pt x="15872" y="448"/>
                      </a:cubicBezTo>
                      <a:cubicBezTo>
                        <a:pt x="15872" y="692"/>
                        <a:pt x="16075" y="896"/>
                        <a:pt x="16320" y="896"/>
                      </a:cubicBezTo>
                      <a:cubicBezTo>
                        <a:pt x="16564" y="896"/>
                        <a:pt x="16767" y="692"/>
                        <a:pt x="16767" y="448"/>
                      </a:cubicBezTo>
                      <a:cubicBezTo>
                        <a:pt x="16767" y="204"/>
                        <a:pt x="16564" y="0"/>
                        <a:pt x="16320" y="0"/>
                      </a:cubicBezTo>
                      <a:close/>
                      <a:moveTo>
                        <a:pt x="366" y="1872"/>
                      </a:moveTo>
                      <a:cubicBezTo>
                        <a:pt x="163" y="1872"/>
                        <a:pt x="0" y="2035"/>
                        <a:pt x="0" y="2239"/>
                      </a:cubicBezTo>
                      <a:cubicBezTo>
                        <a:pt x="0" y="2483"/>
                        <a:pt x="163" y="2646"/>
                        <a:pt x="366" y="2646"/>
                      </a:cubicBezTo>
                      <a:lnTo>
                        <a:pt x="1954" y="2646"/>
                      </a:lnTo>
                      <a:cubicBezTo>
                        <a:pt x="2157" y="2646"/>
                        <a:pt x="2360" y="2483"/>
                        <a:pt x="2360" y="2239"/>
                      </a:cubicBezTo>
                      <a:cubicBezTo>
                        <a:pt x="2360" y="2035"/>
                        <a:pt x="2157" y="1872"/>
                        <a:pt x="1954" y="1872"/>
                      </a:cubicBezTo>
                      <a:close/>
                      <a:moveTo>
                        <a:pt x="3703" y="1872"/>
                      </a:moveTo>
                      <a:cubicBezTo>
                        <a:pt x="3500" y="1872"/>
                        <a:pt x="3337" y="2035"/>
                        <a:pt x="3337" y="2239"/>
                      </a:cubicBezTo>
                      <a:cubicBezTo>
                        <a:pt x="3337" y="2483"/>
                        <a:pt x="3500" y="2646"/>
                        <a:pt x="3703" y="2646"/>
                      </a:cubicBezTo>
                      <a:lnTo>
                        <a:pt x="7855" y="2646"/>
                      </a:lnTo>
                      <a:cubicBezTo>
                        <a:pt x="8058" y="2646"/>
                        <a:pt x="8221" y="2483"/>
                        <a:pt x="8221" y="2239"/>
                      </a:cubicBezTo>
                      <a:cubicBezTo>
                        <a:pt x="8221" y="2035"/>
                        <a:pt x="8058" y="1872"/>
                        <a:pt x="7855" y="1872"/>
                      </a:cubicBezTo>
                      <a:close/>
                      <a:moveTo>
                        <a:pt x="366" y="3663"/>
                      </a:moveTo>
                      <a:cubicBezTo>
                        <a:pt x="163" y="3663"/>
                        <a:pt x="0" y="3826"/>
                        <a:pt x="0" y="4070"/>
                      </a:cubicBezTo>
                      <a:cubicBezTo>
                        <a:pt x="0" y="4273"/>
                        <a:pt x="163" y="4436"/>
                        <a:pt x="366" y="4436"/>
                      </a:cubicBezTo>
                      <a:lnTo>
                        <a:pt x="1954" y="4436"/>
                      </a:lnTo>
                      <a:cubicBezTo>
                        <a:pt x="2157" y="4436"/>
                        <a:pt x="2360" y="4273"/>
                        <a:pt x="2360" y="4070"/>
                      </a:cubicBezTo>
                      <a:cubicBezTo>
                        <a:pt x="2360" y="3826"/>
                        <a:pt x="2157" y="3663"/>
                        <a:pt x="1954" y="3663"/>
                      </a:cubicBezTo>
                      <a:close/>
                      <a:moveTo>
                        <a:pt x="3703" y="3663"/>
                      </a:moveTo>
                      <a:cubicBezTo>
                        <a:pt x="3500" y="3663"/>
                        <a:pt x="3337" y="3826"/>
                        <a:pt x="3337" y="4070"/>
                      </a:cubicBezTo>
                      <a:cubicBezTo>
                        <a:pt x="3337" y="4273"/>
                        <a:pt x="3500" y="4436"/>
                        <a:pt x="3703" y="4436"/>
                      </a:cubicBezTo>
                      <a:lnTo>
                        <a:pt x="7855" y="4436"/>
                      </a:lnTo>
                      <a:cubicBezTo>
                        <a:pt x="8058" y="4436"/>
                        <a:pt x="8221" y="4273"/>
                        <a:pt x="8221" y="4070"/>
                      </a:cubicBezTo>
                      <a:cubicBezTo>
                        <a:pt x="8221" y="3826"/>
                        <a:pt x="8058" y="3663"/>
                        <a:pt x="7855" y="3663"/>
                      </a:cubicBezTo>
                      <a:close/>
                      <a:moveTo>
                        <a:pt x="9605" y="3622"/>
                      </a:moveTo>
                      <a:cubicBezTo>
                        <a:pt x="9360" y="3622"/>
                        <a:pt x="9157" y="3785"/>
                        <a:pt x="9157" y="4070"/>
                      </a:cubicBezTo>
                      <a:cubicBezTo>
                        <a:pt x="9157" y="4314"/>
                        <a:pt x="9360" y="4518"/>
                        <a:pt x="9605" y="4518"/>
                      </a:cubicBezTo>
                      <a:cubicBezTo>
                        <a:pt x="9849" y="4518"/>
                        <a:pt x="10052" y="4314"/>
                        <a:pt x="10052" y="4070"/>
                      </a:cubicBezTo>
                      <a:cubicBezTo>
                        <a:pt x="10052" y="3785"/>
                        <a:pt x="9849" y="3622"/>
                        <a:pt x="9605" y="3622"/>
                      </a:cubicBezTo>
                      <a:close/>
                      <a:moveTo>
                        <a:pt x="10948" y="3622"/>
                      </a:moveTo>
                      <a:cubicBezTo>
                        <a:pt x="10703" y="3622"/>
                        <a:pt x="10500" y="3785"/>
                        <a:pt x="10500" y="4070"/>
                      </a:cubicBezTo>
                      <a:cubicBezTo>
                        <a:pt x="10500" y="4314"/>
                        <a:pt x="10703" y="4518"/>
                        <a:pt x="10948" y="4518"/>
                      </a:cubicBezTo>
                      <a:cubicBezTo>
                        <a:pt x="11192" y="4518"/>
                        <a:pt x="11395" y="4314"/>
                        <a:pt x="11395" y="4070"/>
                      </a:cubicBezTo>
                      <a:cubicBezTo>
                        <a:pt x="11395" y="3785"/>
                        <a:pt x="11192" y="3622"/>
                        <a:pt x="10948" y="3622"/>
                      </a:cubicBezTo>
                      <a:close/>
                      <a:moveTo>
                        <a:pt x="12291" y="3622"/>
                      </a:moveTo>
                      <a:cubicBezTo>
                        <a:pt x="12046" y="3622"/>
                        <a:pt x="11843" y="3785"/>
                        <a:pt x="11843" y="4070"/>
                      </a:cubicBezTo>
                      <a:cubicBezTo>
                        <a:pt x="11843" y="4314"/>
                        <a:pt x="12046" y="4518"/>
                        <a:pt x="12291" y="4518"/>
                      </a:cubicBezTo>
                      <a:cubicBezTo>
                        <a:pt x="12535" y="4518"/>
                        <a:pt x="12738" y="4314"/>
                        <a:pt x="12738" y="4070"/>
                      </a:cubicBezTo>
                      <a:cubicBezTo>
                        <a:pt x="12738" y="3785"/>
                        <a:pt x="12535" y="3622"/>
                        <a:pt x="12291" y="3622"/>
                      </a:cubicBezTo>
                      <a:close/>
                      <a:moveTo>
                        <a:pt x="13634" y="3622"/>
                      </a:moveTo>
                      <a:cubicBezTo>
                        <a:pt x="13389" y="3622"/>
                        <a:pt x="13186" y="3785"/>
                        <a:pt x="13186" y="4070"/>
                      </a:cubicBezTo>
                      <a:cubicBezTo>
                        <a:pt x="13186" y="4314"/>
                        <a:pt x="13389" y="4518"/>
                        <a:pt x="13634" y="4518"/>
                      </a:cubicBezTo>
                      <a:cubicBezTo>
                        <a:pt x="13878" y="4518"/>
                        <a:pt x="14081" y="4314"/>
                        <a:pt x="14081" y="4070"/>
                      </a:cubicBezTo>
                      <a:cubicBezTo>
                        <a:pt x="14081" y="3785"/>
                        <a:pt x="13878" y="3622"/>
                        <a:pt x="13634" y="3622"/>
                      </a:cubicBezTo>
                      <a:close/>
                      <a:moveTo>
                        <a:pt x="14977" y="3622"/>
                      </a:moveTo>
                      <a:cubicBezTo>
                        <a:pt x="14732" y="3622"/>
                        <a:pt x="14529" y="3785"/>
                        <a:pt x="14529" y="4070"/>
                      </a:cubicBezTo>
                      <a:cubicBezTo>
                        <a:pt x="14529" y="4314"/>
                        <a:pt x="14732" y="4518"/>
                        <a:pt x="14977" y="4518"/>
                      </a:cubicBezTo>
                      <a:cubicBezTo>
                        <a:pt x="15221" y="4518"/>
                        <a:pt x="15424" y="4314"/>
                        <a:pt x="15424" y="4070"/>
                      </a:cubicBezTo>
                      <a:cubicBezTo>
                        <a:pt x="15424" y="3785"/>
                        <a:pt x="15221" y="3622"/>
                        <a:pt x="14977" y="3622"/>
                      </a:cubicBezTo>
                      <a:close/>
                      <a:moveTo>
                        <a:pt x="16320" y="3622"/>
                      </a:moveTo>
                      <a:cubicBezTo>
                        <a:pt x="16075" y="3622"/>
                        <a:pt x="15872" y="3785"/>
                        <a:pt x="15872" y="4070"/>
                      </a:cubicBezTo>
                      <a:cubicBezTo>
                        <a:pt x="15872" y="4314"/>
                        <a:pt x="16075" y="4518"/>
                        <a:pt x="16320" y="4518"/>
                      </a:cubicBezTo>
                      <a:cubicBezTo>
                        <a:pt x="16564" y="4518"/>
                        <a:pt x="16767" y="4314"/>
                        <a:pt x="16767" y="4070"/>
                      </a:cubicBezTo>
                      <a:cubicBezTo>
                        <a:pt x="16767" y="3785"/>
                        <a:pt x="16564" y="3622"/>
                        <a:pt x="16320" y="3622"/>
                      </a:cubicBezTo>
                      <a:close/>
                      <a:moveTo>
                        <a:pt x="366" y="5454"/>
                      </a:moveTo>
                      <a:cubicBezTo>
                        <a:pt x="163" y="5454"/>
                        <a:pt x="0" y="5617"/>
                        <a:pt x="0" y="5861"/>
                      </a:cubicBezTo>
                      <a:cubicBezTo>
                        <a:pt x="0" y="6064"/>
                        <a:pt x="163" y="6227"/>
                        <a:pt x="366" y="6227"/>
                      </a:cubicBezTo>
                      <a:lnTo>
                        <a:pt x="1954" y="6227"/>
                      </a:lnTo>
                      <a:cubicBezTo>
                        <a:pt x="2157" y="6227"/>
                        <a:pt x="2360" y="6064"/>
                        <a:pt x="2360" y="5861"/>
                      </a:cubicBezTo>
                      <a:cubicBezTo>
                        <a:pt x="2360" y="5617"/>
                        <a:pt x="2157" y="5454"/>
                        <a:pt x="1954" y="5454"/>
                      </a:cubicBezTo>
                      <a:close/>
                      <a:moveTo>
                        <a:pt x="3703" y="5454"/>
                      </a:moveTo>
                      <a:cubicBezTo>
                        <a:pt x="3500" y="5454"/>
                        <a:pt x="3337" y="5617"/>
                        <a:pt x="3337" y="5861"/>
                      </a:cubicBezTo>
                      <a:cubicBezTo>
                        <a:pt x="3337" y="6064"/>
                        <a:pt x="3500" y="6227"/>
                        <a:pt x="3703" y="6227"/>
                      </a:cubicBezTo>
                      <a:lnTo>
                        <a:pt x="7855" y="6227"/>
                      </a:lnTo>
                      <a:cubicBezTo>
                        <a:pt x="8058" y="6227"/>
                        <a:pt x="8221" y="6064"/>
                        <a:pt x="8221" y="5861"/>
                      </a:cubicBezTo>
                      <a:cubicBezTo>
                        <a:pt x="8221" y="5617"/>
                        <a:pt x="8058" y="5454"/>
                        <a:pt x="7855" y="5454"/>
                      </a:cubicBezTo>
                      <a:close/>
                      <a:moveTo>
                        <a:pt x="366" y="7244"/>
                      </a:moveTo>
                      <a:cubicBezTo>
                        <a:pt x="163" y="7244"/>
                        <a:pt x="0" y="7448"/>
                        <a:pt x="0" y="7651"/>
                      </a:cubicBezTo>
                      <a:cubicBezTo>
                        <a:pt x="0" y="7855"/>
                        <a:pt x="163" y="8018"/>
                        <a:pt x="366" y="8018"/>
                      </a:cubicBezTo>
                      <a:lnTo>
                        <a:pt x="1954" y="8018"/>
                      </a:lnTo>
                      <a:cubicBezTo>
                        <a:pt x="2157" y="8018"/>
                        <a:pt x="2360" y="7855"/>
                        <a:pt x="2360" y="7651"/>
                      </a:cubicBezTo>
                      <a:cubicBezTo>
                        <a:pt x="2360" y="7448"/>
                        <a:pt x="2157" y="7244"/>
                        <a:pt x="1954" y="7244"/>
                      </a:cubicBezTo>
                      <a:close/>
                      <a:moveTo>
                        <a:pt x="3703" y="7244"/>
                      </a:moveTo>
                      <a:cubicBezTo>
                        <a:pt x="3500" y="7244"/>
                        <a:pt x="3337" y="7448"/>
                        <a:pt x="3337" y="7651"/>
                      </a:cubicBezTo>
                      <a:cubicBezTo>
                        <a:pt x="3337" y="7855"/>
                        <a:pt x="3500" y="8018"/>
                        <a:pt x="3703" y="8018"/>
                      </a:cubicBezTo>
                      <a:lnTo>
                        <a:pt x="7855" y="8018"/>
                      </a:lnTo>
                      <a:cubicBezTo>
                        <a:pt x="8058" y="8018"/>
                        <a:pt x="8221" y="7855"/>
                        <a:pt x="8221" y="7651"/>
                      </a:cubicBezTo>
                      <a:cubicBezTo>
                        <a:pt x="8221" y="7448"/>
                        <a:pt x="8058" y="7244"/>
                        <a:pt x="7855" y="7244"/>
                      </a:cubicBezTo>
                      <a:close/>
                      <a:moveTo>
                        <a:pt x="14203" y="8750"/>
                      </a:moveTo>
                      <a:cubicBezTo>
                        <a:pt x="13959" y="8750"/>
                        <a:pt x="13756" y="8954"/>
                        <a:pt x="13756" y="9198"/>
                      </a:cubicBezTo>
                      <a:cubicBezTo>
                        <a:pt x="13756" y="9483"/>
                        <a:pt x="13959" y="9686"/>
                        <a:pt x="14203" y="9686"/>
                      </a:cubicBezTo>
                      <a:cubicBezTo>
                        <a:pt x="14448" y="9686"/>
                        <a:pt x="14651" y="9483"/>
                        <a:pt x="14651" y="9198"/>
                      </a:cubicBezTo>
                      <a:cubicBezTo>
                        <a:pt x="14651" y="8954"/>
                        <a:pt x="14448" y="8750"/>
                        <a:pt x="14203" y="8750"/>
                      </a:cubicBezTo>
                      <a:close/>
                      <a:moveTo>
                        <a:pt x="15546" y="8750"/>
                      </a:moveTo>
                      <a:cubicBezTo>
                        <a:pt x="15302" y="8750"/>
                        <a:pt x="15099" y="8954"/>
                        <a:pt x="15099" y="9198"/>
                      </a:cubicBezTo>
                      <a:cubicBezTo>
                        <a:pt x="15099" y="9483"/>
                        <a:pt x="15302" y="9686"/>
                        <a:pt x="15546" y="9686"/>
                      </a:cubicBezTo>
                      <a:cubicBezTo>
                        <a:pt x="15791" y="9686"/>
                        <a:pt x="15994" y="9483"/>
                        <a:pt x="15994" y="9198"/>
                      </a:cubicBezTo>
                      <a:cubicBezTo>
                        <a:pt x="15994" y="8954"/>
                        <a:pt x="15791" y="8750"/>
                        <a:pt x="15546" y="8750"/>
                      </a:cubicBezTo>
                      <a:close/>
                      <a:moveTo>
                        <a:pt x="16889" y="8750"/>
                      </a:moveTo>
                      <a:cubicBezTo>
                        <a:pt x="16645" y="8750"/>
                        <a:pt x="16442" y="8954"/>
                        <a:pt x="16442" y="9198"/>
                      </a:cubicBezTo>
                      <a:cubicBezTo>
                        <a:pt x="16442" y="9483"/>
                        <a:pt x="16645" y="9686"/>
                        <a:pt x="16889" y="9686"/>
                      </a:cubicBezTo>
                      <a:cubicBezTo>
                        <a:pt x="17134" y="9686"/>
                        <a:pt x="17337" y="9483"/>
                        <a:pt x="17337" y="9198"/>
                      </a:cubicBezTo>
                      <a:cubicBezTo>
                        <a:pt x="17337" y="8954"/>
                        <a:pt x="17134" y="8750"/>
                        <a:pt x="16889" y="8750"/>
                      </a:cubicBezTo>
                      <a:close/>
                      <a:moveTo>
                        <a:pt x="18232" y="8750"/>
                      </a:moveTo>
                      <a:cubicBezTo>
                        <a:pt x="17988" y="8750"/>
                        <a:pt x="17785" y="8954"/>
                        <a:pt x="17785" y="9198"/>
                      </a:cubicBezTo>
                      <a:cubicBezTo>
                        <a:pt x="17785" y="9483"/>
                        <a:pt x="17988" y="9686"/>
                        <a:pt x="18232" y="9686"/>
                      </a:cubicBezTo>
                      <a:cubicBezTo>
                        <a:pt x="18477" y="9686"/>
                        <a:pt x="18680" y="9483"/>
                        <a:pt x="18680" y="9198"/>
                      </a:cubicBezTo>
                      <a:cubicBezTo>
                        <a:pt x="18680" y="8954"/>
                        <a:pt x="18477" y="8750"/>
                        <a:pt x="18232" y="8750"/>
                      </a:cubicBezTo>
                      <a:close/>
                      <a:moveTo>
                        <a:pt x="19575" y="8750"/>
                      </a:moveTo>
                      <a:cubicBezTo>
                        <a:pt x="19331" y="8750"/>
                        <a:pt x="19128" y="8954"/>
                        <a:pt x="19128" y="9198"/>
                      </a:cubicBezTo>
                      <a:cubicBezTo>
                        <a:pt x="19128" y="9483"/>
                        <a:pt x="19331" y="9686"/>
                        <a:pt x="19575" y="9686"/>
                      </a:cubicBezTo>
                      <a:cubicBezTo>
                        <a:pt x="19820" y="9686"/>
                        <a:pt x="20023" y="9483"/>
                        <a:pt x="20023" y="9198"/>
                      </a:cubicBezTo>
                      <a:cubicBezTo>
                        <a:pt x="20023" y="8954"/>
                        <a:pt x="19820" y="8750"/>
                        <a:pt x="19575" y="8750"/>
                      </a:cubicBezTo>
                      <a:close/>
                      <a:moveTo>
                        <a:pt x="20918" y="8750"/>
                      </a:moveTo>
                      <a:cubicBezTo>
                        <a:pt x="20674" y="8750"/>
                        <a:pt x="20471" y="8954"/>
                        <a:pt x="20471" y="9198"/>
                      </a:cubicBezTo>
                      <a:cubicBezTo>
                        <a:pt x="20471" y="9483"/>
                        <a:pt x="20674" y="9686"/>
                        <a:pt x="20918" y="9686"/>
                      </a:cubicBezTo>
                      <a:cubicBezTo>
                        <a:pt x="21163" y="9686"/>
                        <a:pt x="21366" y="9483"/>
                        <a:pt x="21366" y="9198"/>
                      </a:cubicBezTo>
                      <a:cubicBezTo>
                        <a:pt x="21366" y="8954"/>
                        <a:pt x="21163" y="8750"/>
                        <a:pt x="20918" y="8750"/>
                      </a:cubicBezTo>
                      <a:close/>
                      <a:moveTo>
                        <a:pt x="366" y="9035"/>
                      </a:moveTo>
                      <a:cubicBezTo>
                        <a:pt x="163" y="9035"/>
                        <a:pt x="0" y="9239"/>
                        <a:pt x="0" y="9442"/>
                      </a:cubicBezTo>
                      <a:cubicBezTo>
                        <a:pt x="0" y="9646"/>
                        <a:pt x="163" y="9849"/>
                        <a:pt x="366" y="9849"/>
                      </a:cubicBezTo>
                      <a:lnTo>
                        <a:pt x="1954" y="9849"/>
                      </a:lnTo>
                      <a:cubicBezTo>
                        <a:pt x="2157" y="9849"/>
                        <a:pt x="2360" y="9646"/>
                        <a:pt x="2360" y="9442"/>
                      </a:cubicBezTo>
                      <a:cubicBezTo>
                        <a:pt x="2360" y="9239"/>
                        <a:pt x="2157" y="9035"/>
                        <a:pt x="1954" y="9035"/>
                      </a:cubicBezTo>
                      <a:close/>
                      <a:moveTo>
                        <a:pt x="8669" y="9035"/>
                      </a:moveTo>
                      <a:cubicBezTo>
                        <a:pt x="8424" y="9035"/>
                        <a:pt x="8262" y="9239"/>
                        <a:pt x="8262" y="9442"/>
                      </a:cubicBezTo>
                      <a:cubicBezTo>
                        <a:pt x="8262" y="9646"/>
                        <a:pt x="8424" y="9849"/>
                        <a:pt x="8669" y="9849"/>
                      </a:cubicBezTo>
                      <a:lnTo>
                        <a:pt x="12779" y="9849"/>
                      </a:lnTo>
                      <a:cubicBezTo>
                        <a:pt x="12982" y="9849"/>
                        <a:pt x="13145" y="9646"/>
                        <a:pt x="13145" y="9442"/>
                      </a:cubicBezTo>
                      <a:cubicBezTo>
                        <a:pt x="13145" y="9239"/>
                        <a:pt x="12982" y="9035"/>
                        <a:pt x="12779" y="9035"/>
                      </a:cubicBezTo>
                      <a:close/>
                      <a:moveTo>
                        <a:pt x="366" y="10866"/>
                      </a:moveTo>
                      <a:cubicBezTo>
                        <a:pt x="163" y="10866"/>
                        <a:pt x="0" y="11029"/>
                        <a:pt x="0" y="11233"/>
                      </a:cubicBezTo>
                      <a:cubicBezTo>
                        <a:pt x="0" y="11436"/>
                        <a:pt x="163" y="11640"/>
                        <a:pt x="366" y="11640"/>
                      </a:cubicBezTo>
                      <a:lnTo>
                        <a:pt x="1954" y="11640"/>
                      </a:lnTo>
                      <a:cubicBezTo>
                        <a:pt x="2157" y="11640"/>
                        <a:pt x="2360" y="11436"/>
                        <a:pt x="2360" y="11233"/>
                      </a:cubicBezTo>
                      <a:cubicBezTo>
                        <a:pt x="2360" y="11029"/>
                        <a:pt x="2157" y="10866"/>
                        <a:pt x="1954" y="10866"/>
                      </a:cubicBezTo>
                      <a:close/>
                      <a:moveTo>
                        <a:pt x="8669" y="10866"/>
                      </a:moveTo>
                      <a:cubicBezTo>
                        <a:pt x="8424" y="10866"/>
                        <a:pt x="8262" y="11029"/>
                        <a:pt x="8262" y="11233"/>
                      </a:cubicBezTo>
                      <a:cubicBezTo>
                        <a:pt x="8262" y="11436"/>
                        <a:pt x="8424" y="11640"/>
                        <a:pt x="8669" y="11640"/>
                      </a:cubicBezTo>
                      <a:lnTo>
                        <a:pt x="12779" y="11640"/>
                      </a:lnTo>
                      <a:cubicBezTo>
                        <a:pt x="12982" y="11640"/>
                        <a:pt x="13145" y="11436"/>
                        <a:pt x="13145" y="11233"/>
                      </a:cubicBezTo>
                      <a:cubicBezTo>
                        <a:pt x="13145" y="11029"/>
                        <a:pt x="12982" y="10866"/>
                        <a:pt x="12779" y="10866"/>
                      </a:cubicBezTo>
                      <a:close/>
                      <a:moveTo>
                        <a:pt x="14203" y="12454"/>
                      </a:moveTo>
                      <a:cubicBezTo>
                        <a:pt x="13959" y="12454"/>
                        <a:pt x="13756" y="12657"/>
                        <a:pt x="13756" y="12942"/>
                      </a:cubicBezTo>
                      <a:cubicBezTo>
                        <a:pt x="13756" y="13186"/>
                        <a:pt x="13959" y="13390"/>
                        <a:pt x="14203" y="13390"/>
                      </a:cubicBezTo>
                      <a:cubicBezTo>
                        <a:pt x="14448" y="13390"/>
                        <a:pt x="14651" y="13186"/>
                        <a:pt x="14651" y="12942"/>
                      </a:cubicBezTo>
                      <a:cubicBezTo>
                        <a:pt x="14651" y="12657"/>
                        <a:pt x="14448" y="12454"/>
                        <a:pt x="14203" y="12454"/>
                      </a:cubicBezTo>
                      <a:close/>
                      <a:moveTo>
                        <a:pt x="15546" y="12454"/>
                      </a:moveTo>
                      <a:cubicBezTo>
                        <a:pt x="15302" y="12454"/>
                        <a:pt x="15099" y="12657"/>
                        <a:pt x="15099" y="12942"/>
                      </a:cubicBezTo>
                      <a:cubicBezTo>
                        <a:pt x="15099" y="13186"/>
                        <a:pt x="15302" y="13390"/>
                        <a:pt x="15546" y="13390"/>
                      </a:cubicBezTo>
                      <a:cubicBezTo>
                        <a:pt x="15791" y="13390"/>
                        <a:pt x="15994" y="13186"/>
                        <a:pt x="15994" y="12942"/>
                      </a:cubicBezTo>
                      <a:cubicBezTo>
                        <a:pt x="15994" y="12657"/>
                        <a:pt x="15791" y="12454"/>
                        <a:pt x="15546" y="12454"/>
                      </a:cubicBezTo>
                      <a:close/>
                      <a:moveTo>
                        <a:pt x="16889" y="12454"/>
                      </a:moveTo>
                      <a:cubicBezTo>
                        <a:pt x="16645" y="12454"/>
                        <a:pt x="16442" y="12657"/>
                        <a:pt x="16442" y="12942"/>
                      </a:cubicBezTo>
                      <a:cubicBezTo>
                        <a:pt x="16442" y="13186"/>
                        <a:pt x="16645" y="13390"/>
                        <a:pt x="16889" y="13390"/>
                      </a:cubicBezTo>
                      <a:cubicBezTo>
                        <a:pt x="17134" y="13390"/>
                        <a:pt x="17337" y="13186"/>
                        <a:pt x="17337" y="12942"/>
                      </a:cubicBezTo>
                      <a:cubicBezTo>
                        <a:pt x="17337" y="12657"/>
                        <a:pt x="17134" y="12454"/>
                        <a:pt x="16889" y="12454"/>
                      </a:cubicBezTo>
                      <a:close/>
                      <a:moveTo>
                        <a:pt x="18232" y="12454"/>
                      </a:moveTo>
                      <a:cubicBezTo>
                        <a:pt x="17988" y="12454"/>
                        <a:pt x="17785" y="12657"/>
                        <a:pt x="17785" y="12942"/>
                      </a:cubicBezTo>
                      <a:cubicBezTo>
                        <a:pt x="17785" y="13186"/>
                        <a:pt x="17988" y="13390"/>
                        <a:pt x="18232" y="13390"/>
                      </a:cubicBezTo>
                      <a:cubicBezTo>
                        <a:pt x="18477" y="13390"/>
                        <a:pt x="18680" y="13186"/>
                        <a:pt x="18680" y="12942"/>
                      </a:cubicBezTo>
                      <a:cubicBezTo>
                        <a:pt x="18680" y="12657"/>
                        <a:pt x="18477" y="12454"/>
                        <a:pt x="18232" y="12454"/>
                      </a:cubicBezTo>
                      <a:close/>
                      <a:moveTo>
                        <a:pt x="19575" y="12454"/>
                      </a:moveTo>
                      <a:cubicBezTo>
                        <a:pt x="19331" y="12454"/>
                        <a:pt x="19128" y="12657"/>
                        <a:pt x="19128" y="12942"/>
                      </a:cubicBezTo>
                      <a:cubicBezTo>
                        <a:pt x="19128" y="13186"/>
                        <a:pt x="19331" y="13390"/>
                        <a:pt x="19575" y="13390"/>
                      </a:cubicBezTo>
                      <a:cubicBezTo>
                        <a:pt x="19820" y="13390"/>
                        <a:pt x="20023" y="13186"/>
                        <a:pt x="20023" y="12942"/>
                      </a:cubicBezTo>
                      <a:cubicBezTo>
                        <a:pt x="20023" y="12657"/>
                        <a:pt x="19820" y="12454"/>
                        <a:pt x="19575" y="12454"/>
                      </a:cubicBezTo>
                      <a:close/>
                      <a:moveTo>
                        <a:pt x="20918" y="12454"/>
                      </a:moveTo>
                      <a:cubicBezTo>
                        <a:pt x="20674" y="12454"/>
                        <a:pt x="20471" y="12657"/>
                        <a:pt x="20471" y="12942"/>
                      </a:cubicBezTo>
                      <a:cubicBezTo>
                        <a:pt x="20471" y="13186"/>
                        <a:pt x="20674" y="13390"/>
                        <a:pt x="20918" y="13390"/>
                      </a:cubicBezTo>
                      <a:cubicBezTo>
                        <a:pt x="21163" y="13390"/>
                        <a:pt x="21366" y="13186"/>
                        <a:pt x="21366" y="12942"/>
                      </a:cubicBezTo>
                      <a:cubicBezTo>
                        <a:pt x="21366" y="12657"/>
                        <a:pt x="21163" y="12454"/>
                        <a:pt x="20918" y="12454"/>
                      </a:cubicBezTo>
                      <a:close/>
                      <a:moveTo>
                        <a:pt x="366" y="12657"/>
                      </a:moveTo>
                      <a:cubicBezTo>
                        <a:pt x="163" y="12657"/>
                        <a:pt x="0" y="12820"/>
                        <a:pt x="0" y="13023"/>
                      </a:cubicBezTo>
                      <a:cubicBezTo>
                        <a:pt x="0" y="13268"/>
                        <a:pt x="163" y="13430"/>
                        <a:pt x="366" y="13430"/>
                      </a:cubicBezTo>
                      <a:lnTo>
                        <a:pt x="1954" y="13430"/>
                      </a:lnTo>
                      <a:cubicBezTo>
                        <a:pt x="2157" y="13430"/>
                        <a:pt x="2360" y="13268"/>
                        <a:pt x="2360" y="13023"/>
                      </a:cubicBezTo>
                      <a:cubicBezTo>
                        <a:pt x="2360" y="12820"/>
                        <a:pt x="2157" y="12657"/>
                        <a:pt x="1954" y="12657"/>
                      </a:cubicBezTo>
                      <a:close/>
                      <a:moveTo>
                        <a:pt x="8669" y="12657"/>
                      </a:moveTo>
                      <a:cubicBezTo>
                        <a:pt x="8424" y="12657"/>
                        <a:pt x="8262" y="12820"/>
                        <a:pt x="8262" y="13023"/>
                      </a:cubicBezTo>
                      <a:cubicBezTo>
                        <a:pt x="8262" y="13268"/>
                        <a:pt x="8424" y="13430"/>
                        <a:pt x="8669" y="13430"/>
                      </a:cubicBezTo>
                      <a:lnTo>
                        <a:pt x="12779" y="13430"/>
                      </a:lnTo>
                      <a:cubicBezTo>
                        <a:pt x="12982" y="13430"/>
                        <a:pt x="13145" y="13268"/>
                        <a:pt x="13145" y="13023"/>
                      </a:cubicBezTo>
                      <a:cubicBezTo>
                        <a:pt x="13145" y="12820"/>
                        <a:pt x="12982" y="12657"/>
                        <a:pt x="12779" y="126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5" name="Google Shape;1841;p35">
                  <a:extLst>
                    <a:ext uri="{FF2B5EF4-FFF2-40B4-BE49-F238E27FC236}">
                      <a16:creationId xmlns:a16="http://schemas.microsoft.com/office/drawing/2014/main" id="{0D444907-7317-4B63-A779-4B6D512D414F}"/>
                    </a:ext>
                  </a:extLst>
                </p:cNvPr>
                <p:cNvSpPr/>
                <p:nvPr/>
              </p:nvSpPr>
              <p:spPr>
                <a:xfrm>
                  <a:off x="3173075" y="2324875"/>
                  <a:ext cx="135325" cy="2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3" h="9971" extrusionOk="0">
                      <a:moveTo>
                        <a:pt x="3052" y="692"/>
                      </a:moveTo>
                      <a:cubicBezTo>
                        <a:pt x="3256" y="692"/>
                        <a:pt x="3459" y="814"/>
                        <a:pt x="3663" y="977"/>
                      </a:cubicBezTo>
                      <a:cubicBezTo>
                        <a:pt x="3948" y="1221"/>
                        <a:pt x="4233" y="1709"/>
                        <a:pt x="4436" y="2320"/>
                      </a:cubicBezTo>
                      <a:cubicBezTo>
                        <a:pt x="4640" y="2930"/>
                        <a:pt x="4762" y="3663"/>
                        <a:pt x="4762" y="4477"/>
                      </a:cubicBezTo>
                      <a:cubicBezTo>
                        <a:pt x="4762" y="4680"/>
                        <a:pt x="4762" y="4924"/>
                        <a:pt x="4721" y="5169"/>
                      </a:cubicBezTo>
                      <a:cubicBezTo>
                        <a:pt x="4640" y="6349"/>
                        <a:pt x="4314" y="7448"/>
                        <a:pt x="3866" y="8180"/>
                      </a:cubicBezTo>
                      <a:cubicBezTo>
                        <a:pt x="3663" y="8546"/>
                        <a:pt x="3419" y="8831"/>
                        <a:pt x="3134" y="9035"/>
                      </a:cubicBezTo>
                      <a:cubicBezTo>
                        <a:pt x="2890" y="9238"/>
                        <a:pt x="2686" y="9320"/>
                        <a:pt x="2442" y="9320"/>
                      </a:cubicBezTo>
                      <a:lnTo>
                        <a:pt x="2361" y="9320"/>
                      </a:lnTo>
                      <a:cubicBezTo>
                        <a:pt x="2157" y="9279"/>
                        <a:pt x="1954" y="9198"/>
                        <a:pt x="1750" y="9035"/>
                      </a:cubicBezTo>
                      <a:cubicBezTo>
                        <a:pt x="1465" y="8750"/>
                        <a:pt x="1180" y="8302"/>
                        <a:pt x="977" y="7692"/>
                      </a:cubicBezTo>
                      <a:cubicBezTo>
                        <a:pt x="773" y="7081"/>
                        <a:pt x="651" y="6349"/>
                        <a:pt x="651" y="5535"/>
                      </a:cubicBezTo>
                      <a:cubicBezTo>
                        <a:pt x="651" y="5291"/>
                        <a:pt x="692" y="5087"/>
                        <a:pt x="692" y="4843"/>
                      </a:cubicBezTo>
                      <a:cubicBezTo>
                        <a:pt x="773" y="3622"/>
                        <a:pt x="1099" y="2564"/>
                        <a:pt x="1547" y="1831"/>
                      </a:cubicBezTo>
                      <a:cubicBezTo>
                        <a:pt x="1791" y="1424"/>
                        <a:pt x="2035" y="1140"/>
                        <a:pt x="2279" y="977"/>
                      </a:cubicBezTo>
                      <a:cubicBezTo>
                        <a:pt x="2523" y="773"/>
                        <a:pt x="2768" y="692"/>
                        <a:pt x="2971" y="692"/>
                      </a:cubicBezTo>
                      <a:close/>
                      <a:moveTo>
                        <a:pt x="2971" y="0"/>
                      </a:moveTo>
                      <a:cubicBezTo>
                        <a:pt x="2564" y="0"/>
                        <a:pt x="2198" y="163"/>
                        <a:pt x="1872" y="407"/>
                      </a:cubicBezTo>
                      <a:cubicBezTo>
                        <a:pt x="1343" y="814"/>
                        <a:pt x="936" y="1424"/>
                        <a:pt x="611" y="2157"/>
                      </a:cubicBezTo>
                      <a:cubicBezTo>
                        <a:pt x="326" y="2930"/>
                        <a:pt x="82" y="3826"/>
                        <a:pt x="0" y="4802"/>
                      </a:cubicBezTo>
                      <a:cubicBezTo>
                        <a:pt x="0" y="5046"/>
                        <a:pt x="0" y="5291"/>
                        <a:pt x="0" y="5535"/>
                      </a:cubicBezTo>
                      <a:cubicBezTo>
                        <a:pt x="0" y="6674"/>
                        <a:pt x="204" y="7732"/>
                        <a:pt x="611" y="8546"/>
                      </a:cubicBezTo>
                      <a:cubicBezTo>
                        <a:pt x="773" y="8953"/>
                        <a:pt x="1018" y="9279"/>
                        <a:pt x="1302" y="9523"/>
                      </a:cubicBezTo>
                      <a:cubicBezTo>
                        <a:pt x="1587" y="9767"/>
                        <a:pt x="1954" y="9930"/>
                        <a:pt x="2320" y="9971"/>
                      </a:cubicBezTo>
                      <a:lnTo>
                        <a:pt x="2442" y="9971"/>
                      </a:lnTo>
                      <a:cubicBezTo>
                        <a:pt x="2849" y="9971"/>
                        <a:pt x="3215" y="9808"/>
                        <a:pt x="3581" y="9564"/>
                      </a:cubicBezTo>
                      <a:cubicBezTo>
                        <a:pt x="4070" y="9198"/>
                        <a:pt x="4477" y="8587"/>
                        <a:pt x="4802" y="7814"/>
                      </a:cubicBezTo>
                      <a:cubicBezTo>
                        <a:pt x="5128" y="7081"/>
                        <a:pt x="5331" y="6186"/>
                        <a:pt x="5413" y="5209"/>
                      </a:cubicBezTo>
                      <a:cubicBezTo>
                        <a:pt x="5413" y="4965"/>
                        <a:pt x="5413" y="4721"/>
                        <a:pt x="5413" y="4477"/>
                      </a:cubicBezTo>
                      <a:cubicBezTo>
                        <a:pt x="5413" y="3296"/>
                        <a:pt x="5209" y="2238"/>
                        <a:pt x="4843" y="1465"/>
                      </a:cubicBezTo>
                      <a:cubicBezTo>
                        <a:pt x="4640" y="1058"/>
                        <a:pt x="4395" y="733"/>
                        <a:pt x="4111" y="448"/>
                      </a:cubicBezTo>
                      <a:cubicBezTo>
                        <a:pt x="3826" y="203"/>
                        <a:pt x="3459" y="41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" name="Google Shape;1842;p35">
                  <a:extLst>
                    <a:ext uri="{FF2B5EF4-FFF2-40B4-BE49-F238E27FC236}">
                      <a16:creationId xmlns:a16="http://schemas.microsoft.com/office/drawing/2014/main" id="{75CC9360-C339-3C0C-0C31-76EE918F7CB2}"/>
                    </a:ext>
                  </a:extLst>
                </p:cNvPr>
                <p:cNvSpPr/>
                <p:nvPr/>
              </p:nvSpPr>
              <p:spPr>
                <a:xfrm>
                  <a:off x="2390675" y="1910275"/>
                  <a:ext cx="866850" cy="111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4" h="44747" extrusionOk="0">
                      <a:moveTo>
                        <a:pt x="20542" y="1"/>
                      </a:moveTo>
                      <a:cubicBezTo>
                        <a:pt x="16954" y="1"/>
                        <a:pt x="13117" y="564"/>
                        <a:pt x="9849" y="2096"/>
                      </a:cubicBezTo>
                      <a:cubicBezTo>
                        <a:pt x="1465" y="6043"/>
                        <a:pt x="3297" y="19799"/>
                        <a:pt x="3297" y="19799"/>
                      </a:cubicBezTo>
                      <a:cubicBezTo>
                        <a:pt x="3297" y="19799"/>
                        <a:pt x="5128" y="25700"/>
                        <a:pt x="3948" y="29526"/>
                      </a:cubicBezTo>
                      <a:cubicBezTo>
                        <a:pt x="2767" y="33311"/>
                        <a:pt x="0" y="36200"/>
                        <a:pt x="0" y="36200"/>
                      </a:cubicBezTo>
                      <a:lnTo>
                        <a:pt x="19168" y="44746"/>
                      </a:lnTo>
                      <a:cubicBezTo>
                        <a:pt x="19168" y="44746"/>
                        <a:pt x="19820" y="41979"/>
                        <a:pt x="20104" y="41206"/>
                      </a:cubicBezTo>
                      <a:cubicBezTo>
                        <a:pt x="20349" y="40433"/>
                        <a:pt x="22343" y="40148"/>
                        <a:pt x="22343" y="40148"/>
                      </a:cubicBezTo>
                      <a:cubicBezTo>
                        <a:pt x="22343" y="40148"/>
                        <a:pt x="25362" y="41619"/>
                        <a:pt x="26748" y="41619"/>
                      </a:cubicBezTo>
                      <a:cubicBezTo>
                        <a:pt x="26802" y="41619"/>
                        <a:pt x="26853" y="41617"/>
                        <a:pt x="26901" y="41613"/>
                      </a:cubicBezTo>
                      <a:cubicBezTo>
                        <a:pt x="28244" y="41450"/>
                        <a:pt x="27837" y="40799"/>
                        <a:pt x="28895" y="38845"/>
                      </a:cubicBezTo>
                      <a:cubicBezTo>
                        <a:pt x="29953" y="36851"/>
                        <a:pt x="33738" y="26758"/>
                        <a:pt x="33738" y="24683"/>
                      </a:cubicBezTo>
                      <a:cubicBezTo>
                        <a:pt x="33738" y="22566"/>
                        <a:pt x="32029" y="21264"/>
                        <a:pt x="32029" y="20206"/>
                      </a:cubicBezTo>
                      <a:cubicBezTo>
                        <a:pt x="32029" y="19148"/>
                        <a:pt x="33087" y="17724"/>
                        <a:pt x="33860" y="15485"/>
                      </a:cubicBezTo>
                      <a:cubicBezTo>
                        <a:pt x="34674" y="13247"/>
                        <a:pt x="34389" y="8526"/>
                        <a:pt x="34389" y="8526"/>
                      </a:cubicBezTo>
                      <a:cubicBezTo>
                        <a:pt x="34389" y="8526"/>
                        <a:pt x="34389" y="4578"/>
                        <a:pt x="32436" y="2625"/>
                      </a:cubicBezTo>
                      <a:cubicBezTo>
                        <a:pt x="31240" y="1404"/>
                        <a:pt x="26202" y="1"/>
                        <a:pt x="205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" name="Google Shape;1843;p35">
                  <a:extLst>
                    <a:ext uri="{FF2B5EF4-FFF2-40B4-BE49-F238E27FC236}">
                      <a16:creationId xmlns:a16="http://schemas.microsoft.com/office/drawing/2014/main" id="{5197CB66-B2CB-12E3-C802-0ABFDEBFE9E3}"/>
                    </a:ext>
                  </a:extLst>
                </p:cNvPr>
                <p:cNvSpPr/>
                <p:nvPr/>
              </p:nvSpPr>
              <p:spPr>
                <a:xfrm>
                  <a:off x="2431350" y="1943325"/>
                  <a:ext cx="63390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" h="39925" extrusionOk="0">
                      <a:moveTo>
                        <a:pt x="11233" y="1"/>
                      </a:moveTo>
                      <a:cubicBezTo>
                        <a:pt x="10257" y="285"/>
                        <a:pt x="9280" y="652"/>
                        <a:pt x="8385" y="1059"/>
                      </a:cubicBezTo>
                      <a:cubicBezTo>
                        <a:pt x="5576" y="2402"/>
                        <a:pt x="3949" y="4844"/>
                        <a:pt x="3013" y="7570"/>
                      </a:cubicBezTo>
                      <a:cubicBezTo>
                        <a:pt x="2077" y="10256"/>
                        <a:pt x="1832" y="13186"/>
                        <a:pt x="1832" y="15343"/>
                      </a:cubicBezTo>
                      <a:cubicBezTo>
                        <a:pt x="1832" y="16727"/>
                        <a:pt x="1914" y="17785"/>
                        <a:pt x="1995" y="18233"/>
                      </a:cubicBezTo>
                      <a:cubicBezTo>
                        <a:pt x="1995" y="18314"/>
                        <a:pt x="1995" y="18396"/>
                        <a:pt x="1995" y="18396"/>
                      </a:cubicBezTo>
                      <a:cubicBezTo>
                        <a:pt x="2117" y="18762"/>
                        <a:pt x="3053" y="21977"/>
                        <a:pt x="3053" y="25151"/>
                      </a:cubicBezTo>
                      <a:cubicBezTo>
                        <a:pt x="3053" y="26250"/>
                        <a:pt x="2931" y="27308"/>
                        <a:pt x="2646" y="28285"/>
                      </a:cubicBezTo>
                      <a:cubicBezTo>
                        <a:pt x="1995" y="30401"/>
                        <a:pt x="896" y="32192"/>
                        <a:pt x="1" y="33413"/>
                      </a:cubicBezTo>
                      <a:cubicBezTo>
                        <a:pt x="774" y="33616"/>
                        <a:pt x="1629" y="33861"/>
                        <a:pt x="2606" y="34227"/>
                      </a:cubicBezTo>
                      <a:cubicBezTo>
                        <a:pt x="5047" y="35163"/>
                        <a:pt x="9402" y="37320"/>
                        <a:pt x="13024" y="39355"/>
                      </a:cubicBezTo>
                      <a:lnTo>
                        <a:pt x="18396" y="38622"/>
                      </a:lnTo>
                      <a:cubicBezTo>
                        <a:pt x="18396" y="38622"/>
                        <a:pt x="18681" y="38744"/>
                        <a:pt x="19088" y="38907"/>
                      </a:cubicBezTo>
                      <a:cubicBezTo>
                        <a:pt x="19251" y="38866"/>
                        <a:pt x="19413" y="38785"/>
                        <a:pt x="19576" y="38744"/>
                      </a:cubicBezTo>
                      <a:cubicBezTo>
                        <a:pt x="20146" y="38541"/>
                        <a:pt x="20634" y="38500"/>
                        <a:pt x="20634" y="38500"/>
                      </a:cubicBezTo>
                      <a:lnTo>
                        <a:pt x="20716" y="38500"/>
                      </a:lnTo>
                      <a:cubicBezTo>
                        <a:pt x="20756" y="38500"/>
                        <a:pt x="20797" y="38500"/>
                        <a:pt x="20838" y="38541"/>
                      </a:cubicBezTo>
                      <a:cubicBezTo>
                        <a:pt x="20838" y="38541"/>
                        <a:pt x="20960" y="38582"/>
                        <a:pt x="21123" y="38663"/>
                      </a:cubicBezTo>
                      <a:cubicBezTo>
                        <a:pt x="21326" y="38744"/>
                        <a:pt x="21570" y="38866"/>
                        <a:pt x="21855" y="38988"/>
                      </a:cubicBezTo>
                      <a:cubicBezTo>
                        <a:pt x="22466" y="39233"/>
                        <a:pt x="23239" y="39518"/>
                        <a:pt x="23931" y="39721"/>
                      </a:cubicBezTo>
                      <a:cubicBezTo>
                        <a:pt x="24379" y="39843"/>
                        <a:pt x="24826" y="39925"/>
                        <a:pt x="25111" y="39925"/>
                      </a:cubicBezTo>
                      <a:lnTo>
                        <a:pt x="25355" y="39925"/>
                      </a:lnTo>
                      <a:cubicBezTo>
                        <a:pt x="25192" y="38459"/>
                        <a:pt x="20309" y="34552"/>
                        <a:pt x="20512" y="28977"/>
                      </a:cubicBezTo>
                      <a:cubicBezTo>
                        <a:pt x="20756" y="22872"/>
                        <a:pt x="19129" y="15099"/>
                        <a:pt x="19129" y="15099"/>
                      </a:cubicBezTo>
                      <a:cubicBezTo>
                        <a:pt x="19129" y="15099"/>
                        <a:pt x="19332" y="13186"/>
                        <a:pt x="15832" y="7326"/>
                      </a:cubicBezTo>
                      <a:cubicBezTo>
                        <a:pt x="14571" y="5210"/>
                        <a:pt x="13105" y="2524"/>
                        <a:pt x="112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" name="Google Shape;1844;p35">
                  <a:extLst>
                    <a:ext uri="{FF2B5EF4-FFF2-40B4-BE49-F238E27FC236}">
                      <a16:creationId xmlns:a16="http://schemas.microsoft.com/office/drawing/2014/main" id="{724A7472-E842-2FA8-C8C2-549FE27B0204}"/>
                    </a:ext>
                  </a:extLst>
                </p:cNvPr>
                <p:cNvSpPr/>
                <p:nvPr/>
              </p:nvSpPr>
              <p:spPr>
                <a:xfrm>
                  <a:off x="2939050" y="2055250"/>
                  <a:ext cx="304250" cy="17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0" h="7082" extrusionOk="0">
                      <a:moveTo>
                        <a:pt x="7733" y="0"/>
                      </a:moveTo>
                      <a:cubicBezTo>
                        <a:pt x="1385" y="0"/>
                        <a:pt x="1" y="2605"/>
                        <a:pt x="1873" y="4233"/>
                      </a:cubicBezTo>
                      <a:lnTo>
                        <a:pt x="6594" y="4029"/>
                      </a:lnTo>
                      <a:lnTo>
                        <a:pt x="6594" y="4029"/>
                      </a:lnTo>
                      <a:cubicBezTo>
                        <a:pt x="6594" y="4029"/>
                        <a:pt x="3745" y="7082"/>
                        <a:pt x="7041" y="7082"/>
                      </a:cubicBezTo>
                      <a:cubicBezTo>
                        <a:pt x="9605" y="7082"/>
                        <a:pt x="11437" y="6593"/>
                        <a:pt x="12169" y="5535"/>
                      </a:cubicBezTo>
                      <a:cubicBezTo>
                        <a:pt x="12169" y="5169"/>
                        <a:pt x="12169" y="4843"/>
                        <a:pt x="12169" y="4518"/>
                      </a:cubicBezTo>
                      <a:cubicBezTo>
                        <a:pt x="12169" y="3989"/>
                        <a:pt x="12169" y="3541"/>
                        <a:pt x="12129" y="3256"/>
                      </a:cubicBezTo>
                      <a:cubicBezTo>
                        <a:pt x="12129" y="2930"/>
                        <a:pt x="12129" y="2727"/>
                        <a:pt x="12129" y="2727"/>
                      </a:cubicBezTo>
                      <a:cubicBezTo>
                        <a:pt x="12129" y="2727"/>
                        <a:pt x="12129" y="2686"/>
                        <a:pt x="12129" y="2564"/>
                      </a:cubicBezTo>
                      <a:cubicBezTo>
                        <a:pt x="12129" y="2442"/>
                        <a:pt x="12129" y="2279"/>
                        <a:pt x="12088" y="2116"/>
                      </a:cubicBezTo>
                      <a:cubicBezTo>
                        <a:pt x="12088" y="1791"/>
                        <a:pt x="12006" y="1343"/>
                        <a:pt x="11925" y="896"/>
                      </a:cubicBezTo>
                      <a:cubicBezTo>
                        <a:pt x="11274" y="367"/>
                        <a:pt x="10012" y="0"/>
                        <a:pt x="7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9" name="Google Shape;1845;p35">
                  <a:extLst>
                    <a:ext uri="{FF2B5EF4-FFF2-40B4-BE49-F238E27FC236}">
                      <a16:creationId xmlns:a16="http://schemas.microsoft.com/office/drawing/2014/main" id="{F68E95E5-0A25-3C07-606C-4795804E9F82}"/>
                    </a:ext>
                  </a:extLst>
                </p:cNvPr>
                <p:cNvSpPr/>
                <p:nvPr/>
              </p:nvSpPr>
              <p:spPr>
                <a:xfrm>
                  <a:off x="2382525" y="1901600"/>
                  <a:ext cx="878075" cy="11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3" h="45446" extrusionOk="0">
                      <a:moveTo>
                        <a:pt x="20837" y="693"/>
                      </a:moveTo>
                      <a:cubicBezTo>
                        <a:pt x="23646" y="693"/>
                        <a:pt x="26291" y="1059"/>
                        <a:pt x="28407" y="1547"/>
                      </a:cubicBezTo>
                      <a:cubicBezTo>
                        <a:pt x="29424" y="1792"/>
                        <a:pt x="30361" y="2077"/>
                        <a:pt x="31052" y="2361"/>
                      </a:cubicBezTo>
                      <a:cubicBezTo>
                        <a:pt x="31744" y="2646"/>
                        <a:pt x="32273" y="2972"/>
                        <a:pt x="32517" y="3216"/>
                      </a:cubicBezTo>
                      <a:cubicBezTo>
                        <a:pt x="33413" y="4111"/>
                        <a:pt x="33901" y="5536"/>
                        <a:pt x="34145" y="6716"/>
                      </a:cubicBezTo>
                      <a:cubicBezTo>
                        <a:pt x="34267" y="7326"/>
                        <a:pt x="34308" y="7856"/>
                        <a:pt x="34349" y="8262"/>
                      </a:cubicBezTo>
                      <a:cubicBezTo>
                        <a:pt x="34390" y="8425"/>
                        <a:pt x="34390" y="8588"/>
                        <a:pt x="34390" y="8710"/>
                      </a:cubicBezTo>
                      <a:cubicBezTo>
                        <a:pt x="34390" y="8832"/>
                        <a:pt x="34390" y="8873"/>
                        <a:pt x="34390" y="8873"/>
                      </a:cubicBezTo>
                      <a:cubicBezTo>
                        <a:pt x="34390" y="8873"/>
                        <a:pt x="34390" y="9076"/>
                        <a:pt x="34390" y="9402"/>
                      </a:cubicBezTo>
                      <a:cubicBezTo>
                        <a:pt x="34430" y="9687"/>
                        <a:pt x="34430" y="10135"/>
                        <a:pt x="34430" y="10664"/>
                      </a:cubicBezTo>
                      <a:cubicBezTo>
                        <a:pt x="34430" y="11437"/>
                        <a:pt x="34390" y="12414"/>
                        <a:pt x="34308" y="13309"/>
                      </a:cubicBezTo>
                      <a:cubicBezTo>
                        <a:pt x="34227" y="14204"/>
                        <a:pt x="34105" y="15100"/>
                        <a:pt x="33901" y="15710"/>
                      </a:cubicBezTo>
                      <a:cubicBezTo>
                        <a:pt x="33494" y="16809"/>
                        <a:pt x="33047" y="17704"/>
                        <a:pt x="32680" y="18478"/>
                      </a:cubicBezTo>
                      <a:cubicBezTo>
                        <a:pt x="32314" y="19251"/>
                        <a:pt x="32029" y="19902"/>
                        <a:pt x="32029" y="20553"/>
                      </a:cubicBezTo>
                      <a:cubicBezTo>
                        <a:pt x="32029" y="20919"/>
                        <a:pt x="32151" y="21245"/>
                        <a:pt x="32314" y="21570"/>
                      </a:cubicBezTo>
                      <a:cubicBezTo>
                        <a:pt x="32843" y="22507"/>
                        <a:pt x="33738" y="23565"/>
                        <a:pt x="33738" y="25030"/>
                      </a:cubicBezTo>
                      <a:cubicBezTo>
                        <a:pt x="33738" y="25233"/>
                        <a:pt x="33698" y="25600"/>
                        <a:pt x="33576" y="26088"/>
                      </a:cubicBezTo>
                      <a:cubicBezTo>
                        <a:pt x="33209" y="27716"/>
                        <a:pt x="32273" y="30565"/>
                        <a:pt x="31297" y="33169"/>
                      </a:cubicBezTo>
                      <a:cubicBezTo>
                        <a:pt x="30808" y="34472"/>
                        <a:pt x="30320" y="35733"/>
                        <a:pt x="29913" y="36751"/>
                      </a:cubicBezTo>
                      <a:cubicBezTo>
                        <a:pt x="29506" y="37809"/>
                        <a:pt x="29140" y="38623"/>
                        <a:pt x="28895" y="39030"/>
                      </a:cubicBezTo>
                      <a:cubicBezTo>
                        <a:pt x="28366" y="40047"/>
                        <a:pt x="28204" y="40739"/>
                        <a:pt x="28041" y="41105"/>
                      </a:cubicBezTo>
                      <a:cubicBezTo>
                        <a:pt x="27919" y="41309"/>
                        <a:pt x="27878" y="41390"/>
                        <a:pt x="27756" y="41471"/>
                      </a:cubicBezTo>
                      <a:cubicBezTo>
                        <a:pt x="27675" y="41512"/>
                        <a:pt x="27512" y="41594"/>
                        <a:pt x="27227" y="41594"/>
                      </a:cubicBezTo>
                      <a:lnTo>
                        <a:pt x="27064" y="41594"/>
                      </a:lnTo>
                      <a:cubicBezTo>
                        <a:pt x="26779" y="41594"/>
                        <a:pt x="26372" y="41512"/>
                        <a:pt x="25884" y="41390"/>
                      </a:cubicBezTo>
                      <a:cubicBezTo>
                        <a:pt x="25192" y="41187"/>
                        <a:pt x="24419" y="40902"/>
                        <a:pt x="23808" y="40657"/>
                      </a:cubicBezTo>
                      <a:cubicBezTo>
                        <a:pt x="23523" y="40535"/>
                        <a:pt x="23279" y="40413"/>
                        <a:pt x="23076" y="40332"/>
                      </a:cubicBezTo>
                      <a:cubicBezTo>
                        <a:pt x="22913" y="40251"/>
                        <a:pt x="22791" y="40210"/>
                        <a:pt x="22791" y="40210"/>
                      </a:cubicBezTo>
                      <a:cubicBezTo>
                        <a:pt x="22750" y="40169"/>
                        <a:pt x="22669" y="40169"/>
                        <a:pt x="22587" y="40169"/>
                      </a:cubicBezTo>
                      <a:cubicBezTo>
                        <a:pt x="22587" y="40169"/>
                        <a:pt x="22099" y="40210"/>
                        <a:pt x="21529" y="40413"/>
                      </a:cubicBezTo>
                      <a:cubicBezTo>
                        <a:pt x="21244" y="40495"/>
                        <a:pt x="20960" y="40617"/>
                        <a:pt x="20715" y="40780"/>
                      </a:cubicBezTo>
                      <a:cubicBezTo>
                        <a:pt x="20430" y="40902"/>
                        <a:pt x="20227" y="41105"/>
                        <a:pt x="20105" y="41431"/>
                      </a:cubicBezTo>
                      <a:cubicBezTo>
                        <a:pt x="19942" y="41878"/>
                        <a:pt x="19739" y="42733"/>
                        <a:pt x="19535" y="43547"/>
                      </a:cubicBezTo>
                      <a:cubicBezTo>
                        <a:pt x="19430" y="43946"/>
                        <a:pt x="19336" y="44324"/>
                        <a:pt x="19269" y="44596"/>
                      </a:cubicBezTo>
                      <a:lnTo>
                        <a:pt x="19269" y="44596"/>
                      </a:lnTo>
                      <a:lnTo>
                        <a:pt x="898" y="36444"/>
                      </a:lnTo>
                      <a:lnTo>
                        <a:pt x="898" y="36444"/>
                      </a:lnTo>
                      <a:cubicBezTo>
                        <a:pt x="1673" y="35558"/>
                        <a:pt x="3627" y="33066"/>
                        <a:pt x="4599" y="29954"/>
                      </a:cubicBezTo>
                      <a:cubicBezTo>
                        <a:pt x="4884" y="28977"/>
                        <a:pt x="5006" y="27919"/>
                        <a:pt x="5006" y="26820"/>
                      </a:cubicBezTo>
                      <a:cubicBezTo>
                        <a:pt x="5006" y="23483"/>
                        <a:pt x="3948" y="20065"/>
                        <a:pt x="3948" y="20065"/>
                      </a:cubicBezTo>
                      <a:cubicBezTo>
                        <a:pt x="3948" y="20029"/>
                        <a:pt x="3948" y="19972"/>
                        <a:pt x="3948" y="19902"/>
                      </a:cubicBezTo>
                      <a:cubicBezTo>
                        <a:pt x="3867" y="19454"/>
                        <a:pt x="3785" y="18396"/>
                        <a:pt x="3785" y="17012"/>
                      </a:cubicBezTo>
                      <a:cubicBezTo>
                        <a:pt x="3785" y="14855"/>
                        <a:pt x="4030" y="11925"/>
                        <a:pt x="4966" y="9239"/>
                      </a:cubicBezTo>
                      <a:cubicBezTo>
                        <a:pt x="5902" y="6513"/>
                        <a:pt x="7529" y="4071"/>
                        <a:pt x="10338" y="2728"/>
                      </a:cubicBezTo>
                      <a:cubicBezTo>
                        <a:pt x="13512" y="1263"/>
                        <a:pt x="17297" y="693"/>
                        <a:pt x="20837" y="693"/>
                      </a:cubicBezTo>
                      <a:close/>
                      <a:moveTo>
                        <a:pt x="20837" y="1"/>
                      </a:moveTo>
                      <a:cubicBezTo>
                        <a:pt x="17215" y="1"/>
                        <a:pt x="13349" y="571"/>
                        <a:pt x="10053" y="2117"/>
                      </a:cubicBezTo>
                      <a:cubicBezTo>
                        <a:pt x="7000" y="3542"/>
                        <a:pt x="5291" y="6187"/>
                        <a:pt x="4314" y="8995"/>
                      </a:cubicBezTo>
                      <a:cubicBezTo>
                        <a:pt x="3338" y="11844"/>
                        <a:pt x="3093" y="14815"/>
                        <a:pt x="3093" y="17012"/>
                      </a:cubicBezTo>
                      <a:cubicBezTo>
                        <a:pt x="3093" y="18884"/>
                        <a:pt x="3297" y="20187"/>
                        <a:pt x="3297" y="20187"/>
                      </a:cubicBezTo>
                      <a:lnTo>
                        <a:pt x="3297" y="20268"/>
                      </a:lnTo>
                      <a:cubicBezTo>
                        <a:pt x="3297" y="20268"/>
                        <a:pt x="3297" y="20309"/>
                        <a:pt x="3338" y="20390"/>
                      </a:cubicBezTo>
                      <a:cubicBezTo>
                        <a:pt x="3541" y="21082"/>
                        <a:pt x="4355" y="24012"/>
                        <a:pt x="4355" y="26820"/>
                      </a:cubicBezTo>
                      <a:cubicBezTo>
                        <a:pt x="4355" y="27879"/>
                        <a:pt x="4233" y="28896"/>
                        <a:pt x="3948" y="29751"/>
                      </a:cubicBezTo>
                      <a:cubicBezTo>
                        <a:pt x="3378" y="31623"/>
                        <a:pt x="2402" y="33251"/>
                        <a:pt x="1588" y="34431"/>
                      </a:cubicBezTo>
                      <a:cubicBezTo>
                        <a:pt x="1181" y="35041"/>
                        <a:pt x="814" y="35489"/>
                        <a:pt x="530" y="35815"/>
                      </a:cubicBezTo>
                      <a:cubicBezTo>
                        <a:pt x="407" y="35977"/>
                        <a:pt x="285" y="36099"/>
                        <a:pt x="204" y="36221"/>
                      </a:cubicBezTo>
                      <a:lnTo>
                        <a:pt x="123" y="36303"/>
                      </a:lnTo>
                      <a:lnTo>
                        <a:pt x="82" y="36344"/>
                      </a:lnTo>
                      <a:cubicBezTo>
                        <a:pt x="1" y="36425"/>
                        <a:pt x="1" y="36506"/>
                        <a:pt x="1" y="36628"/>
                      </a:cubicBezTo>
                      <a:cubicBezTo>
                        <a:pt x="41" y="36751"/>
                        <a:pt x="123" y="36832"/>
                        <a:pt x="204" y="36873"/>
                      </a:cubicBezTo>
                      <a:lnTo>
                        <a:pt x="19372" y="45419"/>
                      </a:lnTo>
                      <a:cubicBezTo>
                        <a:pt x="19406" y="45436"/>
                        <a:pt x="19447" y="45446"/>
                        <a:pt x="19489" y="45446"/>
                      </a:cubicBezTo>
                      <a:cubicBezTo>
                        <a:pt x="19548" y="45446"/>
                        <a:pt x="19610" y="45426"/>
                        <a:pt x="19657" y="45378"/>
                      </a:cubicBezTo>
                      <a:cubicBezTo>
                        <a:pt x="19739" y="45338"/>
                        <a:pt x="19820" y="45256"/>
                        <a:pt x="19820" y="45175"/>
                      </a:cubicBezTo>
                      <a:cubicBezTo>
                        <a:pt x="19820" y="45175"/>
                        <a:pt x="19983" y="44483"/>
                        <a:pt x="20186" y="43710"/>
                      </a:cubicBezTo>
                      <a:cubicBezTo>
                        <a:pt x="20390" y="42896"/>
                        <a:pt x="20634" y="42041"/>
                        <a:pt x="20756" y="41675"/>
                      </a:cubicBezTo>
                      <a:cubicBezTo>
                        <a:pt x="20756" y="41594"/>
                        <a:pt x="20878" y="41471"/>
                        <a:pt x="21041" y="41349"/>
                      </a:cubicBezTo>
                      <a:cubicBezTo>
                        <a:pt x="21326" y="41187"/>
                        <a:pt x="21773" y="41024"/>
                        <a:pt x="22099" y="40942"/>
                      </a:cubicBezTo>
                      <a:cubicBezTo>
                        <a:pt x="22262" y="40902"/>
                        <a:pt x="22425" y="40861"/>
                        <a:pt x="22547" y="40861"/>
                      </a:cubicBezTo>
                      <a:lnTo>
                        <a:pt x="22574" y="40852"/>
                      </a:lnTo>
                      <a:lnTo>
                        <a:pt x="22574" y="40852"/>
                      </a:lnTo>
                      <a:cubicBezTo>
                        <a:pt x="22782" y="40948"/>
                        <a:pt x="23443" y="41251"/>
                        <a:pt x="24215" y="41553"/>
                      </a:cubicBezTo>
                      <a:cubicBezTo>
                        <a:pt x="24704" y="41716"/>
                        <a:pt x="25192" y="41919"/>
                        <a:pt x="25721" y="42041"/>
                      </a:cubicBezTo>
                      <a:cubicBezTo>
                        <a:pt x="26209" y="42204"/>
                        <a:pt x="26657" y="42285"/>
                        <a:pt x="27064" y="42285"/>
                      </a:cubicBezTo>
                      <a:lnTo>
                        <a:pt x="27268" y="42285"/>
                      </a:lnTo>
                      <a:cubicBezTo>
                        <a:pt x="27634" y="42245"/>
                        <a:pt x="27919" y="42163"/>
                        <a:pt x="28163" y="42000"/>
                      </a:cubicBezTo>
                      <a:cubicBezTo>
                        <a:pt x="28326" y="41878"/>
                        <a:pt x="28448" y="41756"/>
                        <a:pt x="28529" y="41553"/>
                      </a:cubicBezTo>
                      <a:cubicBezTo>
                        <a:pt x="28814" y="41064"/>
                        <a:pt x="28936" y="40413"/>
                        <a:pt x="29506" y="39355"/>
                      </a:cubicBezTo>
                      <a:cubicBezTo>
                        <a:pt x="29791" y="38826"/>
                        <a:pt x="30238" y="37809"/>
                        <a:pt x="30727" y="36547"/>
                      </a:cubicBezTo>
                      <a:cubicBezTo>
                        <a:pt x="31500" y="34675"/>
                        <a:pt x="32395" y="32192"/>
                        <a:pt x="33128" y="29995"/>
                      </a:cubicBezTo>
                      <a:cubicBezTo>
                        <a:pt x="33494" y="28896"/>
                        <a:pt x="33820" y="27879"/>
                        <a:pt x="34023" y="27024"/>
                      </a:cubicBezTo>
                      <a:cubicBezTo>
                        <a:pt x="34267" y="26169"/>
                        <a:pt x="34390" y="25477"/>
                        <a:pt x="34390" y="25030"/>
                      </a:cubicBezTo>
                      <a:cubicBezTo>
                        <a:pt x="34390" y="23850"/>
                        <a:pt x="33942" y="22954"/>
                        <a:pt x="33494" y="22222"/>
                      </a:cubicBezTo>
                      <a:cubicBezTo>
                        <a:pt x="33291" y="21855"/>
                        <a:pt x="33087" y="21530"/>
                        <a:pt x="32924" y="21245"/>
                      </a:cubicBezTo>
                      <a:cubicBezTo>
                        <a:pt x="32762" y="20960"/>
                        <a:pt x="32721" y="20716"/>
                        <a:pt x="32721" y="20553"/>
                      </a:cubicBezTo>
                      <a:cubicBezTo>
                        <a:pt x="32680" y="20146"/>
                        <a:pt x="32924" y="19536"/>
                        <a:pt x="33291" y="18762"/>
                      </a:cubicBezTo>
                      <a:cubicBezTo>
                        <a:pt x="33657" y="17989"/>
                        <a:pt x="34105" y="17094"/>
                        <a:pt x="34512" y="15954"/>
                      </a:cubicBezTo>
                      <a:cubicBezTo>
                        <a:pt x="34756" y="15222"/>
                        <a:pt x="34919" y="14326"/>
                        <a:pt x="35000" y="13350"/>
                      </a:cubicBezTo>
                      <a:cubicBezTo>
                        <a:pt x="35081" y="12414"/>
                        <a:pt x="35122" y="11478"/>
                        <a:pt x="35122" y="10664"/>
                      </a:cubicBezTo>
                      <a:cubicBezTo>
                        <a:pt x="35122" y="9606"/>
                        <a:pt x="35081" y="8873"/>
                        <a:pt x="35081" y="8832"/>
                      </a:cubicBezTo>
                      <a:lnTo>
                        <a:pt x="35081" y="8832"/>
                      </a:lnTo>
                      <a:lnTo>
                        <a:pt x="35081" y="8832"/>
                      </a:lnTo>
                      <a:cubicBezTo>
                        <a:pt x="35077" y="8631"/>
                        <a:pt x="35048" y="7708"/>
                        <a:pt x="34797" y="6594"/>
                      </a:cubicBezTo>
                      <a:cubicBezTo>
                        <a:pt x="34552" y="5332"/>
                        <a:pt x="34064" y="3786"/>
                        <a:pt x="33006" y="2728"/>
                      </a:cubicBezTo>
                      <a:cubicBezTo>
                        <a:pt x="32640" y="2361"/>
                        <a:pt x="32070" y="2036"/>
                        <a:pt x="31297" y="1751"/>
                      </a:cubicBezTo>
                      <a:cubicBezTo>
                        <a:pt x="29058" y="815"/>
                        <a:pt x="25111" y="1"/>
                        <a:pt x="208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" name="Google Shape;1846;p35">
                  <a:extLst>
                    <a:ext uri="{FF2B5EF4-FFF2-40B4-BE49-F238E27FC236}">
                      <a16:creationId xmlns:a16="http://schemas.microsoft.com/office/drawing/2014/main" id="{A39BE90C-B02D-FAD2-CCA8-5C0BDD3A0736}"/>
                    </a:ext>
                  </a:extLst>
                </p:cNvPr>
                <p:cNvSpPr/>
                <p:nvPr/>
              </p:nvSpPr>
              <p:spPr>
                <a:xfrm>
                  <a:off x="2417125" y="1742250"/>
                  <a:ext cx="1039825" cy="90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3" h="36125" extrusionOk="0">
                      <a:moveTo>
                        <a:pt x="17525" y="0"/>
                      </a:moveTo>
                      <a:cubicBezTo>
                        <a:pt x="17069" y="0"/>
                        <a:pt x="16613" y="9"/>
                        <a:pt x="16157" y="26"/>
                      </a:cubicBezTo>
                      <a:cubicBezTo>
                        <a:pt x="8669" y="270"/>
                        <a:pt x="3175" y="2916"/>
                        <a:pt x="1587" y="7230"/>
                      </a:cubicBezTo>
                      <a:cubicBezTo>
                        <a:pt x="0" y="11584"/>
                        <a:pt x="2483" y="26805"/>
                        <a:pt x="2646" y="30875"/>
                      </a:cubicBezTo>
                      <a:cubicBezTo>
                        <a:pt x="2768" y="34944"/>
                        <a:pt x="5250" y="36125"/>
                        <a:pt x="8140" y="36125"/>
                      </a:cubicBezTo>
                      <a:cubicBezTo>
                        <a:pt x="11029" y="36125"/>
                        <a:pt x="13512" y="33601"/>
                        <a:pt x="14163" y="31404"/>
                      </a:cubicBezTo>
                      <a:cubicBezTo>
                        <a:pt x="14855" y="29165"/>
                        <a:pt x="15099" y="26927"/>
                        <a:pt x="15506" y="26398"/>
                      </a:cubicBezTo>
                      <a:cubicBezTo>
                        <a:pt x="15558" y="26322"/>
                        <a:pt x="15635" y="26290"/>
                        <a:pt x="15729" y="26290"/>
                      </a:cubicBezTo>
                      <a:cubicBezTo>
                        <a:pt x="16293" y="26290"/>
                        <a:pt x="17459" y="27456"/>
                        <a:pt x="17459" y="27456"/>
                      </a:cubicBezTo>
                      <a:cubicBezTo>
                        <a:pt x="17459" y="27456"/>
                        <a:pt x="18852" y="27854"/>
                        <a:pt x="19901" y="27854"/>
                      </a:cubicBezTo>
                      <a:cubicBezTo>
                        <a:pt x="20426" y="27854"/>
                        <a:pt x="20864" y="27755"/>
                        <a:pt x="21000" y="27456"/>
                      </a:cubicBezTo>
                      <a:cubicBezTo>
                        <a:pt x="21407" y="26520"/>
                        <a:pt x="20227" y="26276"/>
                        <a:pt x="21651" y="25747"/>
                      </a:cubicBezTo>
                      <a:cubicBezTo>
                        <a:pt x="23116" y="25218"/>
                        <a:pt x="26535" y="23102"/>
                        <a:pt x="26535" y="21026"/>
                      </a:cubicBezTo>
                      <a:cubicBezTo>
                        <a:pt x="26535" y="18910"/>
                        <a:pt x="22587" y="15369"/>
                        <a:pt x="24541" y="14840"/>
                      </a:cubicBezTo>
                      <a:cubicBezTo>
                        <a:pt x="25501" y="14585"/>
                        <a:pt x="27395" y="14519"/>
                        <a:pt x="29101" y="14519"/>
                      </a:cubicBezTo>
                      <a:cubicBezTo>
                        <a:pt x="30938" y="14519"/>
                        <a:pt x="32558" y="14596"/>
                        <a:pt x="32558" y="14596"/>
                      </a:cubicBezTo>
                      <a:cubicBezTo>
                        <a:pt x="32558" y="14596"/>
                        <a:pt x="28366" y="16549"/>
                        <a:pt x="30442" y="17485"/>
                      </a:cubicBezTo>
                      <a:cubicBezTo>
                        <a:pt x="30907" y="17682"/>
                        <a:pt x="31518" y="17779"/>
                        <a:pt x="32209" y="17779"/>
                      </a:cubicBezTo>
                      <a:cubicBezTo>
                        <a:pt x="34660" y="17779"/>
                        <a:pt x="38115" y="16565"/>
                        <a:pt x="39639" y="14311"/>
                      </a:cubicBezTo>
                      <a:cubicBezTo>
                        <a:pt x="41593" y="11421"/>
                        <a:pt x="38866" y="6863"/>
                        <a:pt x="35040" y="4340"/>
                      </a:cubicBezTo>
                      <a:cubicBezTo>
                        <a:pt x="31486" y="2009"/>
                        <a:pt x="24558" y="0"/>
                        <a:pt x="17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" name="Google Shape;1847;p35">
                  <a:extLst>
                    <a:ext uri="{FF2B5EF4-FFF2-40B4-BE49-F238E27FC236}">
                      <a16:creationId xmlns:a16="http://schemas.microsoft.com/office/drawing/2014/main" id="{DDFA9C1C-ABA1-9DD5-B566-D90FF7F2193F}"/>
                    </a:ext>
                  </a:extLst>
                </p:cNvPr>
                <p:cNvSpPr/>
                <p:nvPr/>
              </p:nvSpPr>
              <p:spPr>
                <a:xfrm>
                  <a:off x="2435425" y="1733725"/>
                  <a:ext cx="997100" cy="9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84" h="36792" extrusionOk="0">
                      <a:moveTo>
                        <a:pt x="16893" y="692"/>
                      </a:moveTo>
                      <a:cubicBezTo>
                        <a:pt x="23823" y="692"/>
                        <a:pt x="30680" y="2709"/>
                        <a:pt x="34146" y="4966"/>
                      </a:cubicBezTo>
                      <a:cubicBezTo>
                        <a:pt x="35570" y="5902"/>
                        <a:pt x="36832" y="7164"/>
                        <a:pt x="37768" y="8507"/>
                      </a:cubicBezTo>
                      <a:cubicBezTo>
                        <a:pt x="38663" y="9809"/>
                        <a:pt x="39233" y="11233"/>
                        <a:pt x="39233" y="12454"/>
                      </a:cubicBezTo>
                      <a:cubicBezTo>
                        <a:pt x="39233" y="13187"/>
                        <a:pt x="39029" y="13879"/>
                        <a:pt x="38622" y="14489"/>
                      </a:cubicBezTo>
                      <a:cubicBezTo>
                        <a:pt x="37930" y="15507"/>
                        <a:pt x="36750" y="16361"/>
                        <a:pt x="35407" y="16931"/>
                      </a:cubicBezTo>
                      <a:cubicBezTo>
                        <a:pt x="34105" y="17501"/>
                        <a:pt x="32681" y="17786"/>
                        <a:pt x="31500" y="17786"/>
                      </a:cubicBezTo>
                      <a:cubicBezTo>
                        <a:pt x="30849" y="17786"/>
                        <a:pt x="30279" y="17664"/>
                        <a:pt x="29872" y="17501"/>
                      </a:cubicBezTo>
                      <a:cubicBezTo>
                        <a:pt x="29669" y="17419"/>
                        <a:pt x="29588" y="17338"/>
                        <a:pt x="29547" y="17297"/>
                      </a:cubicBezTo>
                      <a:lnTo>
                        <a:pt x="29465" y="17175"/>
                      </a:lnTo>
                      <a:cubicBezTo>
                        <a:pt x="29465" y="17134"/>
                        <a:pt x="29506" y="17053"/>
                        <a:pt x="29547" y="16972"/>
                      </a:cubicBezTo>
                      <a:cubicBezTo>
                        <a:pt x="29710" y="16605"/>
                        <a:pt x="30361" y="16158"/>
                        <a:pt x="30890" y="15791"/>
                      </a:cubicBezTo>
                      <a:cubicBezTo>
                        <a:pt x="31175" y="15629"/>
                        <a:pt x="31460" y="15507"/>
                        <a:pt x="31663" y="15384"/>
                      </a:cubicBezTo>
                      <a:cubicBezTo>
                        <a:pt x="31744" y="15344"/>
                        <a:pt x="31826" y="15303"/>
                        <a:pt x="31867" y="15262"/>
                      </a:cubicBezTo>
                      <a:lnTo>
                        <a:pt x="31948" y="15222"/>
                      </a:lnTo>
                      <a:cubicBezTo>
                        <a:pt x="32111" y="15181"/>
                        <a:pt x="32192" y="15018"/>
                        <a:pt x="32151" y="14855"/>
                      </a:cubicBezTo>
                      <a:cubicBezTo>
                        <a:pt x="32111" y="14693"/>
                        <a:pt x="31989" y="14611"/>
                        <a:pt x="31826" y="14571"/>
                      </a:cubicBezTo>
                      <a:cubicBezTo>
                        <a:pt x="31826" y="14571"/>
                        <a:pt x="30320" y="14530"/>
                        <a:pt x="28570" y="14530"/>
                      </a:cubicBezTo>
                      <a:cubicBezTo>
                        <a:pt x="27675" y="14530"/>
                        <a:pt x="26739" y="14530"/>
                        <a:pt x="25884" y="14571"/>
                      </a:cubicBezTo>
                      <a:cubicBezTo>
                        <a:pt x="25029" y="14652"/>
                        <a:pt x="24256" y="14733"/>
                        <a:pt x="23727" y="14855"/>
                      </a:cubicBezTo>
                      <a:cubicBezTo>
                        <a:pt x="23483" y="14937"/>
                        <a:pt x="23279" y="15059"/>
                        <a:pt x="23117" y="15222"/>
                      </a:cubicBezTo>
                      <a:cubicBezTo>
                        <a:pt x="22995" y="15384"/>
                        <a:pt x="22913" y="15629"/>
                        <a:pt x="22913" y="15832"/>
                      </a:cubicBezTo>
                      <a:cubicBezTo>
                        <a:pt x="22913" y="16239"/>
                        <a:pt x="23117" y="16687"/>
                        <a:pt x="23361" y="17134"/>
                      </a:cubicBezTo>
                      <a:cubicBezTo>
                        <a:pt x="23727" y="17826"/>
                        <a:pt x="24256" y="18600"/>
                        <a:pt x="24704" y="19373"/>
                      </a:cubicBezTo>
                      <a:cubicBezTo>
                        <a:pt x="25152" y="20105"/>
                        <a:pt x="25436" y="20838"/>
                        <a:pt x="25436" y="21367"/>
                      </a:cubicBezTo>
                      <a:cubicBezTo>
                        <a:pt x="25436" y="21774"/>
                        <a:pt x="25274" y="22262"/>
                        <a:pt x="24948" y="22710"/>
                      </a:cubicBezTo>
                      <a:cubicBezTo>
                        <a:pt x="24460" y="23402"/>
                        <a:pt x="23686" y="24094"/>
                        <a:pt x="22913" y="24623"/>
                      </a:cubicBezTo>
                      <a:cubicBezTo>
                        <a:pt x="22140" y="25193"/>
                        <a:pt x="21326" y="25599"/>
                        <a:pt x="20797" y="25762"/>
                      </a:cubicBezTo>
                      <a:cubicBezTo>
                        <a:pt x="20512" y="25884"/>
                        <a:pt x="20268" y="25966"/>
                        <a:pt x="20105" y="26129"/>
                      </a:cubicBezTo>
                      <a:cubicBezTo>
                        <a:pt x="20024" y="26169"/>
                        <a:pt x="19983" y="26251"/>
                        <a:pt x="19902" y="26373"/>
                      </a:cubicBezTo>
                      <a:cubicBezTo>
                        <a:pt x="19861" y="26454"/>
                        <a:pt x="19861" y="26576"/>
                        <a:pt x="19861" y="26658"/>
                      </a:cubicBezTo>
                      <a:cubicBezTo>
                        <a:pt x="19861" y="26861"/>
                        <a:pt x="19902" y="26983"/>
                        <a:pt x="19942" y="27105"/>
                      </a:cubicBezTo>
                      <a:cubicBezTo>
                        <a:pt x="19983" y="27227"/>
                        <a:pt x="20024" y="27309"/>
                        <a:pt x="20024" y="27390"/>
                      </a:cubicBezTo>
                      <a:cubicBezTo>
                        <a:pt x="20024" y="27472"/>
                        <a:pt x="20024" y="27553"/>
                        <a:pt x="19942" y="27675"/>
                      </a:cubicBezTo>
                      <a:cubicBezTo>
                        <a:pt x="19942" y="27675"/>
                        <a:pt x="19902" y="27756"/>
                        <a:pt x="19780" y="27797"/>
                      </a:cubicBezTo>
                      <a:cubicBezTo>
                        <a:pt x="19664" y="27826"/>
                        <a:pt x="19529" y="27855"/>
                        <a:pt x="19373" y="27855"/>
                      </a:cubicBezTo>
                      <a:cubicBezTo>
                        <a:pt x="19309" y="27855"/>
                        <a:pt x="19241" y="27850"/>
                        <a:pt x="19169" y="27838"/>
                      </a:cubicBezTo>
                      <a:cubicBezTo>
                        <a:pt x="19102" y="27843"/>
                        <a:pt x="19034" y="27846"/>
                        <a:pt x="18965" y="27846"/>
                      </a:cubicBezTo>
                      <a:cubicBezTo>
                        <a:pt x="18526" y="27846"/>
                        <a:pt x="18044" y="27745"/>
                        <a:pt x="17623" y="27675"/>
                      </a:cubicBezTo>
                      <a:cubicBezTo>
                        <a:pt x="17378" y="27594"/>
                        <a:pt x="17175" y="27553"/>
                        <a:pt x="17053" y="27512"/>
                      </a:cubicBezTo>
                      <a:cubicBezTo>
                        <a:pt x="16988" y="27496"/>
                        <a:pt x="16936" y="27486"/>
                        <a:pt x="16897" y="27480"/>
                      </a:cubicBezTo>
                      <a:lnTo>
                        <a:pt x="16897" y="27480"/>
                      </a:lnTo>
                      <a:cubicBezTo>
                        <a:pt x="16786" y="27375"/>
                        <a:pt x="16562" y="27169"/>
                        <a:pt x="16280" y="26942"/>
                      </a:cubicBezTo>
                      <a:cubicBezTo>
                        <a:pt x="16117" y="26780"/>
                        <a:pt x="15873" y="26658"/>
                        <a:pt x="15669" y="26536"/>
                      </a:cubicBezTo>
                      <a:cubicBezTo>
                        <a:pt x="15466" y="26413"/>
                        <a:pt x="15262" y="26291"/>
                        <a:pt x="14977" y="26291"/>
                      </a:cubicBezTo>
                      <a:cubicBezTo>
                        <a:pt x="14814" y="26291"/>
                        <a:pt x="14611" y="26373"/>
                        <a:pt x="14489" y="26536"/>
                      </a:cubicBezTo>
                      <a:cubicBezTo>
                        <a:pt x="14326" y="26739"/>
                        <a:pt x="14245" y="26983"/>
                        <a:pt x="14163" y="27349"/>
                      </a:cubicBezTo>
                      <a:cubicBezTo>
                        <a:pt x="13878" y="28326"/>
                        <a:pt x="13594" y="29995"/>
                        <a:pt x="13105" y="31623"/>
                      </a:cubicBezTo>
                      <a:cubicBezTo>
                        <a:pt x="12820" y="32681"/>
                        <a:pt x="12047" y="33820"/>
                        <a:pt x="11030" y="34675"/>
                      </a:cubicBezTo>
                      <a:cubicBezTo>
                        <a:pt x="10012" y="35530"/>
                        <a:pt x="8751" y="36099"/>
                        <a:pt x="7408" y="36099"/>
                      </a:cubicBezTo>
                      <a:cubicBezTo>
                        <a:pt x="6024" y="36099"/>
                        <a:pt x="4762" y="35814"/>
                        <a:pt x="3826" y="35082"/>
                      </a:cubicBezTo>
                      <a:cubicBezTo>
                        <a:pt x="2931" y="34349"/>
                        <a:pt x="2320" y="33169"/>
                        <a:pt x="2239" y="31175"/>
                      </a:cubicBezTo>
                      <a:cubicBezTo>
                        <a:pt x="2198" y="29588"/>
                        <a:pt x="1791" y="26454"/>
                        <a:pt x="1425" y="22873"/>
                      </a:cubicBezTo>
                      <a:cubicBezTo>
                        <a:pt x="1018" y="19332"/>
                        <a:pt x="652" y="15344"/>
                        <a:pt x="652" y="12251"/>
                      </a:cubicBezTo>
                      <a:cubicBezTo>
                        <a:pt x="652" y="10297"/>
                        <a:pt x="815" y="8629"/>
                        <a:pt x="1181" y="7693"/>
                      </a:cubicBezTo>
                      <a:cubicBezTo>
                        <a:pt x="1914" y="5617"/>
                        <a:pt x="3623" y="3949"/>
                        <a:pt x="6065" y="2728"/>
                      </a:cubicBezTo>
                      <a:cubicBezTo>
                        <a:pt x="8506" y="1547"/>
                        <a:pt x="11722" y="815"/>
                        <a:pt x="15425" y="693"/>
                      </a:cubicBezTo>
                      <a:lnTo>
                        <a:pt x="16687" y="693"/>
                      </a:lnTo>
                      <a:cubicBezTo>
                        <a:pt x="16755" y="692"/>
                        <a:pt x="16824" y="692"/>
                        <a:pt x="16893" y="692"/>
                      </a:cubicBezTo>
                      <a:close/>
                      <a:moveTo>
                        <a:pt x="15425" y="1"/>
                      </a:moveTo>
                      <a:cubicBezTo>
                        <a:pt x="11640" y="164"/>
                        <a:pt x="8344" y="896"/>
                        <a:pt x="5780" y="2158"/>
                      </a:cubicBezTo>
                      <a:cubicBezTo>
                        <a:pt x="3216" y="3379"/>
                        <a:pt x="1344" y="5210"/>
                        <a:pt x="530" y="7449"/>
                      </a:cubicBezTo>
                      <a:cubicBezTo>
                        <a:pt x="123" y="8588"/>
                        <a:pt x="1" y="10257"/>
                        <a:pt x="1" y="12251"/>
                      </a:cubicBezTo>
                      <a:cubicBezTo>
                        <a:pt x="1" y="15425"/>
                        <a:pt x="367" y="19373"/>
                        <a:pt x="733" y="22954"/>
                      </a:cubicBezTo>
                      <a:cubicBezTo>
                        <a:pt x="1140" y="26536"/>
                        <a:pt x="1507" y="29710"/>
                        <a:pt x="1547" y="31216"/>
                      </a:cubicBezTo>
                      <a:cubicBezTo>
                        <a:pt x="1629" y="33291"/>
                        <a:pt x="2320" y="34756"/>
                        <a:pt x="3419" y="35611"/>
                      </a:cubicBezTo>
                      <a:cubicBezTo>
                        <a:pt x="4518" y="36506"/>
                        <a:pt x="5943" y="36791"/>
                        <a:pt x="7408" y="36791"/>
                      </a:cubicBezTo>
                      <a:cubicBezTo>
                        <a:pt x="8954" y="36791"/>
                        <a:pt x="10379" y="36140"/>
                        <a:pt x="11477" y="35204"/>
                      </a:cubicBezTo>
                      <a:cubicBezTo>
                        <a:pt x="12617" y="34227"/>
                        <a:pt x="13431" y="33006"/>
                        <a:pt x="13756" y="31826"/>
                      </a:cubicBezTo>
                      <a:cubicBezTo>
                        <a:pt x="14123" y="30687"/>
                        <a:pt x="14326" y="29547"/>
                        <a:pt x="14530" y="28652"/>
                      </a:cubicBezTo>
                      <a:cubicBezTo>
                        <a:pt x="14652" y="28204"/>
                        <a:pt x="14733" y="27838"/>
                        <a:pt x="14814" y="27512"/>
                      </a:cubicBezTo>
                      <a:cubicBezTo>
                        <a:pt x="14881" y="27279"/>
                        <a:pt x="14947" y="27074"/>
                        <a:pt x="14992" y="26984"/>
                      </a:cubicBezTo>
                      <a:lnTo>
                        <a:pt x="14992" y="26984"/>
                      </a:lnTo>
                      <a:cubicBezTo>
                        <a:pt x="15048" y="26991"/>
                        <a:pt x="15196" y="27031"/>
                        <a:pt x="15344" y="27105"/>
                      </a:cubicBezTo>
                      <a:cubicBezTo>
                        <a:pt x="15588" y="27268"/>
                        <a:pt x="15873" y="27472"/>
                        <a:pt x="16117" y="27675"/>
                      </a:cubicBezTo>
                      <a:cubicBezTo>
                        <a:pt x="16239" y="27756"/>
                        <a:pt x="16320" y="27879"/>
                        <a:pt x="16402" y="27919"/>
                      </a:cubicBezTo>
                      <a:cubicBezTo>
                        <a:pt x="16442" y="28001"/>
                        <a:pt x="16483" y="28041"/>
                        <a:pt x="16483" y="28041"/>
                      </a:cubicBezTo>
                      <a:lnTo>
                        <a:pt x="16646" y="28123"/>
                      </a:lnTo>
                      <a:cubicBezTo>
                        <a:pt x="16646" y="28123"/>
                        <a:pt x="18070" y="28530"/>
                        <a:pt x="19169" y="28530"/>
                      </a:cubicBezTo>
                      <a:cubicBezTo>
                        <a:pt x="19454" y="28530"/>
                        <a:pt x="19739" y="28530"/>
                        <a:pt x="19983" y="28448"/>
                      </a:cubicBezTo>
                      <a:cubicBezTo>
                        <a:pt x="20227" y="28367"/>
                        <a:pt x="20471" y="28204"/>
                        <a:pt x="20593" y="27919"/>
                      </a:cubicBezTo>
                      <a:cubicBezTo>
                        <a:pt x="20675" y="27756"/>
                        <a:pt x="20716" y="27553"/>
                        <a:pt x="20716" y="27390"/>
                      </a:cubicBezTo>
                      <a:cubicBezTo>
                        <a:pt x="20716" y="27187"/>
                        <a:pt x="20634" y="26983"/>
                        <a:pt x="20593" y="26861"/>
                      </a:cubicBezTo>
                      <a:cubicBezTo>
                        <a:pt x="20553" y="26739"/>
                        <a:pt x="20512" y="26658"/>
                        <a:pt x="20512" y="26658"/>
                      </a:cubicBezTo>
                      <a:lnTo>
                        <a:pt x="20553" y="26658"/>
                      </a:lnTo>
                      <a:cubicBezTo>
                        <a:pt x="20593" y="26617"/>
                        <a:pt x="20716" y="26495"/>
                        <a:pt x="21041" y="26413"/>
                      </a:cubicBezTo>
                      <a:cubicBezTo>
                        <a:pt x="21814" y="26129"/>
                        <a:pt x="23035" y="25437"/>
                        <a:pt x="24134" y="24582"/>
                      </a:cubicBezTo>
                      <a:cubicBezTo>
                        <a:pt x="24663" y="24134"/>
                        <a:pt x="25152" y="23646"/>
                        <a:pt x="25518" y="23117"/>
                      </a:cubicBezTo>
                      <a:cubicBezTo>
                        <a:pt x="25884" y="22547"/>
                        <a:pt x="26128" y="21977"/>
                        <a:pt x="26128" y="21367"/>
                      </a:cubicBezTo>
                      <a:cubicBezTo>
                        <a:pt x="26128" y="20838"/>
                        <a:pt x="25925" y="20350"/>
                        <a:pt x="25681" y="19820"/>
                      </a:cubicBezTo>
                      <a:cubicBezTo>
                        <a:pt x="25314" y="19047"/>
                        <a:pt x="24785" y="18233"/>
                        <a:pt x="24338" y="17501"/>
                      </a:cubicBezTo>
                      <a:cubicBezTo>
                        <a:pt x="24134" y="17134"/>
                        <a:pt x="23931" y="16809"/>
                        <a:pt x="23809" y="16524"/>
                      </a:cubicBezTo>
                      <a:cubicBezTo>
                        <a:pt x="23686" y="16239"/>
                        <a:pt x="23605" y="15995"/>
                        <a:pt x="23605" y="15832"/>
                      </a:cubicBezTo>
                      <a:cubicBezTo>
                        <a:pt x="23605" y="15751"/>
                        <a:pt x="23646" y="15669"/>
                        <a:pt x="23646" y="15629"/>
                      </a:cubicBezTo>
                      <a:cubicBezTo>
                        <a:pt x="23686" y="15629"/>
                        <a:pt x="23768" y="15547"/>
                        <a:pt x="23890" y="15507"/>
                      </a:cubicBezTo>
                      <a:cubicBezTo>
                        <a:pt x="24338" y="15384"/>
                        <a:pt x="25070" y="15303"/>
                        <a:pt x="25925" y="15262"/>
                      </a:cubicBezTo>
                      <a:cubicBezTo>
                        <a:pt x="26739" y="15222"/>
                        <a:pt x="27675" y="15181"/>
                        <a:pt x="28570" y="15181"/>
                      </a:cubicBezTo>
                      <a:cubicBezTo>
                        <a:pt x="29289" y="15181"/>
                        <a:pt x="29979" y="15210"/>
                        <a:pt x="30544" y="15219"/>
                      </a:cubicBezTo>
                      <a:lnTo>
                        <a:pt x="30544" y="15219"/>
                      </a:lnTo>
                      <a:cubicBezTo>
                        <a:pt x="30457" y="15272"/>
                        <a:pt x="30368" y="15327"/>
                        <a:pt x="30279" y="15384"/>
                      </a:cubicBezTo>
                      <a:cubicBezTo>
                        <a:pt x="29954" y="15629"/>
                        <a:pt x="29588" y="15873"/>
                        <a:pt x="29303" y="16158"/>
                      </a:cubicBezTo>
                      <a:cubicBezTo>
                        <a:pt x="29181" y="16321"/>
                        <a:pt x="29058" y="16443"/>
                        <a:pt x="28936" y="16605"/>
                      </a:cubicBezTo>
                      <a:cubicBezTo>
                        <a:pt x="28855" y="16768"/>
                        <a:pt x="28814" y="16972"/>
                        <a:pt x="28814" y="17175"/>
                      </a:cubicBezTo>
                      <a:cubicBezTo>
                        <a:pt x="28774" y="17379"/>
                        <a:pt x="28855" y="17582"/>
                        <a:pt x="29018" y="17745"/>
                      </a:cubicBezTo>
                      <a:cubicBezTo>
                        <a:pt x="29140" y="17908"/>
                        <a:pt x="29343" y="18030"/>
                        <a:pt x="29588" y="18111"/>
                      </a:cubicBezTo>
                      <a:cubicBezTo>
                        <a:pt x="30117" y="18355"/>
                        <a:pt x="30768" y="18477"/>
                        <a:pt x="31500" y="18477"/>
                      </a:cubicBezTo>
                      <a:cubicBezTo>
                        <a:pt x="32803" y="18477"/>
                        <a:pt x="34308" y="18152"/>
                        <a:pt x="35692" y="17541"/>
                      </a:cubicBezTo>
                      <a:cubicBezTo>
                        <a:pt x="37076" y="16931"/>
                        <a:pt x="38378" y="16036"/>
                        <a:pt x="39192" y="14855"/>
                      </a:cubicBezTo>
                      <a:cubicBezTo>
                        <a:pt x="39680" y="14123"/>
                        <a:pt x="39884" y="13309"/>
                        <a:pt x="39884" y="12454"/>
                      </a:cubicBezTo>
                      <a:cubicBezTo>
                        <a:pt x="39884" y="11030"/>
                        <a:pt x="39273" y="9524"/>
                        <a:pt x="38337" y="8100"/>
                      </a:cubicBezTo>
                      <a:cubicBezTo>
                        <a:pt x="37361" y="6675"/>
                        <a:pt x="36018" y="5373"/>
                        <a:pt x="34512" y="4396"/>
                      </a:cubicBezTo>
                      <a:cubicBezTo>
                        <a:pt x="30808" y="1995"/>
                        <a:pt x="23809" y="1"/>
                        <a:pt x="16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1848;p35">
                  <a:extLst>
                    <a:ext uri="{FF2B5EF4-FFF2-40B4-BE49-F238E27FC236}">
                      <a16:creationId xmlns:a16="http://schemas.microsoft.com/office/drawing/2014/main" id="{5C953F44-D6AA-2158-2ED7-6190EFDF3C3A}"/>
                    </a:ext>
                  </a:extLst>
                </p:cNvPr>
                <p:cNvSpPr/>
                <p:nvPr/>
              </p:nvSpPr>
              <p:spPr>
                <a:xfrm>
                  <a:off x="2586000" y="2406000"/>
                  <a:ext cx="59050" cy="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" h="2100" extrusionOk="0">
                      <a:moveTo>
                        <a:pt x="1970" y="1"/>
                      </a:moveTo>
                      <a:cubicBezTo>
                        <a:pt x="1883" y="1"/>
                        <a:pt x="1792" y="31"/>
                        <a:pt x="1710" y="92"/>
                      </a:cubicBezTo>
                      <a:cubicBezTo>
                        <a:pt x="1303" y="581"/>
                        <a:pt x="815" y="1028"/>
                        <a:pt x="164" y="1476"/>
                      </a:cubicBezTo>
                      <a:cubicBezTo>
                        <a:pt x="42" y="1598"/>
                        <a:pt x="1" y="1801"/>
                        <a:pt x="82" y="1964"/>
                      </a:cubicBezTo>
                      <a:cubicBezTo>
                        <a:pt x="154" y="2060"/>
                        <a:pt x="253" y="2099"/>
                        <a:pt x="356" y="2099"/>
                      </a:cubicBezTo>
                      <a:cubicBezTo>
                        <a:pt x="429" y="2099"/>
                        <a:pt x="503" y="2079"/>
                        <a:pt x="571" y="2046"/>
                      </a:cubicBezTo>
                      <a:cubicBezTo>
                        <a:pt x="1222" y="1557"/>
                        <a:pt x="1792" y="1069"/>
                        <a:pt x="2239" y="581"/>
                      </a:cubicBezTo>
                      <a:cubicBezTo>
                        <a:pt x="2361" y="418"/>
                        <a:pt x="2361" y="214"/>
                        <a:pt x="2199" y="92"/>
                      </a:cubicBezTo>
                      <a:cubicBezTo>
                        <a:pt x="2138" y="31"/>
                        <a:pt x="2056" y="1"/>
                        <a:pt x="19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849;p35">
                  <a:extLst>
                    <a:ext uri="{FF2B5EF4-FFF2-40B4-BE49-F238E27FC236}">
                      <a16:creationId xmlns:a16="http://schemas.microsoft.com/office/drawing/2014/main" id="{1212A82E-D568-A498-53BE-851FD37A2BD5}"/>
                    </a:ext>
                  </a:extLst>
                </p:cNvPr>
                <p:cNvSpPr/>
                <p:nvPr/>
              </p:nvSpPr>
              <p:spPr>
                <a:xfrm>
                  <a:off x="2671475" y="1981950"/>
                  <a:ext cx="727475" cy="3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9" h="13929" extrusionOk="0">
                      <a:moveTo>
                        <a:pt x="28714" y="0"/>
                      </a:moveTo>
                      <a:cubicBezTo>
                        <a:pt x="28604" y="0"/>
                        <a:pt x="28500" y="45"/>
                        <a:pt x="28448" y="124"/>
                      </a:cubicBezTo>
                      <a:cubicBezTo>
                        <a:pt x="28407" y="124"/>
                        <a:pt x="27593" y="1345"/>
                        <a:pt x="24256" y="2200"/>
                      </a:cubicBezTo>
                      <a:cubicBezTo>
                        <a:pt x="23890" y="2281"/>
                        <a:pt x="23483" y="2322"/>
                        <a:pt x="23035" y="2322"/>
                      </a:cubicBezTo>
                      <a:cubicBezTo>
                        <a:pt x="20756" y="2322"/>
                        <a:pt x="17337" y="1386"/>
                        <a:pt x="13349" y="1345"/>
                      </a:cubicBezTo>
                      <a:cubicBezTo>
                        <a:pt x="10785" y="1345"/>
                        <a:pt x="8018" y="1752"/>
                        <a:pt x="5128" y="3095"/>
                      </a:cubicBezTo>
                      <a:cubicBezTo>
                        <a:pt x="3745" y="3746"/>
                        <a:pt x="2727" y="4479"/>
                        <a:pt x="2035" y="5293"/>
                      </a:cubicBezTo>
                      <a:cubicBezTo>
                        <a:pt x="977" y="6554"/>
                        <a:pt x="652" y="7938"/>
                        <a:pt x="489" y="9322"/>
                      </a:cubicBezTo>
                      <a:cubicBezTo>
                        <a:pt x="326" y="10705"/>
                        <a:pt x="326" y="12130"/>
                        <a:pt x="41" y="13514"/>
                      </a:cubicBezTo>
                      <a:cubicBezTo>
                        <a:pt x="0" y="13676"/>
                        <a:pt x="123" y="13880"/>
                        <a:pt x="326" y="13920"/>
                      </a:cubicBezTo>
                      <a:cubicBezTo>
                        <a:pt x="347" y="13926"/>
                        <a:pt x="369" y="13928"/>
                        <a:pt x="391" y="13928"/>
                      </a:cubicBezTo>
                      <a:cubicBezTo>
                        <a:pt x="539" y="13928"/>
                        <a:pt x="698" y="13813"/>
                        <a:pt x="733" y="13636"/>
                      </a:cubicBezTo>
                      <a:cubicBezTo>
                        <a:pt x="1099" y="11682"/>
                        <a:pt x="937" y="9769"/>
                        <a:pt x="1384" y="8101"/>
                      </a:cubicBezTo>
                      <a:cubicBezTo>
                        <a:pt x="1588" y="7246"/>
                        <a:pt x="1954" y="6473"/>
                        <a:pt x="2564" y="5740"/>
                      </a:cubicBezTo>
                      <a:cubicBezTo>
                        <a:pt x="3175" y="5008"/>
                        <a:pt x="4070" y="4316"/>
                        <a:pt x="5413" y="3705"/>
                      </a:cubicBezTo>
                      <a:cubicBezTo>
                        <a:pt x="8181" y="2444"/>
                        <a:pt x="10867" y="2037"/>
                        <a:pt x="13349" y="2037"/>
                      </a:cubicBezTo>
                      <a:cubicBezTo>
                        <a:pt x="17215" y="2037"/>
                        <a:pt x="20593" y="2973"/>
                        <a:pt x="23035" y="3014"/>
                      </a:cubicBezTo>
                      <a:cubicBezTo>
                        <a:pt x="23523" y="3014"/>
                        <a:pt x="23971" y="2973"/>
                        <a:pt x="24419" y="2851"/>
                      </a:cubicBezTo>
                      <a:cubicBezTo>
                        <a:pt x="28000" y="1956"/>
                        <a:pt x="28936" y="572"/>
                        <a:pt x="28977" y="531"/>
                      </a:cubicBezTo>
                      <a:cubicBezTo>
                        <a:pt x="29099" y="368"/>
                        <a:pt x="29058" y="165"/>
                        <a:pt x="28895" y="43"/>
                      </a:cubicBezTo>
                      <a:cubicBezTo>
                        <a:pt x="28838" y="14"/>
                        <a:pt x="28775" y="0"/>
                        <a:pt x="287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850;p35">
                  <a:extLst>
                    <a:ext uri="{FF2B5EF4-FFF2-40B4-BE49-F238E27FC236}">
                      <a16:creationId xmlns:a16="http://schemas.microsoft.com/office/drawing/2014/main" id="{A9663B78-2837-1EFC-8B71-77032DF45CF2}"/>
                    </a:ext>
                  </a:extLst>
                </p:cNvPr>
                <p:cNvSpPr/>
                <p:nvPr/>
              </p:nvSpPr>
              <p:spPr>
                <a:xfrm>
                  <a:off x="2657225" y="2145625"/>
                  <a:ext cx="358175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7" h="16012" extrusionOk="0">
                      <a:moveTo>
                        <a:pt x="13971" y="1"/>
                      </a:moveTo>
                      <a:cubicBezTo>
                        <a:pt x="13953" y="1"/>
                        <a:pt x="13936" y="3"/>
                        <a:pt x="13919" y="7"/>
                      </a:cubicBezTo>
                      <a:cubicBezTo>
                        <a:pt x="13838" y="7"/>
                        <a:pt x="10867" y="496"/>
                        <a:pt x="8628" y="4321"/>
                      </a:cubicBezTo>
                      <a:cubicBezTo>
                        <a:pt x="7489" y="6275"/>
                        <a:pt x="7001" y="8635"/>
                        <a:pt x="5983" y="10670"/>
                      </a:cubicBezTo>
                      <a:cubicBezTo>
                        <a:pt x="5495" y="11728"/>
                        <a:pt x="4844" y="12664"/>
                        <a:pt x="3948" y="13478"/>
                      </a:cubicBezTo>
                      <a:cubicBezTo>
                        <a:pt x="3053" y="14251"/>
                        <a:pt x="1873" y="14943"/>
                        <a:pt x="286" y="15350"/>
                      </a:cubicBezTo>
                      <a:cubicBezTo>
                        <a:pt x="123" y="15391"/>
                        <a:pt x="1" y="15594"/>
                        <a:pt x="41" y="15757"/>
                      </a:cubicBezTo>
                      <a:cubicBezTo>
                        <a:pt x="75" y="15927"/>
                        <a:pt x="222" y="16011"/>
                        <a:pt x="365" y="16011"/>
                      </a:cubicBezTo>
                      <a:cubicBezTo>
                        <a:pt x="393" y="16011"/>
                        <a:pt x="421" y="16008"/>
                        <a:pt x="448" y="16001"/>
                      </a:cubicBezTo>
                      <a:cubicBezTo>
                        <a:pt x="2158" y="15554"/>
                        <a:pt x="3419" y="14862"/>
                        <a:pt x="4396" y="13966"/>
                      </a:cubicBezTo>
                      <a:cubicBezTo>
                        <a:pt x="5861" y="12664"/>
                        <a:pt x="6675" y="10996"/>
                        <a:pt x="7285" y="9327"/>
                      </a:cubicBezTo>
                      <a:cubicBezTo>
                        <a:pt x="7937" y="7699"/>
                        <a:pt x="8425" y="6030"/>
                        <a:pt x="9198" y="4687"/>
                      </a:cubicBezTo>
                      <a:cubicBezTo>
                        <a:pt x="10256" y="2856"/>
                        <a:pt x="11477" y="1879"/>
                        <a:pt x="12413" y="1310"/>
                      </a:cubicBezTo>
                      <a:cubicBezTo>
                        <a:pt x="12902" y="1065"/>
                        <a:pt x="13309" y="903"/>
                        <a:pt x="13594" y="781"/>
                      </a:cubicBezTo>
                      <a:cubicBezTo>
                        <a:pt x="13716" y="740"/>
                        <a:pt x="13838" y="740"/>
                        <a:pt x="13919" y="699"/>
                      </a:cubicBezTo>
                      <a:lnTo>
                        <a:pt x="14001" y="699"/>
                      </a:lnTo>
                      <a:cubicBezTo>
                        <a:pt x="14204" y="658"/>
                        <a:pt x="14326" y="496"/>
                        <a:pt x="14285" y="292"/>
                      </a:cubicBezTo>
                      <a:cubicBezTo>
                        <a:pt x="14249" y="147"/>
                        <a:pt x="14115" y="1"/>
                        <a:pt x="139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851;p35">
                  <a:extLst>
                    <a:ext uri="{FF2B5EF4-FFF2-40B4-BE49-F238E27FC236}">
                      <a16:creationId xmlns:a16="http://schemas.microsoft.com/office/drawing/2014/main" id="{6B846DBD-AC80-A51D-28B4-E32D18BACC72}"/>
                    </a:ext>
                  </a:extLst>
                </p:cNvPr>
                <p:cNvSpPr/>
                <p:nvPr/>
              </p:nvSpPr>
              <p:spPr>
                <a:xfrm>
                  <a:off x="2814925" y="2364375"/>
                  <a:ext cx="487375" cy="6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5" h="2653" extrusionOk="0">
                      <a:moveTo>
                        <a:pt x="345" y="1"/>
                      </a:moveTo>
                      <a:cubicBezTo>
                        <a:pt x="172" y="1"/>
                        <a:pt x="41" y="146"/>
                        <a:pt x="41" y="292"/>
                      </a:cubicBezTo>
                      <a:cubicBezTo>
                        <a:pt x="1" y="496"/>
                        <a:pt x="164" y="658"/>
                        <a:pt x="326" y="658"/>
                      </a:cubicBezTo>
                      <a:lnTo>
                        <a:pt x="19088" y="2653"/>
                      </a:lnTo>
                      <a:cubicBezTo>
                        <a:pt x="19291" y="2653"/>
                        <a:pt x="19454" y="2530"/>
                        <a:pt x="19454" y="2327"/>
                      </a:cubicBezTo>
                      <a:cubicBezTo>
                        <a:pt x="19495" y="2164"/>
                        <a:pt x="19373" y="2001"/>
                        <a:pt x="19169" y="1961"/>
                      </a:cubicBezTo>
                      <a:lnTo>
                        <a:pt x="408" y="7"/>
                      </a:lnTo>
                      <a:cubicBezTo>
                        <a:pt x="386" y="3"/>
                        <a:pt x="365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" name="Google Shape;1852;p35">
                  <a:extLst>
                    <a:ext uri="{FF2B5EF4-FFF2-40B4-BE49-F238E27FC236}">
                      <a16:creationId xmlns:a16="http://schemas.microsoft.com/office/drawing/2014/main" id="{616E512F-F49D-62F8-2661-404DE1BBE646}"/>
                    </a:ext>
                  </a:extLst>
                </p:cNvPr>
                <p:cNvSpPr/>
                <p:nvPr/>
              </p:nvSpPr>
              <p:spPr>
                <a:xfrm>
                  <a:off x="2735575" y="2281825"/>
                  <a:ext cx="160775" cy="3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" h="12565" extrusionOk="0">
                      <a:moveTo>
                        <a:pt x="3253" y="0"/>
                      </a:moveTo>
                      <a:cubicBezTo>
                        <a:pt x="2204" y="0"/>
                        <a:pt x="1341" y="1697"/>
                        <a:pt x="774" y="4815"/>
                      </a:cubicBezTo>
                      <a:cubicBezTo>
                        <a:pt x="0" y="9292"/>
                        <a:pt x="0" y="11652"/>
                        <a:pt x="1710" y="12303"/>
                      </a:cubicBezTo>
                      <a:cubicBezTo>
                        <a:pt x="2216" y="12496"/>
                        <a:pt x="2723" y="12564"/>
                        <a:pt x="3185" y="12564"/>
                      </a:cubicBezTo>
                      <a:cubicBezTo>
                        <a:pt x="4282" y="12564"/>
                        <a:pt x="5128" y="12181"/>
                        <a:pt x="5128" y="12181"/>
                      </a:cubicBezTo>
                      <a:lnTo>
                        <a:pt x="6186" y="7827"/>
                      </a:lnTo>
                      <a:cubicBezTo>
                        <a:pt x="6186" y="7827"/>
                        <a:pt x="6431" y="3228"/>
                        <a:pt x="4721" y="989"/>
                      </a:cubicBezTo>
                      <a:cubicBezTo>
                        <a:pt x="4203" y="322"/>
                        <a:pt x="3710" y="0"/>
                        <a:pt x="3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853;p35">
                  <a:extLst>
                    <a:ext uri="{FF2B5EF4-FFF2-40B4-BE49-F238E27FC236}">
                      <a16:creationId xmlns:a16="http://schemas.microsoft.com/office/drawing/2014/main" id="{8115C8BD-9929-9BCF-7C46-99844A79D755}"/>
                    </a:ext>
                  </a:extLst>
                </p:cNvPr>
                <p:cNvSpPr/>
                <p:nvPr/>
              </p:nvSpPr>
              <p:spPr>
                <a:xfrm>
                  <a:off x="2734550" y="2272975"/>
                  <a:ext cx="163825" cy="3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" h="13268" extrusionOk="0">
                      <a:moveTo>
                        <a:pt x="3297" y="0"/>
                      </a:moveTo>
                      <a:cubicBezTo>
                        <a:pt x="2931" y="0"/>
                        <a:pt x="2605" y="163"/>
                        <a:pt x="2320" y="407"/>
                      </a:cubicBezTo>
                      <a:cubicBezTo>
                        <a:pt x="1913" y="774"/>
                        <a:pt x="1547" y="1384"/>
                        <a:pt x="1262" y="2157"/>
                      </a:cubicBezTo>
                      <a:cubicBezTo>
                        <a:pt x="937" y="2931"/>
                        <a:pt x="693" y="3948"/>
                        <a:pt x="489" y="5128"/>
                      </a:cubicBezTo>
                      <a:cubicBezTo>
                        <a:pt x="163" y="6919"/>
                        <a:pt x="1" y="8384"/>
                        <a:pt x="1" y="9564"/>
                      </a:cubicBezTo>
                      <a:cubicBezTo>
                        <a:pt x="1" y="10460"/>
                        <a:pt x="82" y="11151"/>
                        <a:pt x="326" y="11721"/>
                      </a:cubicBezTo>
                      <a:cubicBezTo>
                        <a:pt x="611" y="12332"/>
                        <a:pt x="1059" y="12739"/>
                        <a:pt x="1629" y="12983"/>
                      </a:cubicBezTo>
                      <a:cubicBezTo>
                        <a:pt x="2158" y="13186"/>
                        <a:pt x="2727" y="13268"/>
                        <a:pt x="3216" y="13268"/>
                      </a:cubicBezTo>
                      <a:cubicBezTo>
                        <a:pt x="4396" y="13268"/>
                        <a:pt x="5291" y="12820"/>
                        <a:pt x="5291" y="12820"/>
                      </a:cubicBezTo>
                      <a:cubicBezTo>
                        <a:pt x="5454" y="12739"/>
                        <a:pt x="5535" y="12535"/>
                        <a:pt x="5454" y="12372"/>
                      </a:cubicBezTo>
                      <a:cubicBezTo>
                        <a:pt x="5395" y="12253"/>
                        <a:pt x="5270" y="12178"/>
                        <a:pt x="5143" y="12178"/>
                      </a:cubicBezTo>
                      <a:cubicBezTo>
                        <a:pt x="5097" y="12178"/>
                        <a:pt x="5050" y="12188"/>
                        <a:pt x="5006" y="12210"/>
                      </a:cubicBezTo>
                      <a:cubicBezTo>
                        <a:pt x="4925" y="12250"/>
                        <a:pt x="4152" y="12576"/>
                        <a:pt x="3216" y="12576"/>
                      </a:cubicBezTo>
                      <a:cubicBezTo>
                        <a:pt x="2768" y="12576"/>
                        <a:pt x="2320" y="12494"/>
                        <a:pt x="1873" y="12332"/>
                      </a:cubicBezTo>
                      <a:cubicBezTo>
                        <a:pt x="1425" y="12169"/>
                        <a:pt x="1181" y="11884"/>
                        <a:pt x="977" y="11477"/>
                      </a:cubicBezTo>
                      <a:cubicBezTo>
                        <a:pt x="774" y="11029"/>
                        <a:pt x="652" y="10378"/>
                        <a:pt x="652" y="9564"/>
                      </a:cubicBezTo>
                      <a:cubicBezTo>
                        <a:pt x="652" y="8465"/>
                        <a:pt x="855" y="7041"/>
                        <a:pt x="1181" y="5210"/>
                      </a:cubicBezTo>
                      <a:cubicBezTo>
                        <a:pt x="1425" y="3704"/>
                        <a:pt x="1791" y="2524"/>
                        <a:pt x="2158" y="1750"/>
                      </a:cubicBezTo>
                      <a:cubicBezTo>
                        <a:pt x="2361" y="1384"/>
                        <a:pt x="2565" y="1099"/>
                        <a:pt x="2768" y="936"/>
                      </a:cubicBezTo>
                      <a:cubicBezTo>
                        <a:pt x="2972" y="774"/>
                        <a:pt x="3134" y="692"/>
                        <a:pt x="3297" y="692"/>
                      </a:cubicBezTo>
                      <a:cubicBezTo>
                        <a:pt x="3419" y="692"/>
                        <a:pt x="3623" y="733"/>
                        <a:pt x="3826" y="896"/>
                      </a:cubicBezTo>
                      <a:cubicBezTo>
                        <a:pt x="4030" y="1018"/>
                        <a:pt x="4233" y="1262"/>
                        <a:pt x="4477" y="1588"/>
                      </a:cubicBezTo>
                      <a:cubicBezTo>
                        <a:pt x="5088" y="2361"/>
                        <a:pt x="5454" y="3500"/>
                        <a:pt x="5658" y="4640"/>
                      </a:cubicBezTo>
                      <a:cubicBezTo>
                        <a:pt x="5861" y="5739"/>
                        <a:pt x="5902" y="6838"/>
                        <a:pt x="5902" y="7529"/>
                      </a:cubicBezTo>
                      <a:cubicBezTo>
                        <a:pt x="5902" y="7733"/>
                        <a:pt x="5861" y="7896"/>
                        <a:pt x="5861" y="7977"/>
                      </a:cubicBezTo>
                      <a:cubicBezTo>
                        <a:pt x="5861" y="8099"/>
                        <a:pt x="5861" y="8181"/>
                        <a:pt x="5861" y="8181"/>
                      </a:cubicBezTo>
                      <a:cubicBezTo>
                        <a:pt x="5861" y="8343"/>
                        <a:pt x="5983" y="8506"/>
                        <a:pt x="6187" y="8506"/>
                      </a:cubicBezTo>
                      <a:cubicBezTo>
                        <a:pt x="6208" y="8510"/>
                        <a:pt x="6229" y="8512"/>
                        <a:pt x="6250" y="8512"/>
                      </a:cubicBezTo>
                      <a:cubicBezTo>
                        <a:pt x="6423" y="8512"/>
                        <a:pt x="6553" y="8367"/>
                        <a:pt x="6553" y="8221"/>
                      </a:cubicBezTo>
                      <a:cubicBezTo>
                        <a:pt x="6553" y="8221"/>
                        <a:pt x="6553" y="7936"/>
                        <a:pt x="6553" y="7529"/>
                      </a:cubicBezTo>
                      <a:cubicBezTo>
                        <a:pt x="6553" y="6838"/>
                        <a:pt x="6512" y="5698"/>
                        <a:pt x="6309" y="4518"/>
                      </a:cubicBezTo>
                      <a:cubicBezTo>
                        <a:pt x="6105" y="3338"/>
                        <a:pt x="5739" y="2076"/>
                        <a:pt x="5047" y="1140"/>
                      </a:cubicBezTo>
                      <a:cubicBezTo>
                        <a:pt x="4762" y="814"/>
                        <a:pt x="4477" y="530"/>
                        <a:pt x="4192" y="326"/>
                      </a:cubicBezTo>
                      <a:cubicBezTo>
                        <a:pt x="3908" y="123"/>
                        <a:pt x="3623" y="0"/>
                        <a:pt x="3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" name="Google Shape;1854;p35">
                  <a:extLst>
                    <a:ext uri="{FF2B5EF4-FFF2-40B4-BE49-F238E27FC236}">
                      <a16:creationId xmlns:a16="http://schemas.microsoft.com/office/drawing/2014/main" id="{4B3827F1-2A32-978A-DD1B-1C7EB1F99947}"/>
                    </a:ext>
                  </a:extLst>
                </p:cNvPr>
                <p:cNvSpPr/>
                <p:nvPr/>
              </p:nvSpPr>
              <p:spPr>
                <a:xfrm>
                  <a:off x="1585875" y="4992575"/>
                  <a:ext cx="2500875" cy="46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35" h="18640" extrusionOk="0">
                      <a:moveTo>
                        <a:pt x="46314" y="0"/>
                      </a:moveTo>
                      <a:cubicBezTo>
                        <a:pt x="45378" y="0"/>
                        <a:pt x="41064" y="1425"/>
                        <a:pt x="31460" y="3541"/>
                      </a:cubicBezTo>
                      <a:cubicBezTo>
                        <a:pt x="29832" y="3892"/>
                        <a:pt x="27988" y="4039"/>
                        <a:pt x="26046" y="4039"/>
                      </a:cubicBezTo>
                      <a:cubicBezTo>
                        <a:pt x="16528" y="4039"/>
                        <a:pt x="4681" y="529"/>
                        <a:pt x="4681" y="529"/>
                      </a:cubicBezTo>
                      <a:cubicBezTo>
                        <a:pt x="4681" y="529"/>
                        <a:pt x="1" y="3988"/>
                        <a:pt x="1" y="10459"/>
                      </a:cubicBezTo>
                      <a:cubicBezTo>
                        <a:pt x="1" y="14529"/>
                        <a:pt x="367" y="17948"/>
                        <a:pt x="855" y="18639"/>
                      </a:cubicBezTo>
                      <a:lnTo>
                        <a:pt x="100034" y="18639"/>
                      </a:lnTo>
                      <a:cubicBezTo>
                        <a:pt x="98447" y="17093"/>
                        <a:pt x="94255" y="13390"/>
                        <a:pt x="89046" y="12169"/>
                      </a:cubicBezTo>
                      <a:cubicBezTo>
                        <a:pt x="82290" y="10541"/>
                        <a:pt x="52866" y="7204"/>
                        <a:pt x="52866" y="7204"/>
                      </a:cubicBezTo>
                      <a:lnTo>
                        <a:pt x="51442" y="1302"/>
                      </a:lnTo>
                      <a:cubicBezTo>
                        <a:pt x="51442" y="1302"/>
                        <a:pt x="47291" y="0"/>
                        <a:pt x="463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9" name="Google Shape;1855;p35">
                  <a:extLst>
                    <a:ext uri="{FF2B5EF4-FFF2-40B4-BE49-F238E27FC236}">
                      <a16:creationId xmlns:a16="http://schemas.microsoft.com/office/drawing/2014/main" id="{C55166FB-4637-5CBD-9C07-2ADE9C33F28F}"/>
                    </a:ext>
                  </a:extLst>
                </p:cNvPr>
                <p:cNvSpPr/>
                <p:nvPr/>
              </p:nvSpPr>
              <p:spPr>
                <a:xfrm>
                  <a:off x="1577750" y="4984425"/>
                  <a:ext cx="2518150" cy="4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6" h="19332" extrusionOk="0">
                      <a:moveTo>
                        <a:pt x="46639" y="652"/>
                      </a:moveTo>
                      <a:cubicBezTo>
                        <a:pt x="46842" y="652"/>
                        <a:pt x="47249" y="733"/>
                        <a:pt x="47778" y="855"/>
                      </a:cubicBezTo>
                      <a:cubicBezTo>
                        <a:pt x="48552" y="1018"/>
                        <a:pt x="49528" y="1303"/>
                        <a:pt x="50302" y="1547"/>
                      </a:cubicBezTo>
                      <a:cubicBezTo>
                        <a:pt x="50809" y="1681"/>
                        <a:pt x="51246" y="1797"/>
                        <a:pt x="51487" y="1861"/>
                      </a:cubicBezTo>
                      <a:lnTo>
                        <a:pt x="51487" y="1861"/>
                      </a:lnTo>
                      <a:lnTo>
                        <a:pt x="52866" y="7611"/>
                      </a:lnTo>
                      <a:cubicBezTo>
                        <a:pt x="52906" y="7733"/>
                        <a:pt x="53028" y="7855"/>
                        <a:pt x="53151" y="7855"/>
                      </a:cubicBezTo>
                      <a:cubicBezTo>
                        <a:pt x="53151" y="7855"/>
                        <a:pt x="53639" y="7896"/>
                        <a:pt x="54453" y="8018"/>
                      </a:cubicBezTo>
                      <a:cubicBezTo>
                        <a:pt x="57302" y="8343"/>
                        <a:pt x="64546" y="9198"/>
                        <a:pt x="71830" y="10134"/>
                      </a:cubicBezTo>
                      <a:cubicBezTo>
                        <a:pt x="79075" y="11070"/>
                        <a:pt x="86359" y="12128"/>
                        <a:pt x="89290" y="12820"/>
                      </a:cubicBezTo>
                      <a:cubicBezTo>
                        <a:pt x="93862" y="13909"/>
                        <a:pt x="97658" y="16907"/>
                        <a:pt x="99523" y="18640"/>
                      </a:cubicBezTo>
                      <a:lnTo>
                        <a:pt x="1383" y="18640"/>
                      </a:lnTo>
                      <a:cubicBezTo>
                        <a:pt x="1314" y="18474"/>
                        <a:pt x="1237" y="18221"/>
                        <a:pt x="1180" y="17907"/>
                      </a:cubicBezTo>
                      <a:cubicBezTo>
                        <a:pt x="895" y="16483"/>
                        <a:pt x="651" y="13838"/>
                        <a:pt x="651" y="10785"/>
                      </a:cubicBezTo>
                      <a:cubicBezTo>
                        <a:pt x="651" y="7652"/>
                        <a:pt x="1791" y="5210"/>
                        <a:pt x="2930" y="3582"/>
                      </a:cubicBezTo>
                      <a:cubicBezTo>
                        <a:pt x="3500" y="2768"/>
                        <a:pt x="4070" y="2158"/>
                        <a:pt x="4517" y="1710"/>
                      </a:cubicBezTo>
                      <a:cubicBezTo>
                        <a:pt x="4721" y="1506"/>
                        <a:pt x="4884" y="1344"/>
                        <a:pt x="5006" y="1262"/>
                      </a:cubicBezTo>
                      <a:lnTo>
                        <a:pt x="5052" y="1227"/>
                      </a:lnTo>
                      <a:lnTo>
                        <a:pt x="5052" y="1227"/>
                      </a:lnTo>
                      <a:cubicBezTo>
                        <a:pt x="6529" y="1642"/>
                        <a:pt x="17422" y="4681"/>
                        <a:pt x="26372" y="4681"/>
                      </a:cubicBezTo>
                      <a:cubicBezTo>
                        <a:pt x="28325" y="4681"/>
                        <a:pt x="30197" y="4518"/>
                        <a:pt x="31866" y="4192"/>
                      </a:cubicBezTo>
                      <a:cubicBezTo>
                        <a:pt x="36668" y="3134"/>
                        <a:pt x="40127" y="2239"/>
                        <a:pt x="42529" y="1628"/>
                      </a:cubicBezTo>
                      <a:cubicBezTo>
                        <a:pt x="43749" y="1344"/>
                        <a:pt x="44686" y="1099"/>
                        <a:pt x="45337" y="896"/>
                      </a:cubicBezTo>
                      <a:cubicBezTo>
                        <a:pt x="46029" y="733"/>
                        <a:pt x="46476" y="652"/>
                        <a:pt x="46639" y="652"/>
                      </a:cubicBezTo>
                      <a:close/>
                      <a:moveTo>
                        <a:pt x="46639" y="1"/>
                      </a:moveTo>
                      <a:cubicBezTo>
                        <a:pt x="46354" y="1"/>
                        <a:pt x="45906" y="82"/>
                        <a:pt x="45174" y="245"/>
                      </a:cubicBezTo>
                      <a:cubicBezTo>
                        <a:pt x="43098" y="774"/>
                        <a:pt x="38907" y="1954"/>
                        <a:pt x="31703" y="3501"/>
                      </a:cubicBezTo>
                      <a:cubicBezTo>
                        <a:pt x="30116" y="3867"/>
                        <a:pt x="28285" y="3989"/>
                        <a:pt x="26372" y="3989"/>
                      </a:cubicBezTo>
                      <a:cubicBezTo>
                        <a:pt x="21651" y="3989"/>
                        <a:pt x="16320" y="3134"/>
                        <a:pt x="12169" y="2280"/>
                      </a:cubicBezTo>
                      <a:cubicBezTo>
                        <a:pt x="10093" y="1832"/>
                        <a:pt x="8343" y="1384"/>
                        <a:pt x="7081" y="1059"/>
                      </a:cubicBezTo>
                      <a:cubicBezTo>
                        <a:pt x="6471" y="896"/>
                        <a:pt x="5942" y="774"/>
                        <a:pt x="5616" y="652"/>
                      </a:cubicBezTo>
                      <a:cubicBezTo>
                        <a:pt x="5291" y="570"/>
                        <a:pt x="5087" y="530"/>
                        <a:pt x="5087" y="530"/>
                      </a:cubicBezTo>
                      <a:cubicBezTo>
                        <a:pt x="5054" y="513"/>
                        <a:pt x="5013" y="503"/>
                        <a:pt x="4971" y="503"/>
                      </a:cubicBezTo>
                      <a:cubicBezTo>
                        <a:pt x="4912" y="503"/>
                        <a:pt x="4850" y="523"/>
                        <a:pt x="4802" y="570"/>
                      </a:cubicBezTo>
                      <a:cubicBezTo>
                        <a:pt x="4762" y="570"/>
                        <a:pt x="3581" y="1466"/>
                        <a:pt x="2401" y="3216"/>
                      </a:cubicBezTo>
                      <a:cubicBezTo>
                        <a:pt x="1180" y="4925"/>
                        <a:pt x="0" y="7489"/>
                        <a:pt x="0" y="10785"/>
                      </a:cubicBezTo>
                      <a:cubicBezTo>
                        <a:pt x="0" y="12861"/>
                        <a:pt x="82" y="14692"/>
                        <a:pt x="244" y="16157"/>
                      </a:cubicBezTo>
                      <a:cubicBezTo>
                        <a:pt x="326" y="16890"/>
                        <a:pt x="407" y="17541"/>
                        <a:pt x="529" y="18029"/>
                      </a:cubicBezTo>
                      <a:cubicBezTo>
                        <a:pt x="611" y="18518"/>
                        <a:pt x="733" y="18884"/>
                        <a:pt x="895" y="19169"/>
                      </a:cubicBezTo>
                      <a:cubicBezTo>
                        <a:pt x="936" y="19250"/>
                        <a:pt x="1058" y="19332"/>
                        <a:pt x="1180" y="19332"/>
                      </a:cubicBezTo>
                      <a:lnTo>
                        <a:pt x="100359" y="19332"/>
                      </a:lnTo>
                      <a:cubicBezTo>
                        <a:pt x="100481" y="19332"/>
                        <a:pt x="100603" y="19210"/>
                        <a:pt x="100644" y="19088"/>
                      </a:cubicBezTo>
                      <a:cubicBezTo>
                        <a:pt x="100725" y="18965"/>
                        <a:pt x="100685" y="18843"/>
                        <a:pt x="100563" y="18721"/>
                      </a:cubicBezTo>
                      <a:cubicBezTo>
                        <a:pt x="98975" y="17134"/>
                        <a:pt x="94784" y="13431"/>
                        <a:pt x="89412" y="12169"/>
                      </a:cubicBezTo>
                      <a:cubicBezTo>
                        <a:pt x="86034" y="11355"/>
                        <a:pt x="76999" y="10093"/>
                        <a:pt x="68819" y="9076"/>
                      </a:cubicBezTo>
                      <a:cubicBezTo>
                        <a:pt x="61526" y="8137"/>
                        <a:pt x="54907" y="7391"/>
                        <a:pt x="53504" y="7234"/>
                      </a:cubicBezTo>
                      <a:lnTo>
                        <a:pt x="53504" y="7234"/>
                      </a:lnTo>
                      <a:lnTo>
                        <a:pt x="52092" y="1547"/>
                      </a:lnTo>
                      <a:cubicBezTo>
                        <a:pt x="52052" y="1425"/>
                        <a:pt x="51970" y="1303"/>
                        <a:pt x="51848" y="1303"/>
                      </a:cubicBezTo>
                      <a:cubicBezTo>
                        <a:pt x="51848" y="1303"/>
                        <a:pt x="50831" y="977"/>
                        <a:pt x="49651" y="652"/>
                      </a:cubicBezTo>
                      <a:cubicBezTo>
                        <a:pt x="49081" y="489"/>
                        <a:pt x="48470" y="326"/>
                        <a:pt x="47941" y="204"/>
                      </a:cubicBezTo>
                      <a:cubicBezTo>
                        <a:pt x="47412" y="82"/>
                        <a:pt x="46965" y="1"/>
                        <a:pt x="46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0" name="Google Shape;1856;p35">
                  <a:extLst>
                    <a:ext uri="{FF2B5EF4-FFF2-40B4-BE49-F238E27FC236}">
                      <a16:creationId xmlns:a16="http://schemas.microsoft.com/office/drawing/2014/main" id="{ECD3D2D9-7193-FF0A-C9D0-F50DC5363D9D}"/>
                    </a:ext>
                  </a:extLst>
                </p:cNvPr>
                <p:cNvSpPr/>
                <p:nvPr/>
              </p:nvSpPr>
              <p:spPr>
                <a:xfrm>
                  <a:off x="1598100" y="2881400"/>
                  <a:ext cx="1406100" cy="234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4" h="93664" extrusionOk="0">
                      <a:moveTo>
                        <a:pt x="27796" y="0"/>
                      </a:moveTo>
                      <a:cubicBezTo>
                        <a:pt x="27796" y="0"/>
                        <a:pt x="27593" y="122"/>
                        <a:pt x="27308" y="326"/>
                      </a:cubicBezTo>
                      <a:cubicBezTo>
                        <a:pt x="25436" y="1588"/>
                        <a:pt x="18639" y="6308"/>
                        <a:pt x="13471" y="10378"/>
                      </a:cubicBezTo>
                      <a:cubicBezTo>
                        <a:pt x="7448" y="15099"/>
                        <a:pt x="7041" y="23890"/>
                        <a:pt x="6796" y="30686"/>
                      </a:cubicBezTo>
                      <a:cubicBezTo>
                        <a:pt x="6512" y="37523"/>
                        <a:pt x="2116" y="80011"/>
                        <a:pt x="1058" y="85261"/>
                      </a:cubicBezTo>
                      <a:cubicBezTo>
                        <a:pt x="0" y="90511"/>
                        <a:pt x="9401" y="91854"/>
                        <a:pt x="18477" y="93156"/>
                      </a:cubicBezTo>
                      <a:cubicBezTo>
                        <a:pt x="20817" y="93504"/>
                        <a:pt x="23335" y="93664"/>
                        <a:pt x="25880" y="93664"/>
                      </a:cubicBezTo>
                      <a:cubicBezTo>
                        <a:pt x="33159" y="93664"/>
                        <a:pt x="40657" y="92359"/>
                        <a:pt x="44848" y="90430"/>
                      </a:cubicBezTo>
                      <a:cubicBezTo>
                        <a:pt x="50505" y="87784"/>
                        <a:pt x="51807" y="87906"/>
                        <a:pt x="51807" y="85058"/>
                      </a:cubicBezTo>
                      <a:cubicBezTo>
                        <a:pt x="51807" y="82168"/>
                        <a:pt x="51930" y="75575"/>
                        <a:pt x="51930" y="75046"/>
                      </a:cubicBezTo>
                      <a:cubicBezTo>
                        <a:pt x="51930" y="74558"/>
                        <a:pt x="55999" y="42366"/>
                        <a:pt x="55755" y="32924"/>
                      </a:cubicBezTo>
                      <a:cubicBezTo>
                        <a:pt x="55470" y="23483"/>
                        <a:pt x="56243" y="18355"/>
                        <a:pt x="54046" y="13634"/>
                      </a:cubicBezTo>
                      <a:cubicBezTo>
                        <a:pt x="51807" y="8913"/>
                        <a:pt x="46151" y="5250"/>
                        <a:pt x="38662" y="2768"/>
                      </a:cubicBezTo>
                      <a:cubicBezTo>
                        <a:pt x="31174" y="245"/>
                        <a:pt x="27796" y="0"/>
                        <a:pt x="277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1" name="Google Shape;1857;p35">
                  <a:extLst>
                    <a:ext uri="{FF2B5EF4-FFF2-40B4-BE49-F238E27FC236}">
                      <a16:creationId xmlns:a16="http://schemas.microsoft.com/office/drawing/2014/main" id="{1EAACB8F-9026-3C98-D498-CC79751B1B0E}"/>
                    </a:ext>
                  </a:extLst>
                </p:cNvPr>
                <p:cNvSpPr/>
                <p:nvPr/>
              </p:nvSpPr>
              <p:spPr>
                <a:xfrm>
                  <a:off x="1631675" y="2921075"/>
                  <a:ext cx="1264675" cy="22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87" h="91733" extrusionOk="0">
                      <a:moveTo>
                        <a:pt x="24744" y="1"/>
                      </a:moveTo>
                      <a:cubicBezTo>
                        <a:pt x="21976" y="1913"/>
                        <a:pt x="16604" y="5698"/>
                        <a:pt x="12331" y="9035"/>
                      </a:cubicBezTo>
                      <a:cubicBezTo>
                        <a:pt x="9401" y="11355"/>
                        <a:pt x="7814" y="14652"/>
                        <a:pt x="6959" y="18233"/>
                      </a:cubicBezTo>
                      <a:cubicBezTo>
                        <a:pt x="6064" y="21855"/>
                        <a:pt x="5901" y="25721"/>
                        <a:pt x="5779" y="29140"/>
                      </a:cubicBezTo>
                      <a:cubicBezTo>
                        <a:pt x="5698" y="31704"/>
                        <a:pt x="5006" y="39273"/>
                        <a:pt x="4110" y="48023"/>
                      </a:cubicBezTo>
                      <a:cubicBezTo>
                        <a:pt x="3256" y="56773"/>
                        <a:pt x="2198" y="66703"/>
                        <a:pt x="1343" y="73947"/>
                      </a:cubicBezTo>
                      <a:cubicBezTo>
                        <a:pt x="814" y="78790"/>
                        <a:pt x="326" y="82412"/>
                        <a:pt x="41" y="83755"/>
                      </a:cubicBezTo>
                      <a:cubicBezTo>
                        <a:pt x="0" y="84000"/>
                        <a:pt x="0" y="84244"/>
                        <a:pt x="0" y="84447"/>
                      </a:cubicBezTo>
                      <a:cubicBezTo>
                        <a:pt x="0" y="85505"/>
                        <a:pt x="448" y="86319"/>
                        <a:pt x="1384" y="87093"/>
                      </a:cubicBezTo>
                      <a:cubicBezTo>
                        <a:pt x="2279" y="87825"/>
                        <a:pt x="3622" y="88436"/>
                        <a:pt x="5250" y="88965"/>
                      </a:cubicBezTo>
                      <a:cubicBezTo>
                        <a:pt x="8506" y="89982"/>
                        <a:pt x="12860" y="90633"/>
                        <a:pt x="17174" y="91244"/>
                      </a:cubicBezTo>
                      <a:cubicBezTo>
                        <a:pt x="19494" y="91569"/>
                        <a:pt x="21976" y="91732"/>
                        <a:pt x="24459" y="91732"/>
                      </a:cubicBezTo>
                      <a:lnTo>
                        <a:pt x="24744" y="91732"/>
                      </a:lnTo>
                      <a:lnTo>
                        <a:pt x="50587" y="70529"/>
                      </a:lnTo>
                      <a:cubicBezTo>
                        <a:pt x="50587" y="70529"/>
                        <a:pt x="50587" y="70529"/>
                        <a:pt x="50587" y="70488"/>
                      </a:cubicBezTo>
                      <a:cubicBezTo>
                        <a:pt x="47738" y="64913"/>
                        <a:pt x="44848" y="59174"/>
                        <a:pt x="42569" y="54616"/>
                      </a:cubicBezTo>
                      <a:cubicBezTo>
                        <a:pt x="42569" y="54779"/>
                        <a:pt x="42447" y="54901"/>
                        <a:pt x="42284" y="54901"/>
                      </a:cubicBezTo>
                      <a:cubicBezTo>
                        <a:pt x="40941" y="55186"/>
                        <a:pt x="39558" y="55267"/>
                        <a:pt x="38255" y="55267"/>
                      </a:cubicBezTo>
                      <a:cubicBezTo>
                        <a:pt x="33494" y="55267"/>
                        <a:pt x="29465" y="53924"/>
                        <a:pt x="29465" y="53884"/>
                      </a:cubicBezTo>
                      <a:cubicBezTo>
                        <a:pt x="29302" y="53843"/>
                        <a:pt x="29180" y="53640"/>
                        <a:pt x="29261" y="53477"/>
                      </a:cubicBezTo>
                      <a:cubicBezTo>
                        <a:pt x="29302" y="53314"/>
                        <a:pt x="29424" y="53233"/>
                        <a:pt x="29587" y="53233"/>
                      </a:cubicBezTo>
                      <a:cubicBezTo>
                        <a:pt x="29587" y="53233"/>
                        <a:pt x="29628" y="53233"/>
                        <a:pt x="29668" y="53273"/>
                      </a:cubicBezTo>
                      <a:cubicBezTo>
                        <a:pt x="29668" y="53273"/>
                        <a:pt x="29750" y="53273"/>
                        <a:pt x="29872" y="53314"/>
                      </a:cubicBezTo>
                      <a:cubicBezTo>
                        <a:pt x="29953" y="53355"/>
                        <a:pt x="30157" y="53395"/>
                        <a:pt x="30360" y="53477"/>
                      </a:cubicBezTo>
                      <a:cubicBezTo>
                        <a:pt x="30808" y="53599"/>
                        <a:pt x="31418" y="53762"/>
                        <a:pt x="32232" y="53924"/>
                      </a:cubicBezTo>
                      <a:cubicBezTo>
                        <a:pt x="33779" y="54291"/>
                        <a:pt x="35936" y="54616"/>
                        <a:pt x="38255" y="54616"/>
                      </a:cubicBezTo>
                      <a:cubicBezTo>
                        <a:pt x="39517" y="54616"/>
                        <a:pt x="40860" y="54494"/>
                        <a:pt x="42162" y="54250"/>
                      </a:cubicBezTo>
                      <a:lnTo>
                        <a:pt x="42244" y="54250"/>
                      </a:lnTo>
                      <a:cubicBezTo>
                        <a:pt x="42284" y="54250"/>
                        <a:pt x="42366" y="54250"/>
                        <a:pt x="42406" y="54291"/>
                      </a:cubicBezTo>
                      <a:cubicBezTo>
                        <a:pt x="42162" y="53843"/>
                        <a:pt x="41959" y="53355"/>
                        <a:pt x="41715" y="52907"/>
                      </a:cubicBezTo>
                      <a:lnTo>
                        <a:pt x="41633" y="52907"/>
                      </a:lnTo>
                      <a:cubicBezTo>
                        <a:pt x="41552" y="52907"/>
                        <a:pt x="41470" y="52907"/>
                        <a:pt x="41430" y="52866"/>
                      </a:cubicBezTo>
                      <a:cubicBezTo>
                        <a:pt x="35366" y="48186"/>
                        <a:pt x="34104" y="45337"/>
                        <a:pt x="34064" y="45297"/>
                      </a:cubicBezTo>
                      <a:cubicBezTo>
                        <a:pt x="34023" y="45093"/>
                        <a:pt x="34104" y="44890"/>
                        <a:pt x="34267" y="44849"/>
                      </a:cubicBezTo>
                      <a:cubicBezTo>
                        <a:pt x="34308" y="44808"/>
                        <a:pt x="34348" y="44808"/>
                        <a:pt x="34389" y="44808"/>
                      </a:cubicBezTo>
                      <a:cubicBezTo>
                        <a:pt x="34511" y="44808"/>
                        <a:pt x="34633" y="44890"/>
                        <a:pt x="34715" y="45012"/>
                      </a:cubicBezTo>
                      <a:lnTo>
                        <a:pt x="34715" y="45052"/>
                      </a:lnTo>
                      <a:lnTo>
                        <a:pt x="34755" y="45134"/>
                      </a:lnTo>
                      <a:cubicBezTo>
                        <a:pt x="34796" y="45215"/>
                        <a:pt x="34877" y="45337"/>
                        <a:pt x="34959" y="45459"/>
                      </a:cubicBezTo>
                      <a:cubicBezTo>
                        <a:pt x="35162" y="45785"/>
                        <a:pt x="35488" y="46273"/>
                        <a:pt x="36017" y="46924"/>
                      </a:cubicBezTo>
                      <a:cubicBezTo>
                        <a:pt x="36953" y="48064"/>
                        <a:pt x="38540" y="49733"/>
                        <a:pt x="41145" y="51767"/>
                      </a:cubicBezTo>
                      <a:cubicBezTo>
                        <a:pt x="39313" y="48064"/>
                        <a:pt x="38093" y="45581"/>
                        <a:pt x="37970" y="45256"/>
                      </a:cubicBezTo>
                      <a:cubicBezTo>
                        <a:pt x="37686" y="44320"/>
                        <a:pt x="36872" y="41145"/>
                        <a:pt x="36872" y="37930"/>
                      </a:cubicBezTo>
                      <a:cubicBezTo>
                        <a:pt x="36872" y="36709"/>
                        <a:pt x="36994" y="35489"/>
                        <a:pt x="37319" y="34349"/>
                      </a:cubicBezTo>
                      <a:cubicBezTo>
                        <a:pt x="38499" y="30442"/>
                        <a:pt x="42203" y="25436"/>
                        <a:pt x="42203" y="25436"/>
                      </a:cubicBezTo>
                      <a:lnTo>
                        <a:pt x="47494" y="15832"/>
                      </a:lnTo>
                      <a:cubicBezTo>
                        <a:pt x="44685" y="11233"/>
                        <a:pt x="39029" y="4844"/>
                        <a:pt x="39029" y="4844"/>
                      </a:cubicBezTo>
                      <a:cubicBezTo>
                        <a:pt x="39029" y="4844"/>
                        <a:pt x="39558" y="4681"/>
                        <a:pt x="39720" y="4314"/>
                      </a:cubicBezTo>
                      <a:cubicBezTo>
                        <a:pt x="34877" y="2483"/>
                        <a:pt x="26901" y="489"/>
                        <a:pt x="2474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2" name="Google Shape;1858;p35">
                  <a:extLst>
                    <a:ext uri="{FF2B5EF4-FFF2-40B4-BE49-F238E27FC236}">
                      <a16:creationId xmlns:a16="http://schemas.microsoft.com/office/drawing/2014/main" id="{88509ADA-666C-734F-6656-DE806230F62B}"/>
                    </a:ext>
                  </a:extLst>
                </p:cNvPr>
                <p:cNvSpPr/>
                <p:nvPr/>
              </p:nvSpPr>
              <p:spPr>
                <a:xfrm>
                  <a:off x="2061025" y="3553925"/>
                  <a:ext cx="189250" cy="49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9769" extrusionOk="0">
                      <a:moveTo>
                        <a:pt x="326" y="0"/>
                      </a:moveTo>
                      <a:cubicBezTo>
                        <a:pt x="122" y="41"/>
                        <a:pt x="0" y="204"/>
                        <a:pt x="0" y="367"/>
                      </a:cubicBezTo>
                      <a:cubicBezTo>
                        <a:pt x="0" y="407"/>
                        <a:pt x="1221" y="12087"/>
                        <a:pt x="6919" y="19616"/>
                      </a:cubicBezTo>
                      <a:cubicBezTo>
                        <a:pt x="6968" y="19715"/>
                        <a:pt x="7077" y="19769"/>
                        <a:pt x="7182" y="19769"/>
                      </a:cubicBezTo>
                      <a:cubicBezTo>
                        <a:pt x="7251" y="19769"/>
                        <a:pt x="7318" y="19746"/>
                        <a:pt x="7366" y="19698"/>
                      </a:cubicBezTo>
                      <a:cubicBezTo>
                        <a:pt x="7529" y="19576"/>
                        <a:pt x="7570" y="19372"/>
                        <a:pt x="7448" y="19209"/>
                      </a:cubicBezTo>
                      <a:cubicBezTo>
                        <a:pt x="4680" y="15587"/>
                        <a:pt x="2971" y="10826"/>
                        <a:pt x="1994" y="7000"/>
                      </a:cubicBezTo>
                      <a:cubicBezTo>
                        <a:pt x="1465" y="5087"/>
                        <a:pt x="1140" y="3419"/>
                        <a:pt x="936" y="2239"/>
                      </a:cubicBezTo>
                      <a:cubicBezTo>
                        <a:pt x="855" y="1628"/>
                        <a:pt x="773" y="1140"/>
                        <a:pt x="733" y="814"/>
                      </a:cubicBezTo>
                      <a:cubicBezTo>
                        <a:pt x="692" y="489"/>
                        <a:pt x="692" y="326"/>
                        <a:pt x="692" y="326"/>
                      </a:cubicBezTo>
                      <a:cubicBezTo>
                        <a:pt x="651" y="122"/>
                        <a:pt x="489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3" name="Google Shape;1859;p35">
                  <a:extLst>
                    <a:ext uri="{FF2B5EF4-FFF2-40B4-BE49-F238E27FC236}">
                      <a16:creationId xmlns:a16="http://schemas.microsoft.com/office/drawing/2014/main" id="{19641A69-63EB-B101-8CA1-76A9DC9D34C3}"/>
                    </a:ext>
                  </a:extLst>
                </p:cNvPr>
                <p:cNvSpPr/>
                <p:nvPr/>
              </p:nvSpPr>
              <p:spPr>
                <a:xfrm>
                  <a:off x="2482225" y="4041475"/>
                  <a:ext cx="199450" cy="2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8104" extrusionOk="0">
                      <a:moveTo>
                        <a:pt x="381" y="1"/>
                      </a:moveTo>
                      <a:cubicBezTo>
                        <a:pt x="335" y="1"/>
                        <a:pt x="289" y="11"/>
                        <a:pt x="245" y="33"/>
                      </a:cubicBezTo>
                      <a:cubicBezTo>
                        <a:pt x="82" y="74"/>
                        <a:pt x="1" y="277"/>
                        <a:pt x="42" y="481"/>
                      </a:cubicBezTo>
                      <a:cubicBezTo>
                        <a:pt x="82" y="521"/>
                        <a:pt x="1344" y="3370"/>
                        <a:pt x="7408" y="8050"/>
                      </a:cubicBezTo>
                      <a:cubicBezTo>
                        <a:pt x="7458" y="8084"/>
                        <a:pt x="7530" y="8104"/>
                        <a:pt x="7602" y="8104"/>
                      </a:cubicBezTo>
                      <a:cubicBezTo>
                        <a:pt x="7704" y="8104"/>
                        <a:pt x="7808" y="8064"/>
                        <a:pt x="7855" y="7969"/>
                      </a:cubicBezTo>
                      <a:cubicBezTo>
                        <a:pt x="7977" y="7806"/>
                        <a:pt x="7937" y="7603"/>
                        <a:pt x="7815" y="7481"/>
                      </a:cubicBezTo>
                      <a:cubicBezTo>
                        <a:pt x="4803" y="5201"/>
                        <a:pt x="3012" y="3370"/>
                        <a:pt x="1995" y="2108"/>
                      </a:cubicBezTo>
                      <a:cubicBezTo>
                        <a:pt x="1466" y="1457"/>
                        <a:pt x="1140" y="969"/>
                        <a:pt x="937" y="643"/>
                      </a:cubicBezTo>
                      <a:cubicBezTo>
                        <a:pt x="855" y="521"/>
                        <a:pt x="774" y="399"/>
                        <a:pt x="733" y="318"/>
                      </a:cubicBezTo>
                      <a:lnTo>
                        <a:pt x="693" y="236"/>
                      </a:lnTo>
                      <a:lnTo>
                        <a:pt x="693" y="196"/>
                      </a:lnTo>
                      <a:cubicBezTo>
                        <a:pt x="633" y="77"/>
                        <a:pt x="508" y="1"/>
                        <a:pt x="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4" name="Google Shape;1860;p35">
                  <a:extLst>
                    <a:ext uri="{FF2B5EF4-FFF2-40B4-BE49-F238E27FC236}">
                      <a16:creationId xmlns:a16="http://schemas.microsoft.com/office/drawing/2014/main" id="{95664D99-C81D-E5D3-3B02-DF6ADB0EE586}"/>
                    </a:ext>
                  </a:extLst>
                </p:cNvPr>
                <p:cNvSpPr/>
                <p:nvPr/>
              </p:nvSpPr>
              <p:spPr>
                <a:xfrm>
                  <a:off x="2361150" y="4252250"/>
                  <a:ext cx="33577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1" h="2021" extrusionOk="0">
                      <a:moveTo>
                        <a:pt x="378" y="0"/>
                      </a:moveTo>
                      <a:cubicBezTo>
                        <a:pt x="245" y="0"/>
                        <a:pt x="114" y="103"/>
                        <a:pt x="82" y="230"/>
                      </a:cubicBezTo>
                      <a:cubicBezTo>
                        <a:pt x="1" y="393"/>
                        <a:pt x="123" y="596"/>
                        <a:pt x="286" y="637"/>
                      </a:cubicBezTo>
                      <a:cubicBezTo>
                        <a:pt x="286" y="677"/>
                        <a:pt x="4315" y="2020"/>
                        <a:pt x="9076" y="2020"/>
                      </a:cubicBezTo>
                      <a:cubicBezTo>
                        <a:pt x="10379" y="2020"/>
                        <a:pt x="11762" y="1939"/>
                        <a:pt x="13105" y="1654"/>
                      </a:cubicBezTo>
                      <a:cubicBezTo>
                        <a:pt x="13309" y="1654"/>
                        <a:pt x="13431" y="1451"/>
                        <a:pt x="13390" y="1288"/>
                      </a:cubicBezTo>
                      <a:cubicBezTo>
                        <a:pt x="13355" y="1111"/>
                        <a:pt x="13227" y="995"/>
                        <a:pt x="13060" y="995"/>
                      </a:cubicBezTo>
                      <a:cubicBezTo>
                        <a:pt x="13035" y="995"/>
                        <a:pt x="13010" y="998"/>
                        <a:pt x="12983" y="1003"/>
                      </a:cubicBezTo>
                      <a:cubicBezTo>
                        <a:pt x="11681" y="1247"/>
                        <a:pt x="10338" y="1369"/>
                        <a:pt x="9076" y="1369"/>
                      </a:cubicBezTo>
                      <a:cubicBezTo>
                        <a:pt x="6757" y="1369"/>
                        <a:pt x="4600" y="1044"/>
                        <a:pt x="3053" y="677"/>
                      </a:cubicBezTo>
                      <a:cubicBezTo>
                        <a:pt x="2239" y="515"/>
                        <a:pt x="1629" y="352"/>
                        <a:pt x="1181" y="230"/>
                      </a:cubicBezTo>
                      <a:cubicBezTo>
                        <a:pt x="978" y="148"/>
                        <a:pt x="774" y="108"/>
                        <a:pt x="693" y="67"/>
                      </a:cubicBezTo>
                      <a:cubicBezTo>
                        <a:pt x="571" y="26"/>
                        <a:pt x="489" y="26"/>
                        <a:pt x="489" y="26"/>
                      </a:cubicBezTo>
                      <a:cubicBezTo>
                        <a:pt x="454" y="8"/>
                        <a:pt x="416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1861;p35">
                  <a:extLst>
                    <a:ext uri="{FF2B5EF4-FFF2-40B4-BE49-F238E27FC236}">
                      <a16:creationId xmlns:a16="http://schemas.microsoft.com/office/drawing/2014/main" id="{4BFE22B9-069C-756C-F898-36AD86AEFA05}"/>
                    </a:ext>
                  </a:extLst>
                </p:cNvPr>
                <p:cNvSpPr/>
                <p:nvPr/>
              </p:nvSpPr>
              <p:spPr>
                <a:xfrm>
                  <a:off x="2311300" y="4874800"/>
                  <a:ext cx="481275" cy="35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1" h="14145" extrusionOk="0">
                      <a:moveTo>
                        <a:pt x="18884" y="1"/>
                      </a:moveTo>
                      <a:cubicBezTo>
                        <a:pt x="18777" y="1"/>
                        <a:pt x="18673" y="54"/>
                        <a:pt x="18599" y="153"/>
                      </a:cubicBezTo>
                      <a:cubicBezTo>
                        <a:pt x="16035" y="3409"/>
                        <a:pt x="11437" y="6746"/>
                        <a:pt x="7489" y="9269"/>
                      </a:cubicBezTo>
                      <a:cubicBezTo>
                        <a:pt x="5495" y="10531"/>
                        <a:pt x="3663" y="11589"/>
                        <a:pt x="2361" y="12322"/>
                      </a:cubicBezTo>
                      <a:cubicBezTo>
                        <a:pt x="1710" y="12728"/>
                        <a:pt x="1181" y="13013"/>
                        <a:pt x="815" y="13217"/>
                      </a:cubicBezTo>
                      <a:cubicBezTo>
                        <a:pt x="408" y="13380"/>
                        <a:pt x="204" y="13502"/>
                        <a:pt x="204" y="13502"/>
                      </a:cubicBezTo>
                      <a:cubicBezTo>
                        <a:pt x="41" y="13583"/>
                        <a:pt x="1" y="13787"/>
                        <a:pt x="82" y="13949"/>
                      </a:cubicBezTo>
                      <a:cubicBezTo>
                        <a:pt x="142" y="14069"/>
                        <a:pt x="267" y="14144"/>
                        <a:pt x="393" y="14144"/>
                      </a:cubicBezTo>
                      <a:cubicBezTo>
                        <a:pt x="440" y="14144"/>
                        <a:pt x="486" y="14134"/>
                        <a:pt x="530" y="14112"/>
                      </a:cubicBezTo>
                      <a:cubicBezTo>
                        <a:pt x="530" y="14112"/>
                        <a:pt x="3867" y="12403"/>
                        <a:pt x="7855" y="9839"/>
                      </a:cubicBezTo>
                      <a:cubicBezTo>
                        <a:pt x="11844" y="7316"/>
                        <a:pt x="16442" y="3938"/>
                        <a:pt x="19128" y="560"/>
                      </a:cubicBezTo>
                      <a:cubicBezTo>
                        <a:pt x="19250" y="397"/>
                        <a:pt x="19210" y="194"/>
                        <a:pt x="19088" y="72"/>
                      </a:cubicBezTo>
                      <a:cubicBezTo>
                        <a:pt x="19023" y="23"/>
                        <a:pt x="18953" y="1"/>
                        <a:pt x="188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2;p35">
                  <a:extLst>
                    <a:ext uri="{FF2B5EF4-FFF2-40B4-BE49-F238E27FC236}">
                      <a16:creationId xmlns:a16="http://schemas.microsoft.com/office/drawing/2014/main" id="{D1A51845-EEFF-0CCD-E3D4-0640E4485C5E}"/>
                    </a:ext>
                  </a:extLst>
                </p:cNvPr>
                <p:cNvSpPr/>
                <p:nvPr/>
              </p:nvSpPr>
              <p:spPr>
                <a:xfrm>
                  <a:off x="1614375" y="2872825"/>
                  <a:ext cx="1385750" cy="23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30" h="94354" extrusionOk="0">
                      <a:moveTo>
                        <a:pt x="27219" y="694"/>
                      </a:moveTo>
                      <a:cubicBezTo>
                        <a:pt x="27233" y="699"/>
                        <a:pt x="27249" y="704"/>
                        <a:pt x="27267" y="710"/>
                      </a:cubicBezTo>
                      <a:cubicBezTo>
                        <a:pt x="28000" y="791"/>
                        <a:pt x="31378" y="1239"/>
                        <a:pt x="37930" y="3396"/>
                      </a:cubicBezTo>
                      <a:cubicBezTo>
                        <a:pt x="45337" y="5878"/>
                        <a:pt x="50912" y="9541"/>
                        <a:pt x="53069" y="14140"/>
                      </a:cubicBezTo>
                      <a:cubicBezTo>
                        <a:pt x="54575" y="17355"/>
                        <a:pt x="54697" y="20773"/>
                        <a:pt x="54697" y="25779"/>
                      </a:cubicBezTo>
                      <a:cubicBezTo>
                        <a:pt x="54697" y="26430"/>
                        <a:pt x="54697" y="27081"/>
                        <a:pt x="54697" y="27773"/>
                      </a:cubicBezTo>
                      <a:cubicBezTo>
                        <a:pt x="54697" y="29442"/>
                        <a:pt x="54697" y="31273"/>
                        <a:pt x="54738" y="33267"/>
                      </a:cubicBezTo>
                      <a:cubicBezTo>
                        <a:pt x="54738" y="33593"/>
                        <a:pt x="54738" y="33878"/>
                        <a:pt x="54738" y="34244"/>
                      </a:cubicBezTo>
                      <a:cubicBezTo>
                        <a:pt x="54778" y="39413"/>
                        <a:pt x="53802" y="49587"/>
                        <a:pt x="52866" y="58500"/>
                      </a:cubicBezTo>
                      <a:cubicBezTo>
                        <a:pt x="52377" y="62976"/>
                        <a:pt x="51889" y="67128"/>
                        <a:pt x="51523" y="70180"/>
                      </a:cubicBezTo>
                      <a:cubicBezTo>
                        <a:pt x="51360" y="71726"/>
                        <a:pt x="51197" y="72988"/>
                        <a:pt x="51116" y="73883"/>
                      </a:cubicBezTo>
                      <a:cubicBezTo>
                        <a:pt x="51034" y="74331"/>
                        <a:pt x="50994" y="74697"/>
                        <a:pt x="50994" y="74941"/>
                      </a:cubicBezTo>
                      <a:cubicBezTo>
                        <a:pt x="50953" y="75063"/>
                        <a:pt x="50953" y="75145"/>
                        <a:pt x="50953" y="75226"/>
                      </a:cubicBezTo>
                      <a:cubicBezTo>
                        <a:pt x="50953" y="75308"/>
                        <a:pt x="50953" y="75348"/>
                        <a:pt x="50953" y="75389"/>
                      </a:cubicBezTo>
                      <a:cubicBezTo>
                        <a:pt x="50953" y="75918"/>
                        <a:pt x="50790" y="82470"/>
                        <a:pt x="50790" y="85401"/>
                      </a:cubicBezTo>
                      <a:cubicBezTo>
                        <a:pt x="50790" y="86092"/>
                        <a:pt x="50709" y="86540"/>
                        <a:pt x="50546" y="86906"/>
                      </a:cubicBezTo>
                      <a:cubicBezTo>
                        <a:pt x="50424" y="87191"/>
                        <a:pt x="50220" y="87435"/>
                        <a:pt x="49936" y="87639"/>
                      </a:cubicBezTo>
                      <a:cubicBezTo>
                        <a:pt x="49040" y="88371"/>
                        <a:pt x="47250" y="88982"/>
                        <a:pt x="44034" y="90447"/>
                      </a:cubicBezTo>
                      <a:cubicBezTo>
                        <a:pt x="39924" y="92360"/>
                        <a:pt x="32436" y="93662"/>
                        <a:pt x="25151" y="93662"/>
                      </a:cubicBezTo>
                      <a:cubicBezTo>
                        <a:pt x="22668" y="93662"/>
                        <a:pt x="20186" y="93499"/>
                        <a:pt x="17866" y="93174"/>
                      </a:cubicBezTo>
                      <a:cubicBezTo>
                        <a:pt x="13552" y="92563"/>
                        <a:pt x="9198" y="91912"/>
                        <a:pt x="5942" y="90895"/>
                      </a:cubicBezTo>
                      <a:cubicBezTo>
                        <a:pt x="4314" y="90366"/>
                        <a:pt x="2971" y="89755"/>
                        <a:pt x="2076" y="89023"/>
                      </a:cubicBezTo>
                      <a:cubicBezTo>
                        <a:pt x="1140" y="88249"/>
                        <a:pt x="692" y="87435"/>
                        <a:pt x="692" y="86377"/>
                      </a:cubicBezTo>
                      <a:cubicBezTo>
                        <a:pt x="692" y="86174"/>
                        <a:pt x="692" y="85930"/>
                        <a:pt x="733" y="85685"/>
                      </a:cubicBezTo>
                      <a:cubicBezTo>
                        <a:pt x="1018" y="84342"/>
                        <a:pt x="1506" y="80720"/>
                        <a:pt x="2035" y="75877"/>
                      </a:cubicBezTo>
                      <a:cubicBezTo>
                        <a:pt x="2890" y="68633"/>
                        <a:pt x="3948" y="58703"/>
                        <a:pt x="4802" y="49953"/>
                      </a:cubicBezTo>
                      <a:cubicBezTo>
                        <a:pt x="5698" y="41203"/>
                        <a:pt x="6390" y="33634"/>
                        <a:pt x="6471" y="31070"/>
                      </a:cubicBezTo>
                      <a:cubicBezTo>
                        <a:pt x="6593" y="27651"/>
                        <a:pt x="6756" y="23785"/>
                        <a:pt x="7651" y="20163"/>
                      </a:cubicBezTo>
                      <a:cubicBezTo>
                        <a:pt x="8506" y="16582"/>
                        <a:pt x="10093" y="13285"/>
                        <a:pt x="13023" y="10965"/>
                      </a:cubicBezTo>
                      <a:cubicBezTo>
                        <a:pt x="18192" y="6936"/>
                        <a:pt x="24988" y="2215"/>
                        <a:pt x="26860" y="954"/>
                      </a:cubicBezTo>
                      <a:cubicBezTo>
                        <a:pt x="27021" y="839"/>
                        <a:pt x="27143" y="750"/>
                        <a:pt x="27219" y="694"/>
                      </a:cubicBezTo>
                      <a:close/>
                      <a:moveTo>
                        <a:pt x="27075" y="1"/>
                      </a:moveTo>
                      <a:cubicBezTo>
                        <a:pt x="27020" y="1"/>
                        <a:pt x="26970" y="30"/>
                        <a:pt x="26942" y="59"/>
                      </a:cubicBezTo>
                      <a:cubicBezTo>
                        <a:pt x="26942" y="59"/>
                        <a:pt x="26779" y="181"/>
                        <a:pt x="26453" y="384"/>
                      </a:cubicBezTo>
                      <a:cubicBezTo>
                        <a:pt x="24622" y="1646"/>
                        <a:pt x="17785" y="6367"/>
                        <a:pt x="12616" y="10436"/>
                      </a:cubicBezTo>
                      <a:cubicBezTo>
                        <a:pt x="9523" y="12878"/>
                        <a:pt x="7895" y="16337"/>
                        <a:pt x="7000" y="20000"/>
                      </a:cubicBezTo>
                      <a:cubicBezTo>
                        <a:pt x="6105" y="23704"/>
                        <a:pt x="5942" y="27611"/>
                        <a:pt x="5779" y="31029"/>
                      </a:cubicBezTo>
                      <a:cubicBezTo>
                        <a:pt x="5657" y="34407"/>
                        <a:pt x="4477" y="46779"/>
                        <a:pt x="3215" y="58866"/>
                      </a:cubicBezTo>
                      <a:cubicBezTo>
                        <a:pt x="2605" y="64930"/>
                        <a:pt x="1954" y="70953"/>
                        <a:pt x="1384" y="75796"/>
                      </a:cubicBezTo>
                      <a:cubicBezTo>
                        <a:pt x="814" y="80598"/>
                        <a:pt x="326" y="84261"/>
                        <a:pt x="82" y="85563"/>
                      </a:cubicBezTo>
                      <a:cubicBezTo>
                        <a:pt x="41" y="85848"/>
                        <a:pt x="0" y="86133"/>
                        <a:pt x="0" y="86377"/>
                      </a:cubicBezTo>
                      <a:cubicBezTo>
                        <a:pt x="0" y="87680"/>
                        <a:pt x="611" y="88697"/>
                        <a:pt x="1628" y="89552"/>
                      </a:cubicBezTo>
                      <a:cubicBezTo>
                        <a:pt x="3175" y="90773"/>
                        <a:pt x="5576" y="91587"/>
                        <a:pt x="8425" y="92278"/>
                      </a:cubicBezTo>
                      <a:cubicBezTo>
                        <a:pt x="11273" y="92930"/>
                        <a:pt x="14529" y="93377"/>
                        <a:pt x="17744" y="93866"/>
                      </a:cubicBezTo>
                      <a:cubicBezTo>
                        <a:pt x="20105" y="94191"/>
                        <a:pt x="22628" y="94354"/>
                        <a:pt x="25151" y="94354"/>
                      </a:cubicBezTo>
                      <a:cubicBezTo>
                        <a:pt x="32517" y="94354"/>
                        <a:pt x="40046" y="93052"/>
                        <a:pt x="44319" y="91058"/>
                      </a:cubicBezTo>
                      <a:cubicBezTo>
                        <a:pt x="47127" y="89755"/>
                        <a:pt x="48877" y="89145"/>
                        <a:pt x="49976" y="88453"/>
                      </a:cubicBezTo>
                      <a:cubicBezTo>
                        <a:pt x="50505" y="88127"/>
                        <a:pt x="50912" y="87720"/>
                        <a:pt x="51156" y="87232"/>
                      </a:cubicBezTo>
                      <a:cubicBezTo>
                        <a:pt x="51401" y="86703"/>
                        <a:pt x="51482" y="86133"/>
                        <a:pt x="51482" y="85401"/>
                      </a:cubicBezTo>
                      <a:cubicBezTo>
                        <a:pt x="51482" y="82568"/>
                        <a:pt x="51599" y="76216"/>
                        <a:pt x="51604" y="75430"/>
                      </a:cubicBezTo>
                      <a:lnTo>
                        <a:pt x="51604" y="75430"/>
                      </a:lnTo>
                      <a:lnTo>
                        <a:pt x="51604" y="75430"/>
                      </a:lnTo>
                      <a:cubicBezTo>
                        <a:pt x="51604" y="75389"/>
                        <a:pt x="51645" y="75226"/>
                        <a:pt x="51645" y="74982"/>
                      </a:cubicBezTo>
                      <a:cubicBezTo>
                        <a:pt x="51889" y="72988"/>
                        <a:pt x="52825" y="65255"/>
                        <a:pt x="53720" y="56790"/>
                      </a:cubicBezTo>
                      <a:cubicBezTo>
                        <a:pt x="54616" y="48325"/>
                        <a:pt x="55430" y="39169"/>
                        <a:pt x="55430" y="34244"/>
                      </a:cubicBezTo>
                      <a:cubicBezTo>
                        <a:pt x="55430" y="33878"/>
                        <a:pt x="55430" y="33552"/>
                        <a:pt x="55430" y="33267"/>
                      </a:cubicBezTo>
                      <a:cubicBezTo>
                        <a:pt x="55348" y="31273"/>
                        <a:pt x="55348" y="29442"/>
                        <a:pt x="55348" y="27773"/>
                      </a:cubicBezTo>
                      <a:cubicBezTo>
                        <a:pt x="55348" y="27081"/>
                        <a:pt x="55348" y="26430"/>
                        <a:pt x="55348" y="25779"/>
                      </a:cubicBezTo>
                      <a:cubicBezTo>
                        <a:pt x="55348" y="20773"/>
                        <a:pt x="55267" y="17233"/>
                        <a:pt x="53680" y="13855"/>
                      </a:cubicBezTo>
                      <a:cubicBezTo>
                        <a:pt x="51360" y="8971"/>
                        <a:pt x="45662" y="5268"/>
                        <a:pt x="38133" y="2785"/>
                      </a:cubicBezTo>
                      <a:cubicBezTo>
                        <a:pt x="30645" y="262"/>
                        <a:pt x="27186" y="18"/>
                        <a:pt x="27145" y="18"/>
                      </a:cubicBezTo>
                      <a:cubicBezTo>
                        <a:pt x="27121" y="6"/>
                        <a:pt x="27097" y="1"/>
                        <a:pt x="2707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63;p35">
                  <a:extLst>
                    <a:ext uri="{FF2B5EF4-FFF2-40B4-BE49-F238E27FC236}">
                      <a16:creationId xmlns:a16="http://schemas.microsoft.com/office/drawing/2014/main" id="{B85CDD69-B211-2EC2-46B6-5053174D632C}"/>
                    </a:ext>
                  </a:extLst>
                </p:cNvPr>
                <p:cNvSpPr/>
                <p:nvPr/>
              </p:nvSpPr>
              <p:spPr>
                <a:xfrm>
                  <a:off x="2237025" y="2767550"/>
                  <a:ext cx="724450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8" h="18840" extrusionOk="0">
                      <a:moveTo>
                        <a:pt x="4563" y="0"/>
                      </a:moveTo>
                      <a:cubicBezTo>
                        <a:pt x="3887" y="0"/>
                        <a:pt x="3541" y="78"/>
                        <a:pt x="3541" y="78"/>
                      </a:cubicBezTo>
                      <a:lnTo>
                        <a:pt x="1" y="5979"/>
                      </a:lnTo>
                      <a:cubicBezTo>
                        <a:pt x="1" y="5979"/>
                        <a:pt x="10623" y="8502"/>
                        <a:pt x="16117" y="10700"/>
                      </a:cubicBezTo>
                      <a:cubicBezTo>
                        <a:pt x="21652" y="12938"/>
                        <a:pt x="28977" y="18839"/>
                        <a:pt x="28977" y="18839"/>
                      </a:cubicBezTo>
                      <a:cubicBezTo>
                        <a:pt x="28977" y="18839"/>
                        <a:pt x="27797" y="12165"/>
                        <a:pt x="26780" y="10455"/>
                      </a:cubicBezTo>
                      <a:cubicBezTo>
                        <a:pt x="25721" y="8746"/>
                        <a:pt x="14815" y="2967"/>
                        <a:pt x="10379" y="1258"/>
                      </a:cubicBezTo>
                      <a:cubicBezTo>
                        <a:pt x="7614" y="202"/>
                        <a:pt x="5656" y="0"/>
                        <a:pt x="45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64;p35">
                  <a:extLst>
                    <a:ext uri="{FF2B5EF4-FFF2-40B4-BE49-F238E27FC236}">
                      <a16:creationId xmlns:a16="http://schemas.microsoft.com/office/drawing/2014/main" id="{5429E4F1-AFED-30D2-5760-D54E32CDA36F}"/>
                    </a:ext>
                  </a:extLst>
                </p:cNvPr>
                <p:cNvSpPr/>
                <p:nvPr/>
              </p:nvSpPr>
              <p:spPr>
                <a:xfrm>
                  <a:off x="2237025" y="2767450"/>
                  <a:ext cx="532150" cy="31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6" h="12617" extrusionOk="0">
                      <a:moveTo>
                        <a:pt x="4559" y="0"/>
                      </a:moveTo>
                      <a:cubicBezTo>
                        <a:pt x="3867" y="0"/>
                        <a:pt x="3541" y="82"/>
                        <a:pt x="3541" y="82"/>
                      </a:cubicBezTo>
                      <a:lnTo>
                        <a:pt x="1" y="5983"/>
                      </a:lnTo>
                      <a:cubicBezTo>
                        <a:pt x="1" y="5983"/>
                        <a:pt x="204" y="6023"/>
                        <a:pt x="530" y="6146"/>
                      </a:cubicBezTo>
                      <a:cubicBezTo>
                        <a:pt x="2768" y="6675"/>
                        <a:pt x="11355" y="8791"/>
                        <a:pt x="16117" y="10704"/>
                      </a:cubicBezTo>
                      <a:cubicBezTo>
                        <a:pt x="16158" y="10704"/>
                        <a:pt x="16158" y="10744"/>
                        <a:pt x="16158" y="10744"/>
                      </a:cubicBezTo>
                      <a:cubicBezTo>
                        <a:pt x="17256" y="11192"/>
                        <a:pt x="18477" y="11802"/>
                        <a:pt x="19658" y="12454"/>
                      </a:cubicBezTo>
                      <a:cubicBezTo>
                        <a:pt x="19739" y="12494"/>
                        <a:pt x="19820" y="12576"/>
                        <a:pt x="19902" y="12616"/>
                      </a:cubicBezTo>
                      <a:cubicBezTo>
                        <a:pt x="20471" y="12372"/>
                        <a:pt x="20838" y="12006"/>
                        <a:pt x="20919" y="11518"/>
                      </a:cubicBezTo>
                      <a:cubicBezTo>
                        <a:pt x="21285" y="8384"/>
                        <a:pt x="15995" y="3948"/>
                        <a:pt x="15710" y="3704"/>
                      </a:cubicBezTo>
                      <a:cubicBezTo>
                        <a:pt x="14570" y="3134"/>
                        <a:pt x="13512" y="2605"/>
                        <a:pt x="12536" y="2198"/>
                      </a:cubicBezTo>
                      <a:cubicBezTo>
                        <a:pt x="11722" y="1832"/>
                        <a:pt x="10989" y="1506"/>
                        <a:pt x="10379" y="1262"/>
                      </a:cubicBezTo>
                      <a:cubicBezTo>
                        <a:pt x="7611" y="204"/>
                        <a:pt x="5658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9" name="Google Shape;1865;p35">
                  <a:extLst>
                    <a:ext uri="{FF2B5EF4-FFF2-40B4-BE49-F238E27FC236}">
                      <a16:creationId xmlns:a16="http://schemas.microsoft.com/office/drawing/2014/main" id="{240348E3-759D-31F6-3CFC-BF710F0A511C}"/>
                    </a:ext>
                  </a:extLst>
                </p:cNvPr>
                <p:cNvSpPr/>
                <p:nvPr/>
              </p:nvSpPr>
              <p:spPr>
                <a:xfrm>
                  <a:off x="2227875" y="2759300"/>
                  <a:ext cx="742750" cy="48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0" h="19522" extrusionOk="0">
                      <a:moveTo>
                        <a:pt x="4925" y="693"/>
                      </a:moveTo>
                      <a:cubicBezTo>
                        <a:pt x="5983" y="693"/>
                        <a:pt x="7896" y="855"/>
                        <a:pt x="10622" y="1913"/>
                      </a:cubicBezTo>
                      <a:cubicBezTo>
                        <a:pt x="12820" y="2768"/>
                        <a:pt x="16646" y="4640"/>
                        <a:pt x="20064" y="6472"/>
                      </a:cubicBezTo>
                      <a:cubicBezTo>
                        <a:pt x="21733" y="7408"/>
                        <a:pt x="23361" y="8344"/>
                        <a:pt x="24582" y="9158"/>
                      </a:cubicBezTo>
                      <a:cubicBezTo>
                        <a:pt x="25192" y="9565"/>
                        <a:pt x="25721" y="9931"/>
                        <a:pt x="26087" y="10216"/>
                      </a:cubicBezTo>
                      <a:cubicBezTo>
                        <a:pt x="26494" y="10541"/>
                        <a:pt x="26739" y="10826"/>
                        <a:pt x="26861" y="10948"/>
                      </a:cubicBezTo>
                      <a:cubicBezTo>
                        <a:pt x="27064" y="11315"/>
                        <a:pt x="27349" y="12047"/>
                        <a:pt x="27593" y="12902"/>
                      </a:cubicBezTo>
                      <a:cubicBezTo>
                        <a:pt x="28000" y="14204"/>
                        <a:pt x="28326" y="15791"/>
                        <a:pt x="28611" y="17053"/>
                      </a:cubicBezTo>
                      <a:cubicBezTo>
                        <a:pt x="28708" y="17541"/>
                        <a:pt x="28806" y="18003"/>
                        <a:pt x="28862" y="18356"/>
                      </a:cubicBezTo>
                      <a:lnTo>
                        <a:pt x="28862" y="18356"/>
                      </a:lnTo>
                      <a:cubicBezTo>
                        <a:pt x="28092" y="17761"/>
                        <a:pt x="26769" y="16763"/>
                        <a:pt x="25192" y="15669"/>
                      </a:cubicBezTo>
                      <a:cubicBezTo>
                        <a:pt x="22669" y="13919"/>
                        <a:pt x="19413" y="11884"/>
                        <a:pt x="16646" y="10745"/>
                      </a:cubicBezTo>
                      <a:cubicBezTo>
                        <a:pt x="11757" y="8747"/>
                        <a:pt x="2989" y="6592"/>
                        <a:pt x="903" y="6091"/>
                      </a:cubicBezTo>
                      <a:lnTo>
                        <a:pt x="903" y="6091"/>
                      </a:lnTo>
                      <a:lnTo>
                        <a:pt x="4101" y="725"/>
                      </a:lnTo>
                      <a:lnTo>
                        <a:pt x="4101" y="725"/>
                      </a:lnTo>
                      <a:cubicBezTo>
                        <a:pt x="4246" y="713"/>
                        <a:pt x="4525" y="693"/>
                        <a:pt x="4925" y="693"/>
                      </a:cubicBezTo>
                      <a:close/>
                      <a:moveTo>
                        <a:pt x="4925" y="1"/>
                      </a:moveTo>
                      <a:cubicBezTo>
                        <a:pt x="4233" y="1"/>
                        <a:pt x="3867" y="82"/>
                        <a:pt x="3826" y="82"/>
                      </a:cubicBezTo>
                      <a:cubicBezTo>
                        <a:pt x="3745" y="123"/>
                        <a:pt x="3663" y="164"/>
                        <a:pt x="3623" y="245"/>
                      </a:cubicBezTo>
                      <a:lnTo>
                        <a:pt x="82" y="6146"/>
                      </a:lnTo>
                      <a:cubicBezTo>
                        <a:pt x="1" y="6227"/>
                        <a:pt x="1" y="6349"/>
                        <a:pt x="41" y="6472"/>
                      </a:cubicBezTo>
                      <a:cubicBezTo>
                        <a:pt x="82" y="6553"/>
                        <a:pt x="163" y="6634"/>
                        <a:pt x="285" y="6634"/>
                      </a:cubicBezTo>
                      <a:cubicBezTo>
                        <a:pt x="285" y="6634"/>
                        <a:pt x="937" y="6797"/>
                        <a:pt x="2035" y="7082"/>
                      </a:cubicBezTo>
                      <a:cubicBezTo>
                        <a:pt x="5250" y="7896"/>
                        <a:pt x="12291" y="9687"/>
                        <a:pt x="16361" y="11355"/>
                      </a:cubicBezTo>
                      <a:cubicBezTo>
                        <a:pt x="19087" y="12454"/>
                        <a:pt x="22303" y="14489"/>
                        <a:pt x="24826" y="16239"/>
                      </a:cubicBezTo>
                      <a:cubicBezTo>
                        <a:pt x="26047" y="17094"/>
                        <a:pt x="27146" y="17907"/>
                        <a:pt x="27919" y="18477"/>
                      </a:cubicBezTo>
                      <a:cubicBezTo>
                        <a:pt x="28326" y="18803"/>
                        <a:pt x="28611" y="19047"/>
                        <a:pt x="28814" y="19210"/>
                      </a:cubicBezTo>
                      <a:cubicBezTo>
                        <a:pt x="29018" y="19373"/>
                        <a:pt x="29140" y="19454"/>
                        <a:pt x="29140" y="19454"/>
                      </a:cubicBezTo>
                      <a:cubicBezTo>
                        <a:pt x="29211" y="19502"/>
                        <a:pt x="29297" y="19521"/>
                        <a:pt x="29380" y="19521"/>
                      </a:cubicBezTo>
                      <a:cubicBezTo>
                        <a:pt x="29439" y="19521"/>
                        <a:pt x="29496" y="19512"/>
                        <a:pt x="29547" y="19495"/>
                      </a:cubicBezTo>
                      <a:cubicBezTo>
                        <a:pt x="29669" y="19413"/>
                        <a:pt x="29709" y="19251"/>
                        <a:pt x="29709" y="19128"/>
                      </a:cubicBezTo>
                      <a:cubicBezTo>
                        <a:pt x="29709" y="19128"/>
                        <a:pt x="29384" y="17460"/>
                        <a:pt x="28977" y="15547"/>
                      </a:cubicBezTo>
                      <a:cubicBezTo>
                        <a:pt x="28773" y="14611"/>
                        <a:pt x="28529" y="13594"/>
                        <a:pt x="28244" y="12739"/>
                      </a:cubicBezTo>
                      <a:cubicBezTo>
                        <a:pt x="28000" y="11844"/>
                        <a:pt x="27715" y="11070"/>
                        <a:pt x="27430" y="10623"/>
                      </a:cubicBezTo>
                      <a:cubicBezTo>
                        <a:pt x="27227" y="10338"/>
                        <a:pt x="26942" y="10053"/>
                        <a:pt x="26535" y="9687"/>
                      </a:cubicBezTo>
                      <a:cubicBezTo>
                        <a:pt x="25070" y="8547"/>
                        <a:pt x="22140" y="6838"/>
                        <a:pt x="19087" y="5210"/>
                      </a:cubicBezTo>
                      <a:cubicBezTo>
                        <a:pt x="15995" y="3582"/>
                        <a:pt x="12820" y="2036"/>
                        <a:pt x="10867" y="1262"/>
                      </a:cubicBezTo>
                      <a:cubicBezTo>
                        <a:pt x="8059" y="204"/>
                        <a:pt x="6064" y="1"/>
                        <a:pt x="49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0" name="Google Shape;1866;p35">
                  <a:extLst>
                    <a:ext uri="{FF2B5EF4-FFF2-40B4-BE49-F238E27FC236}">
                      <a16:creationId xmlns:a16="http://schemas.microsoft.com/office/drawing/2014/main" id="{F5B02870-6984-AE80-C48F-F910B19C65EB}"/>
                    </a:ext>
                  </a:extLst>
                </p:cNvPr>
                <p:cNvSpPr/>
                <p:nvPr/>
              </p:nvSpPr>
              <p:spPr>
                <a:xfrm>
                  <a:off x="3860850" y="4333950"/>
                  <a:ext cx="672550" cy="4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2" h="18817" extrusionOk="0">
                      <a:moveTo>
                        <a:pt x="18263" y="0"/>
                      </a:moveTo>
                      <a:cubicBezTo>
                        <a:pt x="18210" y="0"/>
                        <a:pt x="18159" y="5"/>
                        <a:pt x="18111" y="14"/>
                      </a:cubicBezTo>
                      <a:cubicBezTo>
                        <a:pt x="16808" y="299"/>
                        <a:pt x="12616" y="2781"/>
                        <a:pt x="12616" y="2781"/>
                      </a:cubicBezTo>
                      <a:cubicBezTo>
                        <a:pt x="12616" y="2781"/>
                        <a:pt x="11680" y="2781"/>
                        <a:pt x="10500" y="2537"/>
                      </a:cubicBezTo>
                      <a:cubicBezTo>
                        <a:pt x="10355" y="2502"/>
                        <a:pt x="10212" y="2484"/>
                        <a:pt x="10069" y="2484"/>
                      </a:cubicBezTo>
                      <a:cubicBezTo>
                        <a:pt x="9052" y="2484"/>
                        <a:pt x="8072" y="3421"/>
                        <a:pt x="6715" y="5956"/>
                      </a:cubicBezTo>
                      <a:cubicBezTo>
                        <a:pt x="5128" y="8845"/>
                        <a:pt x="1710" y="11694"/>
                        <a:pt x="1710" y="11694"/>
                      </a:cubicBezTo>
                      <a:lnTo>
                        <a:pt x="0" y="13403"/>
                      </a:lnTo>
                      <a:lnTo>
                        <a:pt x="774" y="14055"/>
                      </a:lnTo>
                      <a:lnTo>
                        <a:pt x="4721" y="18816"/>
                      </a:lnTo>
                      <a:lnTo>
                        <a:pt x="5372" y="18124"/>
                      </a:lnTo>
                      <a:cubicBezTo>
                        <a:pt x="5372" y="18124"/>
                        <a:pt x="8913" y="18124"/>
                        <a:pt x="11273" y="17351"/>
                      </a:cubicBezTo>
                      <a:cubicBezTo>
                        <a:pt x="13634" y="16578"/>
                        <a:pt x="15099" y="14746"/>
                        <a:pt x="15628" y="14746"/>
                      </a:cubicBezTo>
                      <a:cubicBezTo>
                        <a:pt x="16157" y="14746"/>
                        <a:pt x="19047" y="16171"/>
                        <a:pt x="20349" y="17107"/>
                      </a:cubicBezTo>
                      <a:cubicBezTo>
                        <a:pt x="21167" y="17669"/>
                        <a:pt x="21792" y="17991"/>
                        <a:pt x="22396" y="17991"/>
                      </a:cubicBezTo>
                      <a:cubicBezTo>
                        <a:pt x="22754" y="17991"/>
                        <a:pt x="23104" y="17878"/>
                        <a:pt x="23483" y="17636"/>
                      </a:cubicBezTo>
                      <a:cubicBezTo>
                        <a:pt x="24541" y="16944"/>
                        <a:pt x="22058" y="16171"/>
                        <a:pt x="21407" y="15642"/>
                      </a:cubicBezTo>
                      <a:cubicBezTo>
                        <a:pt x="20756" y="15113"/>
                        <a:pt x="18640" y="12874"/>
                        <a:pt x="18640" y="12874"/>
                      </a:cubicBezTo>
                      <a:lnTo>
                        <a:pt x="22180" y="12223"/>
                      </a:lnTo>
                      <a:cubicBezTo>
                        <a:pt x="22180" y="12223"/>
                        <a:pt x="24012" y="13403"/>
                        <a:pt x="24826" y="13566"/>
                      </a:cubicBezTo>
                      <a:cubicBezTo>
                        <a:pt x="25015" y="13596"/>
                        <a:pt x="25158" y="13611"/>
                        <a:pt x="25276" y="13611"/>
                      </a:cubicBezTo>
                      <a:cubicBezTo>
                        <a:pt x="25638" y="13611"/>
                        <a:pt x="25758" y="13466"/>
                        <a:pt x="26250" y="13159"/>
                      </a:cubicBezTo>
                      <a:cubicBezTo>
                        <a:pt x="26901" y="12752"/>
                        <a:pt x="23483" y="9741"/>
                        <a:pt x="22587" y="9334"/>
                      </a:cubicBezTo>
                      <a:cubicBezTo>
                        <a:pt x="21651" y="8967"/>
                        <a:pt x="18233" y="8967"/>
                        <a:pt x="18233" y="8967"/>
                      </a:cubicBezTo>
                      <a:cubicBezTo>
                        <a:pt x="18233" y="8967"/>
                        <a:pt x="21122" y="7136"/>
                        <a:pt x="21773" y="6851"/>
                      </a:cubicBezTo>
                      <a:cubicBezTo>
                        <a:pt x="21856" y="6822"/>
                        <a:pt x="21946" y="6809"/>
                        <a:pt x="22041" y="6809"/>
                      </a:cubicBezTo>
                      <a:cubicBezTo>
                        <a:pt x="22738" y="6809"/>
                        <a:pt x="23704" y="7502"/>
                        <a:pt x="24134" y="7502"/>
                      </a:cubicBezTo>
                      <a:cubicBezTo>
                        <a:pt x="24405" y="7502"/>
                        <a:pt x="24751" y="7609"/>
                        <a:pt x="25096" y="7609"/>
                      </a:cubicBezTo>
                      <a:cubicBezTo>
                        <a:pt x="25423" y="7609"/>
                        <a:pt x="25748" y="7513"/>
                        <a:pt x="26006" y="7136"/>
                      </a:cubicBezTo>
                      <a:cubicBezTo>
                        <a:pt x="26535" y="6322"/>
                        <a:pt x="22058" y="2904"/>
                        <a:pt x="22058" y="2904"/>
                      </a:cubicBezTo>
                      <a:cubicBezTo>
                        <a:pt x="22058" y="2904"/>
                        <a:pt x="19608" y="0"/>
                        <a:pt x="182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1" name="Google Shape;1867;p35">
                  <a:extLst>
                    <a:ext uri="{FF2B5EF4-FFF2-40B4-BE49-F238E27FC236}">
                      <a16:creationId xmlns:a16="http://schemas.microsoft.com/office/drawing/2014/main" id="{140656D9-219B-7E6E-2910-B044404BDA4A}"/>
                    </a:ext>
                  </a:extLst>
                </p:cNvPr>
                <p:cNvSpPr/>
                <p:nvPr/>
              </p:nvSpPr>
              <p:spPr>
                <a:xfrm>
                  <a:off x="3852700" y="4326150"/>
                  <a:ext cx="674575" cy="4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3" h="19454" extrusionOk="0">
                      <a:moveTo>
                        <a:pt x="26332" y="13227"/>
                      </a:moveTo>
                      <a:lnTo>
                        <a:pt x="26337" y="13230"/>
                      </a:lnTo>
                      <a:lnTo>
                        <a:pt x="26337" y="13230"/>
                      </a:lnTo>
                      <a:cubicBezTo>
                        <a:pt x="26337" y="13230"/>
                        <a:pt x="26337" y="13230"/>
                        <a:pt x="26337" y="13230"/>
                      </a:cubicBezTo>
                      <a:lnTo>
                        <a:pt x="26337" y="13230"/>
                      </a:lnTo>
                      <a:lnTo>
                        <a:pt x="26332" y="13227"/>
                      </a:lnTo>
                      <a:close/>
                      <a:moveTo>
                        <a:pt x="18599" y="652"/>
                      </a:moveTo>
                      <a:cubicBezTo>
                        <a:pt x="18803" y="652"/>
                        <a:pt x="19210" y="814"/>
                        <a:pt x="19576" y="1059"/>
                      </a:cubicBezTo>
                      <a:cubicBezTo>
                        <a:pt x="20187" y="1466"/>
                        <a:pt x="20797" y="2035"/>
                        <a:pt x="21285" y="2564"/>
                      </a:cubicBezTo>
                      <a:cubicBezTo>
                        <a:pt x="21530" y="2809"/>
                        <a:pt x="21733" y="3012"/>
                        <a:pt x="21896" y="3175"/>
                      </a:cubicBezTo>
                      <a:cubicBezTo>
                        <a:pt x="21977" y="3256"/>
                        <a:pt x="22018" y="3338"/>
                        <a:pt x="22059" y="3378"/>
                      </a:cubicBezTo>
                      <a:lnTo>
                        <a:pt x="22099" y="3460"/>
                      </a:lnTo>
                      <a:lnTo>
                        <a:pt x="22181" y="3500"/>
                      </a:lnTo>
                      <a:cubicBezTo>
                        <a:pt x="22181" y="3500"/>
                        <a:pt x="22425" y="3704"/>
                        <a:pt x="22791" y="3989"/>
                      </a:cubicBezTo>
                      <a:cubicBezTo>
                        <a:pt x="23361" y="4436"/>
                        <a:pt x="24175" y="5128"/>
                        <a:pt x="24867" y="5779"/>
                      </a:cubicBezTo>
                      <a:cubicBezTo>
                        <a:pt x="25192" y="6146"/>
                        <a:pt x="25518" y="6471"/>
                        <a:pt x="25721" y="6756"/>
                      </a:cubicBezTo>
                      <a:cubicBezTo>
                        <a:pt x="25843" y="6878"/>
                        <a:pt x="25925" y="7000"/>
                        <a:pt x="25966" y="7082"/>
                      </a:cubicBezTo>
                      <a:cubicBezTo>
                        <a:pt x="26006" y="7204"/>
                        <a:pt x="26006" y="7285"/>
                        <a:pt x="26006" y="7285"/>
                      </a:cubicBezTo>
                      <a:lnTo>
                        <a:pt x="26016" y="7285"/>
                      </a:lnTo>
                      <a:cubicBezTo>
                        <a:pt x="25910" y="7421"/>
                        <a:pt x="25833" y="7492"/>
                        <a:pt x="25721" y="7529"/>
                      </a:cubicBezTo>
                      <a:cubicBezTo>
                        <a:pt x="25640" y="7570"/>
                        <a:pt x="25518" y="7570"/>
                        <a:pt x="25396" y="7570"/>
                      </a:cubicBezTo>
                      <a:cubicBezTo>
                        <a:pt x="25152" y="7570"/>
                        <a:pt x="24826" y="7489"/>
                        <a:pt x="24460" y="7489"/>
                      </a:cubicBezTo>
                      <a:cubicBezTo>
                        <a:pt x="24460" y="7489"/>
                        <a:pt x="24338" y="7448"/>
                        <a:pt x="24175" y="7407"/>
                      </a:cubicBezTo>
                      <a:cubicBezTo>
                        <a:pt x="23971" y="7326"/>
                        <a:pt x="23646" y="7163"/>
                        <a:pt x="23361" y="7041"/>
                      </a:cubicBezTo>
                      <a:cubicBezTo>
                        <a:pt x="23035" y="6919"/>
                        <a:pt x="22710" y="6797"/>
                        <a:pt x="22384" y="6797"/>
                      </a:cubicBezTo>
                      <a:cubicBezTo>
                        <a:pt x="22262" y="6797"/>
                        <a:pt x="22140" y="6797"/>
                        <a:pt x="21977" y="6838"/>
                      </a:cubicBezTo>
                      <a:cubicBezTo>
                        <a:pt x="21774" y="6919"/>
                        <a:pt x="21489" y="7082"/>
                        <a:pt x="21123" y="7326"/>
                      </a:cubicBezTo>
                      <a:cubicBezTo>
                        <a:pt x="20024" y="7936"/>
                        <a:pt x="18396" y="8995"/>
                        <a:pt x="18396" y="8995"/>
                      </a:cubicBezTo>
                      <a:cubicBezTo>
                        <a:pt x="18274" y="9076"/>
                        <a:pt x="18192" y="9239"/>
                        <a:pt x="18233" y="9361"/>
                      </a:cubicBezTo>
                      <a:cubicBezTo>
                        <a:pt x="18274" y="9524"/>
                        <a:pt x="18437" y="9605"/>
                        <a:pt x="18559" y="9605"/>
                      </a:cubicBezTo>
                      <a:lnTo>
                        <a:pt x="19128" y="9605"/>
                      </a:lnTo>
                      <a:cubicBezTo>
                        <a:pt x="19617" y="9605"/>
                        <a:pt x="20390" y="9646"/>
                        <a:pt x="21123" y="9686"/>
                      </a:cubicBezTo>
                      <a:cubicBezTo>
                        <a:pt x="21448" y="9727"/>
                        <a:pt x="21814" y="9768"/>
                        <a:pt x="22099" y="9808"/>
                      </a:cubicBezTo>
                      <a:cubicBezTo>
                        <a:pt x="22425" y="9849"/>
                        <a:pt x="22669" y="9931"/>
                        <a:pt x="22791" y="9971"/>
                      </a:cubicBezTo>
                      <a:cubicBezTo>
                        <a:pt x="22913" y="10053"/>
                        <a:pt x="23280" y="10256"/>
                        <a:pt x="23646" y="10541"/>
                      </a:cubicBezTo>
                      <a:cubicBezTo>
                        <a:pt x="24216" y="10989"/>
                        <a:pt x="24907" y="11599"/>
                        <a:pt x="25436" y="12169"/>
                      </a:cubicBezTo>
                      <a:cubicBezTo>
                        <a:pt x="25721" y="12454"/>
                        <a:pt x="25966" y="12698"/>
                        <a:pt x="26128" y="12942"/>
                      </a:cubicBezTo>
                      <a:cubicBezTo>
                        <a:pt x="26210" y="13024"/>
                        <a:pt x="26250" y="13146"/>
                        <a:pt x="26291" y="13186"/>
                      </a:cubicBezTo>
                      <a:lnTo>
                        <a:pt x="26311" y="13245"/>
                      </a:lnTo>
                      <a:lnTo>
                        <a:pt x="26311" y="13245"/>
                      </a:lnTo>
                      <a:cubicBezTo>
                        <a:pt x="26097" y="13370"/>
                        <a:pt x="25990" y="13441"/>
                        <a:pt x="25884" y="13512"/>
                      </a:cubicBezTo>
                      <a:cubicBezTo>
                        <a:pt x="25762" y="13553"/>
                        <a:pt x="25721" y="13553"/>
                        <a:pt x="25599" y="13553"/>
                      </a:cubicBezTo>
                      <a:cubicBezTo>
                        <a:pt x="25518" y="13553"/>
                        <a:pt x="25396" y="13553"/>
                        <a:pt x="25192" y="13512"/>
                      </a:cubicBezTo>
                      <a:cubicBezTo>
                        <a:pt x="25070" y="13512"/>
                        <a:pt x="24785" y="13431"/>
                        <a:pt x="24541" y="13308"/>
                      </a:cubicBezTo>
                      <a:cubicBezTo>
                        <a:pt x="24134" y="13105"/>
                        <a:pt x="23646" y="12861"/>
                        <a:pt x="23320" y="12657"/>
                      </a:cubicBezTo>
                      <a:cubicBezTo>
                        <a:pt x="23117" y="12535"/>
                        <a:pt x="22954" y="12454"/>
                        <a:pt x="22873" y="12372"/>
                      </a:cubicBezTo>
                      <a:cubicBezTo>
                        <a:pt x="22750" y="12291"/>
                        <a:pt x="22710" y="12250"/>
                        <a:pt x="22710" y="12250"/>
                      </a:cubicBezTo>
                      <a:cubicBezTo>
                        <a:pt x="22628" y="12210"/>
                        <a:pt x="22547" y="12210"/>
                        <a:pt x="22466" y="12210"/>
                      </a:cubicBezTo>
                      <a:lnTo>
                        <a:pt x="18925" y="12861"/>
                      </a:lnTo>
                      <a:cubicBezTo>
                        <a:pt x="18803" y="12901"/>
                        <a:pt x="18681" y="12983"/>
                        <a:pt x="18640" y="13105"/>
                      </a:cubicBezTo>
                      <a:cubicBezTo>
                        <a:pt x="18599" y="13227"/>
                        <a:pt x="18640" y="13349"/>
                        <a:pt x="18721" y="13431"/>
                      </a:cubicBezTo>
                      <a:cubicBezTo>
                        <a:pt x="18721" y="13431"/>
                        <a:pt x="19251" y="14000"/>
                        <a:pt x="19861" y="14611"/>
                      </a:cubicBezTo>
                      <a:cubicBezTo>
                        <a:pt x="20471" y="15262"/>
                        <a:pt x="21163" y="15954"/>
                        <a:pt x="21530" y="16239"/>
                      </a:cubicBezTo>
                      <a:cubicBezTo>
                        <a:pt x="21692" y="16361"/>
                        <a:pt x="21896" y="16483"/>
                        <a:pt x="22181" y="16605"/>
                      </a:cubicBezTo>
                      <a:cubicBezTo>
                        <a:pt x="22547" y="16808"/>
                        <a:pt x="22995" y="17012"/>
                        <a:pt x="23280" y="17215"/>
                      </a:cubicBezTo>
                      <a:cubicBezTo>
                        <a:pt x="23442" y="17337"/>
                        <a:pt x="23605" y="17419"/>
                        <a:pt x="23646" y="17500"/>
                      </a:cubicBezTo>
                      <a:lnTo>
                        <a:pt x="23722" y="17576"/>
                      </a:lnTo>
                      <a:lnTo>
                        <a:pt x="23722" y="17576"/>
                      </a:lnTo>
                      <a:cubicBezTo>
                        <a:pt x="23714" y="17588"/>
                        <a:pt x="23694" y="17598"/>
                        <a:pt x="23646" y="17622"/>
                      </a:cubicBezTo>
                      <a:cubicBezTo>
                        <a:pt x="23280" y="17867"/>
                        <a:pt x="22995" y="17948"/>
                        <a:pt x="22710" y="17948"/>
                      </a:cubicBezTo>
                      <a:cubicBezTo>
                        <a:pt x="22466" y="17948"/>
                        <a:pt x="22221" y="17907"/>
                        <a:pt x="21896" y="17744"/>
                      </a:cubicBezTo>
                      <a:cubicBezTo>
                        <a:pt x="21611" y="17622"/>
                        <a:pt x="21285" y="17419"/>
                        <a:pt x="20878" y="17134"/>
                      </a:cubicBezTo>
                      <a:cubicBezTo>
                        <a:pt x="20187" y="16646"/>
                        <a:pt x="19128" y="16076"/>
                        <a:pt x="18152" y="15587"/>
                      </a:cubicBezTo>
                      <a:cubicBezTo>
                        <a:pt x="17704" y="15343"/>
                        <a:pt x="17216" y="15140"/>
                        <a:pt x="16849" y="14977"/>
                      </a:cubicBezTo>
                      <a:cubicBezTo>
                        <a:pt x="16646" y="14896"/>
                        <a:pt x="16483" y="14814"/>
                        <a:pt x="16361" y="14774"/>
                      </a:cubicBezTo>
                      <a:cubicBezTo>
                        <a:pt x="16198" y="14733"/>
                        <a:pt x="16076" y="14692"/>
                        <a:pt x="15954" y="14692"/>
                      </a:cubicBezTo>
                      <a:cubicBezTo>
                        <a:pt x="15791" y="14692"/>
                        <a:pt x="15669" y="14774"/>
                        <a:pt x="15547" y="14814"/>
                      </a:cubicBezTo>
                      <a:cubicBezTo>
                        <a:pt x="15344" y="14936"/>
                        <a:pt x="15140" y="15099"/>
                        <a:pt x="14855" y="15303"/>
                      </a:cubicBezTo>
                      <a:cubicBezTo>
                        <a:pt x="14123" y="15913"/>
                        <a:pt x="12983" y="16849"/>
                        <a:pt x="11518" y="17337"/>
                      </a:cubicBezTo>
                      <a:cubicBezTo>
                        <a:pt x="10379" y="17744"/>
                        <a:pt x="8913" y="17907"/>
                        <a:pt x="7733" y="18029"/>
                      </a:cubicBezTo>
                      <a:cubicBezTo>
                        <a:pt x="7163" y="18070"/>
                        <a:pt x="6675" y="18111"/>
                        <a:pt x="6309" y="18111"/>
                      </a:cubicBezTo>
                      <a:lnTo>
                        <a:pt x="5698" y="18111"/>
                      </a:lnTo>
                      <a:cubicBezTo>
                        <a:pt x="5617" y="18111"/>
                        <a:pt x="5536" y="18151"/>
                        <a:pt x="5454" y="18233"/>
                      </a:cubicBezTo>
                      <a:lnTo>
                        <a:pt x="5088" y="18599"/>
                      </a:lnTo>
                      <a:lnTo>
                        <a:pt x="1384" y="14163"/>
                      </a:lnTo>
                      <a:lnTo>
                        <a:pt x="1344" y="14122"/>
                      </a:lnTo>
                      <a:lnTo>
                        <a:pt x="815" y="13715"/>
                      </a:lnTo>
                      <a:lnTo>
                        <a:pt x="2239" y="12291"/>
                      </a:lnTo>
                      <a:lnTo>
                        <a:pt x="2239" y="12291"/>
                      </a:lnTo>
                      <a:lnTo>
                        <a:pt x="2239" y="12291"/>
                      </a:lnTo>
                      <a:cubicBezTo>
                        <a:pt x="2280" y="12250"/>
                        <a:pt x="5698" y="9402"/>
                        <a:pt x="7326" y="6431"/>
                      </a:cubicBezTo>
                      <a:cubicBezTo>
                        <a:pt x="8018" y="5169"/>
                        <a:pt x="8588" y="4314"/>
                        <a:pt x="9117" y="3785"/>
                      </a:cubicBezTo>
                      <a:cubicBezTo>
                        <a:pt x="9605" y="3297"/>
                        <a:pt x="10012" y="3134"/>
                        <a:pt x="10419" y="3134"/>
                      </a:cubicBezTo>
                      <a:cubicBezTo>
                        <a:pt x="10541" y="3134"/>
                        <a:pt x="10623" y="3134"/>
                        <a:pt x="10745" y="3175"/>
                      </a:cubicBezTo>
                      <a:cubicBezTo>
                        <a:pt x="11966" y="3419"/>
                        <a:pt x="12902" y="3419"/>
                        <a:pt x="12942" y="3419"/>
                      </a:cubicBezTo>
                      <a:lnTo>
                        <a:pt x="13105" y="3378"/>
                      </a:lnTo>
                      <a:cubicBezTo>
                        <a:pt x="13105" y="3378"/>
                        <a:pt x="13349" y="3256"/>
                        <a:pt x="13756" y="3012"/>
                      </a:cubicBezTo>
                      <a:cubicBezTo>
                        <a:pt x="14408" y="2646"/>
                        <a:pt x="15344" y="2117"/>
                        <a:pt x="16280" y="1628"/>
                      </a:cubicBezTo>
                      <a:cubicBezTo>
                        <a:pt x="17175" y="1140"/>
                        <a:pt x="18111" y="733"/>
                        <a:pt x="18518" y="692"/>
                      </a:cubicBezTo>
                      <a:lnTo>
                        <a:pt x="18599" y="652"/>
                      </a:lnTo>
                      <a:close/>
                      <a:moveTo>
                        <a:pt x="18355" y="0"/>
                      </a:moveTo>
                      <a:cubicBezTo>
                        <a:pt x="17989" y="82"/>
                        <a:pt x="17460" y="285"/>
                        <a:pt x="16890" y="570"/>
                      </a:cubicBezTo>
                      <a:cubicBezTo>
                        <a:pt x="15315" y="1303"/>
                        <a:pt x="13246" y="2530"/>
                        <a:pt x="12818" y="2768"/>
                      </a:cubicBezTo>
                      <a:lnTo>
                        <a:pt x="12780" y="2768"/>
                      </a:lnTo>
                      <a:cubicBezTo>
                        <a:pt x="12495" y="2727"/>
                        <a:pt x="11762" y="2686"/>
                        <a:pt x="10908" y="2524"/>
                      </a:cubicBezTo>
                      <a:cubicBezTo>
                        <a:pt x="10745" y="2483"/>
                        <a:pt x="10582" y="2442"/>
                        <a:pt x="10419" y="2442"/>
                      </a:cubicBezTo>
                      <a:cubicBezTo>
                        <a:pt x="9809" y="2442"/>
                        <a:pt x="9198" y="2727"/>
                        <a:pt x="8629" y="3338"/>
                      </a:cubicBezTo>
                      <a:cubicBezTo>
                        <a:pt x="8018" y="3907"/>
                        <a:pt x="7448" y="4803"/>
                        <a:pt x="6716" y="6105"/>
                      </a:cubicBezTo>
                      <a:cubicBezTo>
                        <a:pt x="5983" y="7489"/>
                        <a:pt x="4722" y="8913"/>
                        <a:pt x="3704" y="9971"/>
                      </a:cubicBezTo>
                      <a:cubicBezTo>
                        <a:pt x="3175" y="10500"/>
                        <a:pt x="2687" y="10948"/>
                        <a:pt x="2361" y="11274"/>
                      </a:cubicBezTo>
                      <a:cubicBezTo>
                        <a:pt x="2198" y="11436"/>
                        <a:pt x="2076" y="11558"/>
                        <a:pt x="1954" y="11640"/>
                      </a:cubicBezTo>
                      <a:cubicBezTo>
                        <a:pt x="1873" y="11721"/>
                        <a:pt x="1832" y="11762"/>
                        <a:pt x="1832" y="11762"/>
                      </a:cubicBezTo>
                      <a:lnTo>
                        <a:pt x="1791" y="11803"/>
                      </a:lnTo>
                      <a:lnTo>
                        <a:pt x="82" y="13471"/>
                      </a:lnTo>
                      <a:cubicBezTo>
                        <a:pt x="41" y="13553"/>
                        <a:pt x="1" y="13634"/>
                        <a:pt x="1" y="13756"/>
                      </a:cubicBezTo>
                      <a:cubicBezTo>
                        <a:pt x="1" y="13838"/>
                        <a:pt x="41" y="13919"/>
                        <a:pt x="123" y="14000"/>
                      </a:cubicBezTo>
                      <a:lnTo>
                        <a:pt x="896" y="14611"/>
                      </a:lnTo>
                      <a:lnTo>
                        <a:pt x="4803" y="19332"/>
                      </a:lnTo>
                      <a:cubicBezTo>
                        <a:pt x="4844" y="19413"/>
                        <a:pt x="4925" y="19454"/>
                        <a:pt x="5047" y="19454"/>
                      </a:cubicBezTo>
                      <a:cubicBezTo>
                        <a:pt x="5129" y="19454"/>
                        <a:pt x="5210" y="19413"/>
                        <a:pt x="5291" y="19332"/>
                      </a:cubicBezTo>
                      <a:lnTo>
                        <a:pt x="5822" y="18801"/>
                      </a:lnTo>
                      <a:lnTo>
                        <a:pt x="5822" y="18801"/>
                      </a:lnTo>
                      <a:cubicBezTo>
                        <a:pt x="6107" y="18797"/>
                        <a:pt x="6862" y="18776"/>
                        <a:pt x="7815" y="18680"/>
                      </a:cubicBezTo>
                      <a:cubicBezTo>
                        <a:pt x="8995" y="18599"/>
                        <a:pt x="10501" y="18396"/>
                        <a:pt x="11722" y="17989"/>
                      </a:cubicBezTo>
                      <a:cubicBezTo>
                        <a:pt x="12942" y="17582"/>
                        <a:pt x="13960" y="16890"/>
                        <a:pt x="14692" y="16320"/>
                      </a:cubicBezTo>
                      <a:cubicBezTo>
                        <a:pt x="15059" y="16035"/>
                        <a:pt x="15344" y="15791"/>
                        <a:pt x="15588" y="15628"/>
                      </a:cubicBezTo>
                      <a:cubicBezTo>
                        <a:pt x="15710" y="15506"/>
                        <a:pt x="15791" y="15465"/>
                        <a:pt x="15873" y="15425"/>
                      </a:cubicBezTo>
                      <a:lnTo>
                        <a:pt x="15954" y="15384"/>
                      </a:lnTo>
                      <a:cubicBezTo>
                        <a:pt x="16035" y="15384"/>
                        <a:pt x="16361" y="15506"/>
                        <a:pt x="16687" y="15628"/>
                      </a:cubicBezTo>
                      <a:cubicBezTo>
                        <a:pt x="17785" y="16076"/>
                        <a:pt x="19576" y="17053"/>
                        <a:pt x="20471" y="17663"/>
                      </a:cubicBezTo>
                      <a:cubicBezTo>
                        <a:pt x="20878" y="17989"/>
                        <a:pt x="21285" y="18192"/>
                        <a:pt x="21611" y="18355"/>
                      </a:cubicBezTo>
                      <a:cubicBezTo>
                        <a:pt x="21977" y="18518"/>
                        <a:pt x="22343" y="18640"/>
                        <a:pt x="22710" y="18640"/>
                      </a:cubicBezTo>
                      <a:cubicBezTo>
                        <a:pt x="23157" y="18640"/>
                        <a:pt x="23564" y="18477"/>
                        <a:pt x="24012" y="18233"/>
                      </a:cubicBezTo>
                      <a:cubicBezTo>
                        <a:pt x="24134" y="18151"/>
                        <a:pt x="24216" y="18070"/>
                        <a:pt x="24297" y="17948"/>
                      </a:cubicBezTo>
                      <a:cubicBezTo>
                        <a:pt x="24378" y="17867"/>
                        <a:pt x="24419" y="17704"/>
                        <a:pt x="24419" y="17582"/>
                      </a:cubicBezTo>
                      <a:cubicBezTo>
                        <a:pt x="24419" y="17419"/>
                        <a:pt x="24338" y="17297"/>
                        <a:pt x="24297" y="17175"/>
                      </a:cubicBezTo>
                      <a:cubicBezTo>
                        <a:pt x="24134" y="16971"/>
                        <a:pt x="23971" y="16849"/>
                        <a:pt x="23727" y="16686"/>
                      </a:cubicBezTo>
                      <a:cubicBezTo>
                        <a:pt x="23442" y="16483"/>
                        <a:pt x="23035" y="16320"/>
                        <a:pt x="22710" y="16157"/>
                      </a:cubicBezTo>
                      <a:cubicBezTo>
                        <a:pt x="22384" y="15954"/>
                        <a:pt x="22059" y="15791"/>
                        <a:pt x="21937" y="15710"/>
                      </a:cubicBezTo>
                      <a:cubicBezTo>
                        <a:pt x="21652" y="15465"/>
                        <a:pt x="20960" y="14774"/>
                        <a:pt x="20349" y="14163"/>
                      </a:cubicBezTo>
                      <a:cubicBezTo>
                        <a:pt x="20094" y="13891"/>
                        <a:pt x="19853" y="13640"/>
                        <a:pt x="19659" y="13440"/>
                      </a:cubicBezTo>
                      <a:lnTo>
                        <a:pt x="19659" y="13440"/>
                      </a:lnTo>
                      <a:lnTo>
                        <a:pt x="22486" y="12920"/>
                      </a:lnTo>
                      <a:lnTo>
                        <a:pt x="22486" y="12920"/>
                      </a:lnTo>
                      <a:cubicBezTo>
                        <a:pt x="22662" y="13041"/>
                        <a:pt x="22985" y="13256"/>
                        <a:pt x="23361" y="13471"/>
                      </a:cubicBezTo>
                      <a:cubicBezTo>
                        <a:pt x="23646" y="13593"/>
                        <a:pt x="23971" y="13756"/>
                        <a:pt x="24256" y="13919"/>
                      </a:cubicBezTo>
                      <a:cubicBezTo>
                        <a:pt x="24541" y="14041"/>
                        <a:pt x="24826" y="14163"/>
                        <a:pt x="25070" y="14204"/>
                      </a:cubicBezTo>
                      <a:cubicBezTo>
                        <a:pt x="25274" y="14244"/>
                        <a:pt x="25436" y="14244"/>
                        <a:pt x="25599" y="14244"/>
                      </a:cubicBezTo>
                      <a:cubicBezTo>
                        <a:pt x="25843" y="14244"/>
                        <a:pt x="26047" y="14204"/>
                        <a:pt x="26210" y="14082"/>
                      </a:cubicBezTo>
                      <a:cubicBezTo>
                        <a:pt x="26372" y="14000"/>
                        <a:pt x="26535" y="13919"/>
                        <a:pt x="26739" y="13756"/>
                      </a:cubicBezTo>
                      <a:cubicBezTo>
                        <a:pt x="26820" y="13715"/>
                        <a:pt x="26902" y="13634"/>
                        <a:pt x="26942" y="13553"/>
                      </a:cubicBezTo>
                      <a:cubicBezTo>
                        <a:pt x="26983" y="13471"/>
                        <a:pt x="26983" y="13390"/>
                        <a:pt x="26983" y="13308"/>
                      </a:cubicBezTo>
                      <a:cubicBezTo>
                        <a:pt x="26983" y="13105"/>
                        <a:pt x="26942" y="12942"/>
                        <a:pt x="26820" y="12779"/>
                      </a:cubicBezTo>
                      <a:cubicBezTo>
                        <a:pt x="26657" y="12494"/>
                        <a:pt x="26413" y="12169"/>
                        <a:pt x="26088" y="11843"/>
                      </a:cubicBezTo>
                      <a:cubicBezTo>
                        <a:pt x="25599" y="11314"/>
                        <a:pt x="24989" y="10785"/>
                        <a:pt x="24460" y="10338"/>
                      </a:cubicBezTo>
                      <a:cubicBezTo>
                        <a:pt x="24175" y="10093"/>
                        <a:pt x="23890" y="9890"/>
                        <a:pt x="23646" y="9727"/>
                      </a:cubicBezTo>
                      <a:cubicBezTo>
                        <a:pt x="23402" y="9564"/>
                        <a:pt x="23198" y="9442"/>
                        <a:pt x="23035" y="9361"/>
                      </a:cubicBezTo>
                      <a:cubicBezTo>
                        <a:pt x="22750" y="9239"/>
                        <a:pt x="22343" y="9157"/>
                        <a:pt x="21896" y="9117"/>
                      </a:cubicBezTo>
                      <a:cubicBezTo>
                        <a:pt x="21202" y="9015"/>
                        <a:pt x="20376" y="8964"/>
                        <a:pt x="19719" y="8938"/>
                      </a:cubicBezTo>
                      <a:lnTo>
                        <a:pt x="19719" y="8938"/>
                      </a:lnTo>
                      <a:cubicBezTo>
                        <a:pt x="19893" y="8826"/>
                        <a:pt x="20079" y="8707"/>
                        <a:pt x="20268" y="8588"/>
                      </a:cubicBezTo>
                      <a:cubicBezTo>
                        <a:pt x="20675" y="8343"/>
                        <a:pt x="21082" y="8099"/>
                        <a:pt x="21448" y="7896"/>
                      </a:cubicBezTo>
                      <a:cubicBezTo>
                        <a:pt x="21814" y="7692"/>
                        <a:pt x="22099" y="7529"/>
                        <a:pt x="22262" y="7489"/>
                      </a:cubicBezTo>
                      <a:cubicBezTo>
                        <a:pt x="22262" y="7489"/>
                        <a:pt x="22303" y="7448"/>
                        <a:pt x="22384" y="7448"/>
                      </a:cubicBezTo>
                      <a:cubicBezTo>
                        <a:pt x="22588" y="7448"/>
                        <a:pt x="22995" y="7611"/>
                        <a:pt x="23361" y="7774"/>
                      </a:cubicBezTo>
                      <a:cubicBezTo>
                        <a:pt x="23564" y="7855"/>
                        <a:pt x="23727" y="7977"/>
                        <a:pt x="23931" y="8018"/>
                      </a:cubicBezTo>
                      <a:cubicBezTo>
                        <a:pt x="24093" y="8099"/>
                        <a:pt x="24297" y="8140"/>
                        <a:pt x="24460" y="8181"/>
                      </a:cubicBezTo>
                      <a:cubicBezTo>
                        <a:pt x="24489" y="8175"/>
                        <a:pt x="24520" y="8172"/>
                        <a:pt x="24554" y="8172"/>
                      </a:cubicBezTo>
                      <a:cubicBezTo>
                        <a:pt x="24758" y="8172"/>
                        <a:pt x="25047" y="8262"/>
                        <a:pt x="25396" y="8262"/>
                      </a:cubicBezTo>
                      <a:cubicBezTo>
                        <a:pt x="25599" y="8262"/>
                        <a:pt x="25803" y="8221"/>
                        <a:pt x="26047" y="8140"/>
                      </a:cubicBezTo>
                      <a:cubicBezTo>
                        <a:pt x="26250" y="8018"/>
                        <a:pt x="26454" y="7855"/>
                        <a:pt x="26617" y="7611"/>
                      </a:cubicBezTo>
                      <a:cubicBezTo>
                        <a:pt x="26657" y="7529"/>
                        <a:pt x="26698" y="7407"/>
                        <a:pt x="26698" y="7285"/>
                      </a:cubicBezTo>
                      <a:cubicBezTo>
                        <a:pt x="26698" y="7041"/>
                        <a:pt x="26617" y="6838"/>
                        <a:pt x="26495" y="6634"/>
                      </a:cubicBezTo>
                      <a:cubicBezTo>
                        <a:pt x="26250" y="6268"/>
                        <a:pt x="25925" y="5902"/>
                        <a:pt x="25518" y="5495"/>
                      </a:cubicBezTo>
                      <a:cubicBezTo>
                        <a:pt x="24370" y="4347"/>
                        <a:pt x="22792" y="3128"/>
                        <a:pt x="22606" y="2985"/>
                      </a:cubicBezTo>
                      <a:lnTo>
                        <a:pt x="22606" y="2985"/>
                      </a:lnTo>
                      <a:cubicBezTo>
                        <a:pt x="22489" y="2847"/>
                        <a:pt x="21931" y="2197"/>
                        <a:pt x="21245" y="1547"/>
                      </a:cubicBezTo>
                      <a:cubicBezTo>
                        <a:pt x="20838" y="1140"/>
                        <a:pt x="20390" y="774"/>
                        <a:pt x="19942" y="489"/>
                      </a:cubicBezTo>
                      <a:cubicBezTo>
                        <a:pt x="19495" y="204"/>
                        <a:pt x="19047" y="0"/>
                        <a:pt x="185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2" name="Google Shape;1868;p35">
                  <a:extLst>
                    <a:ext uri="{FF2B5EF4-FFF2-40B4-BE49-F238E27FC236}">
                      <a16:creationId xmlns:a16="http://schemas.microsoft.com/office/drawing/2014/main" id="{52109D5B-6D1E-BC4F-6984-B96C273BC019}"/>
                    </a:ext>
                  </a:extLst>
                </p:cNvPr>
                <p:cNvSpPr/>
                <p:nvPr/>
              </p:nvSpPr>
              <p:spPr>
                <a:xfrm>
                  <a:off x="4208800" y="4389225"/>
                  <a:ext cx="212675" cy="10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7" h="4071" extrusionOk="0">
                      <a:moveTo>
                        <a:pt x="6756" y="1"/>
                      </a:moveTo>
                      <a:cubicBezTo>
                        <a:pt x="6512" y="1"/>
                        <a:pt x="6268" y="41"/>
                        <a:pt x="6024" y="123"/>
                      </a:cubicBezTo>
                      <a:cubicBezTo>
                        <a:pt x="5617" y="367"/>
                        <a:pt x="4152" y="1181"/>
                        <a:pt x="2809" y="1954"/>
                      </a:cubicBezTo>
                      <a:cubicBezTo>
                        <a:pt x="1466" y="2727"/>
                        <a:pt x="204" y="3419"/>
                        <a:pt x="204" y="3419"/>
                      </a:cubicBezTo>
                      <a:cubicBezTo>
                        <a:pt x="41" y="3541"/>
                        <a:pt x="1" y="3745"/>
                        <a:pt x="82" y="3908"/>
                      </a:cubicBezTo>
                      <a:cubicBezTo>
                        <a:pt x="164" y="4016"/>
                        <a:pt x="281" y="4070"/>
                        <a:pt x="399" y="4070"/>
                      </a:cubicBezTo>
                      <a:cubicBezTo>
                        <a:pt x="457" y="4070"/>
                        <a:pt x="516" y="4057"/>
                        <a:pt x="571" y="4030"/>
                      </a:cubicBezTo>
                      <a:cubicBezTo>
                        <a:pt x="571" y="4030"/>
                        <a:pt x="855" y="3826"/>
                        <a:pt x="1344" y="3582"/>
                      </a:cubicBezTo>
                      <a:cubicBezTo>
                        <a:pt x="2076" y="3134"/>
                        <a:pt x="3175" y="2524"/>
                        <a:pt x="4152" y="1954"/>
                      </a:cubicBezTo>
                      <a:cubicBezTo>
                        <a:pt x="5169" y="1384"/>
                        <a:pt x="6024" y="896"/>
                        <a:pt x="6309" y="733"/>
                      </a:cubicBezTo>
                      <a:cubicBezTo>
                        <a:pt x="6431" y="693"/>
                        <a:pt x="6594" y="652"/>
                        <a:pt x="6756" y="652"/>
                      </a:cubicBezTo>
                      <a:cubicBezTo>
                        <a:pt x="7041" y="652"/>
                        <a:pt x="7326" y="733"/>
                        <a:pt x="7570" y="815"/>
                      </a:cubicBezTo>
                      <a:cubicBezTo>
                        <a:pt x="7693" y="855"/>
                        <a:pt x="7815" y="937"/>
                        <a:pt x="7855" y="937"/>
                      </a:cubicBezTo>
                      <a:lnTo>
                        <a:pt x="7937" y="977"/>
                      </a:lnTo>
                      <a:lnTo>
                        <a:pt x="7977" y="1018"/>
                      </a:lnTo>
                      <a:cubicBezTo>
                        <a:pt x="8021" y="1040"/>
                        <a:pt x="8068" y="1050"/>
                        <a:pt x="8114" y="1050"/>
                      </a:cubicBezTo>
                      <a:cubicBezTo>
                        <a:pt x="8240" y="1050"/>
                        <a:pt x="8365" y="974"/>
                        <a:pt x="8425" y="855"/>
                      </a:cubicBezTo>
                      <a:cubicBezTo>
                        <a:pt x="8506" y="693"/>
                        <a:pt x="8466" y="489"/>
                        <a:pt x="8303" y="408"/>
                      </a:cubicBezTo>
                      <a:cubicBezTo>
                        <a:pt x="8262" y="408"/>
                        <a:pt x="7570" y="1"/>
                        <a:pt x="67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3" name="Google Shape;1869;p35">
                  <a:extLst>
                    <a:ext uri="{FF2B5EF4-FFF2-40B4-BE49-F238E27FC236}">
                      <a16:creationId xmlns:a16="http://schemas.microsoft.com/office/drawing/2014/main" id="{2F73FBF3-15EB-24A7-FD89-B9F73B0F5BC3}"/>
                    </a:ext>
                  </a:extLst>
                </p:cNvPr>
                <p:cNvSpPr/>
                <p:nvPr/>
              </p:nvSpPr>
              <p:spPr>
                <a:xfrm>
                  <a:off x="4107075" y="4395325"/>
                  <a:ext cx="78350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4" h="2240" extrusionOk="0">
                      <a:moveTo>
                        <a:pt x="2736" y="1"/>
                      </a:moveTo>
                      <a:cubicBezTo>
                        <a:pt x="2677" y="1"/>
                        <a:pt x="2618" y="14"/>
                        <a:pt x="2564" y="42"/>
                      </a:cubicBezTo>
                      <a:lnTo>
                        <a:pt x="204" y="1629"/>
                      </a:lnTo>
                      <a:cubicBezTo>
                        <a:pt x="41" y="1710"/>
                        <a:pt x="0" y="1954"/>
                        <a:pt x="122" y="2076"/>
                      </a:cubicBezTo>
                      <a:cubicBezTo>
                        <a:pt x="176" y="2185"/>
                        <a:pt x="285" y="2239"/>
                        <a:pt x="399" y="2239"/>
                      </a:cubicBezTo>
                      <a:cubicBezTo>
                        <a:pt x="457" y="2239"/>
                        <a:pt x="516" y="2226"/>
                        <a:pt x="570" y="2199"/>
                      </a:cubicBezTo>
                      <a:lnTo>
                        <a:pt x="2930" y="611"/>
                      </a:lnTo>
                      <a:cubicBezTo>
                        <a:pt x="3093" y="530"/>
                        <a:pt x="3134" y="286"/>
                        <a:pt x="3052" y="164"/>
                      </a:cubicBezTo>
                      <a:cubicBezTo>
                        <a:pt x="2971" y="55"/>
                        <a:pt x="2853" y="1"/>
                        <a:pt x="2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4" name="Google Shape;1870;p35">
                  <a:extLst>
                    <a:ext uri="{FF2B5EF4-FFF2-40B4-BE49-F238E27FC236}">
                      <a16:creationId xmlns:a16="http://schemas.microsoft.com/office/drawing/2014/main" id="{14ADFAC2-B92F-6A01-5756-2572AFDE0F86}"/>
                    </a:ext>
                  </a:extLst>
                </p:cNvPr>
                <p:cNvSpPr/>
                <p:nvPr/>
              </p:nvSpPr>
              <p:spPr>
                <a:xfrm>
                  <a:off x="3132375" y="4321475"/>
                  <a:ext cx="590625" cy="35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5" h="14310" extrusionOk="0">
                      <a:moveTo>
                        <a:pt x="14225" y="1"/>
                      </a:moveTo>
                      <a:cubicBezTo>
                        <a:pt x="14163" y="1"/>
                        <a:pt x="14101" y="8"/>
                        <a:pt x="14041" y="25"/>
                      </a:cubicBezTo>
                      <a:cubicBezTo>
                        <a:pt x="12983" y="269"/>
                        <a:pt x="12209" y="1042"/>
                        <a:pt x="12209" y="1042"/>
                      </a:cubicBezTo>
                      <a:cubicBezTo>
                        <a:pt x="12209" y="1042"/>
                        <a:pt x="11762" y="795"/>
                        <a:pt x="11144" y="795"/>
                      </a:cubicBezTo>
                      <a:cubicBezTo>
                        <a:pt x="10757" y="795"/>
                        <a:pt x="10303" y="892"/>
                        <a:pt x="9849" y="1205"/>
                      </a:cubicBezTo>
                      <a:cubicBezTo>
                        <a:pt x="8669" y="1978"/>
                        <a:pt x="7489" y="2222"/>
                        <a:pt x="6186" y="3280"/>
                      </a:cubicBezTo>
                      <a:cubicBezTo>
                        <a:pt x="4884" y="4339"/>
                        <a:pt x="1058" y="6821"/>
                        <a:pt x="529" y="7757"/>
                      </a:cubicBezTo>
                      <a:cubicBezTo>
                        <a:pt x="0" y="8652"/>
                        <a:pt x="7244" y="14309"/>
                        <a:pt x="7244" y="14309"/>
                      </a:cubicBezTo>
                      <a:cubicBezTo>
                        <a:pt x="7244" y="14309"/>
                        <a:pt x="15872" y="14187"/>
                        <a:pt x="17215" y="13373"/>
                      </a:cubicBezTo>
                      <a:cubicBezTo>
                        <a:pt x="18517" y="12600"/>
                        <a:pt x="21651" y="10362"/>
                        <a:pt x="21814" y="9466"/>
                      </a:cubicBezTo>
                      <a:cubicBezTo>
                        <a:pt x="21903" y="8786"/>
                        <a:pt x="21497" y="8320"/>
                        <a:pt x="20768" y="8320"/>
                      </a:cubicBezTo>
                      <a:cubicBezTo>
                        <a:pt x="20494" y="8320"/>
                        <a:pt x="20175" y="8386"/>
                        <a:pt x="19820" y="8530"/>
                      </a:cubicBezTo>
                      <a:cubicBezTo>
                        <a:pt x="18517" y="9059"/>
                        <a:pt x="15099" y="10362"/>
                        <a:pt x="14570" y="10362"/>
                      </a:cubicBezTo>
                      <a:cubicBezTo>
                        <a:pt x="14041" y="10362"/>
                        <a:pt x="11802" y="9589"/>
                        <a:pt x="11802" y="9589"/>
                      </a:cubicBezTo>
                      <a:cubicBezTo>
                        <a:pt x="11802" y="9589"/>
                        <a:pt x="15628" y="6170"/>
                        <a:pt x="17215" y="5275"/>
                      </a:cubicBezTo>
                      <a:cubicBezTo>
                        <a:pt x="17887" y="4868"/>
                        <a:pt x="18589" y="4715"/>
                        <a:pt x="19245" y="4715"/>
                      </a:cubicBezTo>
                      <a:cubicBezTo>
                        <a:pt x="20100" y="4715"/>
                        <a:pt x="20877" y="4975"/>
                        <a:pt x="21407" y="5275"/>
                      </a:cubicBezTo>
                      <a:cubicBezTo>
                        <a:pt x="21515" y="5334"/>
                        <a:pt x="21632" y="5361"/>
                        <a:pt x="21752" y="5361"/>
                      </a:cubicBezTo>
                      <a:cubicBezTo>
                        <a:pt x="22618" y="5361"/>
                        <a:pt x="23624" y="3945"/>
                        <a:pt x="22587" y="3158"/>
                      </a:cubicBezTo>
                      <a:cubicBezTo>
                        <a:pt x="21503" y="2298"/>
                        <a:pt x="19971" y="1679"/>
                        <a:pt x="18719" y="1679"/>
                      </a:cubicBezTo>
                      <a:cubicBezTo>
                        <a:pt x="18609" y="1679"/>
                        <a:pt x="18501" y="1683"/>
                        <a:pt x="18395" y="1693"/>
                      </a:cubicBezTo>
                      <a:cubicBezTo>
                        <a:pt x="17052" y="1856"/>
                        <a:pt x="16564" y="2100"/>
                        <a:pt x="16564" y="2100"/>
                      </a:cubicBezTo>
                      <a:cubicBezTo>
                        <a:pt x="16564" y="2100"/>
                        <a:pt x="15261" y="1"/>
                        <a:pt x="142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5" name="Google Shape;1871;p35">
                  <a:extLst>
                    <a:ext uri="{FF2B5EF4-FFF2-40B4-BE49-F238E27FC236}">
                      <a16:creationId xmlns:a16="http://schemas.microsoft.com/office/drawing/2014/main" id="{AE60EED7-FA5A-2CC9-8B59-94A0577B4081}"/>
                    </a:ext>
                  </a:extLst>
                </p:cNvPr>
                <p:cNvSpPr/>
                <p:nvPr/>
              </p:nvSpPr>
              <p:spPr>
                <a:xfrm>
                  <a:off x="3136450" y="4312925"/>
                  <a:ext cx="579950" cy="37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8" h="14977" extrusionOk="0">
                      <a:moveTo>
                        <a:pt x="14041" y="652"/>
                      </a:moveTo>
                      <a:cubicBezTo>
                        <a:pt x="14203" y="652"/>
                        <a:pt x="14407" y="733"/>
                        <a:pt x="14651" y="936"/>
                      </a:cubicBezTo>
                      <a:cubicBezTo>
                        <a:pt x="15017" y="1181"/>
                        <a:pt x="15384" y="1628"/>
                        <a:pt x="15628" y="1995"/>
                      </a:cubicBezTo>
                      <a:cubicBezTo>
                        <a:pt x="15791" y="2157"/>
                        <a:pt x="15913" y="2320"/>
                        <a:pt x="15953" y="2442"/>
                      </a:cubicBezTo>
                      <a:lnTo>
                        <a:pt x="16075" y="2564"/>
                      </a:lnTo>
                      <a:lnTo>
                        <a:pt x="16075" y="2605"/>
                      </a:lnTo>
                      <a:cubicBezTo>
                        <a:pt x="16165" y="2724"/>
                        <a:pt x="16276" y="2800"/>
                        <a:pt x="16393" y="2800"/>
                      </a:cubicBezTo>
                      <a:cubicBezTo>
                        <a:pt x="16436" y="2800"/>
                        <a:pt x="16479" y="2790"/>
                        <a:pt x="16523" y="2768"/>
                      </a:cubicBezTo>
                      <a:cubicBezTo>
                        <a:pt x="16564" y="2727"/>
                        <a:pt x="17052" y="2524"/>
                        <a:pt x="18232" y="2402"/>
                      </a:cubicBezTo>
                      <a:cubicBezTo>
                        <a:pt x="18354" y="2361"/>
                        <a:pt x="18477" y="2361"/>
                        <a:pt x="18558" y="2361"/>
                      </a:cubicBezTo>
                      <a:cubicBezTo>
                        <a:pt x="19697" y="2361"/>
                        <a:pt x="21203" y="2971"/>
                        <a:pt x="22221" y="3785"/>
                      </a:cubicBezTo>
                      <a:cubicBezTo>
                        <a:pt x="22465" y="3948"/>
                        <a:pt x="22506" y="4152"/>
                        <a:pt x="22506" y="4355"/>
                      </a:cubicBezTo>
                      <a:cubicBezTo>
                        <a:pt x="22546" y="4558"/>
                        <a:pt x="22424" y="4843"/>
                        <a:pt x="22221" y="5047"/>
                      </a:cubicBezTo>
                      <a:cubicBezTo>
                        <a:pt x="22017" y="5250"/>
                        <a:pt x="21773" y="5372"/>
                        <a:pt x="21610" y="5372"/>
                      </a:cubicBezTo>
                      <a:cubicBezTo>
                        <a:pt x="21529" y="5372"/>
                        <a:pt x="21488" y="5332"/>
                        <a:pt x="21407" y="5291"/>
                      </a:cubicBezTo>
                      <a:cubicBezTo>
                        <a:pt x="20837" y="4965"/>
                        <a:pt x="20023" y="4721"/>
                        <a:pt x="19087" y="4721"/>
                      </a:cubicBezTo>
                      <a:cubicBezTo>
                        <a:pt x="18395" y="4721"/>
                        <a:pt x="17622" y="4884"/>
                        <a:pt x="16849" y="5291"/>
                      </a:cubicBezTo>
                      <a:cubicBezTo>
                        <a:pt x="16035" y="5779"/>
                        <a:pt x="14692" y="6878"/>
                        <a:pt x="13552" y="7855"/>
                      </a:cubicBezTo>
                      <a:cubicBezTo>
                        <a:pt x="12372" y="8832"/>
                        <a:pt x="11436" y="9686"/>
                        <a:pt x="11436" y="9686"/>
                      </a:cubicBezTo>
                      <a:cubicBezTo>
                        <a:pt x="11355" y="9768"/>
                        <a:pt x="11314" y="9890"/>
                        <a:pt x="11314" y="10012"/>
                      </a:cubicBezTo>
                      <a:cubicBezTo>
                        <a:pt x="11355" y="10093"/>
                        <a:pt x="11436" y="10215"/>
                        <a:pt x="11558" y="10256"/>
                      </a:cubicBezTo>
                      <a:cubicBezTo>
                        <a:pt x="11558" y="10256"/>
                        <a:pt x="12087" y="10460"/>
                        <a:pt x="12738" y="10663"/>
                      </a:cubicBezTo>
                      <a:cubicBezTo>
                        <a:pt x="13064" y="10744"/>
                        <a:pt x="13389" y="10826"/>
                        <a:pt x="13674" y="10907"/>
                      </a:cubicBezTo>
                      <a:cubicBezTo>
                        <a:pt x="13959" y="10989"/>
                        <a:pt x="14203" y="11070"/>
                        <a:pt x="14407" y="11070"/>
                      </a:cubicBezTo>
                      <a:cubicBezTo>
                        <a:pt x="14529" y="11070"/>
                        <a:pt x="14651" y="11029"/>
                        <a:pt x="14814" y="10989"/>
                      </a:cubicBezTo>
                      <a:cubicBezTo>
                        <a:pt x="15343" y="10867"/>
                        <a:pt x="16320" y="10500"/>
                        <a:pt x="17256" y="10175"/>
                      </a:cubicBezTo>
                      <a:cubicBezTo>
                        <a:pt x="18232" y="9808"/>
                        <a:pt x="19209" y="9442"/>
                        <a:pt x="19779" y="9198"/>
                      </a:cubicBezTo>
                      <a:cubicBezTo>
                        <a:pt x="20104" y="9076"/>
                        <a:pt x="20389" y="8994"/>
                        <a:pt x="20593" y="8994"/>
                      </a:cubicBezTo>
                      <a:cubicBezTo>
                        <a:pt x="20878" y="8994"/>
                        <a:pt x="21040" y="9076"/>
                        <a:pt x="21163" y="9157"/>
                      </a:cubicBezTo>
                      <a:cubicBezTo>
                        <a:pt x="21244" y="9279"/>
                        <a:pt x="21285" y="9401"/>
                        <a:pt x="21325" y="9605"/>
                      </a:cubicBezTo>
                      <a:lnTo>
                        <a:pt x="21285" y="9768"/>
                      </a:lnTo>
                      <a:cubicBezTo>
                        <a:pt x="21285" y="9768"/>
                        <a:pt x="21244" y="9890"/>
                        <a:pt x="21163" y="10012"/>
                      </a:cubicBezTo>
                      <a:cubicBezTo>
                        <a:pt x="20878" y="10460"/>
                        <a:pt x="20064" y="11192"/>
                        <a:pt x="19209" y="11843"/>
                      </a:cubicBezTo>
                      <a:cubicBezTo>
                        <a:pt x="18354" y="12494"/>
                        <a:pt x="17418" y="13105"/>
                        <a:pt x="16849" y="13430"/>
                      </a:cubicBezTo>
                      <a:cubicBezTo>
                        <a:pt x="16767" y="13512"/>
                        <a:pt x="16523" y="13593"/>
                        <a:pt x="16157" y="13675"/>
                      </a:cubicBezTo>
                      <a:cubicBezTo>
                        <a:pt x="14936" y="13919"/>
                        <a:pt x="12657" y="14082"/>
                        <a:pt x="10663" y="14204"/>
                      </a:cubicBezTo>
                      <a:cubicBezTo>
                        <a:pt x="9686" y="14244"/>
                        <a:pt x="8791" y="14285"/>
                        <a:pt x="8139" y="14285"/>
                      </a:cubicBezTo>
                      <a:cubicBezTo>
                        <a:pt x="7739" y="14310"/>
                        <a:pt x="7416" y="14320"/>
                        <a:pt x="7226" y="14323"/>
                      </a:cubicBezTo>
                      <a:lnTo>
                        <a:pt x="7226" y="14323"/>
                      </a:lnTo>
                      <a:cubicBezTo>
                        <a:pt x="7086" y="14220"/>
                        <a:pt x="6707" y="13937"/>
                        <a:pt x="6227" y="13553"/>
                      </a:cubicBezTo>
                      <a:cubicBezTo>
                        <a:pt x="5291" y="12779"/>
                        <a:pt x="3866" y="11599"/>
                        <a:pt x="2686" y="10541"/>
                      </a:cubicBezTo>
                      <a:cubicBezTo>
                        <a:pt x="2116" y="9971"/>
                        <a:pt x="1587" y="9442"/>
                        <a:pt x="1221" y="9035"/>
                      </a:cubicBezTo>
                      <a:cubicBezTo>
                        <a:pt x="1017" y="8791"/>
                        <a:pt x="895" y="8628"/>
                        <a:pt x="814" y="8465"/>
                      </a:cubicBezTo>
                      <a:cubicBezTo>
                        <a:pt x="733" y="8384"/>
                        <a:pt x="733" y="8343"/>
                        <a:pt x="692" y="8262"/>
                      </a:cubicBezTo>
                      <a:lnTo>
                        <a:pt x="692" y="8221"/>
                      </a:lnTo>
                      <a:lnTo>
                        <a:pt x="674" y="8221"/>
                      </a:lnTo>
                      <a:cubicBezTo>
                        <a:pt x="784" y="8048"/>
                        <a:pt x="1093" y="7745"/>
                        <a:pt x="1506" y="7407"/>
                      </a:cubicBezTo>
                      <a:cubicBezTo>
                        <a:pt x="2157" y="6838"/>
                        <a:pt x="3093" y="6186"/>
                        <a:pt x="3988" y="5535"/>
                      </a:cubicBezTo>
                      <a:cubicBezTo>
                        <a:pt x="4884" y="4884"/>
                        <a:pt x="5698" y="4314"/>
                        <a:pt x="6227" y="3907"/>
                      </a:cubicBezTo>
                      <a:cubicBezTo>
                        <a:pt x="7488" y="2890"/>
                        <a:pt x="8628" y="2646"/>
                        <a:pt x="9889" y="1791"/>
                      </a:cubicBezTo>
                      <a:cubicBezTo>
                        <a:pt x="10256" y="1547"/>
                        <a:pt x="10622" y="1465"/>
                        <a:pt x="10948" y="1465"/>
                      </a:cubicBezTo>
                      <a:cubicBezTo>
                        <a:pt x="11232" y="1465"/>
                        <a:pt x="11477" y="1547"/>
                        <a:pt x="11639" y="1588"/>
                      </a:cubicBezTo>
                      <a:cubicBezTo>
                        <a:pt x="11721" y="1628"/>
                        <a:pt x="11802" y="1628"/>
                        <a:pt x="11843" y="1669"/>
                      </a:cubicBezTo>
                      <a:lnTo>
                        <a:pt x="11884" y="1669"/>
                      </a:lnTo>
                      <a:lnTo>
                        <a:pt x="11884" y="1710"/>
                      </a:lnTo>
                      <a:cubicBezTo>
                        <a:pt x="11928" y="1725"/>
                        <a:pt x="11978" y="1734"/>
                        <a:pt x="12030" y="1734"/>
                      </a:cubicBezTo>
                      <a:cubicBezTo>
                        <a:pt x="12119" y="1734"/>
                        <a:pt x="12213" y="1706"/>
                        <a:pt x="12291" y="1628"/>
                      </a:cubicBezTo>
                      <a:cubicBezTo>
                        <a:pt x="12372" y="1547"/>
                        <a:pt x="13105" y="896"/>
                        <a:pt x="13959" y="692"/>
                      </a:cubicBezTo>
                      <a:lnTo>
                        <a:pt x="14041" y="652"/>
                      </a:lnTo>
                      <a:close/>
                      <a:moveTo>
                        <a:pt x="13796" y="0"/>
                      </a:moveTo>
                      <a:cubicBezTo>
                        <a:pt x="12945" y="244"/>
                        <a:pt x="12275" y="760"/>
                        <a:pt x="11974" y="1005"/>
                      </a:cubicBezTo>
                      <a:lnTo>
                        <a:pt x="11974" y="1005"/>
                      </a:lnTo>
                      <a:cubicBezTo>
                        <a:pt x="11756" y="922"/>
                        <a:pt x="11398" y="814"/>
                        <a:pt x="10948" y="814"/>
                      </a:cubicBezTo>
                      <a:cubicBezTo>
                        <a:pt x="10500" y="814"/>
                        <a:pt x="10012" y="896"/>
                        <a:pt x="9482" y="1262"/>
                      </a:cubicBezTo>
                      <a:cubicBezTo>
                        <a:pt x="8384" y="1995"/>
                        <a:pt x="7163" y="2279"/>
                        <a:pt x="5820" y="3378"/>
                      </a:cubicBezTo>
                      <a:cubicBezTo>
                        <a:pt x="5169" y="3867"/>
                        <a:pt x="3866" y="4762"/>
                        <a:pt x="2686" y="5617"/>
                      </a:cubicBezTo>
                      <a:cubicBezTo>
                        <a:pt x="2116" y="6064"/>
                        <a:pt x="1547" y="6512"/>
                        <a:pt x="1058" y="6878"/>
                      </a:cubicBezTo>
                      <a:cubicBezTo>
                        <a:pt x="610" y="7285"/>
                        <a:pt x="244" y="7611"/>
                        <a:pt x="81" y="7936"/>
                      </a:cubicBezTo>
                      <a:cubicBezTo>
                        <a:pt x="41" y="8018"/>
                        <a:pt x="0" y="8099"/>
                        <a:pt x="0" y="8221"/>
                      </a:cubicBezTo>
                      <a:cubicBezTo>
                        <a:pt x="0" y="8343"/>
                        <a:pt x="41" y="8506"/>
                        <a:pt x="122" y="8628"/>
                      </a:cubicBezTo>
                      <a:cubicBezTo>
                        <a:pt x="326" y="9076"/>
                        <a:pt x="855" y="9686"/>
                        <a:pt x="1547" y="10337"/>
                      </a:cubicBezTo>
                      <a:cubicBezTo>
                        <a:pt x="3541" y="12332"/>
                        <a:pt x="6837" y="14896"/>
                        <a:pt x="6837" y="14936"/>
                      </a:cubicBezTo>
                      <a:cubicBezTo>
                        <a:pt x="6919" y="14977"/>
                        <a:pt x="7000" y="14977"/>
                        <a:pt x="7081" y="14977"/>
                      </a:cubicBezTo>
                      <a:cubicBezTo>
                        <a:pt x="7081" y="14977"/>
                        <a:pt x="9238" y="14977"/>
                        <a:pt x="11558" y="14814"/>
                      </a:cubicBezTo>
                      <a:cubicBezTo>
                        <a:pt x="12738" y="14773"/>
                        <a:pt x="13959" y="14651"/>
                        <a:pt x="14977" y="14529"/>
                      </a:cubicBezTo>
                      <a:cubicBezTo>
                        <a:pt x="15465" y="14489"/>
                        <a:pt x="15913" y="14407"/>
                        <a:pt x="16320" y="14326"/>
                      </a:cubicBezTo>
                      <a:cubicBezTo>
                        <a:pt x="16686" y="14244"/>
                        <a:pt x="16971" y="14163"/>
                        <a:pt x="17215" y="14041"/>
                      </a:cubicBezTo>
                      <a:cubicBezTo>
                        <a:pt x="17866" y="13634"/>
                        <a:pt x="19006" y="12861"/>
                        <a:pt x="19982" y="12087"/>
                      </a:cubicBezTo>
                      <a:cubicBezTo>
                        <a:pt x="20471" y="11680"/>
                        <a:pt x="20918" y="11274"/>
                        <a:pt x="21285" y="10907"/>
                      </a:cubicBezTo>
                      <a:cubicBezTo>
                        <a:pt x="21447" y="10744"/>
                        <a:pt x="21610" y="10541"/>
                        <a:pt x="21732" y="10378"/>
                      </a:cubicBezTo>
                      <a:cubicBezTo>
                        <a:pt x="21854" y="10215"/>
                        <a:pt x="21936" y="10053"/>
                        <a:pt x="21976" y="9849"/>
                      </a:cubicBezTo>
                      <a:cubicBezTo>
                        <a:pt x="21976" y="9768"/>
                        <a:pt x="21976" y="9686"/>
                        <a:pt x="21976" y="9605"/>
                      </a:cubicBezTo>
                      <a:cubicBezTo>
                        <a:pt x="21976" y="9239"/>
                        <a:pt x="21854" y="8913"/>
                        <a:pt x="21610" y="8669"/>
                      </a:cubicBezTo>
                      <a:cubicBezTo>
                        <a:pt x="21366" y="8425"/>
                        <a:pt x="21000" y="8343"/>
                        <a:pt x="20593" y="8343"/>
                      </a:cubicBezTo>
                      <a:cubicBezTo>
                        <a:pt x="20267" y="8343"/>
                        <a:pt x="19942" y="8425"/>
                        <a:pt x="19535" y="8547"/>
                      </a:cubicBezTo>
                      <a:cubicBezTo>
                        <a:pt x="18883" y="8832"/>
                        <a:pt x="17703" y="9279"/>
                        <a:pt x="16645" y="9686"/>
                      </a:cubicBezTo>
                      <a:cubicBezTo>
                        <a:pt x="16075" y="9890"/>
                        <a:pt x="15587" y="10053"/>
                        <a:pt x="15180" y="10175"/>
                      </a:cubicBezTo>
                      <a:cubicBezTo>
                        <a:pt x="14977" y="10256"/>
                        <a:pt x="14773" y="10297"/>
                        <a:pt x="14651" y="10337"/>
                      </a:cubicBezTo>
                      <a:cubicBezTo>
                        <a:pt x="14529" y="10378"/>
                        <a:pt x="14407" y="10378"/>
                        <a:pt x="14407" y="10378"/>
                      </a:cubicBezTo>
                      <a:cubicBezTo>
                        <a:pt x="14366" y="10378"/>
                        <a:pt x="14122" y="10337"/>
                        <a:pt x="13837" y="10256"/>
                      </a:cubicBezTo>
                      <a:cubicBezTo>
                        <a:pt x="13430" y="10175"/>
                        <a:pt x="12901" y="10012"/>
                        <a:pt x="12494" y="9849"/>
                      </a:cubicBezTo>
                      <a:cubicBezTo>
                        <a:pt x="12435" y="9831"/>
                        <a:pt x="12378" y="9814"/>
                        <a:pt x="12323" y="9796"/>
                      </a:cubicBezTo>
                      <a:lnTo>
                        <a:pt x="12323" y="9796"/>
                      </a:lnTo>
                      <a:cubicBezTo>
                        <a:pt x="12376" y="9750"/>
                        <a:pt x="12434" y="9699"/>
                        <a:pt x="12494" y="9646"/>
                      </a:cubicBezTo>
                      <a:cubicBezTo>
                        <a:pt x="13064" y="9117"/>
                        <a:pt x="13959" y="8384"/>
                        <a:pt x="14854" y="7651"/>
                      </a:cubicBezTo>
                      <a:cubicBezTo>
                        <a:pt x="15750" y="6919"/>
                        <a:pt x="16645" y="6227"/>
                        <a:pt x="17215" y="5901"/>
                      </a:cubicBezTo>
                      <a:cubicBezTo>
                        <a:pt x="17825" y="5535"/>
                        <a:pt x="18477" y="5372"/>
                        <a:pt x="19087" y="5372"/>
                      </a:cubicBezTo>
                      <a:cubicBezTo>
                        <a:pt x="19860" y="5372"/>
                        <a:pt x="20593" y="5617"/>
                        <a:pt x="21081" y="5901"/>
                      </a:cubicBezTo>
                      <a:cubicBezTo>
                        <a:pt x="21244" y="5983"/>
                        <a:pt x="21447" y="6024"/>
                        <a:pt x="21610" y="6024"/>
                      </a:cubicBezTo>
                      <a:cubicBezTo>
                        <a:pt x="22058" y="6024"/>
                        <a:pt x="22424" y="5820"/>
                        <a:pt x="22709" y="5495"/>
                      </a:cubicBezTo>
                      <a:cubicBezTo>
                        <a:pt x="22994" y="5210"/>
                        <a:pt x="23197" y="4803"/>
                        <a:pt x="23197" y="4355"/>
                      </a:cubicBezTo>
                      <a:cubicBezTo>
                        <a:pt x="23197" y="3948"/>
                        <a:pt x="23035" y="3541"/>
                        <a:pt x="22628" y="3215"/>
                      </a:cubicBezTo>
                      <a:cubicBezTo>
                        <a:pt x="21488" y="2361"/>
                        <a:pt x="19942" y="1710"/>
                        <a:pt x="18558" y="1710"/>
                      </a:cubicBezTo>
                      <a:lnTo>
                        <a:pt x="18192" y="1710"/>
                      </a:lnTo>
                      <a:cubicBezTo>
                        <a:pt x="17337" y="1787"/>
                        <a:pt x="16796" y="1931"/>
                        <a:pt x="16504" y="2036"/>
                      </a:cubicBezTo>
                      <a:lnTo>
                        <a:pt x="16504" y="2036"/>
                      </a:lnTo>
                      <a:cubicBezTo>
                        <a:pt x="16359" y="1821"/>
                        <a:pt x="16137" y="1493"/>
                        <a:pt x="15872" y="1181"/>
                      </a:cubicBezTo>
                      <a:cubicBezTo>
                        <a:pt x="15628" y="896"/>
                        <a:pt x="15343" y="611"/>
                        <a:pt x="15058" y="367"/>
                      </a:cubicBezTo>
                      <a:cubicBezTo>
                        <a:pt x="14773" y="163"/>
                        <a:pt x="14448" y="0"/>
                        <a:pt x="140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6" name="Google Shape;1872;p35">
                  <a:extLst>
                    <a:ext uri="{FF2B5EF4-FFF2-40B4-BE49-F238E27FC236}">
                      <a16:creationId xmlns:a16="http://schemas.microsoft.com/office/drawing/2014/main" id="{B74CB2F5-B245-5538-F62C-D31D00629A18}"/>
                    </a:ext>
                  </a:extLst>
                </p:cNvPr>
                <p:cNvSpPr/>
                <p:nvPr/>
              </p:nvSpPr>
              <p:spPr>
                <a:xfrm>
                  <a:off x="3444725" y="4365825"/>
                  <a:ext cx="110925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" h="2769" extrusionOk="0">
                      <a:moveTo>
                        <a:pt x="4038" y="1"/>
                      </a:moveTo>
                      <a:cubicBezTo>
                        <a:pt x="3980" y="1"/>
                        <a:pt x="3921" y="14"/>
                        <a:pt x="3866" y="41"/>
                      </a:cubicBezTo>
                      <a:lnTo>
                        <a:pt x="204" y="2158"/>
                      </a:lnTo>
                      <a:cubicBezTo>
                        <a:pt x="41" y="2239"/>
                        <a:pt x="0" y="2442"/>
                        <a:pt x="82" y="2605"/>
                      </a:cubicBezTo>
                      <a:cubicBezTo>
                        <a:pt x="136" y="2714"/>
                        <a:pt x="244" y="2768"/>
                        <a:pt x="359" y="2768"/>
                      </a:cubicBezTo>
                      <a:cubicBezTo>
                        <a:pt x="416" y="2768"/>
                        <a:pt x="475" y="2754"/>
                        <a:pt x="529" y="2727"/>
                      </a:cubicBezTo>
                      <a:lnTo>
                        <a:pt x="4233" y="611"/>
                      </a:lnTo>
                      <a:cubicBezTo>
                        <a:pt x="4396" y="530"/>
                        <a:pt x="4436" y="326"/>
                        <a:pt x="4355" y="163"/>
                      </a:cubicBezTo>
                      <a:cubicBezTo>
                        <a:pt x="4273" y="55"/>
                        <a:pt x="4156" y="1"/>
                        <a:pt x="4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7" name="Google Shape;1873;p35">
                  <a:extLst>
                    <a:ext uri="{FF2B5EF4-FFF2-40B4-BE49-F238E27FC236}">
                      <a16:creationId xmlns:a16="http://schemas.microsoft.com/office/drawing/2014/main" id="{BB473F71-D96F-3BE2-D65E-66DE045D5BA2}"/>
                    </a:ext>
                  </a:extLst>
                </p:cNvPr>
                <p:cNvSpPr/>
                <p:nvPr/>
              </p:nvSpPr>
              <p:spPr>
                <a:xfrm>
                  <a:off x="3362300" y="4339625"/>
                  <a:ext cx="85500" cy="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" h="2504" extrusionOk="0">
                      <a:moveTo>
                        <a:pt x="3013" y="1"/>
                      </a:moveTo>
                      <a:cubicBezTo>
                        <a:pt x="2944" y="1"/>
                        <a:pt x="2873" y="24"/>
                        <a:pt x="2809" y="72"/>
                      </a:cubicBezTo>
                      <a:lnTo>
                        <a:pt x="204" y="1903"/>
                      </a:lnTo>
                      <a:cubicBezTo>
                        <a:pt x="41" y="1985"/>
                        <a:pt x="1" y="2188"/>
                        <a:pt x="123" y="2351"/>
                      </a:cubicBezTo>
                      <a:cubicBezTo>
                        <a:pt x="172" y="2450"/>
                        <a:pt x="281" y="2503"/>
                        <a:pt x="387" y="2503"/>
                      </a:cubicBezTo>
                      <a:cubicBezTo>
                        <a:pt x="455" y="2503"/>
                        <a:pt x="522" y="2481"/>
                        <a:pt x="571" y="2432"/>
                      </a:cubicBezTo>
                      <a:lnTo>
                        <a:pt x="3216" y="601"/>
                      </a:lnTo>
                      <a:cubicBezTo>
                        <a:pt x="3379" y="520"/>
                        <a:pt x="3419" y="275"/>
                        <a:pt x="3297" y="153"/>
                      </a:cubicBezTo>
                      <a:cubicBezTo>
                        <a:pt x="3223" y="55"/>
                        <a:pt x="3120" y="1"/>
                        <a:pt x="30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1874;p35">
                  <a:extLst>
                    <a:ext uri="{FF2B5EF4-FFF2-40B4-BE49-F238E27FC236}">
                      <a16:creationId xmlns:a16="http://schemas.microsoft.com/office/drawing/2014/main" id="{225782DA-0F28-274B-5BB4-869CC1AEC8C6}"/>
                    </a:ext>
                  </a:extLst>
                </p:cNvPr>
                <p:cNvSpPr/>
                <p:nvPr/>
              </p:nvSpPr>
              <p:spPr>
                <a:xfrm>
                  <a:off x="2535150" y="3264975"/>
                  <a:ext cx="1519025" cy="20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1" h="82176" extrusionOk="0">
                      <a:moveTo>
                        <a:pt x="12494" y="0"/>
                      </a:moveTo>
                      <a:lnTo>
                        <a:pt x="6064" y="11680"/>
                      </a:lnTo>
                      <a:cubicBezTo>
                        <a:pt x="6064" y="11680"/>
                        <a:pt x="2360" y="16686"/>
                        <a:pt x="1180" y="20593"/>
                      </a:cubicBezTo>
                      <a:cubicBezTo>
                        <a:pt x="0" y="24541"/>
                        <a:pt x="1465" y="30198"/>
                        <a:pt x="1831" y="31500"/>
                      </a:cubicBezTo>
                      <a:cubicBezTo>
                        <a:pt x="2238" y="32802"/>
                        <a:pt x="23238" y="74151"/>
                        <a:pt x="25476" y="78220"/>
                      </a:cubicBezTo>
                      <a:cubicBezTo>
                        <a:pt x="27137" y="81239"/>
                        <a:pt x="28931" y="82175"/>
                        <a:pt x="30495" y="82175"/>
                      </a:cubicBezTo>
                      <a:cubicBezTo>
                        <a:pt x="31039" y="82175"/>
                        <a:pt x="31556" y="82062"/>
                        <a:pt x="32029" y="81883"/>
                      </a:cubicBezTo>
                      <a:cubicBezTo>
                        <a:pt x="33860" y="81232"/>
                        <a:pt x="54982" y="66133"/>
                        <a:pt x="55796" y="65360"/>
                      </a:cubicBezTo>
                      <a:cubicBezTo>
                        <a:pt x="56569" y="64587"/>
                        <a:pt x="60110" y="61575"/>
                        <a:pt x="60110" y="61575"/>
                      </a:cubicBezTo>
                      <a:cubicBezTo>
                        <a:pt x="60110" y="61575"/>
                        <a:pt x="60761" y="57343"/>
                        <a:pt x="57871" y="55145"/>
                      </a:cubicBezTo>
                      <a:cubicBezTo>
                        <a:pt x="56465" y="54056"/>
                        <a:pt x="55406" y="53776"/>
                        <a:pt x="54689" y="53776"/>
                      </a:cubicBezTo>
                      <a:cubicBezTo>
                        <a:pt x="53933" y="53776"/>
                        <a:pt x="53557" y="54087"/>
                        <a:pt x="53557" y="54087"/>
                      </a:cubicBezTo>
                      <a:lnTo>
                        <a:pt x="35203" y="59052"/>
                      </a:lnTo>
                      <a:cubicBezTo>
                        <a:pt x="35203" y="59052"/>
                        <a:pt x="24825" y="23360"/>
                        <a:pt x="23645" y="16523"/>
                      </a:cubicBezTo>
                      <a:cubicBezTo>
                        <a:pt x="22465" y="9727"/>
                        <a:pt x="24296" y="10093"/>
                        <a:pt x="20633" y="6430"/>
                      </a:cubicBezTo>
                      <a:cubicBezTo>
                        <a:pt x="16930" y="2768"/>
                        <a:pt x="12494" y="0"/>
                        <a:pt x="124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9" name="Google Shape;1875;p35">
                  <a:extLst>
                    <a:ext uri="{FF2B5EF4-FFF2-40B4-BE49-F238E27FC236}">
                      <a16:creationId xmlns:a16="http://schemas.microsoft.com/office/drawing/2014/main" id="{E6D3451A-82AC-1E17-229D-4D8C85A879E6}"/>
                    </a:ext>
                  </a:extLst>
                </p:cNvPr>
                <p:cNvSpPr/>
                <p:nvPr/>
              </p:nvSpPr>
              <p:spPr>
                <a:xfrm>
                  <a:off x="2553450" y="3316850"/>
                  <a:ext cx="1490550" cy="200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22" h="80093" extrusionOk="0">
                      <a:moveTo>
                        <a:pt x="10623" y="1"/>
                      </a:moveTo>
                      <a:lnTo>
                        <a:pt x="5332" y="9605"/>
                      </a:lnTo>
                      <a:cubicBezTo>
                        <a:pt x="5332" y="9605"/>
                        <a:pt x="1628" y="14611"/>
                        <a:pt x="448" y="18518"/>
                      </a:cubicBezTo>
                      <a:cubicBezTo>
                        <a:pt x="123" y="19658"/>
                        <a:pt x="1" y="20878"/>
                        <a:pt x="1" y="22099"/>
                      </a:cubicBezTo>
                      <a:cubicBezTo>
                        <a:pt x="1" y="25314"/>
                        <a:pt x="815" y="28489"/>
                        <a:pt x="1099" y="29425"/>
                      </a:cubicBezTo>
                      <a:cubicBezTo>
                        <a:pt x="1222" y="29750"/>
                        <a:pt x="2442" y="32233"/>
                        <a:pt x="4274" y="35936"/>
                      </a:cubicBezTo>
                      <a:cubicBezTo>
                        <a:pt x="4477" y="36303"/>
                        <a:pt x="4640" y="36710"/>
                        <a:pt x="4844" y="37076"/>
                      </a:cubicBezTo>
                      <a:cubicBezTo>
                        <a:pt x="5088" y="37524"/>
                        <a:pt x="5291" y="38012"/>
                        <a:pt x="5535" y="38460"/>
                      </a:cubicBezTo>
                      <a:cubicBezTo>
                        <a:pt x="5576" y="38582"/>
                        <a:pt x="5658" y="38663"/>
                        <a:pt x="5698" y="38785"/>
                      </a:cubicBezTo>
                      <a:cubicBezTo>
                        <a:pt x="7977" y="43384"/>
                        <a:pt x="10907" y="49082"/>
                        <a:pt x="13716" y="54698"/>
                      </a:cubicBezTo>
                      <a:lnTo>
                        <a:pt x="13878" y="54576"/>
                      </a:lnTo>
                      <a:cubicBezTo>
                        <a:pt x="13878" y="54576"/>
                        <a:pt x="14163" y="55308"/>
                        <a:pt x="14652" y="56489"/>
                      </a:cubicBezTo>
                      <a:cubicBezTo>
                        <a:pt x="19291" y="65645"/>
                        <a:pt x="23605" y="74029"/>
                        <a:pt x="24663" y="76023"/>
                      </a:cubicBezTo>
                      <a:cubicBezTo>
                        <a:pt x="26006" y="77855"/>
                        <a:pt x="27308" y="79279"/>
                        <a:pt x="28448" y="79889"/>
                      </a:cubicBezTo>
                      <a:cubicBezTo>
                        <a:pt x="28936" y="80052"/>
                        <a:pt x="29343" y="80093"/>
                        <a:pt x="29791" y="80093"/>
                      </a:cubicBezTo>
                      <a:cubicBezTo>
                        <a:pt x="29994" y="80093"/>
                        <a:pt x="30198" y="80093"/>
                        <a:pt x="30361" y="80052"/>
                      </a:cubicBezTo>
                      <a:cubicBezTo>
                        <a:pt x="30401" y="80052"/>
                        <a:pt x="30442" y="80052"/>
                        <a:pt x="30442" y="80012"/>
                      </a:cubicBezTo>
                      <a:cubicBezTo>
                        <a:pt x="35814" y="76634"/>
                        <a:pt x="54372" y="63977"/>
                        <a:pt x="55064" y="63285"/>
                      </a:cubicBezTo>
                      <a:cubicBezTo>
                        <a:pt x="55308" y="63041"/>
                        <a:pt x="55878" y="62512"/>
                        <a:pt x="56529" y="61942"/>
                      </a:cubicBezTo>
                      <a:cubicBezTo>
                        <a:pt x="56773" y="61738"/>
                        <a:pt x="57058" y="61494"/>
                        <a:pt x="57302" y="61250"/>
                      </a:cubicBezTo>
                      <a:cubicBezTo>
                        <a:pt x="57750" y="60884"/>
                        <a:pt x="58157" y="60558"/>
                        <a:pt x="58482" y="60273"/>
                      </a:cubicBezTo>
                      <a:cubicBezTo>
                        <a:pt x="58849" y="59948"/>
                        <a:pt x="59133" y="59704"/>
                        <a:pt x="59296" y="59582"/>
                      </a:cubicBezTo>
                      <a:cubicBezTo>
                        <a:pt x="59337" y="59500"/>
                        <a:pt x="59378" y="59500"/>
                        <a:pt x="59378" y="59500"/>
                      </a:cubicBezTo>
                      <a:cubicBezTo>
                        <a:pt x="59378" y="59459"/>
                        <a:pt x="59622" y="58035"/>
                        <a:pt x="59215" y="56407"/>
                      </a:cubicBezTo>
                      <a:cubicBezTo>
                        <a:pt x="51849" y="59337"/>
                        <a:pt x="36709" y="65401"/>
                        <a:pt x="35814" y="66297"/>
                      </a:cubicBezTo>
                      <a:cubicBezTo>
                        <a:pt x="35570" y="66541"/>
                        <a:pt x="35407" y="66622"/>
                        <a:pt x="35285" y="66622"/>
                      </a:cubicBezTo>
                      <a:cubicBezTo>
                        <a:pt x="34837" y="66622"/>
                        <a:pt x="35244" y="64954"/>
                        <a:pt x="35244" y="63081"/>
                      </a:cubicBezTo>
                      <a:cubicBezTo>
                        <a:pt x="35244" y="62715"/>
                        <a:pt x="35163" y="62552"/>
                        <a:pt x="35000" y="62552"/>
                      </a:cubicBezTo>
                      <a:cubicBezTo>
                        <a:pt x="34227" y="62552"/>
                        <a:pt x="31622" y="67395"/>
                        <a:pt x="31134" y="68616"/>
                      </a:cubicBezTo>
                      <a:cubicBezTo>
                        <a:pt x="31052" y="68779"/>
                        <a:pt x="30971" y="68861"/>
                        <a:pt x="30890" y="68861"/>
                      </a:cubicBezTo>
                      <a:cubicBezTo>
                        <a:pt x="30239" y="68861"/>
                        <a:pt x="29180" y="64221"/>
                        <a:pt x="28773" y="62186"/>
                      </a:cubicBezTo>
                      <a:cubicBezTo>
                        <a:pt x="28366" y="59907"/>
                        <a:pt x="21489" y="42285"/>
                        <a:pt x="19413" y="34105"/>
                      </a:cubicBezTo>
                      <a:cubicBezTo>
                        <a:pt x="17378" y="25884"/>
                        <a:pt x="13756" y="6105"/>
                        <a:pt x="11518" y="1629"/>
                      </a:cubicBezTo>
                      <a:cubicBezTo>
                        <a:pt x="11274" y="1100"/>
                        <a:pt x="10948" y="571"/>
                        <a:pt x="1062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0" name="Google Shape;1876;p35">
                  <a:extLst>
                    <a:ext uri="{FF2B5EF4-FFF2-40B4-BE49-F238E27FC236}">
                      <a16:creationId xmlns:a16="http://schemas.microsoft.com/office/drawing/2014/main" id="{D9A9C850-2691-357A-FCE0-44C757D67CD7}"/>
                    </a:ext>
                  </a:extLst>
                </p:cNvPr>
                <p:cNvSpPr/>
                <p:nvPr/>
              </p:nvSpPr>
              <p:spPr>
                <a:xfrm>
                  <a:off x="2545325" y="3256325"/>
                  <a:ext cx="1502750" cy="207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10" h="82881" extrusionOk="0">
                      <a:moveTo>
                        <a:pt x="12072" y="1"/>
                      </a:moveTo>
                      <a:cubicBezTo>
                        <a:pt x="11960" y="1"/>
                        <a:pt x="11855" y="63"/>
                        <a:pt x="11802" y="143"/>
                      </a:cubicBezTo>
                      <a:cubicBezTo>
                        <a:pt x="11680" y="306"/>
                        <a:pt x="11721" y="509"/>
                        <a:pt x="11884" y="631"/>
                      </a:cubicBezTo>
                      <a:cubicBezTo>
                        <a:pt x="11884" y="631"/>
                        <a:pt x="11965" y="672"/>
                        <a:pt x="12087" y="753"/>
                      </a:cubicBezTo>
                      <a:cubicBezTo>
                        <a:pt x="12982" y="1323"/>
                        <a:pt x="16767" y="3846"/>
                        <a:pt x="19982" y="7021"/>
                      </a:cubicBezTo>
                      <a:cubicBezTo>
                        <a:pt x="20878" y="7916"/>
                        <a:pt x="21447" y="8567"/>
                        <a:pt x="21773" y="9137"/>
                      </a:cubicBezTo>
                      <a:cubicBezTo>
                        <a:pt x="22017" y="9544"/>
                        <a:pt x="22180" y="9910"/>
                        <a:pt x="22261" y="10276"/>
                      </a:cubicBezTo>
                      <a:cubicBezTo>
                        <a:pt x="22506" y="11457"/>
                        <a:pt x="22221" y="13084"/>
                        <a:pt x="22912" y="16951"/>
                      </a:cubicBezTo>
                      <a:cubicBezTo>
                        <a:pt x="23197" y="18660"/>
                        <a:pt x="24052" y="22201"/>
                        <a:pt x="25192" y="26515"/>
                      </a:cubicBezTo>
                      <a:cubicBezTo>
                        <a:pt x="28610" y="39416"/>
                        <a:pt x="34470" y="59520"/>
                        <a:pt x="34470" y="59520"/>
                      </a:cubicBezTo>
                      <a:cubicBezTo>
                        <a:pt x="34502" y="59647"/>
                        <a:pt x="34608" y="59749"/>
                        <a:pt x="34750" y="59749"/>
                      </a:cubicBezTo>
                      <a:cubicBezTo>
                        <a:pt x="34790" y="59749"/>
                        <a:pt x="34833" y="59741"/>
                        <a:pt x="34877" y="59723"/>
                      </a:cubicBezTo>
                      <a:lnTo>
                        <a:pt x="53232" y="54758"/>
                      </a:lnTo>
                      <a:lnTo>
                        <a:pt x="53354" y="54677"/>
                      </a:lnTo>
                      <a:cubicBezTo>
                        <a:pt x="53395" y="54677"/>
                        <a:pt x="53720" y="54433"/>
                        <a:pt x="54290" y="54433"/>
                      </a:cubicBezTo>
                      <a:cubicBezTo>
                        <a:pt x="54941" y="54433"/>
                        <a:pt x="55918" y="54677"/>
                        <a:pt x="57261" y="55735"/>
                      </a:cubicBezTo>
                      <a:cubicBezTo>
                        <a:pt x="58197" y="56468"/>
                        <a:pt x="58726" y="57404"/>
                        <a:pt x="59051" y="58340"/>
                      </a:cubicBezTo>
                      <a:cubicBezTo>
                        <a:pt x="59377" y="59276"/>
                        <a:pt x="59418" y="60212"/>
                        <a:pt x="59418" y="60863"/>
                      </a:cubicBezTo>
                      <a:cubicBezTo>
                        <a:pt x="59418" y="61148"/>
                        <a:pt x="59418" y="61433"/>
                        <a:pt x="59418" y="61596"/>
                      </a:cubicBezTo>
                      <a:cubicBezTo>
                        <a:pt x="59418" y="61642"/>
                        <a:pt x="59404" y="61689"/>
                        <a:pt x="59393" y="61728"/>
                      </a:cubicBezTo>
                      <a:lnTo>
                        <a:pt x="59393" y="61728"/>
                      </a:lnTo>
                      <a:cubicBezTo>
                        <a:pt x="59128" y="61957"/>
                        <a:pt x="58403" y="62585"/>
                        <a:pt x="57627" y="63264"/>
                      </a:cubicBezTo>
                      <a:cubicBezTo>
                        <a:pt x="56650" y="64119"/>
                        <a:pt x="55552" y="65055"/>
                        <a:pt x="55145" y="65462"/>
                      </a:cubicBezTo>
                      <a:cubicBezTo>
                        <a:pt x="55104" y="65502"/>
                        <a:pt x="54982" y="65584"/>
                        <a:pt x="54778" y="65747"/>
                      </a:cubicBezTo>
                      <a:cubicBezTo>
                        <a:pt x="53313" y="66886"/>
                        <a:pt x="47901" y="70793"/>
                        <a:pt x="42651" y="74497"/>
                      </a:cubicBezTo>
                      <a:cubicBezTo>
                        <a:pt x="40005" y="76328"/>
                        <a:pt x="37441" y="78119"/>
                        <a:pt x="35406" y="79502"/>
                      </a:cubicBezTo>
                      <a:cubicBezTo>
                        <a:pt x="34389" y="80194"/>
                        <a:pt x="33494" y="80764"/>
                        <a:pt x="32843" y="81171"/>
                      </a:cubicBezTo>
                      <a:cubicBezTo>
                        <a:pt x="32476" y="81374"/>
                        <a:pt x="32191" y="81578"/>
                        <a:pt x="31988" y="81700"/>
                      </a:cubicBezTo>
                      <a:cubicBezTo>
                        <a:pt x="31744" y="81822"/>
                        <a:pt x="31581" y="81903"/>
                        <a:pt x="31500" y="81944"/>
                      </a:cubicBezTo>
                      <a:cubicBezTo>
                        <a:pt x="31093" y="82066"/>
                        <a:pt x="30604" y="82188"/>
                        <a:pt x="30116" y="82188"/>
                      </a:cubicBezTo>
                      <a:cubicBezTo>
                        <a:pt x="29383" y="82188"/>
                        <a:pt x="28610" y="81985"/>
                        <a:pt x="27796" y="81415"/>
                      </a:cubicBezTo>
                      <a:cubicBezTo>
                        <a:pt x="27023" y="80845"/>
                        <a:pt x="26168" y="79909"/>
                        <a:pt x="25354" y="78404"/>
                      </a:cubicBezTo>
                      <a:cubicBezTo>
                        <a:pt x="24255" y="76369"/>
                        <a:pt x="18436" y="65014"/>
                        <a:pt x="12860" y="54026"/>
                      </a:cubicBezTo>
                      <a:cubicBezTo>
                        <a:pt x="10093" y="48532"/>
                        <a:pt x="7366" y="43119"/>
                        <a:pt x="5291" y="38968"/>
                      </a:cubicBezTo>
                      <a:cubicBezTo>
                        <a:pt x="4273" y="36933"/>
                        <a:pt x="3378" y="35183"/>
                        <a:pt x="2767" y="33921"/>
                      </a:cubicBezTo>
                      <a:cubicBezTo>
                        <a:pt x="2483" y="33270"/>
                        <a:pt x="2238" y="32782"/>
                        <a:pt x="2035" y="32416"/>
                      </a:cubicBezTo>
                      <a:cubicBezTo>
                        <a:pt x="1953" y="32212"/>
                        <a:pt x="1913" y="32049"/>
                        <a:pt x="1831" y="31968"/>
                      </a:cubicBezTo>
                      <a:cubicBezTo>
                        <a:pt x="1791" y="31846"/>
                        <a:pt x="1750" y="31765"/>
                        <a:pt x="1750" y="31765"/>
                      </a:cubicBezTo>
                      <a:cubicBezTo>
                        <a:pt x="1506" y="30828"/>
                        <a:pt x="651" y="27654"/>
                        <a:pt x="651" y="24520"/>
                      </a:cubicBezTo>
                      <a:cubicBezTo>
                        <a:pt x="651" y="23299"/>
                        <a:pt x="773" y="22119"/>
                        <a:pt x="1099" y="21061"/>
                      </a:cubicBezTo>
                      <a:cubicBezTo>
                        <a:pt x="1669" y="19148"/>
                        <a:pt x="2890" y="16910"/>
                        <a:pt x="3948" y="15201"/>
                      </a:cubicBezTo>
                      <a:cubicBezTo>
                        <a:pt x="4477" y="14346"/>
                        <a:pt x="4965" y="13573"/>
                        <a:pt x="5331" y="13044"/>
                      </a:cubicBezTo>
                      <a:cubicBezTo>
                        <a:pt x="5494" y="12800"/>
                        <a:pt x="5657" y="12596"/>
                        <a:pt x="5779" y="12433"/>
                      </a:cubicBezTo>
                      <a:cubicBezTo>
                        <a:pt x="5860" y="12311"/>
                        <a:pt x="5901" y="12230"/>
                        <a:pt x="5901" y="12230"/>
                      </a:cubicBezTo>
                      <a:cubicBezTo>
                        <a:pt x="6023" y="12067"/>
                        <a:pt x="5983" y="11864"/>
                        <a:pt x="5860" y="11741"/>
                      </a:cubicBezTo>
                      <a:cubicBezTo>
                        <a:pt x="5793" y="11708"/>
                        <a:pt x="5719" y="11688"/>
                        <a:pt x="5646" y="11688"/>
                      </a:cubicBezTo>
                      <a:cubicBezTo>
                        <a:pt x="5543" y="11688"/>
                        <a:pt x="5444" y="11728"/>
                        <a:pt x="5372" y="11823"/>
                      </a:cubicBezTo>
                      <a:cubicBezTo>
                        <a:pt x="5372" y="11823"/>
                        <a:pt x="1669" y="16829"/>
                        <a:pt x="448" y="20858"/>
                      </a:cubicBezTo>
                      <a:cubicBezTo>
                        <a:pt x="122" y="21997"/>
                        <a:pt x="0" y="23259"/>
                        <a:pt x="0" y="24520"/>
                      </a:cubicBezTo>
                      <a:cubicBezTo>
                        <a:pt x="0" y="27776"/>
                        <a:pt x="814" y="30991"/>
                        <a:pt x="1099" y="31927"/>
                      </a:cubicBezTo>
                      <a:cubicBezTo>
                        <a:pt x="1140" y="32009"/>
                        <a:pt x="1180" y="32090"/>
                        <a:pt x="1221" y="32212"/>
                      </a:cubicBezTo>
                      <a:cubicBezTo>
                        <a:pt x="1628" y="33148"/>
                        <a:pt x="3174" y="36241"/>
                        <a:pt x="5291" y="40474"/>
                      </a:cubicBezTo>
                      <a:cubicBezTo>
                        <a:pt x="11599" y="53131"/>
                        <a:pt x="23157" y="75758"/>
                        <a:pt x="24785" y="78729"/>
                      </a:cubicBezTo>
                      <a:cubicBezTo>
                        <a:pt x="25598" y="80276"/>
                        <a:pt x="26494" y="81293"/>
                        <a:pt x="27430" y="81944"/>
                      </a:cubicBezTo>
                      <a:cubicBezTo>
                        <a:pt x="28325" y="82595"/>
                        <a:pt x="29261" y="82880"/>
                        <a:pt x="30116" y="82880"/>
                      </a:cubicBezTo>
                      <a:cubicBezTo>
                        <a:pt x="30686" y="82880"/>
                        <a:pt x="31255" y="82758"/>
                        <a:pt x="31744" y="82555"/>
                      </a:cubicBezTo>
                      <a:cubicBezTo>
                        <a:pt x="31907" y="82514"/>
                        <a:pt x="32110" y="82392"/>
                        <a:pt x="32354" y="82270"/>
                      </a:cubicBezTo>
                      <a:cubicBezTo>
                        <a:pt x="33331" y="81700"/>
                        <a:pt x="35203" y="80438"/>
                        <a:pt x="37523" y="78892"/>
                      </a:cubicBezTo>
                      <a:cubicBezTo>
                        <a:pt x="40982" y="76531"/>
                        <a:pt x="45337" y="73438"/>
                        <a:pt x="48918" y="70875"/>
                      </a:cubicBezTo>
                      <a:cubicBezTo>
                        <a:pt x="50709" y="69572"/>
                        <a:pt x="52296" y="68433"/>
                        <a:pt x="53517" y="67578"/>
                      </a:cubicBezTo>
                      <a:cubicBezTo>
                        <a:pt x="54086" y="67130"/>
                        <a:pt x="54575" y="66764"/>
                        <a:pt x="54941" y="66520"/>
                      </a:cubicBezTo>
                      <a:cubicBezTo>
                        <a:pt x="55104" y="66357"/>
                        <a:pt x="55267" y="66235"/>
                        <a:pt x="55389" y="66154"/>
                      </a:cubicBezTo>
                      <a:cubicBezTo>
                        <a:pt x="55470" y="66072"/>
                        <a:pt x="55552" y="65991"/>
                        <a:pt x="55633" y="65950"/>
                      </a:cubicBezTo>
                      <a:cubicBezTo>
                        <a:pt x="55999" y="65584"/>
                        <a:pt x="57098" y="64607"/>
                        <a:pt x="58075" y="63753"/>
                      </a:cubicBezTo>
                      <a:cubicBezTo>
                        <a:pt x="59051" y="62898"/>
                        <a:pt x="59947" y="62165"/>
                        <a:pt x="59947" y="62165"/>
                      </a:cubicBezTo>
                      <a:cubicBezTo>
                        <a:pt x="59988" y="62125"/>
                        <a:pt x="60028" y="62043"/>
                        <a:pt x="60028" y="61962"/>
                      </a:cubicBezTo>
                      <a:cubicBezTo>
                        <a:pt x="60069" y="61962"/>
                        <a:pt x="60110" y="61514"/>
                        <a:pt x="60110" y="60863"/>
                      </a:cubicBezTo>
                      <a:cubicBezTo>
                        <a:pt x="60110" y="60130"/>
                        <a:pt x="60028" y="59154"/>
                        <a:pt x="59703" y="58096"/>
                      </a:cubicBezTo>
                      <a:cubicBezTo>
                        <a:pt x="59336" y="57078"/>
                        <a:pt x="58726" y="56020"/>
                        <a:pt x="57708" y="55206"/>
                      </a:cubicBezTo>
                      <a:cubicBezTo>
                        <a:pt x="56243" y="54107"/>
                        <a:pt x="55104" y="53782"/>
                        <a:pt x="54290" y="53782"/>
                      </a:cubicBezTo>
                      <a:cubicBezTo>
                        <a:pt x="53490" y="53782"/>
                        <a:pt x="53047" y="54067"/>
                        <a:pt x="52960" y="54137"/>
                      </a:cubicBezTo>
                      <a:lnTo>
                        <a:pt x="52960" y="54137"/>
                      </a:lnTo>
                      <a:lnTo>
                        <a:pt x="35024" y="58978"/>
                      </a:lnTo>
                      <a:lnTo>
                        <a:pt x="35024" y="58978"/>
                      </a:lnTo>
                      <a:cubicBezTo>
                        <a:pt x="34948" y="58714"/>
                        <a:pt x="34829" y="58302"/>
                        <a:pt x="34674" y="57770"/>
                      </a:cubicBezTo>
                      <a:cubicBezTo>
                        <a:pt x="33657" y="54311"/>
                        <a:pt x="31133" y="45561"/>
                        <a:pt x="28732" y="36933"/>
                      </a:cubicBezTo>
                      <a:cubicBezTo>
                        <a:pt x="26331" y="28305"/>
                        <a:pt x="24052" y="19759"/>
                        <a:pt x="23564" y="16829"/>
                      </a:cubicBezTo>
                      <a:cubicBezTo>
                        <a:pt x="22994" y="13451"/>
                        <a:pt x="23157" y="11904"/>
                        <a:pt x="22994" y="10602"/>
                      </a:cubicBezTo>
                      <a:cubicBezTo>
                        <a:pt x="22912" y="9991"/>
                        <a:pt x="22750" y="9381"/>
                        <a:pt x="22343" y="8771"/>
                      </a:cubicBezTo>
                      <a:cubicBezTo>
                        <a:pt x="21976" y="8160"/>
                        <a:pt x="21366" y="7468"/>
                        <a:pt x="20430" y="6532"/>
                      </a:cubicBezTo>
                      <a:cubicBezTo>
                        <a:pt x="16727" y="2829"/>
                        <a:pt x="12250" y="61"/>
                        <a:pt x="12250" y="61"/>
                      </a:cubicBezTo>
                      <a:cubicBezTo>
                        <a:pt x="12193" y="19"/>
                        <a:pt x="12131" y="1"/>
                        <a:pt x="120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1" name="Google Shape;1877;p35">
                  <a:extLst>
                    <a:ext uri="{FF2B5EF4-FFF2-40B4-BE49-F238E27FC236}">
                      <a16:creationId xmlns:a16="http://schemas.microsoft.com/office/drawing/2014/main" id="{10BB2FF3-795F-DE03-AE78-18AA816485B5}"/>
                    </a:ext>
                  </a:extLst>
                </p:cNvPr>
                <p:cNvSpPr/>
                <p:nvPr/>
              </p:nvSpPr>
              <p:spPr>
                <a:xfrm>
                  <a:off x="3802850" y="4638300"/>
                  <a:ext cx="175025" cy="23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1" h="9329" extrusionOk="0">
                      <a:moveTo>
                        <a:pt x="331" y="1"/>
                      </a:moveTo>
                      <a:cubicBezTo>
                        <a:pt x="164" y="1"/>
                        <a:pt x="36" y="116"/>
                        <a:pt x="1" y="293"/>
                      </a:cubicBezTo>
                      <a:cubicBezTo>
                        <a:pt x="1" y="456"/>
                        <a:pt x="123" y="619"/>
                        <a:pt x="326" y="660"/>
                      </a:cubicBezTo>
                      <a:cubicBezTo>
                        <a:pt x="448" y="700"/>
                        <a:pt x="1913" y="904"/>
                        <a:pt x="3297" y="2084"/>
                      </a:cubicBezTo>
                      <a:cubicBezTo>
                        <a:pt x="4721" y="3224"/>
                        <a:pt x="6146" y="5258"/>
                        <a:pt x="6309" y="9003"/>
                      </a:cubicBezTo>
                      <a:cubicBezTo>
                        <a:pt x="6309" y="9206"/>
                        <a:pt x="6471" y="9328"/>
                        <a:pt x="6675" y="9328"/>
                      </a:cubicBezTo>
                      <a:cubicBezTo>
                        <a:pt x="6838" y="9328"/>
                        <a:pt x="7001" y="9165"/>
                        <a:pt x="7001" y="8962"/>
                      </a:cubicBezTo>
                      <a:cubicBezTo>
                        <a:pt x="6838" y="4933"/>
                        <a:pt x="5210" y="2654"/>
                        <a:pt x="3582" y="1433"/>
                      </a:cubicBezTo>
                      <a:cubicBezTo>
                        <a:pt x="1995" y="212"/>
                        <a:pt x="448" y="8"/>
                        <a:pt x="408" y="8"/>
                      </a:cubicBezTo>
                      <a:cubicBezTo>
                        <a:pt x="381" y="3"/>
                        <a:pt x="356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2" name="Google Shape;1878;p35">
                  <a:extLst>
                    <a:ext uri="{FF2B5EF4-FFF2-40B4-BE49-F238E27FC236}">
                      <a16:creationId xmlns:a16="http://schemas.microsoft.com/office/drawing/2014/main" id="{07D239BE-708B-A054-CDB5-1F9F43DED631}"/>
                    </a:ext>
                  </a:extLst>
                </p:cNvPr>
                <p:cNvSpPr/>
                <p:nvPr/>
              </p:nvSpPr>
              <p:spPr>
                <a:xfrm>
                  <a:off x="975425" y="2808800"/>
                  <a:ext cx="1312500" cy="26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0" h="105991" extrusionOk="0">
                      <a:moveTo>
                        <a:pt x="1258" y="1"/>
                      </a:moveTo>
                      <a:cubicBezTo>
                        <a:pt x="1053" y="1"/>
                        <a:pt x="936" y="15"/>
                        <a:pt x="936" y="15"/>
                      </a:cubicBezTo>
                      <a:lnTo>
                        <a:pt x="0" y="2579"/>
                      </a:lnTo>
                      <a:lnTo>
                        <a:pt x="15180" y="44009"/>
                      </a:lnTo>
                      <a:lnTo>
                        <a:pt x="49488" y="105990"/>
                      </a:lnTo>
                      <a:lnTo>
                        <a:pt x="52500" y="105990"/>
                      </a:lnTo>
                      <a:cubicBezTo>
                        <a:pt x="47860" y="97281"/>
                        <a:pt x="22140" y="49218"/>
                        <a:pt x="21244" y="47061"/>
                      </a:cubicBezTo>
                      <a:cubicBezTo>
                        <a:pt x="20308" y="44660"/>
                        <a:pt x="18843" y="44660"/>
                        <a:pt x="18355" y="43683"/>
                      </a:cubicBezTo>
                      <a:cubicBezTo>
                        <a:pt x="17907" y="42747"/>
                        <a:pt x="18518" y="38555"/>
                        <a:pt x="18355" y="35869"/>
                      </a:cubicBezTo>
                      <a:cubicBezTo>
                        <a:pt x="18233" y="33142"/>
                        <a:pt x="9401" y="7869"/>
                        <a:pt x="7000" y="3718"/>
                      </a:cubicBezTo>
                      <a:cubicBezTo>
                        <a:pt x="5059" y="304"/>
                        <a:pt x="2208" y="1"/>
                        <a:pt x="12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3" name="Google Shape;1879;p35">
                  <a:extLst>
                    <a:ext uri="{FF2B5EF4-FFF2-40B4-BE49-F238E27FC236}">
                      <a16:creationId xmlns:a16="http://schemas.microsoft.com/office/drawing/2014/main" id="{445432BF-71D5-11CD-56BD-9096B4C7DAC1}"/>
                    </a:ext>
                  </a:extLst>
                </p:cNvPr>
                <p:cNvSpPr/>
                <p:nvPr/>
              </p:nvSpPr>
              <p:spPr>
                <a:xfrm>
                  <a:off x="966275" y="2801025"/>
                  <a:ext cx="1330800" cy="26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32" h="106668" extrusionOk="0">
                      <a:moveTo>
                        <a:pt x="1669" y="651"/>
                      </a:moveTo>
                      <a:cubicBezTo>
                        <a:pt x="2116" y="651"/>
                        <a:pt x="3012" y="733"/>
                        <a:pt x="4029" y="1221"/>
                      </a:cubicBezTo>
                      <a:cubicBezTo>
                        <a:pt x="5006" y="1669"/>
                        <a:pt x="6145" y="2564"/>
                        <a:pt x="7081" y="4192"/>
                      </a:cubicBezTo>
                      <a:cubicBezTo>
                        <a:pt x="7651" y="5169"/>
                        <a:pt x="8669" y="7570"/>
                        <a:pt x="9849" y="10541"/>
                      </a:cubicBezTo>
                      <a:cubicBezTo>
                        <a:pt x="11558" y="15018"/>
                        <a:pt x="13674" y="20959"/>
                        <a:pt x="15384" y="26006"/>
                      </a:cubicBezTo>
                      <a:cubicBezTo>
                        <a:pt x="16238" y="28529"/>
                        <a:pt x="16971" y="30849"/>
                        <a:pt x="17500" y="32639"/>
                      </a:cubicBezTo>
                      <a:cubicBezTo>
                        <a:pt x="17785" y="33535"/>
                        <a:pt x="17988" y="34308"/>
                        <a:pt x="18151" y="34919"/>
                      </a:cubicBezTo>
                      <a:cubicBezTo>
                        <a:pt x="18314" y="35529"/>
                        <a:pt x="18395" y="35977"/>
                        <a:pt x="18395" y="36180"/>
                      </a:cubicBezTo>
                      <a:cubicBezTo>
                        <a:pt x="18436" y="36506"/>
                        <a:pt x="18436" y="36831"/>
                        <a:pt x="18436" y="37157"/>
                      </a:cubicBezTo>
                      <a:cubicBezTo>
                        <a:pt x="18436" y="38948"/>
                        <a:pt x="18232" y="41064"/>
                        <a:pt x="18232" y="42529"/>
                      </a:cubicBezTo>
                      <a:cubicBezTo>
                        <a:pt x="18232" y="42854"/>
                        <a:pt x="18232" y="43180"/>
                        <a:pt x="18273" y="43465"/>
                      </a:cubicBezTo>
                      <a:cubicBezTo>
                        <a:pt x="18314" y="43709"/>
                        <a:pt x="18355" y="43953"/>
                        <a:pt x="18436" y="44157"/>
                      </a:cubicBezTo>
                      <a:cubicBezTo>
                        <a:pt x="18599" y="44442"/>
                        <a:pt x="18802" y="44686"/>
                        <a:pt x="19046" y="44849"/>
                      </a:cubicBezTo>
                      <a:cubicBezTo>
                        <a:pt x="19413" y="45134"/>
                        <a:pt x="19779" y="45378"/>
                        <a:pt x="20186" y="45744"/>
                      </a:cubicBezTo>
                      <a:cubicBezTo>
                        <a:pt x="20552" y="46110"/>
                        <a:pt x="20959" y="46639"/>
                        <a:pt x="21285" y="47494"/>
                      </a:cubicBezTo>
                      <a:cubicBezTo>
                        <a:pt x="21366" y="47657"/>
                        <a:pt x="21529" y="47942"/>
                        <a:pt x="21773" y="48430"/>
                      </a:cubicBezTo>
                      <a:cubicBezTo>
                        <a:pt x="25248" y="55420"/>
                        <a:pt x="47383" y="96750"/>
                        <a:pt x="52319" y="105976"/>
                      </a:cubicBezTo>
                      <a:lnTo>
                        <a:pt x="50049" y="105976"/>
                      </a:lnTo>
                      <a:lnTo>
                        <a:pt x="15872" y="44197"/>
                      </a:lnTo>
                      <a:lnTo>
                        <a:pt x="692" y="2890"/>
                      </a:lnTo>
                      <a:lnTo>
                        <a:pt x="1547" y="659"/>
                      </a:lnTo>
                      <a:lnTo>
                        <a:pt x="1547" y="659"/>
                      </a:lnTo>
                      <a:cubicBezTo>
                        <a:pt x="1584" y="654"/>
                        <a:pt x="1625" y="651"/>
                        <a:pt x="1669" y="651"/>
                      </a:cubicBezTo>
                      <a:close/>
                      <a:moveTo>
                        <a:pt x="1262" y="0"/>
                      </a:moveTo>
                      <a:cubicBezTo>
                        <a:pt x="1140" y="41"/>
                        <a:pt x="1018" y="122"/>
                        <a:pt x="977" y="204"/>
                      </a:cubicBezTo>
                      <a:lnTo>
                        <a:pt x="41" y="2768"/>
                      </a:lnTo>
                      <a:cubicBezTo>
                        <a:pt x="0" y="2849"/>
                        <a:pt x="0" y="2931"/>
                        <a:pt x="41" y="3012"/>
                      </a:cubicBezTo>
                      <a:lnTo>
                        <a:pt x="15221" y="44442"/>
                      </a:lnTo>
                      <a:lnTo>
                        <a:pt x="15262" y="44482"/>
                      </a:lnTo>
                      <a:lnTo>
                        <a:pt x="49529" y="106464"/>
                      </a:lnTo>
                      <a:cubicBezTo>
                        <a:pt x="49610" y="106586"/>
                        <a:pt x="49732" y="106668"/>
                        <a:pt x="49854" y="106668"/>
                      </a:cubicBezTo>
                      <a:lnTo>
                        <a:pt x="52866" y="106668"/>
                      </a:lnTo>
                      <a:cubicBezTo>
                        <a:pt x="52988" y="106668"/>
                        <a:pt x="53110" y="106586"/>
                        <a:pt x="53191" y="106464"/>
                      </a:cubicBezTo>
                      <a:cubicBezTo>
                        <a:pt x="53232" y="106383"/>
                        <a:pt x="53232" y="106261"/>
                        <a:pt x="53191" y="106139"/>
                      </a:cubicBezTo>
                      <a:cubicBezTo>
                        <a:pt x="50872" y="101784"/>
                        <a:pt x="43261" y="87621"/>
                        <a:pt x="36139" y="74232"/>
                      </a:cubicBezTo>
                      <a:cubicBezTo>
                        <a:pt x="32558" y="67558"/>
                        <a:pt x="29139" y="61046"/>
                        <a:pt x="26535" y="56122"/>
                      </a:cubicBezTo>
                      <a:cubicBezTo>
                        <a:pt x="25232" y="53639"/>
                        <a:pt x="24134" y="51564"/>
                        <a:pt x="23320" y="50017"/>
                      </a:cubicBezTo>
                      <a:cubicBezTo>
                        <a:pt x="22913" y="49244"/>
                        <a:pt x="22587" y="48593"/>
                        <a:pt x="22384" y="48145"/>
                      </a:cubicBezTo>
                      <a:cubicBezTo>
                        <a:pt x="22139" y="47657"/>
                        <a:pt x="21977" y="47331"/>
                        <a:pt x="21936" y="47250"/>
                      </a:cubicBezTo>
                      <a:cubicBezTo>
                        <a:pt x="21448" y="45988"/>
                        <a:pt x="20796" y="45296"/>
                        <a:pt x="20227" y="44889"/>
                      </a:cubicBezTo>
                      <a:cubicBezTo>
                        <a:pt x="19942" y="44645"/>
                        <a:pt x="19657" y="44482"/>
                        <a:pt x="19453" y="44320"/>
                      </a:cubicBezTo>
                      <a:cubicBezTo>
                        <a:pt x="19250" y="44157"/>
                        <a:pt x="19128" y="44035"/>
                        <a:pt x="19046" y="43831"/>
                      </a:cubicBezTo>
                      <a:cubicBezTo>
                        <a:pt x="19006" y="43791"/>
                        <a:pt x="18965" y="43628"/>
                        <a:pt x="18924" y="43384"/>
                      </a:cubicBezTo>
                      <a:cubicBezTo>
                        <a:pt x="18924" y="43139"/>
                        <a:pt x="18884" y="42854"/>
                        <a:pt x="18884" y="42529"/>
                      </a:cubicBezTo>
                      <a:cubicBezTo>
                        <a:pt x="18884" y="41105"/>
                        <a:pt x="19087" y="38988"/>
                        <a:pt x="19087" y="37157"/>
                      </a:cubicBezTo>
                      <a:cubicBezTo>
                        <a:pt x="19087" y="36831"/>
                        <a:pt x="19087" y="36465"/>
                        <a:pt x="19087" y="36139"/>
                      </a:cubicBezTo>
                      <a:cubicBezTo>
                        <a:pt x="19046" y="35732"/>
                        <a:pt x="18884" y="35041"/>
                        <a:pt x="18639" y="34105"/>
                      </a:cubicBezTo>
                      <a:cubicBezTo>
                        <a:pt x="17703" y="30727"/>
                        <a:pt x="15506" y="24093"/>
                        <a:pt x="13267" y="17826"/>
                      </a:cubicBezTo>
                      <a:cubicBezTo>
                        <a:pt x="12128" y="14692"/>
                        <a:pt x="11029" y="11680"/>
                        <a:pt x="10052" y="9198"/>
                      </a:cubicBezTo>
                      <a:cubicBezTo>
                        <a:pt x="9035" y="6715"/>
                        <a:pt x="8221" y="4803"/>
                        <a:pt x="7692" y="3867"/>
                      </a:cubicBezTo>
                      <a:cubicBezTo>
                        <a:pt x="6674" y="2117"/>
                        <a:pt x="5413" y="1140"/>
                        <a:pt x="4314" y="611"/>
                      </a:cubicBezTo>
                      <a:cubicBezTo>
                        <a:pt x="3175" y="82"/>
                        <a:pt x="2198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4" name="Google Shape;1880;p35">
                  <a:extLst>
                    <a:ext uri="{FF2B5EF4-FFF2-40B4-BE49-F238E27FC236}">
                      <a16:creationId xmlns:a16="http://schemas.microsoft.com/office/drawing/2014/main" id="{9F397CDF-E2C8-EBF2-EC0B-82B401DBAF46}"/>
                    </a:ext>
                  </a:extLst>
                </p:cNvPr>
                <p:cNvSpPr/>
                <p:nvPr/>
              </p:nvSpPr>
              <p:spPr>
                <a:xfrm>
                  <a:off x="474850" y="2774800"/>
                  <a:ext cx="1737800" cy="26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12" h="107351" extrusionOk="0">
                      <a:moveTo>
                        <a:pt x="12680" y="0"/>
                      </a:moveTo>
                      <a:cubicBezTo>
                        <a:pt x="9524" y="0"/>
                        <a:pt x="6256" y="324"/>
                        <a:pt x="4314" y="927"/>
                      </a:cubicBezTo>
                      <a:cubicBezTo>
                        <a:pt x="163" y="2189"/>
                        <a:pt x="0" y="2677"/>
                        <a:pt x="163" y="5404"/>
                      </a:cubicBezTo>
                      <a:cubicBezTo>
                        <a:pt x="326" y="8090"/>
                        <a:pt x="3663" y="33404"/>
                        <a:pt x="9931" y="47933"/>
                      </a:cubicBezTo>
                      <a:cubicBezTo>
                        <a:pt x="16239" y="62502"/>
                        <a:pt x="34186" y="103362"/>
                        <a:pt x="35692" y="107350"/>
                      </a:cubicBezTo>
                      <a:lnTo>
                        <a:pt x="69511" y="107350"/>
                      </a:lnTo>
                      <a:cubicBezTo>
                        <a:pt x="65523" y="100228"/>
                        <a:pt x="41918" y="57578"/>
                        <a:pt x="36953" y="44107"/>
                      </a:cubicBezTo>
                      <a:cubicBezTo>
                        <a:pt x="31541" y="29375"/>
                        <a:pt x="23035" y="3166"/>
                        <a:pt x="20959" y="1375"/>
                      </a:cubicBezTo>
                      <a:cubicBezTo>
                        <a:pt x="19845" y="435"/>
                        <a:pt x="16338" y="0"/>
                        <a:pt x="126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5" name="Google Shape;1881;p35">
                  <a:extLst>
                    <a:ext uri="{FF2B5EF4-FFF2-40B4-BE49-F238E27FC236}">
                      <a16:creationId xmlns:a16="http://schemas.microsoft.com/office/drawing/2014/main" id="{9A4BB399-3D77-7BD7-1806-10D50E5659BB}"/>
                    </a:ext>
                  </a:extLst>
                </p:cNvPr>
                <p:cNvSpPr/>
                <p:nvPr/>
              </p:nvSpPr>
              <p:spPr>
                <a:xfrm>
                  <a:off x="469775" y="2766425"/>
                  <a:ext cx="1751000" cy="270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0" h="108052" extrusionOk="0">
                      <a:moveTo>
                        <a:pt x="12820" y="692"/>
                      </a:moveTo>
                      <a:cubicBezTo>
                        <a:pt x="14651" y="692"/>
                        <a:pt x="16442" y="774"/>
                        <a:pt x="17907" y="1018"/>
                      </a:cubicBezTo>
                      <a:cubicBezTo>
                        <a:pt x="18639" y="1140"/>
                        <a:pt x="19290" y="1262"/>
                        <a:pt x="19819" y="1425"/>
                      </a:cubicBezTo>
                      <a:cubicBezTo>
                        <a:pt x="20349" y="1588"/>
                        <a:pt x="20715" y="1791"/>
                        <a:pt x="20959" y="1995"/>
                      </a:cubicBezTo>
                      <a:cubicBezTo>
                        <a:pt x="21040" y="2035"/>
                        <a:pt x="21162" y="2239"/>
                        <a:pt x="21325" y="2524"/>
                      </a:cubicBezTo>
                      <a:cubicBezTo>
                        <a:pt x="21976" y="3541"/>
                        <a:pt x="22953" y="5861"/>
                        <a:pt x="24133" y="8954"/>
                      </a:cubicBezTo>
                      <a:cubicBezTo>
                        <a:pt x="27674" y="18152"/>
                        <a:pt x="33005" y="34186"/>
                        <a:pt x="36831" y="44564"/>
                      </a:cubicBezTo>
                      <a:cubicBezTo>
                        <a:pt x="39354" y="51320"/>
                        <a:pt x="46476" y="65360"/>
                        <a:pt x="53517" y="78587"/>
                      </a:cubicBezTo>
                      <a:cubicBezTo>
                        <a:pt x="60228" y="91267"/>
                        <a:pt x="66826" y="103237"/>
                        <a:pt x="69117" y="107360"/>
                      </a:cubicBezTo>
                      <a:lnTo>
                        <a:pt x="36104" y="107360"/>
                      </a:lnTo>
                      <a:cubicBezTo>
                        <a:pt x="35648" y="106153"/>
                        <a:pt x="34312" y="102978"/>
                        <a:pt x="32436" y="98651"/>
                      </a:cubicBezTo>
                      <a:cubicBezTo>
                        <a:pt x="26453" y="84773"/>
                        <a:pt x="15180" y="59093"/>
                        <a:pt x="10459" y="48145"/>
                      </a:cubicBezTo>
                      <a:cubicBezTo>
                        <a:pt x="7325" y="40901"/>
                        <a:pt x="4924" y="30971"/>
                        <a:pt x="3296" y="22506"/>
                      </a:cubicBezTo>
                      <a:cubicBezTo>
                        <a:pt x="2483" y="18274"/>
                        <a:pt x="1872" y="14407"/>
                        <a:pt x="1424" y="11437"/>
                      </a:cubicBezTo>
                      <a:cubicBezTo>
                        <a:pt x="977" y="8466"/>
                        <a:pt x="773" y="6349"/>
                        <a:pt x="733" y="5698"/>
                      </a:cubicBezTo>
                      <a:cubicBezTo>
                        <a:pt x="692" y="5332"/>
                        <a:pt x="692" y="5006"/>
                        <a:pt x="692" y="4721"/>
                      </a:cubicBezTo>
                      <a:cubicBezTo>
                        <a:pt x="692" y="4274"/>
                        <a:pt x="733" y="3908"/>
                        <a:pt x="814" y="3663"/>
                      </a:cubicBezTo>
                      <a:cubicBezTo>
                        <a:pt x="936" y="3256"/>
                        <a:pt x="1221" y="2971"/>
                        <a:pt x="1791" y="2646"/>
                      </a:cubicBezTo>
                      <a:cubicBezTo>
                        <a:pt x="2401" y="2320"/>
                        <a:pt x="3296" y="1995"/>
                        <a:pt x="4639" y="1588"/>
                      </a:cubicBezTo>
                      <a:cubicBezTo>
                        <a:pt x="6471" y="1018"/>
                        <a:pt x="9727" y="692"/>
                        <a:pt x="12820" y="692"/>
                      </a:cubicBezTo>
                      <a:close/>
                      <a:moveTo>
                        <a:pt x="12820" y="1"/>
                      </a:moveTo>
                      <a:cubicBezTo>
                        <a:pt x="9645" y="1"/>
                        <a:pt x="6430" y="326"/>
                        <a:pt x="4436" y="937"/>
                      </a:cubicBezTo>
                      <a:cubicBezTo>
                        <a:pt x="2645" y="1466"/>
                        <a:pt x="1546" y="1873"/>
                        <a:pt x="895" y="2442"/>
                      </a:cubicBezTo>
                      <a:cubicBezTo>
                        <a:pt x="529" y="2727"/>
                        <a:pt x="285" y="3053"/>
                        <a:pt x="163" y="3419"/>
                      </a:cubicBezTo>
                      <a:cubicBezTo>
                        <a:pt x="41" y="3826"/>
                        <a:pt x="0" y="4233"/>
                        <a:pt x="0" y="4721"/>
                      </a:cubicBezTo>
                      <a:cubicBezTo>
                        <a:pt x="0" y="5006"/>
                        <a:pt x="0" y="5373"/>
                        <a:pt x="41" y="5739"/>
                      </a:cubicBezTo>
                      <a:cubicBezTo>
                        <a:pt x="81" y="6431"/>
                        <a:pt x="326" y="8547"/>
                        <a:pt x="733" y="11518"/>
                      </a:cubicBezTo>
                      <a:cubicBezTo>
                        <a:pt x="2035" y="20471"/>
                        <a:pt x="5087" y="37442"/>
                        <a:pt x="9849" y="48390"/>
                      </a:cubicBezTo>
                      <a:cubicBezTo>
                        <a:pt x="12982" y="55715"/>
                        <a:pt x="19046" y="69552"/>
                        <a:pt x="24500" y="82087"/>
                      </a:cubicBezTo>
                      <a:cubicBezTo>
                        <a:pt x="27226" y="88354"/>
                        <a:pt x="29831" y="94296"/>
                        <a:pt x="31825" y="98895"/>
                      </a:cubicBezTo>
                      <a:cubicBezTo>
                        <a:pt x="33779" y="103534"/>
                        <a:pt x="35203" y="106831"/>
                        <a:pt x="35569" y="107808"/>
                      </a:cubicBezTo>
                      <a:cubicBezTo>
                        <a:pt x="35610" y="107930"/>
                        <a:pt x="35732" y="108052"/>
                        <a:pt x="35895" y="108052"/>
                      </a:cubicBezTo>
                      <a:lnTo>
                        <a:pt x="69714" y="108052"/>
                      </a:lnTo>
                      <a:cubicBezTo>
                        <a:pt x="69795" y="108052"/>
                        <a:pt x="69918" y="107970"/>
                        <a:pt x="69999" y="107848"/>
                      </a:cubicBezTo>
                      <a:cubicBezTo>
                        <a:pt x="70040" y="107767"/>
                        <a:pt x="70040" y="107645"/>
                        <a:pt x="69999" y="107523"/>
                      </a:cubicBezTo>
                      <a:cubicBezTo>
                        <a:pt x="68005" y="103941"/>
                        <a:pt x="61127" y="91488"/>
                        <a:pt x="54086" y="78261"/>
                      </a:cubicBezTo>
                      <a:cubicBezTo>
                        <a:pt x="47087" y="65035"/>
                        <a:pt x="39965" y="50994"/>
                        <a:pt x="37482" y="44320"/>
                      </a:cubicBezTo>
                      <a:cubicBezTo>
                        <a:pt x="34755" y="36954"/>
                        <a:pt x="31296" y="26739"/>
                        <a:pt x="28244" y="18111"/>
                      </a:cubicBezTo>
                      <a:cubicBezTo>
                        <a:pt x="26697" y="13797"/>
                        <a:pt x="25273" y="9890"/>
                        <a:pt x="24093" y="6960"/>
                      </a:cubicBezTo>
                      <a:cubicBezTo>
                        <a:pt x="23523" y="5454"/>
                        <a:pt x="22994" y="4233"/>
                        <a:pt x="22546" y="3297"/>
                      </a:cubicBezTo>
                      <a:cubicBezTo>
                        <a:pt x="22302" y="2849"/>
                        <a:pt x="22099" y="2483"/>
                        <a:pt x="21936" y="2158"/>
                      </a:cubicBezTo>
                      <a:cubicBezTo>
                        <a:pt x="21732" y="1832"/>
                        <a:pt x="21569" y="1628"/>
                        <a:pt x="21407" y="1466"/>
                      </a:cubicBezTo>
                      <a:cubicBezTo>
                        <a:pt x="21040" y="1181"/>
                        <a:pt x="20593" y="977"/>
                        <a:pt x="20023" y="774"/>
                      </a:cubicBezTo>
                      <a:cubicBezTo>
                        <a:pt x="18314" y="245"/>
                        <a:pt x="15587" y="1"/>
                        <a:pt x="12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1882;p35">
                  <a:extLst>
                    <a:ext uri="{FF2B5EF4-FFF2-40B4-BE49-F238E27FC236}">
                      <a16:creationId xmlns:a16="http://schemas.microsoft.com/office/drawing/2014/main" id="{3B07FB29-D334-9231-B1F8-6448929220B6}"/>
                    </a:ext>
                  </a:extLst>
                </p:cNvPr>
                <p:cNvSpPr/>
                <p:nvPr/>
              </p:nvSpPr>
              <p:spPr>
                <a:xfrm>
                  <a:off x="1026300" y="5458550"/>
                  <a:ext cx="6114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90" h="1" extrusionOk="0">
                      <a:moveTo>
                        <a:pt x="0" y="0"/>
                      </a:moveTo>
                      <a:lnTo>
                        <a:pt x="24459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1883;p35">
                  <a:extLst>
                    <a:ext uri="{FF2B5EF4-FFF2-40B4-BE49-F238E27FC236}">
                      <a16:creationId xmlns:a16="http://schemas.microsoft.com/office/drawing/2014/main" id="{FAB3B5C9-25E9-A186-F8C7-6B1B5D68981F}"/>
                    </a:ext>
                  </a:extLst>
                </p:cNvPr>
                <p:cNvSpPr/>
                <p:nvPr/>
              </p:nvSpPr>
              <p:spPr>
                <a:xfrm>
                  <a:off x="1017150" y="5450400"/>
                  <a:ext cx="6132050" cy="1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82" h="693" extrusionOk="0">
                      <a:moveTo>
                        <a:pt x="366" y="1"/>
                      </a:moveTo>
                      <a:cubicBezTo>
                        <a:pt x="163" y="1"/>
                        <a:pt x="0" y="164"/>
                        <a:pt x="0" y="326"/>
                      </a:cubicBezTo>
                      <a:cubicBezTo>
                        <a:pt x="0" y="530"/>
                        <a:pt x="163" y="693"/>
                        <a:pt x="366" y="693"/>
                      </a:cubicBezTo>
                      <a:lnTo>
                        <a:pt x="244956" y="693"/>
                      </a:lnTo>
                      <a:cubicBezTo>
                        <a:pt x="245159" y="693"/>
                        <a:pt x="245281" y="530"/>
                        <a:pt x="245281" y="326"/>
                      </a:cubicBezTo>
                      <a:cubicBezTo>
                        <a:pt x="245281" y="164"/>
                        <a:pt x="245159" y="1"/>
                        <a:pt x="2449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3971FC4-B0D2-8B03-6A79-687EC7C7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2359" y="821507"/>
              <a:ext cx="677393" cy="6773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2" name="Imagem 401">
              <a:extLst>
                <a:ext uri="{FF2B5EF4-FFF2-40B4-BE49-F238E27FC236}">
                  <a16:creationId xmlns:a16="http://schemas.microsoft.com/office/drawing/2014/main" id="{57FF4887-1239-AC6C-8AF6-86B5999E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3755" y="2365911"/>
              <a:ext cx="461010" cy="4610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4" name="Imagem 403">
              <a:extLst>
                <a:ext uri="{FF2B5EF4-FFF2-40B4-BE49-F238E27FC236}">
                  <a16:creationId xmlns:a16="http://schemas.microsoft.com/office/drawing/2014/main" id="{885B1843-6708-B2D7-F563-6BBEAEDA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5581" y="2309363"/>
              <a:ext cx="484660" cy="4846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2ECC82-5DFC-A6A6-EE5F-D85A3383EBE4}"/>
              </a:ext>
            </a:extLst>
          </p:cNvPr>
          <p:cNvSpPr txBox="1"/>
          <p:nvPr/>
        </p:nvSpPr>
        <p:spPr>
          <a:xfrm>
            <a:off x="624191" y="0"/>
            <a:ext cx="341178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Erros Comuns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A43AA8-742C-9A2B-1012-BA0D45667AD2}"/>
              </a:ext>
            </a:extLst>
          </p:cNvPr>
          <p:cNvSpPr txBox="1"/>
          <p:nvPr/>
        </p:nvSpPr>
        <p:spPr>
          <a:xfrm>
            <a:off x="82085" y="769441"/>
            <a:ext cx="9061915" cy="45243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Precedência aritmética mal entendida ou incorreta;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Operações em modo misto;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Inicialização incorreta;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Falta de precisão.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Comparação de tipos de dados diferentes;</a:t>
            </a: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Operadores ou precedência lógica incorreta;</a:t>
            </a: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Expectativa de igualdade quando o erro de precisão torna a igualdade improvável;</a:t>
            </a: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Comparação incorreta de variáveis.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E771EC-5497-2552-CCED-AC324FFA1E02}"/>
              </a:ext>
            </a:extLst>
          </p:cNvPr>
          <p:cNvSpPr txBox="1"/>
          <p:nvPr/>
        </p:nvSpPr>
        <p:spPr>
          <a:xfrm>
            <a:off x="4585608" y="828008"/>
            <a:ext cx="44763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DEAE5BB-5B37-8F89-6DD9-020793269EC6}"/>
              </a:ext>
            </a:extLst>
          </p:cNvPr>
          <p:cNvGrpSpPr/>
          <p:nvPr/>
        </p:nvGrpSpPr>
        <p:grpSpPr>
          <a:xfrm>
            <a:off x="368054" y="-232269"/>
            <a:ext cx="3650480" cy="1323439"/>
            <a:chOff x="446155" y="127589"/>
            <a:chExt cx="3650480" cy="1323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4C6D238-AD40-314A-6E71-D440EC988F42}"/>
                </a:ext>
              </a:extLst>
            </p:cNvPr>
            <p:cNvSpPr txBox="1"/>
            <p:nvPr/>
          </p:nvSpPr>
          <p:spPr>
            <a:xfrm>
              <a:off x="446155" y="127589"/>
              <a:ext cx="2998793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pt-BR" sz="8000" b="1" i="1" dirty="0">
                  <a:solidFill>
                    <a:srgbClr val="DC524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J</a:t>
              </a:r>
              <a:r>
                <a:rPr lang="pt-BR" sz="8000" b="1" i="1" dirty="0">
                  <a:solidFill>
                    <a:srgbClr val="25A16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rbaro"/>
                </a:rPr>
                <a:t>Unit</a:t>
              </a:r>
            </a:p>
          </p:txBody>
        </p:sp>
        <p:pic>
          <p:nvPicPr>
            <p:cNvPr id="2050" name="Picture 2" descr="Junit5: Separando a execução dos testes | by iundarigun | Dev Cave | Medium">
              <a:extLst>
                <a:ext uri="{FF2B5EF4-FFF2-40B4-BE49-F238E27FC236}">
                  <a16:creationId xmlns:a16="http://schemas.microsoft.com/office/drawing/2014/main" id="{BD3F8240-AF5F-A49D-CB92-2F63D1AFA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122" y="414670"/>
              <a:ext cx="780513" cy="78051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449951F-B25F-486B-1FE1-073CFE8D4253}"/>
              </a:ext>
            </a:extLst>
          </p:cNvPr>
          <p:cNvGrpSpPr/>
          <p:nvPr/>
        </p:nvGrpSpPr>
        <p:grpSpPr>
          <a:xfrm>
            <a:off x="4985790" y="0"/>
            <a:ext cx="4656356" cy="4865415"/>
            <a:chOff x="4953892" y="-25667"/>
            <a:chExt cx="4656356" cy="4865415"/>
          </a:xfrm>
        </p:grpSpPr>
        <p:pic>
          <p:nvPicPr>
            <p:cNvPr id="8" name="Google Shape;1311;p63">
              <a:extLst>
                <a:ext uri="{FF2B5EF4-FFF2-40B4-BE49-F238E27FC236}">
                  <a16:creationId xmlns:a16="http://schemas.microsoft.com/office/drawing/2014/main" id="{4D493858-C131-DEA8-D93D-4A984C39686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504789" y="-576564"/>
              <a:ext cx="3554562" cy="46563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oogle Shape;4766;p64">
              <a:extLst>
                <a:ext uri="{FF2B5EF4-FFF2-40B4-BE49-F238E27FC236}">
                  <a16:creationId xmlns:a16="http://schemas.microsoft.com/office/drawing/2014/main" id="{E1BE8454-ECC6-B4AB-EF3B-D63613D59999}"/>
                </a:ext>
              </a:extLst>
            </p:cNvPr>
            <p:cNvGrpSpPr/>
            <p:nvPr/>
          </p:nvGrpSpPr>
          <p:grpSpPr>
            <a:xfrm>
              <a:off x="5235302" y="303751"/>
              <a:ext cx="3908698" cy="4535997"/>
              <a:chOff x="1260950" y="-166737"/>
              <a:chExt cx="5129675" cy="564398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10" name="Google Shape;4767;p64">
                <a:extLst>
                  <a:ext uri="{FF2B5EF4-FFF2-40B4-BE49-F238E27FC236}">
                    <a16:creationId xmlns:a16="http://schemas.microsoft.com/office/drawing/2014/main" id="{6182EAC7-B7E6-7702-AE1D-FD96BF25D59F}"/>
                  </a:ext>
                </a:extLst>
              </p:cNvPr>
              <p:cNvSpPr/>
              <p:nvPr/>
            </p:nvSpPr>
            <p:spPr>
              <a:xfrm>
                <a:off x="1260950" y="395850"/>
                <a:ext cx="5129675" cy="4941275"/>
              </a:xfrm>
              <a:custGeom>
                <a:avLst/>
                <a:gdLst/>
                <a:ahLst/>
                <a:cxnLst/>
                <a:rect l="l" t="t" r="r" b="b"/>
                <a:pathLst>
                  <a:path w="205187" h="197651" extrusionOk="0">
                    <a:moveTo>
                      <a:pt x="118352" y="1"/>
                    </a:moveTo>
                    <a:cubicBezTo>
                      <a:pt x="118262" y="1"/>
                      <a:pt x="118173" y="1"/>
                      <a:pt x="118084" y="3"/>
                    </a:cubicBezTo>
                    <a:cubicBezTo>
                      <a:pt x="89771" y="436"/>
                      <a:pt x="90673" y="18108"/>
                      <a:pt x="82269" y="42454"/>
                    </a:cubicBezTo>
                    <a:cubicBezTo>
                      <a:pt x="73866" y="66763"/>
                      <a:pt x="45553" y="55726"/>
                      <a:pt x="26546" y="64563"/>
                    </a:cubicBezTo>
                    <a:cubicBezTo>
                      <a:pt x="7538" y="73399"/>
                      <a:pt x="13742" y="109647"/>
                      <a:pt x="14607" y="117618"/>
                    </a:cubicBezTo>
                    <a:cubicBezTo>
                      <a:pt x="15509" y="125588"/>
                      <a:pt x="6204" y="119385"/>
                      <a:pt x="3102" y="125120"/>
                    </a:cubicBezTo>
                    <a:cubicBezTo>
                      <a:pt x="0" y="130890"/>
                      <a:pt x="2164" y="141747"/>
                      <a:pt x="2164" y="141747"/>
                    </a:cubicBezTo>
                    <a:lnTo>
                      <a:pt x="178677" y="197651"/>
                    </a:lnTo>
                    <a:cubicBezTo>
                      <a:pt x="178677" y="197651"/>
                      <a:pt x="179975" y="195451"/>
                      <a:pt x="185746" y="186145"/>
                    </a:cubicBezTo>
                    <a:cubicBezTo>
                      <a:pt x="191481" y="176876"/>
                      <a:pt x="172906" y="151232"/>
                      <a:pt x="173736" y="140160"/>
                    </a:cubicBezTo>
                    <a:cubicBezTo>
                      <a:pt x="174565" y="129087"/>
                      <a:pt x="205186" y="110548"/>
                      <a:pt x="202084" y="89305"/>
                    </a:cubicBezTo>
                    <a:cubicBezTo>
                      <a:pt x="199028" y="68164"/>
                      <a:pt x="146727" y="1"/>
                      <a:pt x="1183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4768;p64">
                <a:extLst>
                  <a:ext uri="{FF2B5EF4-FFF2-40B4-BE49-F238E27FC236}">
                    <a16:creationId xmlns:a16="http://schemas.microsoft.com/office/drawing/2014/main" id="{5D4EA3B0-2C3D-9593-AC96-CBB140EDEC7E}"/>
                  </a:ext>
                </a:extLst>
              </p:cNvPr>
              <p:cNvSpPr/>
              <p:nvPr/>
            </p:nvSpPr>
            <p:spPr>
              <a:xfrm>
                <a:off x="1297025" y="395900"/>
                <a:ext cx="5022350" cy="4941225"/>
              </a:xfrm>
              <a:custGeom>
                <a:avLst/>
                <a:gdLst/>
                <a:ahLst/>
                <a:cxnLst/>
                <a:rect l="l" t="t" r="r" b="b"/>
                <a:pathLst>
                  <a:path w="200894" h="197649" extrusionOk="0">
                    <a:moveTo>
                      <a:pt x="116641" y="1"/>
                    </a:moveTo>
                    <a:cubicBezTo>
                      <a:pt x="88328" y="434"/>
                      <a:pt x="89230" y="18106"/>
                      <a:pt x="80826" y="42452"/>
                    </a:cubicBezTo>
                    <a:cubicBezTo>
                      <a:pt x="72423" y="66761"/>
                      <a:pt x="44110" y="55724"/>
                      <a:pt x="25103" y="64561"/>
                    </a:cubicBezTo>
                    <a:cubicBezTo>
                      <a:pt x="14030" y="69719"/>
                      <a:pt x="11505" y="84145"/>
                      <a:pt x="11505" y="96913"/>
                    </a:cubicBezTo>
                    <a:cubicBezTo>
                      <a:pt x="11505" y="106038"/>
                      <a:pt x="12804" y="114297"/>
                      <a:pt x="13164" y="117616"/>
                    </a:cubicBezTo>
                    <a:cubicBezTo>
                      <a:pt x="13201" y="117976"/>
                      <a:pt x="13237" y="118301"/>
                      <a:pt x="13237" y="118589"/>
                    </a:cubicBezTo>
                    <a:cubicBezTo>
                      <a:pt x="13237" y="125045"/>
                      <a:pt x="4617" y="119635"/>
                      <a:pt x="1659" y="125118"/>
                    </a:cubicBezTo>
                    <a:cubicBezTo>
                      <a:pt x="361" y="127534"/>
                      <a:pt x="0" y="130816"/>
                      <a:pt x="0" y="133846"/>
                    </a:cubicBezTo>
                    <a:cubicBezTo>
                      <a:pt x="0" y="138066"/>
                      <a:pt x="721" y="141745"/>
                      <a:pt x="721" y="141745"/>
                    </a:cubicBezTo>
                    <a:lnTo>
                      <a:pt x="41946" y="154801"/>
                    </a:lnTo>
                    <a:cubicBezTo>
                      <a:pt x="42199" y="153430"/>
                      <a:pt x="42559" y="151591"/>
                      <a:pt x="42992" y="149571"/>
                    </a:cubicBezTo>
                    <a:cubicBezTo>
                      <a:pt x="43858" y="145387"/>
                      <a:pt x="44976" y="140482"/>
                      <a:pt x="45986" y="137417"/>
                    </a:cubicBezTo>
                    <a:cubicBezTo>
                      <a:pt x="48041" y="131249"/>
                      <a:pt x="52189" y="128616"/>
                      <a:pt x="54678" y="127282"/>
                    </a:cubicBezTo>
                    <a:cubicBezTo>
                      <a:pt x="55327" y="126921"/>
                      <a:pt x="56156" y="126344"/>
                      <a:pt x="57094" y="125659"/>
                    </a:cubicBezTo>
                    <a:cubicBezTo>
                      <a:pt x="58934" y="124288"/>
                      <a:pt x="60989" y="122629"/>
                      <a:pt x="61891" y="121872"/>
                    </a:cubicBezTo>
                    <a:cubicBezTo>
                      <a:pt x="62035" y="121727"/>
                      <a:pt x="62144" y="121619"/>
                      <a:pt x="62252" y="121583"/>
                    </a:cubicBezTo>
                    <a:cubicBezTo>
                      <a:pt x="62252" y="121547"/>
                      <a:pt x="62252" y="121547"/>
                      <a:pt x="62288" y="121547"/>
                    </a:cubicBezTo>
                    <a:cubicBezTo>
                      <a:pt x="62396" y="121150"/>
                      <a:pt x="62829" y="119599"/>
                      <a:pt x="63658" y="117688"/>
                    </a:cubicBezTo>
                    <a:cubicBezTo>
                      <a:pt x="64596" y="115488"/>
                      <a:pt x="66039" y="112855"/>
                      <a:pt x="68059" y="110943"/>
                    </a:cubicBezTo>
                    <a:cubicBezTo>
                      <a:pt x="70078" y="109032"/>
                      <a:pt x="73397" y="107481"/>
                      <a:pt x="76246" y="106399"/>
                    </a:cubicBezTo>
                    <a:cubicBezTo>
                      <a:pt x="78807" y="105425"/>
                      <a:pt x="80971" y="104812"/>
                      <a:pt x="81367" y="104704"/>
                    </a:cubicBezTo>
                    <a:cubicBezTo>
                      <a:pt x="82954" y="103369"/>
                      <a:pt x="85407" y="102143"/>
                      <a:pt x="88184" y="101061"/>
                    </a:cubicBezTo>
                    <a:cubicBezTo>
                      <a:pt x="90997" y="99979"/>
                      <a:pt x="94135" y="99041"/>
                      <a:pt x="97057" y="98248"/>
                    </a:cubicBezTo>
                    <a:cubicBezTo>
                      <a:pt x="102358" y="96877"/>
                      <a:pt x="106975" y="96011"/>
                      <a:pt x="107877" y="95867"/>
                    </a:cubicBezTo>
                    <a:cubicBezTo>
                      <a:pt x="108129" y="95362"/>
                      <a:pt x="109067" y="93595"/>
                      <a:pt x="110978" y="91142"/>
                    </a:cubicBezTo>
                    <a:cubicBezTo>
                      <a:pt x="112169" y="89591"/>
                      <a:pt x="114225" y="88437"/>
                      <a:pt x="116028" y="87644"/>
                    </a:cubicBezTo>
                    <a:cubicBezTo>
                      <a:pt x="117615" y="86923"/>
                      <a:pt x="118985" y="86526"/>
                      <a:pt x="119274" y="86454"/>
                    </a:cubicBezTo>
                    <a:cubicBezTo>
                      <a:pt x="119310" y="86382"/>
                      <a:pt x="119454" y="86309"/>
                      <a:pt x="119635" y="86201"/>
                    </a:cubicBezTo>
                    <a:cubicBezTo>
                      <a:pt x="119887" y="86021"/>
                      <a:pt x="120284" y="85732"/>
                      <a:pt x="120825" y="85336"/>
                    </a:cubicBezTo>
                    <a:cubicBezTo>
                      <a:pt x="121907" y="84578"/>
                      <a:pt x="123530" y="83424"/>
                      <a:pt x="125730" y="81873"/>
                    </a:cubicBezTo>
                    <a:cubicBezTo>
                      <a:pt x="129337" y="79276"/>
                      <a:pt x="134422" y="76716"/>
                      <a:pt x="136153" y="75850"/>
                    </a:cubicBezTo>
                    <a:cubicBezTo>
                      <a:pt x="134278" y="74984"/>
                      <a:pt x="132763" y="73361"/>
                      <a:pt x="131465" y="71342"/>
                    </a:cubicBezTo>
                    <a:cubicBezTo>
                      <a:pt x="130022" y="69069"/>
                      <a:pt x="128868" y="66292"/>
                      <a:pt x="127858" y="63479"/>
                    </a:cubicBezTo>
                    <a:cubicBezTo>
                      <a:pt x="125874" y="57925"/>
                      <a:pt x="122051" y="52010"/>
                      <a:pt x="118985" y="49160"/>
                    </a:cubicBezTo>
                    <a:cubicBezTo>
                      <a:pt x="117867" y="48114"/>
                      <a:pt x="116930" y="47249"/>
                      <a:pt x="116244" y="46275"/>
                    </a:cubicBezTo>
                    <a:cubicBezTo>
                      <a:pt x="115595" y="45373"/>
                      <a:pt x="115198" y="44327"/>
                      <a:pt x="115198" y="43101"/>
                    </a:cubicBezTo>
                    <a:cubicBezTo>
                      <a:pt x="115198" y="42091"/>
                      <a:pt x="115451" y="40937"/>
                      <a:pt x="115992" y="39530"/>
                    </a:cubicBezTo>
                    <a:cubicBezTo>
                      <a:pt x="116677" y="37655"/>
                      <a:pt x="118228" y="35419"/>
                      <a:pt x="120031" y="33327"/>
                    </a:cubicBezTo>
                    <a:cubicBezTo>
                      <a:pt x="121835" y="31199"/>
                      <a:pt x="123927" y="29179"/>
                      <a:pt x="125694" y="27772"/>
                    </a:cubicBezTo>
                    <a:cubicBezTo>
                      <a:pt x="126884" y="26835"/>
                      <a:pt x="127930" y="26149"/>
                      <a:pt x="128723" y="25861"/>
                    </a:cubicBezTo>
                    <a:cubicBezTo>
                      <a:pt x="130022" y="25428"/>
                      <a:pt x="131392" y="24887"/>
                      <a:pt x="132547" y="24887"/>
                    </a:cubicBezTo>
                    <a:cubicBezTo>
                      <a:pt x="132907" y="24887"/>
                      <a:pt x="133268" y="24923"/>
                      <a:pt x="133556" y="25067"/>
                    </a:cubicBezTo>
                    <a:cubicBezTo>
                      <a:pt x="133881" y="25176"/>
                      <a:pt x="134170" y="25392"/>
                      <a:pt x="134386" y="25681"/>
                    </a:cubicBezTo>
                    <a:cubicBezTo>
                      <a:pt x="134819" y="26258"/>
                      <a:pt x="135071" y="27123"/>
                      <a:pt x="135071" y="28386"/>
                    </a:cubicBezTo>
                    <a:cubicBezTo>
                      <a:pt x="135071" y="28458"/>
                      <a:pt x="135071" y="28566"/>
                      <a:pt x="135071" y="28638"/>
                    </a:cubicBezTo>
                    <a:cubicBezTo>
                      <a:pt x="134999" y="30874"/>
                      <a:pt x="133701" y="32714"/>
                      <a:pt x="132258" y="34192"/>
                    </a:cubicBezTo>
                    <a:cubicBezTo>
                      <a:pt x="130815" y="35707"/>
                      <a:pt x="129192" y="36897"/>
                      <a:pt x="128399" y="37691"/>
                    </a:cubicBezTo>
                    <a:cubicBezTo>
                      <a:pt x="128182" y="37943"/>
                      <a:pt x="128038" y="38160"/>
                      <a:pt x="127966" y="38268"/>
                    </a:cubicBezTo>
                    <a:cubicBezTo>
                      <a:pt x="127641" y="39025"/>
                      <a:pt x="127461" y="39927"/>
                      <a:pt x="127461" y="40937"/>
                    </a:cubicBezTo>
                    <a:cubicBezTo>
                      <a:pt x="127461" y="41947"/>
                      <a:pt x="127641" y="43029"/>
                      <a:pt x="128074" y="44111"/>
                    </a:cubicBezTo>
                    <a:cubicBezTo>
                      <a:pt x="128507" y="45193"/>
                      <a:pt x="129842" y="47681"/>
                      <a:pt x="131501" y="50459"/>
                    </a:cubicBezTo>
                    <a:cubicBezTo>
                      <a:pt x="133124" y="53236"/>
                      <a:pt x="135107" y="56338"/>
                      <a:pt x="136911" y="58610"/>
                    </a:cubicBezTo>
                    <a:cubicBezTo>
                      <a:pt x="139580" y="62072"/>
                      <a:pt x="144882" y="68709"/>
                      <a:pt x="147767" y="72748"/>
                    </a:cubicBezTo>
                    <a:cubicBezTo>
                      <a:pt x="148741" y="74083"/>
                      <a:pt x="149426" y="75129"/>
                      <a:pt x="149715" y="75706"/>
                    </a:cubicBezTo>
                    <a:cubicBezTo>
                      <a:pt x="150039" y="76427"/>
                      <a:pt x="150256" y="76968"/>
                      <a:pt x="150256" y="77509"/>
                    </a:cubicBezTo>
                    <a:cubicBezTo>
                      <a:pt x="150256" y="78086"/>
                      <a:pt x="150039" y="78591"/>
                      <a:pt x="149715" y="79240"/>
                    </a:cubicBezTo>
                    <a:cubicBezTo>
                      <a:pt x="149390" y="79889"/>
                      <a:pt x="148885" y="80719"/>
                      <a:pt x="148272" y="81909"/>
                    </a:cubicBezTo>
                    <a:cubicBezTo>
                      <a:pt x="147262" y="83749"/>
                      <a:pt x="145206" y="86237"/>
                      <a:pt x="143403" y="88257"/>
                    </a:cubicBezTo>
                    <a:cubicBezTo>
                      <a:pt x="142068" y="89772"/>
                      <a:pt x="140842" y="90998"/>
                      <a:pt x="140301" y="91575"/>
                    </a:cubicBezTo>
                    <a:lnTo>
                      <a:pt x="140914" y="91864"/>
                    </a:lnTo>
                    <a:cubicBezTo>
                      <a:pt x="141022" y="91792"/>
                      <a:pt x="141203" y="91647"/>
                      <a:pt x="141455" y="91503"/>
                    </a:cubicBezTo>
                    <a:cubicBezTo>
                      <a:pt x="141888" y="91178"/>
                      <a:pt x="142465" y="90782"/>
                      <a:pt x="143150" y="90313"/>
                    </a:cubicBezTo>
                    <a:cubicBezTo>
                      <a:pt x="144521" y="89339"/>
                      <a:pt x="146252" y="88149"/>
                      <a:pt x="147587" y="87139"/>
                    </a:cubicBezTo>
                    <a:cubicBezTo>
                      <a:pt x="149931" y="85372"/>
                      <a:pt x="153105" y="84145"/>
                      <a:pt x="153970" y="83821"/>
                    </a:cubicBezTo>
                    <a:cubicBezTo>
                      <a:pt x="153934" y="83280"/>
                      <a:pt x="153826" y="81873"/>
                      <a:pt x="153826" y="79962"/>
                    </a:cubicBezTo>
                    <a:cubicBezTo>
                      <a:pt x="153826" y="76102"/>
                      <a:pt x="154151" y="70260"/>
                      <a:pt x="155882" y="65427"/>
                    </a:cubicBezTo>
                    <a:cubicBezTo>
                      <a:pt x="157289" y="61495"/>
                      <a:pt x="159381" y="55400"/>
                      <a:pt x="161256" y="49701"/>
                    </a:cubicBezTo>
                    <a:cubicBezTo>
                      <a:pt x="163131" y="44003"/>
                      <a:pt x="164755" y="38665"/>
                      <a:pt x="165187" y="36429"/>
                    </a:cubicBezTo>
                    <a:cubicBezTo>
                      <a:pt x="165368" y="35419"/>
                      <a:pt x="165476" y="34481"/>
                      <a:pt x="165548" y="33651"/>
                    </a:cubicBezTo>
                    <a:cubicBezTo>
                      <a:pt x="149137" y="15293"/>
                      <a:pt x="130346" y="1"/>
                      <a:pt x="116930" y="1"/>
                    </a:cubicBezTo>
                    <a:close/>
                    <a:moveTo>
                      <a:pt x="171499" y="40540"/>
                    </a:moveTo>
                    <a:cubicBezTo>
                      <a:pt x="171391" y="40612"/>
                      <a:pt x="171283" y="40721"/>
                      <a:pt x="171211" y="40829"/>
                    </a:cubicBezTo>
                    <a:cubicBezTo>
                      <a:pt x="170850" y="41262"/>
                      <a:pt x="170561" y="41766"/>
                      <a:pt x="170381" y="42163"/>
                    </a:cubicBezTo>
                    <a:cubicBezTo>
                      <a:pt x="170237" y="42416"/>
                      <a:pt x="170165" y="42632"/>
                      <a:pt x="170165" y="42704"/>
                    </a:cubicBezTo>
                    <a:lnTo>
                      <a:pt x="170129" y="42740"/>
                    </a:lnTo>
                    <a:lnTo>
                      <a:pt x="170129" y="42812"/>
                    </a:lnTo>
                    <a:cubicBezTo>
                      <a:pt x="170129" y="42885"/>
                      <a:pt x="170129" y="42993"/>
                      <a:pt x="170092" y="43101"/>
                    </a:cubicBezTo>
                    <a:cubicBezTo>
                      <a:pt x="170056" y="43353"/>
                      <a:pt x="170020" y="43714"/>
                      <a:pt x="169984" y="44147"/>
                    </a:cubicBezTo>
                    <a:cubicBezTo>
                      <a:pt x="169876" y="45013"/>
                      <a:pt x="169732" y="46275"/>
                      <a:pt x="169587" y="47754"/>
                    </a:cubicBezTo>
                    <a:cubicBezTo>
                      <a:pt x="169263" y="50783"/>
                      <a:pt x="168830" y="54823"/>
                      <a:pt x="168397" y="59115"/>
                    </a:cubicBezTo>
                    <a:cubicBezTo>
                      <a:pt x="167496" y="67663"/>
                      <a:pt x="166522" y="77112"/>
                      <a:pt x="166125" y="80899"/>
                    </a:cubicBezTo>
                    <a:cubicBezTo>
                      <a:pt x="165728" y="84722"/>
                      <a:pt x="165223" y="87716"/>
                      <a:pt x="163817" y="90818"/>
                    </a:cubicBezTo>
                    <a:cubicBezTo>
                      <a:pt x="162446" y="93920"/>
                      <a:pt x="160174" y="97093"/>
                      <a:pt x="156279" y="101385"/>
                    </a:cubicBezTo>
                    <a:cubicBezTo>
                      <a:pt x="148813" y="109609"/>
                      <a:pt x="139940" y="113360"/>
                      <a:pt x="139183" y="113648"/>
                    </a:cubicBezTo>
                    <a:lnTo>
                      <a:pt x="127533" y="124072"/>
                    </a:lnTo>
                    <a:cubicBezTo>
                      <a:pt x="127533" y="124360"/>
                      <a:pt x="127461" y="125370"/>
                      <a:pt x="127209" y="128796"/>
                    </a:cubicBezTo>
                    <a:cubicBezTo>
                      <a:pt x="127064" y="130924"/>
                      <a:pt x="126523" y="132547"/>
                      <a:pt x="125982" y="133738"/>
                    </a:cubicBezTo>
                    <a:cubicBezTo>
                      <a:pt x="125441" y="134928"/>
                      <a:pt x="124864" y="135721"/>
                      <a:pt x="124612" y="136154"/>
                    </a:cubicBezTo>
                    <a:cubicBezTo>
                      <a:pt x="124612" y="136190"/>
                      <a:pt x="124612" y="136190"/>
                      <a:pt x="124612" y="136190"/>
                    </a:cubicBezTo>
                    <a:cubicBezTo>
                      <a:pt x="124540" y="136298"/>
                      <a:pt x="124504" y="136407"/>
                      <a:pt x="124504" y="136443"/>
                    </a:cubicBezTo>
                    <a:cubicBezTo>
                      <a:pt x="124504" y="136515"/>
                      <a:pt x="124468" y="136623"/>
                      <a:pt x="124468" y="136731"/>
                    </a:cubicBezTo>
                    <a:cubicBezTo>
                      <a:pt x="124431" y="136803"/>
                      <a:pt x="124395" y="136875"/>
                      <a:pt x="124395" y="136984"/>
                    </a:cubicBezTo>
                    <a:cubicBezTo>
                      <a:pt x="124395" y="136984"/>
                      <a:pt x="124359" y="137020"/>
                      <a:pt x="124359" y="137020"/>
                    </a:cubicBezTo>
                    <a:cubicBezTo>
                      <a:pt x="124359" y="137056"/>
                      <a:pt x="124359" y="137056"/>
                      <a:pt x="124359" y="137092"/>
                    </a:cubicBezTo>
                    <a:cubicBezTo>
                      <a:pt x="124359" y="137092"/>
                      <a:pt x="124359" y="137092"/>
                      <a:pt x="124359" y="137128"/>
                    </a:cubicBezTo>
                    <a:cubicBezTo>
                      <a:pt x="124251" y="137453"/>
                      <a:pt x="124107" y="137849"/>
                      <a:pt x="123963" y="138354"/>
                    </a:cubicBezTo>
                    <a:cubicBezTo>
                      <a:pt x="123638" y="139364"/>
                      <a:pt x="123205" y="140699"/>
                      <a:pt x="122736" y="142105"/>
                    </a:cubicBezTo>
                    <a:cubicBezTo>
                      <a:pt x="121726" y="144991"/>
                      <a:pt x="120464" y="148345"/>
                      <a:pt x="119346" y="150653"/>
                    </a:cubicBezTo>
                    <a:cubicBezTo>
                      <a:pt x="118192" y="152961"/>
                      <a:pt x="117146" y="154837"/>
                      <a:pt x="115379" y="156640"/>
                    </a:cubicBezTo>
                    <a:cubicBezTo>
                      <a:pt x="113647" y="158444"/>
                      <a:pt x="111195" y="160139"/>
                      <a:pt x="107300" y="162122"/>
                    </a:cubicBezTo>
                    <a:cubicBezTo>
                      <a:pt x="100555" y="165549"/>
                      <a:pt x="95506" y="169228"/>
                      <a:pt x="94388" y="170093"/>
                    </a:cubicBezTo>
                    <a:cubicBezTo>
                      <a:pt x="94207" y="170202"/>
                      <a:pt x="94135" y="170274"/>
                      <a:pt x="94135" y="170274"/>
                    </a:cubicBezTo>
                    <a:cubicBezTo>
                      <a:pt x="94063" y="170310"/>
                      <a:pt x="93991" y="170310"/>
                      <a:pt x="93955" y="170310"/>
                    </a:cubicBezTo>
                    <a:cubicBezTo>
                      <a:pt x="93883" y="170310"/>
                      <a:pt x="93811" y="170310"/>
                      <a:pt x="93738" y="170274"/>
                    </a:cubicBezTo>
                    <a:lnTo>
                      <a:pt x="88473" y="165982"/>
                    </a:lnTo>
                    <a:cubicBezTo>
                      <a:pt x="88364" y="165910"/>
                      <a:pt x="88328" y="165729"/>
                      <a:pt x="88400" y="165621"/>
                    </a:cubicBezTo>
                    <a:cubicBezTo>
                      <a:pt x="88400" y="165621"/>
                      <a:pt x="88869" y="164828"/>
                      <a:pt x="89591" y="163637"/>
                    </a:cubicBezTo>
                    <a:cubicBezTo>
                      <a:pt x="90312" y="162411"/>
                      <a:pt x="91286" y="160788"/>
                      <a:pt x="92296" y="159057"/>
                    </a:cubicBezTo>
                    <a:cubicBezTo>
                      <a:pt x="94352" y="155558"/>
                      <a:pt x="96588" y="151663"/>
                      <a:pt x="97381" y="150040"/>
                    </a:cubicBezTo>
                    <a:cubicBezTo>
                      <a:pt x="98211" y="148309"/>
                      <a:pt x="100194" y="146830"/>
                      <a:pt x="101926" y="145748"/>
                    </a:cubicBezTo>
                    <a:cubicBezTo>
                      <a:pt x="103404" y="144810"/>
                      <a:pt x="104739" y="144197"/>
                      <a:pt x="105136" y="144017"/>
                    </a:cubicBezTo>
                    <a:lnTo>
                      <a:pt x="107336" y="137200"/>
                    </a:lnTo>
                    <a:cubicBezTo>
                      <a:pt x="107336" y="137200"/>
                      <a:pt x="107336" y="137200"/>
                      <a:pt x="107336" y="137164"/>
                    </a:cubicBezTo>
                    <a:lnTo>
                      <a:pt x="107624" y="136298"/>
                    </a:lnTo>
                    <a:lnTo>
                      <a:pt x="107624" y="136298"/>
                    </a:lnTo>
                    <a:cubicBezTo>
                      <a:pt x="106326" y="136479"/>
                      <a:pt x="102575" y="136984"/>
                      <a:pt x="98066" y="136984"/>
                    </a:cubicBezTo>
                    <a:cubicBezTo>
                      <a:pt x="95470" y="136984"/>
                      <a:pt x="92620" y="136803"/>
                      <a:pt x="89843" y="136334"/>
                    </a:cubicBezTo>
                    <a:cubicBezTo>
                      <a:pt x="81872" y="135000"/>
                      <a:pt x="74803" y="130456"/>
                      <a:pt x="73649" y="129698"/>
                    </a:cubicBezTo>
                    <a:cubicBezTo>
                      <a:pt x="72747" y="130275"/>
                      <a:pt x="68491" y="133088"/>
                      <a:pt x="65786" y="134856"/>
                    </a:cubicBezTo>
                    <a:cubicBezTo>
                      <a:pt x="64813" y="135469"/>
                      <a:pt x="64019" y="135974"/>
                      <a:pt x="63694" y="136190"/>
                    </a:cubicBezTo>
                    <a:cubicBezTo>
                      <a:pt x="63586" y="136226"/>
                      <a:pt x="63550" y="136262"/>
                      <a:pt x="63514" y="136298"/>
                    </a:cubicBezTo>
                    <a:lnTo>
                      <a:pt x="63478" y="136371"/>
                    </a:lnTo>
                    <a:cubicBezTo>
                      <a:pt x="63406" y="136443"/>
                      <a:pt x="63370" y="136551"/>
                      <a:pt x="63298" y="136659"/>
                    </a:cubicBezTo>
                    <a:cubicBezTo>
                      <a:pt x="63153" y="136948"/>
                      <a:pt x="62937" y="137344"/>
                      <a:pt x="62721" y="137849"/>
                    </a:cubicBezTo>
                    <a:cubicBezTo>
                      <a:pt x="62252" y="138859"/>
                      <a:pt x="61567" y="140194"/>
                      <a:pt x="60773" y="141745"/>
                    </a:cubicBezTo>
                    <a:cubicBezTo>
                      <a:pt x="59114" y="144774"/>
                      <a:pt x="56842" y="148489"/>
                      <a:pt x="53992" y="151302"/>
                    </a:cubicBezTo>
                    <a:cubicBezTo>
                      <a:pt x="51576" y="153683"/>
                      <a:pt x="50205" y="155666"/>
                      <a:pt x="49412" y="157181"/>
                    </a:cubicBezTo>
                    <a:lnTo>
                      <a:pt x="110041" y="176369"/>
                    </a:lnTo>
                    <a:lnTo>
                      <a:pt x="167532" y="194439"/>
                    </a:lnTo>
                    <a:cubicBezTo>
                      <a:pt x="167640" y="194475"/>
                      <a:pt x="167712" y="194547"/>
                      <a:pt x="167748" y="194655"/>
                    </a:cubicBezTo>
                    <a:lnTo>
                      <a:pt x="177234" y="197649"/>
                    </a:lnTo>
                    <a:cubicBezTo>
                      <a:pt x="177234" y="197649"/>
                      <a:pt x="178532" y="195449"/>
                      <a:pt x="184303" y="186143"/>
                    </a:cubicBezTo>
                    <a:cubicBezTo>
                      <a:pt x="185060" y="184917"/>
                      <a:pt x="185385" y="183366"/>
                      <a:pt x="185385" y="181599"/>
                    </a:cubicBezTo>
                    <a:cubicBezTo>
                      <a:pt x="185421" y="170526"/>
                      <a:pt x="172256" y="150761"/>
                      <a:pt x="172256" y="140879"/>
                    </a:cubicBezTo>
                    <a:cubicBezTo>
                      <a:pt x="172256" y="140626"/>
                      <a:pt x="172256" y="140410"/>
                      <a:pt x="172293" y="140158"/>
                    </a:cubicBezTo>
                    <a:cubicBezTo>
                      <a:pt x="173086" y="129626"/>
                      <a:pt x="200894" y="112314"/>
                      <a:pt x="200858" y="92333"/>
                    </a:cubicBezTo>
                    <a:cubicBezTo>
                      <a:pt x="200858" y="91323"/>
                      <a:pt x="200786" y="90313"/>
                      <a:pt x="200641" y="89303"/>
                    </a:cubicBezTo>
                    <a:cubicBezTo>
                      <a:pt x="199199" y="79421"/>
                      <a:pt x="187008" y="59223"/>
                      <a:pt x="171499" y="40540"/>
                    </a:cubicBezTo>
                    <a:close/>
                  </a:path>
                </a:pathLst>
              </a:custGeom>
              <a:solidFill>
                <a:srgbClr val="DC524A"/>
              </a:solidFill>
              <a:ln>
                <a:solidFill>
                  <a:srgbClr val="25A16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769;p64">
                <a:extLst>
                  <a:ext uri="{FF2B5EF4-FFF2-40B4-BE49-F238E27FC236}">
                    <a16:creationId xmlns:a16="http://schemas.microsoft.com/office/drawing/2014/main" id="{9FD4F41B-E2BD-7209-3D43-1254108EAC2A}"/>
                  </a:ext>
                </a:extLst>
              </p:cNvPr>
              <p:cNvSpPr/>
              <p:nvPr/>
            </p:nvSpPr>
            <p:spPr>
              <a:xfrm>
                <a:off x="5625075" y="5303525"/>
                <a:ext cx="225425" cy="807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229" extrusionOk="0">
                    <a:moveTo>
                      <a:pt x="359" y="0"/>
                    </a:moveTo>
                    <a:cubicBezTo>
                      <a:pt x="233" y="0"/>
                      <a:pt x="102" y="75"/>
                      <a:pt x="72" y="226"/>
                    </a:cubicBezTo>
                    <a:cubicBezTo>
                      <a:pt x="0" y="370"/>
                      <a:pt x="108" y="550"/>
                      <a:pt x="253" y="586"/>
                    </a:cubicBezTo>
                    <a:lnTo>
                      <a:pt x="8584" y="3219"/>
                    </a:lnTo>
                    <a:cubicBezTo>
                      <a:pt x="8614" y="3225"/>
                      <a:pt x="8643" y="3228"/>
                      <a:pt x="8671" y="3228"/>
                    </a:cubicBezTo>
                    <a:cubicBezTo>
                      <a:pt x="8810" y="3228"/>
                      <a:pt x="8921" y="3153"/>
                      <a:pt x="8981" y="3003"/>
                    </a:cubicBezTo>
                    <a:cubicBezTo>
                      <a:pt x="9017" y="2858"/>
                      <a:pt x="8945" y="2678"/>
                      <a:pt x="8764" y="2642"/>
                    </a:cubicBezTo>
                    <a:lnTo>
                      <a:pt x="433" y="9"/>
                    </a:lnTo>
                    <a:cubicBezTo>
                      <a:pt x="409" y="3"/>
                      <a:pt x="384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4770;p64">
                <a:extLst>
                  <a:ext uri="{FF2B5EF4-FFF2-40B4-BE49-F238E27FC236}">
                    <a16:creationId xmlns:a16="http://schemas.microsoft.com/office/drawing/2014/main" id="{9E5BD1F8-9D21-FC79-0EF9-DD2E8F20987D}"/>
                  </a:ext>
                </a:extLst>
              </p:cNvPr>
              <p:cNvSpPr/>
              <p:nvPr/>
            </p:nvSpPr>
            <p:spPr>
              <a:xfrm>
                <a:off x="1607200" y="4042075"/>
                <a:ext cx="3884450" cy="1229450"/>
              </a:xfrm>
              <a:custGeom>
                <a:avLst/>
                <a:gdLst/>
                <a:ahLst/>
                <a:cxnLst/>
                <a:rect l="l" t="t" r="r" b="b"/>
                <a:pathLst>
                  <a:path w="155378" h="49178" extrusionOk="0">
                    <a:moveTo>
                      <a:pt x="356" y="0"/>
                    </a:moveTo>
                    <a:cubicBezTo>
                      <a:pt x="231" y="0"/>
                      <a:pt x="102" y="70"/>
                      <a:pt x="72" y="190"/>
                    </a:cubicBezTo>
                    <a:cubicBezTo>
                      <a:pt x="0" y="370"/>
                      <a:pt x="108" y="550"/>
                      <a:pt x="253" y="586"/>
                    </a:cubicBezTo>
                    <a:lnTo>
                      <a:pt x="154944" y="49169"/>
                    </a:lnTo>
                    <a:cubicBezTo>
                      <a:pt x="154968" y="49175"/>
                      <a:pt x="154993" y="49178"/>
                      <a:pt x="155019" y="49178"/>
                    </a:cubicBezTo>
                    <a:cubicBezTo>
                      <a:pt x="155145" y="49178"/>
                      <a:pt x="155275" y="49103"/>
                      <a:pt x="155305" y="48952"/>
                    </a:cubicBezTo>
                    <a:cubicBezTo>
                      <a:pt x="155377" y="48808"/>
                      <a:pt x="155269" y="48628"/>
                      <a:pt x="155125" y="48592"/>
                    </a:cubicBezTo>
                    <a:lnTo>
                      <a:pt x="433" y="9"/>
                    </a:lnTo>
                    <a:cubicBezTo>
                      <a:pt x="408" y="3"/>
                      <a:pt x="382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4771;p64">
                <a:extLst>
                  <a:ext uri="{FF2B5EF4-FFF2-40B4-BE49-F238E27FC236}">
                    <a16:creationId xmlns:a16="http://schemas.microsoft.com/office/drawing/2014/main" id="{49D7EC30-FE4F-B2C2-FC13-555F5E4C4A5A}"/>
                  </a:ext>
                </a:extLst>
              </p:cNvPr>
              <p:cNvSpPr/>
              <p:nvPr/>
            </p:nvSpPr>
            <p:spPr>
              <a:xfrm>
                <a:off x="2109425" y="4449850"/>
                <a:ext cx="1904375" cy="1019825"/>
              </a:xfrm>
              <a:custGeom>
                <a:avLst/>
                <a:gdLst/>
                <a:ahLst/>
                <a:cxnLst/>
                <a:rect l="l" t="t" r="r" b="b"/>
                <a:pathLst>
                  <a:path w="76175" h="40793" extrusionOk="0">
                    <a:moveTo>
                      <a:pt x="16880" y="1"/>
                    </a:moveTo>
                    <a:lnTo>
                      <a:pt x="0" y="20775"/>
                    </a:lnTo>
                    <a:lnTo>
                      <a:pt x="57419" y="40792"/>
                    </a:lnTo>
                    <a:lnTo>
                      <a:pt x="76174" y="20018"/>
                    </a:lnTo>
                    <a:lnTo>
                      <a:pt x="168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4772;p64">
                <a:extLst>
                  <a:ext uri="{FF2B5EF4-FFF2-40B4-BE49-F238E27FC236}">
                    <a16:creationId xmlns:a16="http://schemas.microsoft.com/office/drawing/2014/main" id="{BDDB2272-200D-BF03-F353-4ADE992403C5}"/>
                  </a:ext>
                </a:extLst>
              </p:cNvPr>
              <p:cNvSpPr/>
              <p:nvPr/>
            </p:nvSpPr>
            <p:spPr>
              <a:xfrm>
                <a:off x="2101300" y="4442275"/>
                <a:ext cx="1920600" cy="1034975"/>
              </a:xfrm>
              <a:custGeom>
                <a:avLst/>
                <a:gdLst/>
                <a:ahLst/>
                <a:cxnLst/>
                <a:rect l="l" t="t" r="r" b="b"/>
                <a:pathLst>
                  <a:path w="76824" h="41399" extrusionOk="0">
                    <a:moveTo>
                      <a:pt x="17313" y="628"/>
                    </a:moveTo>
                    <a:lnTo>
                      <a:pt x="75994" y="20465"/>
                    </a:lnTo>
                    <a:lnTo>
                      <a:pt x="57671" y="40756"/>
                    </a:lnTo>
                    <a:lnTo>
                      <a:pt x="57671" y="40756"/>
                    </a:lnTo>
                    <a:lnTo>
                      <a:pt x="830" y="20934"/>
                    </a:lnTo>
                    <a:lnTo>
                      <a:pt x="17313" y="628"/>
                    </a:lnTo>
                    <a:close/>
                    <a:moveTo>
                      <a:pt x="17220" y="1"/>
                    </a:moveTo>
                    <a:cubicBezTo>
                      <a:pt x="17133" y="1"/>
                      <a:pt x="17041" y="34"/>
                      <a:pt x="16988" y="87"/>
                    </a:cubicBezTo>
                    <a:lnTo>
                      <a:pt x="73" y="20862"/>
                    </a:lnTo>
                    <a:cubicBezTo>
                      <a:pt x="37" y="20970"/>
                      <a:pt x="1" y="21042"/>
                      <a:pt x="37" y="21150"/>
                    </a:cubicBezTo>
                    <a:cubicBezTo>
                      <a:pt x="73" y="21259"/>
                      <a:pt x="145" y="21331"/>
                      <a:pt x="217" y="21367"/>
                    </a:cubicBezTo>
                    <a:lnTo>
                      <a:pt x="57636" y="41384"/>
                    </a:lnTo>
                    <a:cubicBezTo>
                      <a:pt x="57665" y="41394"/>
                      <a:pt x="57697" y="41398"/>
                      <a:pt x="57729" y="41398"/>
                    </a:cubicBezTo>
                    <a:cubicBezTo>
                      <a:pt x="57816" y="41398"/>
                      <a:pt x="57908" y="41365"/>
                      <a:pt x="57961" y="41312"/>
                    </a:cubicBezTo>
                    <a:lnTo>
                      <a:pt x="76716" y="20537"/>
                    </a:lnTo>
                    <a:cubicBezTo>
                      <a:pt x="76788" y="20429"/>
                      <a:pt x="76824" y="20357"/>
                      <a:pt x="76788" y="20249"/>
                    </a:cubicBezTo>
                    <a:cubicBezTo>
                      <a:pt x="76788" y="20140"/>
                      <a:pt x="76716" y="20068"/>
                      <a:pt x="76607" y="20032"/>
                    </a:cubicBezTo>
                    <a:lnTo>
                      <a:pt x="17313" y="15"/>
                    </a:lnTo>
                    <a:cubicBezTo>
                      <a:pt x="17284" y="5"/>
                      <a:pt x="17252" y="1"/>
                      <a:pt x="17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4773;p64">
                <a:extLst>
                  <a:ext uri="{FF2B5EF4-FFF2-40B4-BE49-F238E27FC236}">
                    <a16:creationId xmlns:a16="http://schemas.microsoft.com/office/drawing/2014/main" id="{9B43DACC-40F3-B0A4-D378-9D77DC490844}"/>
                  </a:ext>
                </a:extLst>
              </p:cNvPr>
              <p:cNvSpPr/>
              <p:nvPr/>
            </p:nvSpPr>
            <p:spPr>
              <a:xfrm>
                <a:off x="2372725" y="4594125"/>
                <a:ext cx="1442700" cy="737600"/>
              </a:xfrm>
              <a:custGeom>
                <a:avLst/>
                <a:gdLst/>
                <a:ahLst/>
                <a:cxnLst/>
                <a:rect l="l" t="t" r="r" b="b"/>
                <a:pathLst>
                  <a:path w="57708" h="29504" extrusionOk="0">
                    <a:moveTo>
                      <a:pt x="12587" y="0"/>
                    </a:moveTo>
                    <a:lnTo>
                      <a:pt x="0" y="14571"/>
                    </a:lnTo>
                    <a:lnTo>
                      <a:pt x="45084" y="29503"/>
                    </a:lnTo>
                    <a:lnTo>
                      <a:pt x="57707" y="15906"/>
                    </a:lnTo>
                    <a:lnTo>
                      <a:pt x="125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4774;p64">
                <a:extLst>
                  <a:ext uri="{FF2B5EF4-FFF2-40B4-BE49-F238E27FC236}">
                    <a16:creationId xmlns:a16="http://schemas.microsoft.com/office/drawing/2014/main" id="{5EAADBD4-19FD-ABFD-32D2-3CB0B2572C7C}"/>
                  </a:ext>
                </a:extLst>
              </p:cNvPr>
              <p:cNvSpPr/>
              <p:nvPr/>
            </p:nvSpPr>
            <p:spPr>
              <a:xfrm>
                <a:off x="2364600" y="4586550"/>
                <a:ext cx="1458025" cy="752725"/>
              </a:xfrm>
              <a:custGeom>
                <a:avLst/>
                <a:gdLst/>
                <a:ahLst/>
                <a:cxnLst/>
                <a:rect l="l" t="t" r="r" b="b"/>
                <a:pathLst>
                  <a:path w="58321" h="30109" extrusionOk="0">
                    <a:moveTo>
                      <a:pt x="13021" y="628"/>
                    </a:moveTo>
                    <a:lnTo>
                      <a:pt x="57491" y="16353"/>
                    </a:lnTo>
                    <a:lnTo>
                      <a:pt x="45320" y="29452"/>
                    </a:lnTo>
                    <a:lnTo>
                      <a:pt x="45320" y="29452"/>
                    </a:lnTo>
                    <a:lnTo>
                      <a:pt x="830" y="14730"/>
                    </a:lnTo>
                    <a:lnTo>
                      <a:pt x="13021" y="628"/>
                    </a:lnTo>
                    <a:close/>
                    <a:moveTo>
                      <a:pt x="12928" y="1"/>
                    </a:moveTo>
                    <a:cubicBezTo>
                      <a:pt x="12840" y="1"/>
                      <a:pt x="12749" y="34"/>
                      <a:pt x="12696" y="87"/>
                    </a:cubicBezTo>
                    <a:lnTo>
                      <a:pt x="73" y="14694"/>
                    </a:lnTo>
                    <a:cubicBezTo>
                      <a:pt x="0" y="14766"/>
                      <a:pt x="0" y="14874"/>
                      <a:pt x="37" y="14947"/>
                    </a:cubicBezTo>
                    <a:cubicBezTo>
                      <a:pt x="37" y="15055"/>
                      <a:pt x="109" y="15127"/>
                      <a:pt x="217" y="15163"/>
                    </a:cubicBezTo>
                    <a:lnTo>
                      <a:pt x="45337" y="30095"/>
                    </a:lnTo>
                    <a:cubicBezTo>
                      <a:pt x="45366" y="30104"/>
                      <a:pt x="45395" y="30109"/>
                      <a:pt x="45423" y="30109"/>
                    </a:cubicBezTo>
                    <a:cubicBezTo>
                      <a:pt x="45500" y="30109"/>
                      <a:pt x="45573" y="30075"/>
                      <a:pt x="45625" y="30023"/>
                    </a:cubicBezTo>
                    <a:lnTo>
                      <a:pt x="58249" y="16425"/>
                    </a:lnTo>
                    <a:cubicBezTo>
                      <a:pt x="58321" y="16353"/>
                      <a:pt x="58321" y="16245"/>
                      <a:pt x="58321" y="16137"/>
                    </a:cubicBezTo>
                    <a:cubicBezTo>
                      <a:pt x="58285" y="16029"/>
                      <a:pt x="58213" y="15956"/>
                      <a:pt x="58105" y="15920"/>
                    </a:cubicBezTo>
                    <a:lnTo>
                      <a:pt x="13021" y="15"/>
                    </a:lnTo>
                    <a:cubicBezTo>
                      <a:pt x="12992" y="5"/>
                      <a:pt x="12960" y="1"/>
                      <a:pt x="12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775;p64">
                <a:extLst>
                  <a:ext uri="{FF2B5EF4-FFF2-40B4-BE49-F238E27FC236}">
                    <a16:creationId xmlns:a16="http://schemas.microsoft.com/office/drawing/2014/main" id="{FA09BB74-7D73-856D-FE01-A2B0A98414D7}"/>
                  </a:ext>
                </a:extLst>
              </p:cNvPr>
              <p:cNvSpPr/>
              <p:nvPr/>
            </p:nvSpPr>
            <p:spPr>
              <a:xfrm>
                <a:off x="2342050" y="1025400"/>
                <a:ext cx="3594125" cy="3621050"/>
              </a:xfrm>
              <a:custGeom>
                <a:avLst/>
                <a:gdLst/>
                <a:ahLst/>
                <a:cxnLst/>
                <a:rect l="l" t="t" r="r" b="b"/>
                <a:pathLst>
                  <a:path w="143765" h="144842" extrusionOk="0">
                    <a:moveTo>
                      <a:pt x="90743" y="0"/>
                    </a:moveTo>
                    <a:cubicBezTo>
                      <a:pt x="89664" y="0"/>
                      <a:pt x="88322" y="517"/>
                      <a:pt x="87031" y="969"/>
                    </a:cubicBezTo>
                    <a:cubicBezTo>
                      <a:pt x="84109" y="1979"/>
                      <a:pt x="76247" y="9626"/>
                      <a:pt x="74443" y="14422"/>
                    </a:cubicBezTo>
                    <a:cubicBezTo>
                      <a:pt x="72676" y="19255"/>
                      <a:pt x="74227" y="20842"/>
                      <a:pt x="77365" y="23728"/>
                    </a:cubicBezTo>
                    <a:cubicBezTo>
                      <a:pt x="80503" y="26649"/>
                      <a:pt x="84326" y="32600"/>
                      <a:pt x="86345" y="38227"/>
                    </a:cubicBezTo>
                    <a:cubicBezTo>
                      <a:pt x="88365" y="43817"/>
                      <a:pt x="90926" y="49191"/>
                      <a:pt x="95074" y="50670"/>
                    </a:cubicBezTo>
                    <a:cubicBezTo>
                      <a:pt x="95074" y="50670"/>
                      <a:pt x="88473" y="53808"/>
                      <a:pt x="84109" y="56946"/>
                    </a:cubicBezTo>
                    <a:cubicBezTo>
                      <a:pt x="79709" y="60083"/>
                      <a:pt x="77581" y="61526"/>
                      <a:pt x="77581" y="61526"/>
                    </a:cubicBezTo>
                    <a:cubicBezTo>
                      <a:pt x="77581" y="61526"/>
                      <a:pt x="71666" y="63221"/>
                      <a:pt x="69394" y="66143"/>
                    </a:cubicBezTo>
                    <a:cubicBezTo>
                      <a:pt x="67158" y="69028"/>
                      <a:pt x="66256" y="70940"/>
                      <a:pt x="66256" y="70940"/>
                    </a:cubicBezTo>
                    <a:cubicBezTo>
                      <a:pt x="66256" y="70940"/>
                      <a:pt x="45986" y="74438"/>
                      <a:pt x="39711" y="79812"/>
                    </a:cubicBezTo>
                    <a:cubicBezTo>
                      <a:pt x="39711" y="79812"/>
                      <a:pt x="30405" y="82265"/>
                      <a:pt x="26474" y="85980"/>
                    </a:cubicBezTo>
                    <a:cubicBezTo>
                      <a:pt x="22543" y="89695"/>
                      <a:pt x="20739" y="96511"/>
                      <a:pt x="20739" y="96511"/>
                    </a:cubicBezTo>
                    <a:cubicBezTo>
                      <a:pt x="20739" y="96511"/>
                      <a:pt x="15474" y="101020"/>
                      <a:pt x="13021" y="102354"/>
                    </a:cubicBezTo>
                    <a:cubicBezTo>
                      <a:pt x="10532" y="103689"/>
                      <a:pt x="6493" y="106285"/>
                      <a:pt x="4473" y="112345"/>
                    </a:cubicBezTo>
                    <a:cubicBezTo>
                      <a:pt x="2453" y="118368"/>
                      <a:pt x="1" y="132073"/>
                      <a:pt x="1" y="132073"/>
                    </a:cubicBezTo>
                    <a:lnTo>
                      <a:pt x="6276" y="134995"/>
                    </a:lnTo>
                    <a:cubicBezTo>
                      <a:pt x="6276" y="134995"/>
                      <a:pt x="6385" y="131388"/>
                      <a:pt x="12011" y="125906"/>
                    </a:cubicBezTo>
                    <a:cubicBezTo>
                      <a:pt x="17602" y="120388"/>
                      <a:pt x="21064" y="111082"/>
                      <a:pt x="21533" y="110866"/>
                    </a:cubicBezTo>
                    <a:cubicBezTo>
                      <a:pt x="21966" y="110650"/>
                      <a:pt x="31848" y="104157"/>
                      <a:pt x="31848" y="104157"/>
                    </a:cubicBezTo>
                    <a:cubicBezTo>
                      <a:pt x="31848" y="104157"/>
                      <a:pt x="39458" y="109423"/>
                      <a:pt x="48114" y="110866"/>
                    </a:cubicBezTo>
                    <a:cubicBezTo>
                      <a:pt x="50854" y="111336"/>
                      <a:pt x="53685" y="111496"/>
                      <a:pt x="56272" y="111496"/>
                    </a:cubicBezTo>
                    <a:cubicBezTo>
                      <a:pt x="61825" y="111496"/>
                      <a:pt x="66256" y="110758"/>
                      <a:pt x="66256" y="110758"/>
                    </a:cubicBezTo>
                    <a:lnTo>
                      <a:pt x="66256" y="110758"/>
                    </a:lnTo>
                    <a:lnTo>
                      <a:pt x="63587" y="119053"/>
                    </a:lnTo>
                    <a:cubicBezTo>
                      <a:pt x="63587" y="119053"/>
                      <a:pt x="57420" y="121758"/>
                      <a:pt x="55833" y="125004"/>
                    </a:cubicBezTo>
                    <a:cubicBezTo>
                      <a:pt x="54282" y="128250"/>
                      <a:pt x="46888" y="140585"/>
                      <a:pt x="46888" y="140585"/>
                    </a:cubicBezTo>
                    <a:lnTo>
                      <a:pt x="52154" y="144841"/>
                    </a:lnTo>
                    <a:cubicBezTo>
                      <a:pt x="52154" y="144841"/>
                      <a:pt x="57636" y="140585"/>
                      <a:pt x="65390" y="136654"/>
                    </a:cubicBezTo>
                    <a:cubicBezTo>
                      <a:pt x="73109" y="132723"/>
                      <a:pt x="75020" y="129945"/>
                      <a:pt x="77256" y="125329"/>
                    </a:cubicBezTo>
                    <a:cubicBezTo>
                      <a:pt x="79493" y="120748"/>
                      <a:pt x="82306" y="111984"/>
                      <a:pt x="82414" y="111191"/>
                    </a:cubicBezTo>
                    <a:cubicBezTo>
                      <a:pt x="82522" y="110433"/>
                      <a:pt x="84758" y="108413"/>
                      <a:pt x="85119" y="103580"/>
                    </a:cubicBezTo>
                    <a:lnTo>
                      <a:pt x="85444" y="98747"/>
                    </a:lnTo>
                    <a:lnTo>
                      <a:pt x="97202" y="88216"/>
                    </a:lnTo>
                    <a:cubicBezTo>
                      <a:pt x="97202" y="88216"/>
                      <a:pt x="106543" y="84537"/>
                      <a:pt x="114261" y="75989"/>
                    </a:cubicBezTo>
                    <a:cubicBezTo>
                      <a:pt x="122016" y="67477"/>
                      <a:pt x="123242" y="63329"/>
                      <a:pt x="124036" y="55719"/>
                    </a:cubicBezTo>
                    <a:cubicBezTo>
                      <a:pt x="124793" y="48073"/>
                      <a:pt x="127931" y="17921"/>
                      <a:pt x="128039" y="17452"/>
                    </a:cubicBezTo>
                    <a:cubicBezTo>
                      <a:pt x="128183" y="17019"/>
                      <a:pt x="129193" y="14783"/>
                      <a:pt x="130528" y="14567"/>
                    </a:cubicBezTo>
                    <a:cubicBezTo>
                      <a:pt x="130553" y="14562"/>
                      <a:pt x="130580" y="14560"/>
                      <a:pt x="130610" y="14560"/>
                    </a:cubicBezTo>
                    <a:cubicBezTo>
                      <a:pt x="132140" y="14560"/>
                      <a:pt x="139275" y="20855"/>
                      <a:pt x="140266" y="21492"/>
                    </a:cubicBezTo>
                    <a:cubicBezTo>
                      <a:pt x="140695" y="21783"/>
                      <a:pt x="141308" y="22009"/>
                      <a:pt x="141886" y="22009"/>
                    </a:cubicBezTo>
                    <a:cubicBezTo>
                      <a:pt x="142668" y="22009"/>
                      <a:pt x="143387" y="21596"/>
                      <a:pt x="143512" y="20374"/>
                    </a:cubicBezTo>
                    <a:cubicBezTo>
                      <a:pt x="143764" y="18246"/>
                      <a:pt x="141961" y="12980"/>
                      <a:pt x="136226" y="7245"/>
                    </a:cubicBezTo>
                    <a:cubicBezTo>
                      <a:pt x="132064" y="3083"/>
                      <a:pt x="128730" y="1480"/>
                      <a:pt x="126700" y="1480"/>
                    </a:cubicBezTo>
                    <a:cubicBezTo>
                      <a:pt x="125950" y="1480"/>
                      <a:pt x="125379" y="1698"/>
                      <a:pt x="125009" y="2087"/>
                    </a:cubicBezTo>
                    <a:cubicBezTo>
                      <a:pt x="123675" y="3566"/>
                      <a:pt x="124577" y="6704"/>
                      <a:pt x="123675" y="11285"/>
                    </a:cubicBezTo>
                    <a:cubicBezTo>
                      <a:pt x="122773" y="15901"/>
                      <a:pt x="117183" y="32492"/>
                      <a:pt x="114370" y="40355"/>
                    </a:cubicBezTo>
                    <a:cubicBezTo>
                      <a:pt x="111556" y="48181"/>
                      <a:pt x="112458" y="58857"/>
                      <a:pt x="112458" y="58857"/>
                    </a:cubicBezTo>
                    <a:cubicBezTo>
                      <a:pt x="112458" y="58857"/>
                      <a:pt x="108671" y="60192"/>
                      <a:pt x="105966" y="62211"/>
                    </a:cubicBezTo>
                    <a:cubicBezTo>
                      <a:pt x="103261" y="64231"/>
                      <a:pt x="99113" y="67044"/>
                      <a:pt x="99113" y="67044"/>
                    </a:cubicBezTo>
                    <a:lnTo>
                      <a:pt x="97995" y="66467"/>
                    </a:lnTo>
                    <a:cubicBezTo>
                      <a:pt x="97995" y="66467"/>
                      <a:pt x="104271" y="60192"/>
                      <a:pt x="106182" y="56585"/>
                    </a:cubicBezTo>
                    <a:cubicBezTo>
                      <a:pt x="108094" y="53014"/>
                      <a:pt x="108671" y="52798"/>
                      <a:pt x="107661" y="50670"/>
                    </a:cubicBezTo>
                    <a:cubicBezTo>
                      <a:pt x="106651" y="48542"/>
                      <a:pt x="98464" y="38227"/>
                      <a:pt x="94857" y="33610"/>
                    </a:cubicBezTo>
                    <a:cubicBezTo>
                      <a:pt x="91287" y="29030"/>
                      <a:pt x="86886" y="21275"/>
                      <a:pt x="86021" y="19039"/>
                    </a:cubicBezTo>
                    <a:cubicBezTo>
                      <a:pt x="85119" y="16803"/>
                      <a:pt x="85227" y="14567"/>
                      <a:pt x="85877" y="12980"/>
                    </a:cubicBezTo>
                    <a:cubicBezTo>
                      <a:pt x="86562" y="11393"/>
                      <a:pt x="92837" y="8255"/>
                      <a:pt x="92946" y="3458"/>
                    </a:cubicBezTo>
                    <a:cubicBezTo>
                      <a:pt x="93005" y="788"/>
                      <a:pt x="92075" y="0"/>
                      <a:pt x="907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776;p64">
                <a:extLst>
                  <a:ext uri="{FF2B5EF4-FFF2-40B4-BE49-F238E27FC236}">
                    <a16:creationId xmlns:a16="http://schemas.microsoft.com/office/drawing/2014/main" id="{0FBD2F15-2541-03A5-CD73-314F6E938BA8}"/>
                  </a:ext>
                </a:extLst>
              </p:cNvPr>
              <p:cNvSpPr/>
              <p:nvPr/>
            </p:nvSpPr>
            <p:spPr>
              <a:xfrm>
                <a:off x="3621525" y="3838525"/>
                <a:ext cx="734900" cy="798900"/>
              </a:xfrm>
              <a:custGeom>
                <a:avLst/>
                <a:gdLst/>
                <a:ahLst/>
                <a:cxnLst/>
                <a:rect l="l" t="t" r="r" b="b"/>
                <a:pathLst>
                  <a:path w="29396" h="31956" extrusionOk="0">
                    <a:moveTo>
                      <a:pt x="26835" y="0"/>
                    </a:moveTo>
                    <a:cubicBezTo>
                      <a:pt x="26655" y="1948"/>
                      <a:pt x="26186" y="5086"/>
                      <a:pt x="25104" y="7358"/>
                    </a:cubicBezTo>
                    <a:cubicBezTo>
                      <a:pt x="23481" y="10856"/>
                      <a:pt x="20920" y="12046"/>
                      <a:pt x="20920" y="12046"/>
                    </a:cubicBezTo>
                    <a:cubicBezTo>
                      <a:pt x="20920" y="12046"/>
                      <a:pt x="21136" y="16014"/>
                      <a:pt x="17854" y="19043"/>
                    </a:cubicBezTo>
                    <a:cubicBezTo>
                      <a:pt x="14608" y="22073"/>
                      <a:pt x="6421" y="26978"/>
                      <a:pt x="1263" y="30260"/>
                    </a:cubicBezTo>
                    <a:cubicBezTo>
                      <a:pt x="831" y="30549"/>
                      <a:pt x="398" y="30837"/>
                      <a:pt x="1" y="31162"/>
                    </a:cubicBezTo>
                    <a:lnTo>
                      <a:pt x="975" y="31956"/>
                    </a:lnTo>
                    <a:cubicBezTo>
                      <a:pt x="1985" y="31162"/>
                      <a:pt x="7142" y="27375"/>
                      <a:pt x="14067" y="23876"/>
                    </a:cubicBezTo>
                    <a:cubicBezTo>
                      <a:pt x="17926" y="21929"/>
                      <a:pt x="20307" y="20234"/>
                      <a:pt x="21966" y="18502"/>
                    </a:cubicBezTo>
                    <a:cubicBezTo>
                      <a:pt x="23661" y="16771"/>
                      <a:pt x="24707" y="14968"/>
                      <a:pt x="25825" y="12696"/>
                    </a:cubicBezTo>
                    <a:cubicBezTo>
                      <a:pt x="27015" y="10243"/>
                      <a:pt x="28350" y="6600"/>
                      <a:pt x="29396" y="3607"/>
                    </a:cubicBezTo>
                    <a:cubicBezTo>
                      <a:pt x="28927" y="2272"/>
                      <a:pt x="28169" y="1010"/>
                      <a:pt x="26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4777;p64">
                <a:extLst>
                  <a:ext uri="{FF2B5EF4-FFF2-40B4-BE49-F238E27FC236}">
                    <a16:creationId xmlns:a16="http://schemas.microsoft.com/office/drawing/2014/main" id="{276EED98-CB94-8AD5-F1EB-A4D292DAA6B4}"/>
                  </a:ext>
                </a:extLst>
              </p:cNvPr>
              <p:cNvSpPr/>
              <p:nvPr/>
            </p:nvSpPr>
            <p:spPr>
              <a:xfrm>
                <a:off x="2437625" y="3653675"/>
                <a:ext cx="495950" cy="734875"/>
              </a:xfrm>
              <a:custGeom>
                <a:avLst/>
                <a:gdLst/>
                <a:ahLst/>
                <a:cxnLst/>
                <a:rect l="l" t="t" r="r" b="b"/>
                <a:pathLst>
                  <a:path w="19838" h="29395" extrusionOk="0">
                    <a:moveTo>
                      <a:pt x="19621" y="0"/>
                    </a:moveTo>
                    <a:cubicBezTo>
                      <a:pt x="17493" y="1118"/>
                      <a:pt x="15690" y="2128"/>
                      <a:pt x="15690" y="2128"/>
                    </a:cubicBezTo>
                    <a:cubicBezTo>
                      <a:pt x="15690" y="2128"/>
                      <a:pt x="15438" y="8692"/>
                      <a:pt x="10785" y="12660"/>
                    </a:cubicBezTo>
                    <a:cubicBezTo>
                      <a:pt x="6096" y="16627"/>
                      <a:pt x="722" y="25896"/>
                      <a:pt x="722" y="25896"/>
                    </a:cubicBezTo>
                    <a:lnTo>
                      <a:pt x="1" y="28385"/>
                    </a:lnTo>
                    <a:lnTo>
                      <a:pt x="2201" y="29395"/>
                    </a:lnTo>
                    <a:cubicBezTo>
                      <a:pt x="2417" y="28277"/>
                      <a:pt x="3391" y="25031"/>
                      <a:pt x="7972" y="20559"/>
                    </a:cubicBezTo>
                    <a:cubicBezTo>
                      <a:pt x="11723" y="16844"/>
                      <a:pt x="14572" y="11361"/>
                      <a:pt x="16123" y="8188"/>
                    </a:cubicBezTo>
                    <a:cubicBezTo>
                      <a:pt x="16628" y="7106"/>
                      <a:pt x="17025" y="6312"/>
                      <a:pt x="17241" y="5879"/>
                    </a:cubicBezTo>
                    <a:cubicBezTo>
                      <a:pt x="17313" y="5771"/>
                      <a:pt x="17349" y="5663"/>
                      <a:pt x="17421" y="5591"/>
                    </a:cubicBezTo>
                    <a:cubicBezTo>
                      <a:pt x="17457" y="5555"/>
                      <a:pt x="17493" y="5519"/>
                      <a:pt x="17566" y="5482"/>
                    </a:cubicBezTo>
                    <a:cubicBezTo>
                      <a:pt x="17566" y="5482"/>
                      <a:pt x="17602" y="5446"/>
                      <a:pt x="17674" y="5410"/>
                    </a:cubicBezTo>
                    <a:cubicBezTo>
                      <a:pt x="17746" y="5374"/>
                      <a:pt x="17818" y="5338"/>
                      <a:pt x="17890" y="5266"/>
                    </a:cubicBezTo>
                    <a:cubicBezTo>
                      <a:pt x="18107" y="5158"/>
                      <a:pt x="18359" y="4978"/>
                      <a:pt x="18648" y="4797"/>
                    </a:cubicBezTo>
                    <a:cubicBezTo>
                      <a:pt x="18972" y="4581"/>
                      <a:pt x="19333" y="4364"/>
                      <a:pt x="19694" y="4112"/>
                    </a:cubicBezTo>
                    <a:cubicBezTo>
                      <a:pt x="19766" y="3571"/>
                      <a:pt x="19838" y="2886"/>
                      <a:pt x="19838" y="2200"/>
                    </a:cubicBezTo>
                    <a:cubicBezTo>
                      <a:pt x="19838" y="1479"/>
                      <a:pt x="19766" y="722"/>
                      <a:pt x="196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4778;p64">
                <a:extLst>
                  <a:ext uri="{FF2B5EF4-FFF2-40B4-BE49-F238E27FC236}">
                    <a16:creationId xmlns:a16="http://schemas.microsoft.com/office/drawing/2014/main" id="{D254CEA3-CB0B-E007-2A4A-591760742745}"/>
                  </a:ext>
                </a:extLst>
              </p:cNvPr>
              <p:cNvSpPr/>
              <p:nvPr/>
            </p:nvSpPr>
            <p:spPr>
              <a:xfrm>
                <a:off x="2333950" y="1018075"/>
                <a:ext cx="3604025" cy="3636025"/>
              </a:xfrm>
              <a:custGeom>
                <a:avLst/>
                <a:gdLst/>
                <a:ahLst/>
                <a:cxnLst/>
                <a:rect l="l" t="t" r="r" b="b"/>
                <a:pathLst>
                  <a:path w="144161" h="145441" extrusionOk="0">
                    <a:moveTo>
                      <a:pt x="91070" y="613"/>
                    </a:moveTo>
                    <a:cubicBezTo>
                      <a:pt x="91394" y="613"/>
                      <a:pt x="91647" y="649"/>
                      <a:pt x="91863" y="721"/>
                    </a:cubicBezTo>
                    <a:cubicBezTo>
                      <a:pt x="92188" y="866"/>
                      <a:pt x="92440" y="1082"/>
                      <a:pt x="92657" y="1515"/>
                    </a:cubicBezTo>
                    <a:cubicBezTo>
                      <a:pt x="92873" y="1948"/>
                      <a:pt x="92981" y="2597"/>
                      <a:pt x="92981" y="3499"/>
                    </a:cubicBezTo>
                    <a:cubicBezTo>
                      <a:pt x="92981" y="3571"/>
                      <a:pt x="92981" y="3643"/>
                      <a:pt x="92981" y="3751"/>
                    </a:cubicBezTo>
                    <a:cubicBezTo>
                      <a:pt x="92945" y="4869"/>
                      <a:pt x="92548" y="5915"/>
                      <a:pt x="91971" y="6889"/>
                    </a:cubicBezTo>
                    <a:cubicBezTo>
                      <a:pt x="91070" y="8332"/>
                      <a:pt x="89735" y="9594"/>
                      <a:pt x="88509" y="10604"/>
                    </a:cubicBezTo>
                    <a:cubicBezTo>
                      <a:pt x="87932" y="11109"/>
                      <a:pt x="87355" y="11578"/>
                      <a:pt x="86922" y="12010"/>
                    </a:cubicBezTo>
                    <a:cubicBezTo>
                      <a:pt x="86453" y="12407"/>
                      <a:pt x="86092" y="12768"/>
                      <a:pt x="85948" y="13165"/>
                    </a:cubicBezTo>
                    <a:cubicBezTo>
                      <a:pt x="85587" y="13994"/>
                      <a:pt x="85371" y="14968"/>
                      <a:pt x="85371" y="16050"/>
                    </a:cubicBezTo>
                    <a:cubicBezTo>
                      <a:pt x="85371" y="17132"/>
                      <a:pt x="85587" y="18286"/>
                      <a:pt x="86056" y="19440"/>
                    </a:cubicBezTo>
                    <a:cubicBezTo>
                      <a:pt x="86525" y="20594"/>
                      <a:pt x="87824" y="23083"/>
                      <a:pt x="89483" y="25896"/>
                    </a:cubicBezTo>
                    <a:cubicBezTo>
                      <a:pt x="91142" y="28673"/>
                      <a:pt x="93161" y="31775"/>
                      <a:pt x="94965" y="34084"/>
                    </a:cubicBezTo>
                    <a:cubicBezTo>
                      <a:pt x="96732" y="36392"/>
                      <a:pt x="99690" y="40107"/>
                      <a:pt x="102323" y="43533"/>
                    </a:cubicBezTo>
                    <a:cubicBezTo>
                      <a:pt x="103621" y="45228"/>
                      <a:pt x="104847" y="46887"/>
                      <a:pt x="105821" y="48222"/>
                    </a:cubicBezTo>
                    <a:cubicBezTo>
                      <a:pt x="106759" y="49556"/>
                      <a:pt x="107480" y="50602"/>
                      <a:pt x="107697" y="51071"/>
                    </a:cubicBezTo>
                    <a:cubicBezTo>
                      <a:pt x="108021" y="51756"/>
                      <a:pt x="108165" y="52225"/>
                      <a:pt x="108165" y="52622"/>
                    </a:cubicBezTo>
                    <a:cubicBezTo>
                      <a:pt x="108165" y="53019"/>
                      <a:pt x="108021" y="53452"/>
                      <a:pt x="107697" y="54065"/>
                    </a:cubicBezTo>
                    <a:cubicBezTo>
                      <a:pt x="107372" y="54714"/>
                      <a:pt x="106903" y="55543"/>
                      <a:pt x="106254" y="56734"/>
                    </a:cubicBezTo>
                    <a:cubicBezTo>
                      <a:pt x="105316" y="58501"/>
                      <a:pt x="103296" y="60954"/>
                      <a:pt x="101493" y="62973"/>
                    </a:cubicBezTo>
                    <a:cubicBezTo>
                      <a:pt x="100591" y="63983"/>
                      <a:pt x="99726" y="64885"/>
                      <a:pt x="99113" y="65498"/>
                    </a:cubicBezTo>
                    <a:cubicBezTo>
                      <a:pt x="98824" y="65823"/>
                      <a:pt x="98572" y="66111"/>
                      <a:pt x="98391" y="66255"/>
                    </a:cubicBezTo>
                    <a:cubicBezTo>
                      <a:pt x="98211" y="66436"/>
                      <a:pt x="98103" y="66544"/>
                      <a:pt x="98103" y="66544"/>
                    </a:cubicBezTo>
                    <a:cubicBezTo>
                      <a:pt x="98031" y="66616"/>
                      <a:pt x="98031" y="66724"/>
                      <a:pt x="98031" y="66796"/>
                    </a:cubicBezTo>
                    <a:cubicBezTo>
                      <a:pt x="98031" y="66905"/>
                      <a:pt x="98103" y="66977"/>
                      <a:pt x="98211" y="67013"/>
                    </a:cubicBezTo>
                    <a:lnTo>
                      <a:pt x="99329" y="67590"/>
                    </a:lnTo>
                    <a:cubicBezTo>
                      <a:pt x="99359" y="67605"/>
                      <a:pt x="99401" y="67614"/>
                      <a:pt x="99445" y="67614"/>
                    </a:cubicBezTo>
                    <a:cubicBezTo>
                      <a:pt x="99508" y="67614"/>
                      <a:pt x="99575" y="67596"/>
                      <a:pt x="99617" y="67554"/>
                    </a:cubicBezTo>
                    <a:cubicBezTo>
                      <a:pt x="99617" y="67554"/>
                      <a:pt x="103765" y="64777"/>
                      <a:pt x="106470" y="62757"/>
                    </a:cubicBezTo>
                    <a:cubicBezTo>
                      <a:pt x="107769" y="61747"/>
                      <a:pt x="109392" y="60917"/>
                      <a:pt x="110690" y="60340"/>
                    </a:cubicBezTo>
                    <a:cubicBezTo>
                      <a:pt x="111303" y="60052"/>
                      <a:pt x="111880" y="59799"/>
                      <a:pt x="112277" y="59655"/>
                    </a:cubicBezTo>
                    <a:cubicBezTo>
                      <a:pt x="112457" y="59583"/>
                      <a:pt x="112638" y="59511"/>
                      <a:pt x="112746" y="59475"/>
                    </a:cubicBezTo>
                    <a:cubicBezTo>
                      <a:pt x="112854" y="59439"/>
                      <a:pt x="112890" y="59403"/>
                      <a:pt x="112890" y="59403"/>
                    </a:cubicBezTo>
                    <a:cubicBezTo>
                      <a:pt x="113034" y="59367"/>
                      <a:pt x="113107" y="59258"/>
                      <a:pt x="113107" y="59114"/>
                    </a:cubicBezTo>
                    <a:cubicBezTo>
                      <a:pt x="113107" y="59114"/>
                      <a:pt x="113071" y="59006"/>
                      <a:pt x="113071" y="58826"/>
                    </a:cubicBezTo>
                    <a:cubicBezTo>
                      <a:pt x="113034" y="58248"/>
                      <a:pt x="112962" y="56878"/>
                      <a:pt x="112962" y="55075"/>
                    </a:cubicBezTo>
                    <a:cubicBezTo>
                      <a:pt x="112962" y="51251"/>
                      <a:pt x="113287" y="45445"/>
                      <a:pt x="114982" y="40720"/>
                    </a:cubicBezTo>
                    <a:cubicBezTo>
                      <a:pt x="116389" y="36789"/>
                      <a:pt x="118481" y="30693"/>
                      <a:pt x="120356" y="24995"/>
                    </a:cubicBezTo>
                    <a:cubicBezTo>
                      <a:pt x="122232" y="19260"/>
                      <a:pt x="123855" y="13994"/>
                      <a:pt x="124287" y="11650"/>
                    </a:cubicBezTo>
                    <a:cubicBezTo>
                      <a:pt x="124756" y="9305"/>
                      <a:pt x="124756" y="7358"/>
                      <a:pt x="124828" y="5843"/>
                    </a:cubicBezTo>
                    <a:cubicBezTo>
                      <a:pt x="124828" y="5049"/>
                      <a:pt x="124864" y="4400"/>
                      <a:pt x="125009" y="3859"/>
                    </a:cubicBezTo>
                    <a:cubicBezTo>
                      <a:pt x="125117" y="3318"/>
                      <a:pt x="125297" y="2922"/>
                      <a:pt x="125586" y="2597"/>
                    </a:cubicBezTo>
                    <a:cubicBezTo>
                      <a:pt x="125874" y="2272"/>
                      <a:pt x="126343" y="2092"/>
                      <a:pt x="127028" y="2092"/>
                    </a:cubicBezTo>
                    <a:cubicBezTo>
                      <a:pt x="127966" y="2092"/>
                      <a:pt x="129265" y="2453"/>
                      <a:pt x="130852" y="3354"/>
                    </a:cubicBezTo>
                    <a:cubicBezTo>
                      <a:pt x="132439" y="4256"/>
                      <a:pt x="134278" y="5699"/>
                      <a:pt x="136370" y="7754"/>
                    </a:cubicBezTo>
                    <a:cubicBezTo>
                      <a:pt x="139039" y="10460"/>
                      <a:pt x="140842" y="13020"/>
                      <a:pt x="141996" y="15220"/>
                    </a:cubicBezTo>
                    <a:cubicBezTo>
                      <a:pt x="143114" y="17420"/>
                      <a:pt x="143583" y="19224"/>
                      <a:pt x="143583" y="20306"/>
                    </a:cubicBezTo>
                    <a:cubicBezTo>
                      <a:pt x="143583" y="20414"/>
                      <a:pt x="143547" y="20522"/>
                      <a:pt x="143547" y="20630"/>
                    </a:cubicBezTo>
                    <a:cubicBezTo>
                      <a:pt x="143511" y="21208"/>
                      <a:pt x="143295" y="21532"/>
                      <a:pt x="143078" y="21712"/>
                    </a:cubicBezTo>
                    <a:cubicBezTo>
                      <a:pt x="142862" y="21929"/>
                      <a:pt x="142573" y="22001"/>
                      <a:pt x="142213" y="22001"/>
                    </a:cubicBezTo>
                    <a:cubicBezTo>
                      <a:pt x="141708" y="22001"/>
                      <a:pt x="141131" y="21785"/>
                      <a:pt x="140770" y="21532"/>
                    </a:cubicBezTo>
                    <a:cubicBezTo>
                      <a:pt x="140662" y="21460"/>
                      <a:pt x="140445" y="21316"/>
                      <a:pt x="140157" y="21063"/>
                    </a:cubicBezTo>
                    <a:cubicBezTo>
                      <a:pt x="139111" y="20234"/>
                      <a:pt x="137199" y="18647"/>
                      <a:pt x="135360" y="17204"/>
                    </a:cubicBezTo>
                    <a:cubicBezTo>
                      <a:pt x="134422" y="16519"/>
                      <a:pt x="133521" y="15834"/>
                      <a:pt x="132763" y="15365"/>
                    </a:cubicBezTo>
                    <a:cubicBezTo>
                      <a:pt x="132366" y="15112"/>
                      <a:pt x="132042" y="14932"/>
                      <a:pt x="131717" y="14788"/>
                    </a:cubicBezTo>
                    <a:cubicBezTo>
                      <a:pt x="131429" y="14643"/>
                      <a:pt x="131176" y="14535"/>
                      <a:pt x="130924" y="14535"/>
                    </a:cubicBezTo>
                    <a:lnTo>
                      <a:pt x="130779" y="14535"/>
                    </a:lnTo>
                    <a:cubicBezTo>
                      <a:pt x="129986" y="14679"/>
                      <a:pt x="129373" y="15365"/>
                      <a:pt x="128904" y="16050"/>
                    </a:cubicBezTo>
                    <a:cubicBezTo>
                      <a:pt x="128688" y="16375"/>
                      <a:pt x="128471" y="16735"/>
                      <a:pt x="128363" y="17024"/>
                    </a:cubicBezTo>
                    <a:cubicBezTo>
                      <a:pt x="128219" y="17312"/>
                      <a:pt x="128110" y="17529"/>
                      <a:pt x="128074" y="17673"/>
                    </a:cubicBezTo>
                    <a:lnTo>
                      <a:pt x="128074" y="17745"/>
                    </a:lnTo>
                    <a:cubicBezTo>
                      <a:pt x="128038" y="18106"/>
                      <a:pt x="127786" y="20198"/>
                      <a:pt x="127461" y="23263"/>
                    </a:cubicBezTo>
                    <a:cubicBezTo>
                      <a:pt x="126487" y="32424"/>
                      <a:pt x="124612" y="50350"/>
                      <a:pt x="124035" y="55976"/>
                    </a:cubicBezTo>
                    <a:cubicBezTo>
                      <a:pt x="123638" y="59763"/>
                      <a:pt x="123169" y="62685"/>
                      <a:pt x="121799" y="65678"/>
                    </a:cubicBezTo>
                    <a:cubicBezTo>
                      <a:pt x="120428" y="68708"/>
                      <a:pt x="118228" y="71846"/>
                      <a:pt x="114369" y="76102"/>
                    </a:cubicBezTo>
                    <a:cubicBezTo>
                      <a:pt x="110510" y="80322"/>
                      <a:pt x="106290" y="83351"/>
                      <a:pt x="103008" y="85335"/>
                    </a:cubicBezTo>
                    <a:cubicBezTo>
                      <a:pt x="101385" y="86345"/>
                      <a:pt x="99978" y="87066"/>
                      <a:pt x="99004" y="87535"/>
                    </a:cubicBezTo>
                    <a:cubicBezTo>
                      <a:pt x="98499" y="87787"/>
                      <a:pt x="98103" y="87932"/>
                      <a:pt x="97850" y="88076"/>
                    </a:cubicBezTo>
                    <a:cubicBezTo>
                      <a:pt x="97706" y="88112"/>
                      <a:pt x="97598" y="88148"/>
                      <a:pt x="97526" y="88184"/>
                    </a:cubicBezTo>
                    <a:cubicBezTo>
                      <a:pt x="97453" y="88220"/>
                      <a:pt x="97417" y="88220"/>
                      <a:pt x="97417" y="88220"/>
                    </a:cubicBezTo>
                    <a:lnTo>
                      <a:pt x="97345" y="88292"/>
                    </a:lnTo>
                    <a:lnTo>
                      <a:pt x="85551" y="98824"/>
                    </a:lnTo>
                    <a:cubicBezTo>
                      <a:pt x="85515" y="98896"/>
                      <a:pt x="85479" y="98968"/>
                      <a:pt x="85479" y="99040"/>
                    </a:cubicBezTo>
                    <a:cubicBezTo>
                      <a:pt x="85479" y="99040"/>
                      <a:pt x="85479" y="99040"/>
                      <a:pt x="85443" y="99654"/>
                    </a:cubicBezTo>
                    <a:cubicBezTo>
                      <a:pt x="85371" y="100231"/>
                      <a:pt x="85299" y="101457"/>
                      <a:pt x="85119" y="103837"/>
                    </a:cubicBezTo>
                    <a:cubicBezTo>
                      <a:pt x="84974" y="106218"/>
                      <a:pt x="84325" y="107877"/>
                      <a:pt x="83748" y="109067"/>
                    </a:cubicBezTo>
                    <a:cubicBezTo>
                      <a:pt x="83423" y="109644"/>
                      <a:pt x="83135" y="110113"/>
                      <a:pt x="82918" y="110510"/>
                    </a:cubicBezTo>
                    <a:cubicBezTo>
                      <a:pt x="82774" y="110690"/>
                      <a:pt x="82702" y="110870"/>
                      <a:pt x="82594" y="111015"/>
                    </a:cubicBezTo>
                    <a:cubicBezTo>
                      <a:pt x="82522" y="111159"/>
                      <a:pt x="82450" y="111303"/>
                      <a:pt x="82450" y="111447"/>
                    </a:cubicBezTo>
                    <a:cubicBezTo>
                      <a:pt x="82450" y="111520"/>
                      <a:pt x="82377" y="111736"/>
                      <a:pt x="82305" y="112061"/>
                    </a:cubicBezTo>
                    <a:cubicBezTo>
                      <a:pt x="81656" y="114297"/>
                      <a:pt x="79276" y="121510"/>
                      <a:pt x="77328" y="125514"/>
                    </a:cubicBezTo>
                    <a:cubicBezTo>
                      <a:pt x="76210" y="127786"/>
                      <a:pt x="75164" y="129589"/>
                      <a:pt x="73469" y="131320"/>
                    </a:cubicBezTo>
                    <a:cubicBezTo>
                      <a:pt x="71810" y="133052"/>
                      <a:pt x="69429" y="134747"/>
                      <a:pt x="65570" y="136694"/>
                    </a:cubicBezTo>
                    <a:cubicBezTo>
                      <a:pt x="58632" y="140212"/>
                      <a:pt x="53484" y="143989"/>
                      <a:pt x="52477" y="144771"/>
                    </a:cubicBezTo>
                    <a:lnTo>
                      <a:pt x="52477" y="144771"/>
                    </a:lnTo>
                    <a:lnTo>
                      <a:pt x="47587" y="140819"/>
                    </a:lnTo>
                    <a:lnTo>
                      <a:pt x="47587" y="140819"/>
                    </a:lnTo>
                    <a:cubicBezTo>
                      <a:pt x="48029" y="140079"/>
                      <a:pt x="49617" y="137424"/>
                      <a:pt x="51360" y="134458"/>
                    </a:cubicBezTo>
                    <a:cubicBezTo>
                      <a:pt x="53416" y="130960"/>
                      <a:pt x="55652" y="127065"/>
                      <a:pt x="56445" y="125405"/>
                    </a:cubicBezTo>
                    <a:cubicBezTo>
                      <a:pt x="57167" y="123891"/>
                      <a:pt x="59078" y="122412"/>
                      <a:pt x="60773" y="121366"/>
                    </a:cubicBezTo>
                    <a:cubicBezTo>
                      <a:pt x="61639" y="120825"/>
                      <a:pt x="62468" y="120392"/>
                      <a:pt x="63045" y="120104"/>
                    </a:cubicBezTo>
                    <a:cubicBezTo>
                      <a:pt x="63334" y="119923"/>
                      <a:pt x="63586" y="119815"/>
                      <a:pt x="63767" y="119743"/>
                    </a:cubicBezTo>
                    <a:cubicBezTo>
                      <a:pt x="63947" y="119671"/>
                      <a:pt x="64019" y="119635"/>
                      <a:pt x="64019" y="119635"/>
                    </a:cubicBezTo>
                    <a:cubicBezTo>
                      <a:pt x="64091" y="119599"/>
                      <a:pt x="64164" y="119527"/>
                      <a:pt x="64200" y="119454"/>
                    </a:cubicBezTo>
                    <a:lnTo>
                      <a:pt x="66869" y="111159"/>
                    </a:lnTo>
                    <a:cubicBezTo>
                      <a:pt x="66905" y="111051"/>
                      <a:pt x="66905" y="110943"/>
                      <a:pt x="66833" y="110870"/>
                    </a:cubicBezTo>
                    <a:cubicBezTo>
                      <a:pt x="66778" y="110789"/>
                      <a:pt x="66704" y="110749"/>
                      <a:pt x="66625" y="110749"/>
                    </a:cubicBezTo>
                    <a:cubicBezTo>
                      <a:pt x="66598" y="110749"/>
                      <a:pt x="66571" y="110753"/>
                      <a:pt x="66544" y="110762"/>
                    </a:cubicBezTo>
                    <a:cubicBezTo>
                      <a:pt x="66544" y="110762"/>
                      <a:pt x="66255" y="110798"/>
                      <a:pt x="65787" y="110870"/>
                    </a:cubicBezTo>
                    <a:cubicBezTo>
                      <a:pt x="64272" y="111087"/>
                      <a:pt x="60737" y="111484"/>
                      <a:pt x="56589" y="111484"/>
                    </a:cubicBezTo>
                    <a:cubicBezTo>
                      <a:pt x="53993" y="111484"/>
                      <a:pt x="51179" y="111339"/>
                      <a:pt x="48474" y="110870"/>
                    </a:cubicBezTo>
                    <a:cubicBezTo>
                      <a:pt x="44218" y="110149"/>
                      <a:pt x="40179" y="108490"/>
                      <a:pt x="37185" y="106975"/>
                    </a:cubicBezTo>
                    <a:cubicBezTo>
                      <a:pt x="35707" y="106254"/>
                      <a:pt x="34480" y="105532"/>
                      <a:pt x="33651" y="105028"/>
                    </a:cubicBezTo>
                    <a:cubicBezTo>
                      <a:pt x="33218" y="104775"/>
                      <a:pt x="32893" y="104559"/>
                      <a:pt x="32677" y="104414"/>
                    </a:cubicBezTo>
                    <a:cubicBezTo>
                      <a:pt x="32569" y="104342"/>
                      <a:pt x="32497" y="104270"/>
                      <a:pt x="32424" y="104234"/>
                    </a:cubicBezTo>
                    <a:cubicBezTo>
                      <a:pt x="32352" y="104198"/>
                      <a:pt x="32352" y="104198"/>
                      <a:pt x="32352" y="104198"/>
                    </a:cubicBezTo>
                    <a:cubicBezTo>
                      <a:pt x="32298" y="104162"/>
                      <a:pt x="32235" y="104144"/>
                      <a:pt x="32172" y="104144"/>
                    </a:cubicBezTo>
                    <a:cubicBezTo>
                      <a:pt x="32109" y="104144"/>
                      <a:pt x="32046" y="104162"/>
                      <a:pt x="31992" y="104198"/>
                    </a:cubicBezTo>
                    <a:cubicBezTo>
                      <a:pt x="31992" y="104198"/>
                      <a:pt x="31379" y="104595"/>
                      <a:pt x="30441" y="105208"/>
                    </a:cubicBezTo>
                    <a:cubicBezTo>
                      <a:pt x="29070" y="106110"/>
                      <a:pt x="26942" y="107516"/>
                      <a:pt x="25139" y="108670"/>
                    </a:cubicBezTo>
                    <a:cubicBezTo>
                      <a:pt x="24237" y="109283"/>
                      <a:pt x="23444" y="109824"/>
                      <a:pt x="22795" y="110221"/>
                    </a:cubicBezTo>
                    <a:cubicBezTo>
                      <a:pt x="22506" y="110402"/>
                      <a:pt x="22254" y="110582"/>
                      <a:pt x="22037" y="110690"/>
                    </a:cubicBezTo>
                    <a:cubicBezTo>
                      <a:pt x="21965" y="110762"/>
                      <a:pt x="21893" y="110798"/>
                      <a:pt x="21821" y="110834"/>
                    </a:cubicBezTo>
                    <a:cubicBezTo>
                      <a:pt x="21749" y="110870"/>
                      <a:pt x="21713" y="110906"/>
                      <a:pt x="21713" y="110906"/>
                    </a:cubicBezTo>
                    <a:cubicBezTo>
                      <a:pt x="21640" y="110943"/>
                      <a:pt x="21604" y="110979"/>
                      <a:pt x="21568" y="111015"/>
                    </a:cubicBezTo>
                    <a:cubicBezTo>
                      <a:pt x="21496" y="111087"/>
                      <a:pt x="21460" y="111195"/>
                      <a:pt x="21388" y="111303"/>
                    </a:cubicBezTo>
                    <a:cubicBezTo>
                      <a:pt x="21172" y="111736"/>
                      <a:pt x="20775" y="112530"/>
                      <a:pt x="20270" y="113612"/>
                    </a:cubicBezTo>
                    <a:cubicBezTo>
                      <a:pt x="18719" y="116785"/>
                      <a:pt x="15870" y="122268"/>
                      <a:pt x="12119" y="125983"/>
                    </a:cubicBezTo>
                    <a:cubicBezTo>
                      <a:pt x="7545" y="130440"/>
                      <a:pt x="6571" y="133698"/>
                      <a:pt x="6366" y="134823"/>
                    </a:cubicBezTo>
                    <a:lnTo>
                      <a:pt x="6366" y="134823"/>
                    </a:lnTo>
                    <a:lnTo>
                      <a:pt x="656" y="132165"/>
                    </a:lnTo>
                    <a:lnTo>
                      <a:pt x="656" y="132165"/>
                    </a:lnTo>
                    <a:cubicBezTo>
                      <a:pt x="718" y="131825"/>
                      <a:pt x="848" y="131131"/>
                      <a:pt x="1046" y="130166"/>
                    </a:cubicBezTo>
                    <a:cubicBezTo>
                      <a:pt x="1840" y="126055"/>
                      <a:pt x="3607" y="117218"/>
                      <a:pt x="5086" y="112710"/>
                    </a:cubicBezTo>
                    <a:cubicBezTo>
                      <a:pt x="7069" y="106759"/>
                      <a:pt x="11037" y="104234"/>
                      <a:pt x="13489" y="102900"/>
                    </a:cubicBezTo>
                    <a:cubicBezTo>
                      <a:pt x="14752" y="102214"/>
                      <a:pt x="16663" y="100736"/>
                      <a:pt x="18322" y="99473"/>
                    </a:cubicBezTo>
                    <a:cubicBezTo>
                      <a:pt x="19945" y="98175"/>
                      <a:pt x="21280" y="97057"/>
                      <a:pt x="21280" y="97057"/>
                    </a:cubicBezTo>
                    <a:cubicBezTo>
                      <a:pt x="21316" y="96985"/>
                      <a:pt x="21352" y="96949"/>
                      <a:pt x="21352" y="96876"/>
                    </a:cubicBezTo>
                    <a:cubicBezTo>
                      <a:pt x="21352" y="96876"/>
                      <a:pt x="21388" y="96768"/>
                      <a:pt x="21460" y="96588"/>
                    </a:cubicBezTo>
                    <a:cubicBezTo>
                      <a:pt x="21821" y="95253"/>
                      <a:pt x="23624" y="89627"/>
                      <a:pt x="26978" y="86489"/>
                    </a:cubicBezTo>
                    <a:cubicBezTo>
                      <a:pt x="28890" y="84686"/>
                      <a:pt x="32172" y="83135"/>
                      <a:pt x="34985" y="82089"/>
                    </a:cubicBezTo>
                    <a:cubicBezTo>
                      <a:pt x="36392" y="81548"/>
                      <a:pt x="37654" y="81115"/>
                      <a:pt x="38592" y="80826"/>
                    </a:cubicBezTo>
                    <a:cubicBezTo>
                      <a:pt x="39061" y="80682"/>
                      <a:pt x="39422" y="80574"/>
                      <a:pt x="39710" y="80502"/>
                    </a:cubicBezTo>
                    <a:cubicBezTo>
                      <a:pt x="39963" y="80430"/>
                      <a:pt x="40107" y="80394"/>
                      <a:pt x="40107" y="80394"/>
                    </a:cubicBezTo>
                    <a:lnTo>
                      <a:pt x="40215" y="80322"/>
                    </a:lnTo>
                    <a:cubicBezTo>
                      <a:pt x="41730" y="79023"/>
                      <a:pt x="44146" y="77797"/>
                      <a:pt x="46923" y="76715"/>
                    </a:cubicBezTo>
                    <a:cubicBezTo>
                      <a:pt x="51071" y="75128"/>
                      <a:pt x="56012" y="73829"/>
                      <a:pt x="59908" y="72928"/>
                    </a:cubicBezTo>
                    <a:cubicBezTo>
                      <a:pt x="61855" y="72459"/>
                      <a:pt x="63550" y="72134"/>
                      <a:pt x="64741" y="71882"/>
                    </a:cubicBezTo>
                    <a:cubicBezTo>
                      <a:pt x="65354" y="71774"/>
                      <a:pt x="65823" y="71702"/>
                      <a:pt x="66147" y="71629"/>
                    </a:cubicBezTo>
                    <a:cubicBezTo>
                      <a:pt x="66472" y="71557"/>
                      <a:pt x="66652" y="71557"/>
                      <a:pt x="66652" y="71557"/>
                    </a:cubicBezTo>
                    <a:cubicBezTo>
                      <a:pt x="66724" y="71521"/>
                      <a:pt x="66833" y="71449"/>
                      <a:pt x="66869" y="71377"/>
                    </a:cubicBezTo>
                    <a:cubicBezTo>
                      <a:pt x="66869" y="71377"/>
                      <a:pt x="66869" y="71341"/>
                      <a:pt x="66905" y="71305"/>
                    </a:cubicBezTo>
                    <a:cubicBezTo>
                      <a:pt x="67085" y="70908"/>
                      <a:pt x="68023" y="69141"/>
                      <a:pt x="69970" y="66616"/>
                    </a:cubicBezTo>
                    <a:cubicBezTo>
                      <a:pt x="71016" y="65209"/>
                      <a:pt x="73036" y="64091"/>
                      <a:pt x="74803" y="63298"/>
                    </a:cubicBezTo>
                    <a:cubicBezTo>
                      <a:pt x="75669" y="62901"/>
                      <a:pt x="76462" y="62613"/>
                      <a:pt x="77039" y="62432"/>
                    </a:cubicBezTo>
                    <a:cubicBezTo>
                      <a:pt x="77364" y="62324"/>
                      <a:pt x="77580" y="62252"/>
                      <a:pt x="77761" y="62180"/>
                    </a:cubicBezTo>
                    <a:cubicBezTo>
                      <a:pt x="77905" y="62144"/>
                      <a:pt x="78013" y="62108"/>
                      <a:pt x="78013" y="62108"/>
                    </a:cubicBezTo>
                    <a:lnTo>
                      <a:pt x="78085" y="62072"/>
                    </a:lnTo>
                    <a:cubicBezTo>
                      <a:pt x="78085" y="62072"/>
                      <a:pt x="80213" y="60629"/>
                      <a:pt x="84614" y="57491"/>
                    </a:cubicBezTo>
                    <a:cubicBezTo>
                      <a:pt x="86778" y="55904"/>
                      <a:pt x="89519" y="54353"/>
                      <a:pt x="91683" y="53163"/>
                    </a:cubicBezTo>
                    <a:cubicBezTo>
                      <a:pt x="92801" y="52586"/>
                      <a:pt x="93775" y="52117"/>
                      <a:pt x="94460" y="51756"/>
                    </a:cubicBezTo>
                    <a:cubicBezTo>
                      <a:pt x="95145" y="51432"/>
                      <a:pt x="95542" y="51215"/>
                      <a:pt x="95542" y="51215"/>
                    </a:cubicBezTo>
                    <a:cubicBezTo>
                      <a:pt x="95650" y="51179"/>
                      <a:pt x="95722" y="51071"/>
                      <a:pt x="95722" y="50927"/>
                    </a:cubicBezTo>
                    <a:cubicBezTo>
                      <a:pt x="95722" y="50819"/>
                      <a:pt x="95614" y="50710"/>
                      <a:pt x="95506" y="50674"/>
                    </a:cubicBezTo>
                    <a:cubicBezTo>
                      <a:pt x="93522" y="49989"/>
                      <a:pt x="91899" y="48330"/>
                      <a:pt x="90493" y="46130"/>
                    </a:cubicBezTo>
                    <a:cubicBezTo>
                      <a:pt x="89086" y="43930"/>
                      <a:pt x="87968" y="41189"/>
                      <a:pt x="86958" y="38412"/>
                    </a:cubicBezTo>
                    <a:cubicBezTo>
                      <a:pt x="84902" y="32749"/>
                      <a:pt x="81079" y="26798"/>
                      <a:pt x="77905" y="23804"/>
                    </a:cubicBezTo>
                    <a:cubicBezTo>
                      <a:pt x="76787" y="22794"/>
                      <a:pt x="75885" y="21929"/>
                      <a:pt x="75272" y="21063"/>
                    </a:cubicBezTo>
                    <a:cubicBezTo>
                      <a:pt x="74659" y="20198"/>
                      <a:pt x="74334" y="19332"/>
                      <a:pt x="74334" y="18214"/>
                    </a:cubicBezTo>
                    <a:cubicBezTo>
                      <a:pt x="74334" y="17312"/>
                      <a:pt x="74551" y="16194"/>
                      <a:pt x="75056" y="14824"/>
                    </a:cubicBezTo>
                    <a:cubicBezTo>
                      <a:pt x="75921" y="12515"/>
                      <a:pt x="78338" y="9414"/>
                      <a:pt x="80863" y="6781"/>
                    </a:cubicBezTo>
                    <a:cubicBezTo>
                      <a:pt x="82125" y="5482"/>
                      <a:pt x="83423" y="4292"/>
                      <a:pt x="84578" y="3354"/>
                    </a:cubicBezTo>
                    <a:cubicBezTo>
                      <a:pt x="85732" y="2453"/>
                      <a:pt x="86778" y="1803"/>
                      <a:pt x="87427" y="1551"/>
                    </a:cubicBezTo>
                    <a:cubicBezTo>
                      <a:pt x="88761" y="1118"/>
                      <a:pt x="90096" y="613"/>
                      <a:pt x="91070" y="613"/>
                    </a:cubicBezTo>
                    <a:close/>
                    <a:moveTo>
                      <a:pt x="91070" y="0"/>
                    </a:moveTo>
                    <a:cubicBezTo>
                      <a:pt x="89915" y="0"/>
                      <a:pt x="88545" y="541"/>
                      <a:pt x="87246" y="974"/>
                    </a:cubicBezTo>
                    <a:cubicBezTo>
                      <a:pt x="86453" y="1262"/>
                      <a:pt x="85407" y="1948"/>
                      <a:pt x="84217" y="2885"/>
                    </a:cubicBezTo>
                    <a:cubicBezTo>
                      <a:pt x="82450" y="4292"/>
                      <a:pt x="80358" y="6312"/>
                      <a:pt x="78554" y="8440"/>
                    </a:cubicBezTo>
                    <a:cubicBezTo>
                      <a:pt x="76751" y="10532"/>
                      <a:pt x="75200" y="12768"/>
                      <a:pt x="74515" y="14643"/>
                    </a:cubicBezTo>
                    <a:cubicBezTo>
                      <a:pt x="73974" y="16050"/>
                      <a:pt x="73721" y="17204"/>
                      <a:pt x="73721" y="18214"/>
                    </a:cubicBezTo>
                    <a:cubicBezTo>
                      <a:pt x="73721" y="19440"/>
                      <a:pt x="74118" y="20486"/>
                      <a:pt x="74767" y="21388"/>
                    </a:cubicBezTo>
                    <a:cubicBezTo>
                      <a:pt x="75453" y="22362"/>
                      <a:pt x="76390" y="23227"/>
                      <a:pt x="77508" y="24273"/>
                    </a:cubicBezTo>
                    <a:cubicBezTo>
                      <a:pt x="80574" y="27123"/>
                      <a:pt x="84397" y="33038"/>
                      <a:pt x="86381" y="38592"/>
                    </a:cubicBezTo>
                    <a:cubicBezTo>
                      <a:pt x="87391" y="41405"/>
                      <a:pt x="88545" y="44182"/>
                      <a:pt x="89988" y="46455"/>
                    </a:cubicBezTo>
                    <a:cubicBezTo>
                      <a:pt x="91288" y="48469"/>
                      <a:pt x="92822" y="50104"/>
                      <a:pt x="94696" y="50961"/>
                    </a:cubicBezTo>
                    <a:lnTo>
                      <a:pt x="94696" y="50961"/>
                    </a:lnTo>
                    <a:cubicBezTo>
                      <a:pt x="92972" y="51806"/>
                      <a:pt x="87861" y="54384"/>
                      <a:pt x="84253" y="56986"/>
                    </a:cubicBezTo>
                    <a:cubicBezTo>
                      <a:pt x="82053" y="58537"/>
                      <a:pt x="80430" y="59691"/>
                      <a:pt x="79348" y="60449"/>
                    </a:cubicBezTo>
                    <a:cubicBezTo>
                      <a:pt x="78807" y="60845"/>
                      <a:pt x="78410" y="61134"/>
                      <a:pt x="78158" y="61314"/>
                    </a:cubicBezTo>
                    <a:cubicBezTo>
                      <a:pt x="77968" y="61432"/>
                      <a:pt x="77857" y="61504"/>
                      <a:pt x="77802" y="61540"/>
                    </a:cubicBezTo>
                    <a:lnTo>
                      <a:pt x="77802" y="61540"/>
                    </a:lnTo>
                    <a:cubicBezTo>
                      <a:pt x="77579" y="61605"/>
                      <a:pt x="76171" y="62029"/>
                      <a:pt x="74551" y="62757"/>
                    </a:cubicBezTo>
                    <a:cubicBezTo>
                      <a:pt x="72748" y="63550"/>
                      <a:pt x="70692" y="64704"/>
                      <a:pt x="69501" y="66255"/>
                    </a:cubicBezTo>
                    <a:cubicBezTo>
                      <a:pt x="67589" y="68714"/>
                      <a:pt x="66648" y="70458"/>
                      <a:pt x="66397" y="70970"/>
                    </a:cubicBezTo>
                    <a:lnTo>
                      <a:pt x="66397" y="70970"/>
                    </a:lnTo>
                    <a:cubicBezTo>
                      <a:pt x="65525" y="71123"/>
                      <a:pt x="60874" y="71964"/>
                      <a:pt x="55580" y="73361"/>
                    </a:cubicBezTo>
                    <a:cubicBezTo>
                      <a:pt x="52658" y="74154"/>
                      <a:pt x="49520" y="75092"/>
                      <a:pt x="46707" y="76174"/>
                    </a:cubicBezTo>
                    <a:cubicBezTo>
                      <a:pt x="43936" y="77240"/>
                      <a:pt x="41514" y="78446"/>
                      <a:pt x="39891" y="79826"/>
                    </a:cubicBezTo>
                    <a:lnTo>
                      <a:pt x="39891" y="79826"/>
                    </a:lnTo>
                    <a:cubicBezTo>
                      <a:pt x="39591" y="79907"/>
                      <a:pt x="37413" y="80508"/>
                      <a:pt x="34769" y="81512"/>
                    </a:cubicBezTo>
                    <a:cubicBezTo>
                      <a:pt x="31920" y="82594"/>
                      <a:pt x="28601" y="84145"/>
                      <a:pt x="26582" y="86056"/>
                    </a:cubicBezTo>
                    <a:cubicBezTo>
                      <a:pt x="24562" y="87968"/>
                      <a:pt x="23119" y="90601"/>
                      <a:pt x="22181" y="92801"/>
                    </a:cubicBezTo>
                    <a:cubicBezTo>
                      <a:pt x="21351" y="94750"/>
                      <a:pt x="20888" y="96331"/>
                      <a:pt x="20793" y="96666"/>
                    </a:cubicBezTo>
                    <a:lnTo>
                      <a:pt x="20793" y="96666"/>
                    </a:lnTo>
                    <a:cubicBezTo>
                      <a:pt x="20662" y="96780"/>
                      <a:pt x="20391" y="97010"/>
                      <a:pt x="20017" y="97309"/>
                    </a:cubicBezTo>
                    <a:cubicBezTo>
                      <a:pt x="19224" y="97958"/>
                      <a:pt x="17962" y="98968"/>
                      <a:pt x="16699" y="99978"/>
                    </a:cubicBezTo>
                    <a:cubicBezTo>
                      <a:pt x="15401" y="100952"/>
                      <a:pt x="14066" y="101890"/>
                      <a:pt x="13201" y="102395"/>
                    </a:cubicBezTo>
                    <a:cubicBezTo>
                      <a:pt x="10712" y="103729"/>
                      <a:pt x="6564" y="106362"/>
                      <a:pt x="4509" y="112530"/>
                    </a:cubicBezTo>
                    <a:cubicBezTo>
                      <a:pt x="3499" y="115595"/>
                      <a:pt x="2381" y="120500"/>
                      <a:pt x="1515" y="124684"/>
                    </a:cubicBezTo>
                    <a:cubicBezTo>
                      <a:pt x="649" y="128868"/>
                      <a:pt x="36" y="132294"/>
                      <a:pt x="36" y="132294"/>
                    </a:cubicBezTo>
                    <a:cubicBezTo>
                      <a:pt x="0" y="132439"/>
                      <a:pt x="72" y="132583"/>
                      <a:pt x="181" y="132619"/>
                    </a:cubicBezTo>
                    <a:lnTo>
                      <a:pt x="6492" y="135540"/>
                    </a:lnTo>
                    <a:cubicBezTo>
                      <a:pt x="6528" y="135558"/>
                      <a:pt x="6573" y="135567"/>
                      <a:pt x="6618" y="135567"/>
                    </a:cubicBezTo>
                    <a:cubicBezTo>
                      <a:pt x="6664" y="135567"/>
                      <a:pt x="6709" y="135558"/>
                      <a:pt x="6745" y="135540"/>
                    </a:cubicBezTo>
                    <a:cubicBezTo>
                      <a:pt x="6853" y="135468"/>
                      <a:pt x="6889" y="135396"/>
                      <a:pt x="6889" y="135288"/>
                    </a:cubicBezTo>
                    <a:cubicBezTo>
                      <a:pt x="6925" y="135144"/>
                      <a:pt x="7141" y="131681"/>
                      <a:pt x="12515" y="126415"/>
                    </a:cubicBezTo>
                    <a:cubicBezTo>
                      <a:pt x="15365" y="123602"/>
                      <a:pt x="17637" y="119887"/>
                      <a:pt x="19296" y="116858"/>
                    </a:cubicBezTo>
                    <a:cubicBezTo>
                      <a:pt x="20090" y="115307"/>
                      <a:pt x="20775" y="113972"/>
                      <a:pt x="21244" y="112962"/>
                    </a:cubicBezTo>
                    <a:cubicBezTo>
                      <a:pt x="21460" y="112457"/>
                      <a:pt x="21676" y="112061"/>
                      <a:pt x="21821" y="111772"/>
                    </a:cubicBezTo>
                    <a:cubicBezTo>
                      <a:pt x="21893" y="111664"/>
                      <a:pt x="21929" y="111556"/>
                      <a:pt x="22001" y="111484"/>
                    </a:cubicBezTo>
                    <a:lnTo>
                      <a:pt x="22032" y="111422"/>
                    </a:lnTo>
                    <a:lnTo>
                      <a:pt x="22032" y="111422"/>
                    </a:lnTo>
                    <a:cubicBezTo>
                      <a:pt x="22072" y="111393"/>
                      <a:pt x="22134" y="111359"/>
                      <a:pt x="22217" y="111303"/>
                    </a:cubicBezTo>
                    <a:cubicBezTo>
                      <a:pt x="23547" y="110473"/>
                      <a:pt x="30999" y="105570"/>
                      <a:pt x="32191" y="104804"/>
                    </a:cubicBezTo>
                    <a:lnTo>
                      <a:pt x="32191" y="104804"/>
                    </a:lnTo>
                    <a:cubicBezTo>
                      <a:pt x="33450" y="105644"/>
                      <a:pt x="40477" y="110105"/>
                      <a:pt x="48366" y="111447"/>
                    </a:cubicBezTo>
                    <a:cubicBezTo>
                      <a:pt x="51143" y="111916"/>
                      <a:pt x="53993" y="112097"/>
                      <a:pt x="56589" y="112097"/>
                    </a:cubicBezTo>
                    <a:cubicBezTo>
                      <a:pt x="61074" y="112097"/>
                      <a:pt x="64816" y="111609"/>
                      <a:pt x="66140" y="111416"/>
                    </a:cubicBezTo>
                    <a:lnTo>
                      <a:pt x="66140" y="111416"/>
                    </a:lnTo>
                    <a:lnTo>
                      <a:pt x="63675" y="119111"/>
                    </a:lnTo>
                    <a:lnTo>
                      <a:pt x="63675" y="119111"/>
                    </a:lnTo>
                    <a:cubicBezTo>
                      <a:pt x="63317" y="119290"/>
                      <a:pt x="61962" y="119903"/>
                      <a:pt x="60449" y="120861"/>
                    </a:cubicBezTo>
                    <a:cubicBezTo>
                      <a:pt x="58717" y="121943"/>
                      <a:pt x="56734" y="123422"/>
                      <a:pt x="55904" y="125153"/>
                    </a:cubicBezTo>
                    <a:cubicBezTo>
                      <a:pt x="55111" y="126776"/>
                      <a:pt x="52875" y="130671"/>
                      <a:pt x="50819" y="134170"/>
                    </a:cubicBezTo>
                    <a:cubicBezTo>
                      <a:pt x="49809" y="135901"/>
                      <a:pt x="48835" y="137524"/>
                      <a:pt x="48114" y="138750"/>
                    </a:cubicBezTo>
                    <a:cubicBezTo>
                      <a:pt x="47392" y="139941"/>
                      <a:pt x="46923" y="140734"/>
                      <a:pt x="46923" y="140734"/>
                    </a:cubicBezTo>
                    <a:cubicBezTo>
                      <a:pt x="46851" y="140842"/>
                      <a:pt x="46887" y="141023"/>
                      <a:pt x="46996" y="141095"/>
                    </a:cubicBezTo>
                    <a:lnTo>
                      <a:pt x="52261" y="145387"/>
                    </a:lnTo>
                    <a:cubicBezTo>
                      <a:pt x="52315" y="145423"/>
                      <a:pt x="52388" y="145441"/>
                      <a:pt x="52460" y="145441"/>
                    </a:cubicBezTo>
                    <a:cubicBezTo>
                      <a:pt x="52532" y="145441"/>
                      <a:pt x="52604" y="145423"/>
                      <a:pt x="52658" y="145387"/>
                    </a:cubicBezTo>
                    <a:cubicBezTo>
                      <a:pt x="52658" y="145387"/>
                      <a:pt x="52730" y="145315"/>
                      <a:pt x="52911" y="145206"/>
                    </a:cubicBezTo>
                    <a:cubicBezTo>
                      <a:pt x="54029" y="144341"/>
                      <a:pt x="59078" y="140662"/>
                      <a:pt x="65823" y="137235"/>
                    </a:cubicBezTo>
                    <a:cubicBezTo>
                      <a:pt x="69718" y="135252"/>
                      <a:pt x="72170" y="133557"/>
                      <a:pt x="73902" y="131753"/>
                    </a:cubicBezTo>
                    <a:cubicBezTo>
                      <a:pt x="75669" y="129950"/>
                      <a:pt x="76715" y="128074"/>
                      <a:pt x="77869" y="125766"/>
                    </a:cubicBezTo>
                    <a:cubicBezTo>
                      <a:pt x="78987" y="123458"/>
                      <a:pt x="80249" y="120104"/>
                      <a:pt x="81259" y="117218"/>
                    </a:cubicBezTo>
                    <a:cubicBezTo>
                      <a:pt x="81728" y="115812"/>
                      <a:pt x="82161" y="114477"/>
                      <a:pt x="82486" y="113467"/>
                    </a:cubicBezTo>
                    <a:cubicBezTo>
                      <a:pt x="82630" y="112962"/>
                      <a:pt x="82774" y="112566"/>
                      <a:pt x="82882" y="112241"/>
                    </a:cubicBezTo>
                    <a:cubicBezTo>
                      <a:pt x="82954" y="111880"/>
                      <a:pt x="83027" y="111664"/>
                      <a:pt x="83027" y="111556"/>
                    </a:cubicBezTo>
                    <a:cubicBezTo>
                      <a:pt x="83027" y="111520"/>
                      <a:pt x="83063" y="111411"/>
                      <a:pt x="83135" y="111267"/>
                    </a:cubicBezTo>
                    <a:cubicBezTo>
                      <a:pt x="83387" y="110834"/>
                      <a:pt x="83964" y="110041"/>
                      <a:pt x="84505" y="108851"/>
                    </a:cubicBezTo>
                    <a:cubicBezTo>
                      <a:pt x="85046" y="107660"/>
                      <a:pt x="85587" y="106037"/>
                      <a:pt x="85732" y="103909"/>
                    </a:cubicBezTo>
                    <a:lnTo>
                      <a:pt x="86045" y="99238"/>
                    </a:lnTo>
                    <a:lnTo>
                      <a:pt x="86045" y="99238"/>
                    </a:lnTo>
                    <a:lnTo>
                      <a:pt x="97667" y="88792"/>
                    </a:lnTo>
                    <a:lnTo>
                      <a:pt x="97670" y="88797"/>
                    </a:lnTo>
                    <a:cubicBezTo>
                      <a:pt x="97670" y="88797"/>
                      <a:pt x="107011" y="85082"/>
                      <a:pt x="114802" y="76498"/>
                    </a:cubicBezTo>
                    <a:cubicBezTo>
                      <a:pt x="118697" y="72206"/>
                      <a:pt x="120969" y="69033"/>
                      <a:pt x="122340" y="65931"/>
                    </a:cubicBezTo>
                    <a:cubicBezTo>
                      <a:pt x="123746" y="62829"/>
                      <a:pt x="124251" y="59835"/>
                      <a:pt x="124648" y="56012"/>
                    </a:cubicBezTo>
                    <a:cubicBezTo>
                      <a:pt x="125045" y="52225"/>
                      <a:pt x="126019" y="42776"/>
                      <a:pt x="126920" y="34228"/>
                    </a:cubicBezTo>
                    <a:cubicBezTo>
                      <a:pt x="127353" y="29936"/>
                      <a:pt x="127786" y="25896"/>
                      <a:pt x="128110" y="22867"/>
                    </a:cubicBezTo>
                    <a:cubicBezTo>
                      <a:pt x="128255" y="21388"/>
                      <a:pt x="128399" y="20126"/>
                      <a:pt x="128507" y="19260"/>
                    </a:cubicBezTo>
                    <a:cubicBezTo>
                      <a:pt x="128543" y="18827"/>
                      <a:pt x="128579" y="18466"/>
                      <a:pt x="128615" y="18214"/>
                    </a:cubicBezTo>
                    <a:cubicBezTo>
                      <a:pt x="128652" y="18106"/>
                      <a:pt x="128652" y="17998"/>
                      <a:pt x="128652" y="17925"/>
                    </a:cubicBezTo>
                    <a:lnTo>
                      <a:pt x="128652" y="17853"/>
                    </a:lnTo>
                    <a:lnTo>
                      <a:pt x="128688" y="17817"/>
                    </a:lnTo>
                    <a:cubicBezTo>
                      <a:pt x="128688" y="17745"/>
                      <a:pt x="128760" y="17529"/>
                      <a:pt x="128904" y="17276"/>
                    </a:cubicBezTo>
                    <a:cubicBezTo>
                      <a:pt x="129084" y="16879"/>
                      <a:pt x="129373" y="16375"/>
                      <a:pt x="129734" y="15942"/>
                    </a:cubicBezTo>
                    <a:cubicBezTo>
                      <a:pt x="130094" y="15509"/>
                      <a:pt x="130491" y="15184"/>
                      <a:pt x="130888" y="15148"/>
                    </a:cubicBezTo>
                    <a:lnTo>
                      <a:pt x="130924" y="15148"/>
                    </a:lnTo>
                    <a:cubicBezTo>
                      <a:pt x="130996" y="15148"/>
                      <a:pt x="131284" y="15220"/>
                      <a:pt x="131609" y="15365"/>
                    </a:cubicBezTo>
                    <a:cubicBezTo>
                      <a:pt x="132763" y="15942"/>
                      <a:pt x="134747" y="17493"/>
                      <a:pt x="136550" y="18935"/>
                    </a:cubicBezTo>
                    <a:cubicBezTo>
                      <a:pt x="137452" y="19657"/>
                      <a:pt x="138317" y="20342"/>
                      <a:pt x="139003" y="20919"/>
                    </a:cubicBezTo>
                    <a:cubicBezTo>
                      <a:pt x="139688" y="21460"/>
                      <a:pt x="140193" y="21893"/>
                      <a:pt x="140445" y="22037"/>
                    </a:cubicBezTo>
                    <a:cubicBezTo>
                      <a:pt x="140914" y="22362"/>
                      <a:pt x="141564" y="22614"/>
                      <a:pt x="142213" y="22614"/>
                    </a:cubicBezTo>
                    <a:cubicBezTo>
                      <a:pt x="142682" y="22614"/>
                      <a:pt x="143114" y="22506"/>
                      <a:pt x="143475" y="22181"/>
                    </a:cubicBezTo>
                    <a:cubicBezTo>
                      <a:pt x="143836" y="21857"/>
                      <a:pt x="144088" y="21352"/>
                      <a:pt x="144160" y="20703"/>
                    </a:cubicBezTo>
                    <a:cubicBezTo>
                      <a:pt x="144160" y="20594"/>
                      <a:pt x="144160" y="20450"/>
                      <a:pt x="144160" y="20306"/>
                    </a:cubicBezTo>
                    <a:cubicBezTo>
                      <a:pt x="144160" y="19044"/>
                      <a:pt x="143691" y="17204"/>
                      <a:pt x="142501" y="14932"/>
                    </a:cubicBezTo>
                    <a:cubicBezTo>
                      <a:pt x="141347" y="12696"/>
                      <a:pt x="139508" y="10063"/>
                      <a:pt x="136767" y="7358"/>
                    </a:cubicBezTo>
                    <a:cubicBezTo>
                      <a:pt x="134675" y="5230"/>
                      <a:pt x="132799" y="3787"/>
                      <a:pt x="131140" y="2849"/>
                    </a:cubicBezTo>
                    <a:cubicBezTo>
                      <a:pt x="129517" y="1912"/>
                      <a:pt x="128147" y="1479"/>
                      <a:pt x="127028" y="1479"/>
                    </a:cubicBezTo>
                    <a:cubicBezTo>
                      <a:pt x="126235" y="1479"/>
                      <a:pt x="125550" y="1731"/>
                      <a:pt x="125117" y="2200"/>
                    </a:cubicBezTo>
                    <a:cubicBezTo>
                      <a:pt x="124756" y="2597"/>
                      <a:pt x="124540" y="3138"/>
                      <a:pt x="124396" y="3751"/>
                    </a:cubicBezTo>
                    <a:cubicBezTo>
                      <a:pt x="124215" y="4653"/>
                      <a:pt x="124215" y="5735"/>
                      <a:pt x="124179" y="7033"/>
                    </a:cubicBezTo>
                    <a:cubicBezTo>
                      <a:pt x="124143" y="8332"/>
                      <a:pt x="124035" y="9846"/>
                      <a:pt x="123710" y="11542"/>
                    </a:cubicBezTo>
                    <a:cubicBezTo>
                      <a:pt x="123278" y="13778"/>
                      <a:pt x="121654" y="19116"/>
                      <a:pt x="119779" y="24814"/>
                    </a:cubicBezTo>
                    <a:cubicBezTo>
                      <a:pt x="117904" y="30513"/>
                      <a:pt x="115812" y="36608"/>
                      <a:pt x="114405" y="40540"/>
                    </a:cubicBezTo>
                    <a:cubicBezTo>
                      <a:pt x="112674" y="45373"/>
                      <a:pt x="112349" y="51215"/>
                      <a:pt x="112349" y="55075"/>
                    </a:cubicBezTo>
                    <a:cubicBezTo>
                      <a:pt x="112349" y="57010"/>
                      <a:pt x="112439" y="58429"/>
                      <a:pt x="112477" y="58941"/>
                    </a:cubicBezTo>
                    <a:lnTo>
                      <a:pt x="112477" y="58941"/>
                    </a:lnTo>
                    <a:cubicBezTo>
                      <a:pt x="111604" y="59257"/>
                      <a:pt x="108459" y="60490"/>
                      <a:pt x="106110" y="62252"/>
                    </a:cubicBezTo>
                    <a:cubicBezTo>
                      <a:pt x="104775" y="63262"/>
                      <a:pt x="103044" y="64452"/>
                      <a:pt x="101673" y="65426"/>
                    </a:cubicBezTo>
                    <a:cubicBezTo>
                      <a:pt x="100988" y="65895"/>
                      <a:pt x="100411" y="66291"/>
                      <a:pt x="99978" y="66616"/>
                    </a:cubicBezTo>
                    <a:cubicBezTo>
                      <a:pt x="99741" y="66774"/>
                      <a:pt x="99558" y="66900"/>
                      <a:pt x="99441" y="66981"/>
                    </a:cubicBezTo>
                    <a:lnTo>
                      <a:pt x="99441" y="66981"/>
                    </a:lnTo>
                    <a:lnTo>
                      <a:pt x="98825" y="66683"/>
                    </a:lnTo>
                    <a:lnTo>
                      <a:pt x="98825" y="66683"/>
                    </a:lnTo>
                    <a:cubicBezTo>
                      <a:pt x="99364" y="66134"/>
                      <a:pt x="100585" y="64872"/>
                      <a:pt x="101926" y="63370"/>
                    </a:cubicBezTo>
                    <a:cubicBezTo>
                      <a:pt x="103729" y="61350"/>
                      <a:pt x="105785" y="58862"/>
                      <a:pt x="106795" y="57022"/>
                    </a:cubicBezTo>
                    <a:cubicBezTo>
                      <a:pt x="107408" y="55832"/>
                      <a:pt x="107913" y="55002"/>
                      <a:pt x="108238" y="54353"/>
                    </a:cubicBezTo>
                    <a:cubicBezTo>
                      <a:pt x="108562" y="53704"/>
                      <a:pt x="108779" y="53199"/>
                      <a:pt x="108779" y="52622"/>
                    </a:cubicBezTo>
                    <a:cubicBezTo>
                      <a:pt x="108779" y="52081"/>
                      <a:pt x="108562" y="51540"/>
                      <a:pt x="108238" y="50819"/>
                    </a:cubicBezTo>
                    <a:cubicBezTo>
                      <a:pt x="107949" y="50242"/>
                      <a:pt x="107264" y="49196"/>
                      <a:pt x="106290" y="47861"/>
                    </a:cubicBezTo>
                    <a:cubicBezTo>
                      <a:pt x="103405" y="43822"/>
                      <a:pt x="98103" y="37185"/>
                      <a:pt x="95434" y="33723"/>
                    </a:cubicBezTo>
                    <a:cubicBezTo>
                      <a:pt x="93630" y="31451"/>
                      <a:pt x="91647" y="28349"/>
                      <a:pt x="90024" y="25572"/>
                    </a:cubicBezTo>
                    <a:cubicBezTo>
                      <a:pt x="88365" y="22794"/>
                      <a:pt x="87030" y="20306"/>
                      <a:pt x="86597" y="19224"/>
                    </a:cubicBezTo>
                    <a:cubicBezTo>
                      <a:pt x="86164" y="18142"/>
                      <a:pt x="85984" y="17060"/>
                      <a:pt x="85984" y="16050"/>
                    </a:cubicBezTo>
                    <a:cubicBezTo>
                      <a:pt x="85984" y="15040"/>
                      <a:pt x="86164" y="14138"/>
                      <a:pt x="86489" y="13381"/>
                    </a:cubicBezTo>
                    <a:cubicBezTo>
                      <a:pt x="86561" y="13273"/>
                      <a:pt x="86705" y="13056"/>
                      <a:pt x="86922" y="12804"/>
                    </a:cubicBezTo>
                    <a:cubicBezTo>
                      <a:pt x="87715" y="12010"/>
                      <a:pt x="89338" y="10820"/>
                      <a:pt x="90781" y="9305"/>
                    </a:cubicBezTo>
                    <a:cubicBezTo>
                      <a:pt x="92224" y="7827"/>
                      <a:pt x="93522" y="5987"/>
                      <a:pt x="93594" y="3751"/>
                    </a:cubicBezTo>
                    <a:cubicBezTo>
                      <a:pt x="93594" y="3679"/>
                      <a:pt x="93594" y="3571"/>
                      <a:pt x="93594" y="3499"/>
                    </a:cubicBezTo>
                    <a:cubicBezTo>
                      <a:pt x="93594" y="2236"/>
                      <a:pt x="93342" y="1371"/>
                      <a:pt x="92909" y="794"/>
                    </a:cubicBezTo>
                    <a:cubicBezTo>
                      <a:pt x="92693" y="505"/>
                      <a:pt x="92404" y="289"/>
                      <a:pt x="92079" y="180"/>
                    </a:cubicBezTo>
                    <a:cubicBezTo>
                      <a:pt x="91791" y="36"/>
                      <a:pt x="91430" y="0"/>
                      <a:pt x="91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4779;p64">
                <a:extLst>
                  <a:ext uri="{FF2B5EF4-FFF2-40B4-BE49-F238E27FC236}">
                    <a16:creationId xmlns:a16="http://schemas.microsoft.com/office/drawing/2014/main" id="{5501D382-E7D2-AE5B-D330-DE27F3C70B1D}"/>
                  </a:ext>
                </a:extLst>
              </p:cNvPr>
              <p:cNvSpPr/>
              <p:nvPr/>
            </p:nvSpPr>
            <p:spPr>
              <a:xfrm>
                <a:off x="2728875" y="2701500"/>
                <a:ext cx="2002650" cy="1227200"/>
              </a:xfrm>
              <a:custGeom>
                <a:avLst/>
                <a:gdLst/>
                <a:ahLst/>
                <a:cxnLst/>
                <a:rect l="l" t="t" r="r" b="b"/>
                <a:pathLst>
                  <a:path w="80106" h="49088" extrusionOk="0">
                    <a:moveTo>
                      <a:pt x="57852" y="0"/>
                    </a:moveTo>
                    <a:cubicBezTo>
                      <a:pt x="56446" y="0"/>
                      <a:pt x="54714" y="109"/>
                      <a:pt x="53055" y="289"/>
                    </a:cubicBezTo>
                    <a:cubicBezTo>
                      <a:pt x="51468" y="2525"/>
                      <a:pt x="50783" y="3896"/>
                      <a:pt x="50783" y="3896"/>
                    </a:cubicBezTo>
                    <a:cubicBezTo>
                      <a:pt x="50783" y="3896"/>
                      <a:pt x="30513" y="7394"/>
                      <a:pt x="24238" y="12768"/>
                    </a:cubicBezTo>
                    <a:cubicBezTo>
                      <a:pt x="24238" y="12768"/>
                      <a:pt x="14932" y="15221"/>
                      <a:pt x="11001" y="18936"/>
                    </a:cubicBezTo>
                    <a:cubicBezTo>
                      <a:pt x="7070" y="22651"/>
                      <a:pt x="5266" y="29467"/>
                      <a:pt x="5266" y="29467"/>
                    </a:cubicBezTo>
                    <a:cubicBezTo>
                      <a:pt x="5266" y="29467"/>
                      <a:pt x="2489" y="31848"/>
                      <a:pt x="1" y="33651"/>
                    </a:cubicBezTo>
                    <a:cubicBezTo>
                      <a:pt x="364" y="33624"/>
                      <a:pt x="773" y="33606"/>
                      <a:pt x="1210" y="33606"/>
                    </a:cubicBezTo>
                    <a:cubicBezTo>
                      <a:pt x="3118" y="33606"/>
                      <a:pt x="5553" y="33951"/>
                      <a:pt x="6962" y="35418"/>
                    </a:cubicBezTo>
                    <a:cubicBezTo>
                      <a:pt x="8729" y="37258"/>
                      <a:pt x="8585" y="40504"/>
                      <a:pt x="8332" y="42379"/>
                    </a:cubicBezTo>
                    <a:cubicBezTo>
                      <a:pt x="11398" y="40396"/>
                      <a:pt x="16375" y="37113"/>
                      <a:pt x="16375" y="37113"/>
                    </a:cubicBezTo>
                    <a:cubicBezTo>
                      <a:pt x="16375" y="37113"/>
                      <a:pt x="23985" y="42379"/>
                      <a:pt x="32641" y="43822"/>
                    </a:cubicBezTo>
                    <a:cubicBezTo>
                      <a:pt x="35381" y="44292"/>
                      <a:pt x="38212" y="44452"/>
                      <a:pt x="40799" y="44452"/>
                    </a:cubicBezTo>
                    <a:cubicBezTo>
                      <a:pt x="46352" y="44452"/>
                      <a:pt x="50783" y="43714"/>
                      <a:pt x="50783" y="43714"/>
                    </a:cubicBezTo>
                    <a:lnTo>
                      <a:pt x="50783" y="43714"/>
                    </a:lnTo>
                    <a:lnTo>
                      <a:pt x="50350" y="45048"/>
                    </a:lnTo>
                    <a:cubicBezTo>
                      <a:pt x="51450" y="44242"/>
                      <a:pt x="53412" y="43153"/>
                      <a:pt x="56145" y="43153"/>
                    </a:cubicBezTo>
                    <a:cubicBezTo>
                      <a:pt x="57445" y="43153"/>
                      <a:pt x="58919" y="43399"/>
                      <a:pt x="60557" y="44038"/>
                    </a:cubicBezTo>
                    <a:cubicBezTo>
                      <a:pt x="63334" y="45156"/>
                      <a:pt x="64741" y="47068"/>
                      <a:pt x="65390" y="49088"/>
                    </a:cubicBezTo>
                    <a:cubicBezTo>
                      <a:pt x="66256" y="46563"/>
                      <a:pt x="66905" y="44507"/>
                      <a:pt x="66941" y="44147"/>
                    </a:cubicBezTo>
                    <a:cubicBezTo>
                      <a:pt x="67049" y="43389"/>
                      <a:pt x="69285" y="41369"/>
                      <a:pt x="69646" y="36536"/>
                    </a:cubicBezTo>
                    <a:lnTo>
                      <a:pt x="69971" y="31703"/>
                    </a:lnTo>
                    <a:lnTo>
                      <a:pt x="79889" y="22831"/>
                    </a:lnTo>
                    <a:cubicBezTo>
                      <a:pt x="80106" y="20667"/>
                      <a:pt x="79817" y="17349"/>
                      <a:pt x="77833" y="12768"/>
                    </a:cubicBezTo>
                    <a:cubicBezTo>
                      <a:pt x="73902" y="3787"/>
                      <a:pt x="61351" y="0"/>
                      <a:pt x="578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4780;p64">
                <a:extLst>
                  <a:ext uri="{FF2B5EF4-FFF2-40B4-BE49-F238E27FC236}">
                    <a16:creationId xmlns:a16="http://schemas.microsoft.com/office/drawing/2014/main" id="{B64E2E5D-0231-B67B-0B5F-6A2D754C9625}"/>
                  </a:ext>
                </a:extLst>
              </p:cNvPr>
              <p:cNvSpPr/>
              <p:nvPr/>
            </p:nvSpPr>
            <p:spPr>
              <a:xfrm>
                <a:off x="2941675" y="3491375"/>
                <a:ext cx="1069400" cy="313800"/>
              </a:xfrm>
              <a:custGeom>
                <a:avLst/>
                <a:gdLst/>
                <a:ahLst/>
                <a:cxnLst/>
                <a:rect l="l" t="t" r="r" b="b"/>
                <a:pathLst>
                  <a:path w="42776" h="12552" extrusionOk="0">
                    <a:moveTo>
                      <a:pt x="8620" y="0"/>
                    </a:moveTo>
                    <a:cubicBezTo>
                      <a:pt x="8620" y="0"/>
                      <a:pt x="7683" y="2777"/>
                      <a:pt x="5122" y="3715"/>
                    </a:cubicBezTo>
                    <a:cubicBezTo>
                      <a:pt x="3968" y="4148"/>
                      <a:pt x="1912" y="5194"/>
                      <a:pt x="0" y="6204"/>
                    </a:cubicBezTo>
                    <a:cubicBezTo>
                      <a:pt x="217" y="7033"/>
                      <a:pt x="289" y="7899"/>
                      <a:pt x="289" y="8692"/>
                    </a:cubicBezTo>
                    <a:cubicBezTo>
                      <a:pt x="289" y="9233"/>
                      <a:pt x="253" y="9738"/>
                      <a:pt x="217" y="10171"/>
                    </a:cubicBezTo>
                    <a:cubicBezTo>
                      <a:pt x="2453" y="8692"/>
                      <a:pt x="5447" y="6745"/>
                      <a:pt x="6853" y="5807"/>
                    </a:cubicBezTo>
                    <a:cubicBezTo>
                      <a:pt x="7394" y="5446"/>
                      <a:pt x="7683" y="5266"/>
                      <a:pt x="7683" y="5266"/>
                    </a:cubicBezTo>
                    <a:cubicBezTo>
                      <a:pt x="7755" y="5230"/>
                      <a:pt x="7791" y="5194"/>
                      <a:pt x="7863" y="5194"/>
                    </a:cubicBezTo>
                    <a:cubicBezTo>
                      <a:pt x="7935" y="5194"/>
                      <a:pt x="7971" y="5230"/>
                      <a:pt x="8043" y="5266"/>
                    </a:cubicBezTo>
                    <a:cubicBezTo>
                      <a:pt x="8043" y="5266"/>
                      <a:pt x="8043" y="5266"/>
                      <a:pt x="8115" y="5302"/>
                    </a:cubicBezTo>
                    <a:cubicBezTo>
                      <a:pt x="8188" y="5338"/>
                      <a:pt x="8260" y="5410"/>
                      <a:pt x="8368" y="5482"/>
                    </a:cubicBezTo>
                    <a:cubicBezTo>
                      <a:pt x="8584" y="5627"/>
                      <a:pt x="8909" y="5843"/>
                      <a:pt x="9342" y="6096"/>
                    </a:cubicBezTo>
                    <a:cubicBezTo>
                      <a:pt x="10171" y="6600"/>
                      <a:pt x="11398" y="7322"/>
                      <a:pt x="12876" y="8043"/>
                    </a:cubicBezTo>
                    <a:cubicBezTo>
                      <a:pt x="15870" y="9558"/>
                      <a:pt x="19909" y="11217"/>
                      <a:pt x="24165" y="11938"/>
                    </a:cubicBezTo>
                    <a:cubicBezTo>
                      <a:pt x="26870" y="12407"/>
                      <a:pt x="29684" y="12552"/>
                      <a:pt x="32280" y="12552"/>
                    </a:cubicBezTo>
                    <a:cubicBezTo>
                      <a:pt x="36428" y="12552"/>
                      <a:pt x="39963" y="12155"/>
                      <a:pt x="41478" y="11938"/>
                    </a:cubicBezTo>
                    <a:cubicBezTo>
                      <a:pt x="41802" y="11902"/>
                      <a:pt x="42055" y="11866"/>
                      <a:pt x="42163" y="11830"/>
                    </a:cubicBezTo>
                    <a:cubicBezTo>
                      <a:pt x="42596" y="10640"/>
                      <a:pt x="42776" y="9378"/>
                      <a:pt x="42019" y="8873"/>
                    </a:cubicBezTo>
                    <a:cubicBezTo>
                      <a:pt x="40612" y="7935"/>
                      <a:pt x="41081" y="5375"/>
                      <a:pt x="41081" y="5374"/>
                    </a:cubicBezTo>
                    <a:lnTo>
                      <a:pt x="41081" y="5374"/>
                    </a:lnTo>
                    <a:cubicBezTo>
                      <a:pt x="41081" y="5375"/>
                      <a:pt x="40287" y="7142"/>
                      <a:pt x="34697" y="7719"/>
                    </a:cubicBezTo>
                    <a:cubicBezTo>
                      <a:pt x="33651" y="8981"/>
                      <a:pt x="32389" y="9414"/>
                      <a:pt x="31162" y="9414"/>
                    </a:cubicBezTo>
                    <a:cubicBezTo>
                      <a:pt x="29215" y="9414"/>
                      <a:pt x="27303" y="8296"/>
                      <a:pt x="26257" y="7466"/>
                    </a:cubicBezTo>
                    <a:cubicBezTo>
                      <a:pt x="17781" y="5735"/>
                      <a:pt x="8620" y="0"/>
                      <a:pt x="8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4781;p64">
                <a:extLst>
                  <a:ext uri="{FF2B5EF4-FFF2-40B4-BE49-F238E27FC236}">
                    <a16:creationId xmlns:a16="http://schemas.microsoft.com/office/drawing/2014/main" id="{CBDD5AAD-8DE6-0487-D277-6129F096C345}"/>
                  </a:ext>
                </a:extLst>
              </p:cNvPr>
              <p:cNvSpPr/>
              <p:nvPr/>
            </p:nvSpPr>
            <p:spPr>
              <a:xfrm>
                <a:off x="4294200" y="3286675"/>
                <a:ext cx="393150" cy="620400"/>
              </a:xfrm>
              <a:custGeom>
                <a:avLst/>
                <a:gdLst/>
                <a:ahLst/>
                <a:cxnLst/>
                <a:rect l="l" t="t" r="r" b="b"/>
                <a:pathLst>
                  <a:path w="15726" h="24816" extrusionOk="0">
                    <a:moveTo>
                      <a:pt x="15256" y="1"/>
                    </a:moveTo>
                    <a:lnTo>
                      <a:pt x="5663" y="4437"/>
                    </a:lnTo>
                    <a:cubicBezTo>
                      <a:pt x="5663" y="4437"/>
                      <a:pt x="6131" y="11687"/>
                      <a:pt x="3571" y="15402"/>
                    </a:cubicBezTo>
                    <a:cubicBezTo>
                      <a:pt x="1010" y="19153"/>
                      <a:pt x="72" y="20307"/>
                      <a:pt x="72" y="20307"/>
                    </a:cubicBezTo>
                    <a:cubicBezTo>
                      <a:pt x="72" y="20307"/>
                      <a:pt x="72" y="20740"/>
                      <a:pt x="0" y="21389"/>
                    </a:cubicBezTo>
                    <a:cubicBezTo>
                      <a:pt x="1335" y="22327"/>
                      <a:pt x="2236" y="23517"/>
                      <a:pt x="2777" y="24815"/>
                    </a:cubicBezTo>
                    <a:cubicBezTo>
                      <a:pt x="3282" y="23264"/>
                      <a:pt x="3715" y="21966"/>
                      <a:pt x="3895" y="21244"/>
                    </a:cubicBezTo>
                    <a:cubicBezTo>
                      <a:pt x="3967" y="20956"/>
                      <a:pt x="4040" y="20776"/>
                      <a:pt x="4040" y="20703"/>
                    </a:cubicBezTo>
                    <a:cubicBezTo>
                      <a:pt x="4040" y="20559"/>
                      <a:pt x="4112" y="20415"/>
                      <a:pt x="4184" y="20271"/>
                    </a:cubicBezTo>
                    <a:cubicBezTo>
                      <a:pt x="4292" y="20126"/>
                      <a:pt x="4364" y="19946"/>
                      <a:pt x="4508" y="19766"/>
                    </a:cubicBezTo>
                    <a:cubicBezTo>
                      <a:pt x="4725" y="19369"/>
                      <a:pt x="5013" y="18900"/>
                      <a:pt x="5338" y="18323"/>
                    </a:cubicBezTo>
                    <a:cubicBezTo>
                      <a:pt x="5915" y="17133"/>
                      <a:pt x="6564" y="15474"/>
                      <a:pt x="6709" y="13093"/>
                    </a:cubicBezTo>
                    <a:cubicBezTo>
                      <a:pt x="6889" y="10713"/>
                      <a:pt x="6961" y="9487"/>
                      <a:pt x="7033" y="8910"/>
                    </a:cubicBezTo>
                    <a:cubicBezTo>
                      <a:pt x="7069" y="8296"/>
                      <a:pt x="7069" y="8296"/>
                      <a:pt x="7069" y="8296"/>
                    </a:cubicBezTo>
                    <a:cubicBezTo>
                      <a:pt x="7069" y="8224"/>
                      <a:pt x="7105" y="8152"/>
                      <a:pt x="7141" y="8080"/>
                    </a:cubicBezTo>
                    <a:lnTo>
                      <a:pt x="15725" y="398"/>
                    </a:lnTo>
                    <a:lnTo>
                      <a:pt x="15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4782;p64">
                <a:extLst>
                  <a:ext uri="{FF2B5EF4-FFF2-40B4-BE49-F238E27FC236}">
                    <a16:creationId xmlns:a16="http://schemas.microsoft.com/office/drawing/2014/main" id="{DB09CC2D-A462-4A44-9597-75876FE79E55}"/>
                  </a:ext>
                </a:extLst>
              </p:cNvPr>
              <p:cNvSpPr/>
              <p:nvPr/>
            </p:nvSpPr>
            <p:spPr>
              <a:xfrm>
                <a:off x="2720750" y="2693375"/>
                <a:ext cx="2014375" cy="1243450"/>
              </a:xfrm>
              <a:custGeom>
                <a:avLst/>
                <a:gdLst/>
                <a:ahLst/>
                <a:cxnLst/>
                <a:rect l="l" t="t" r="r" b="b"/>
                <a:pathLst>
                  <a:path w="80575" h="49738" extrusionOk="0">
                    <a:moveTo>
                      <a:pt x="58177" y="614"/>
                    </a:moveTo>
                    <a:cubicBezTo>
                      <a:pt x="59007" y="614"/>
                      <a:pt x="60413" y="830"/>
                      <a:pt x="62145" y="1335"/>
                    </a:cubicBezTo>
                    <a:cubicBezTo>
                      <a:pt x="64705" y="2057"/>
                      <a:pt x="67915" y="3391"/>
                      <a:pt x="70873" y="5339"/>
                    </a:cubicBezTo>
                    <a:cubicBezTo>
                      <a:pt x="73794" y="7322"/>
                      <a:pt x="76427" y="9919"/>
                      <a:pt x="77870" y="13201"/>
                    </a:cubicBezTo>
                    <a:cubicBezTo>
                      <a:pt x="79493" y="16952"/>
                      <a:pt x="79962" y="19838"/>
                      <a:pt x="79962" y="21894"/>
                    </a:cubicBezTo>
                    <a:cubicBezTo>
                      <a:pt x="79962" y="22323"/>
                      <a:pt x="79962" y="22692"/>
                      <a:pt x="79934" y="23029"/>
                    </a:cubicBezTo>
                    <a:lnTo>
                      <a:pt x="79934" y="23029"/>
                    </a:lnTo>
                    <a:lnTo>
                      <a:pt x="70079" y="31812"/>
                    </a:lnTo>
                    <a:cubicBezTo>
                      <a:pt x="70043" y="31884"/>
                      <a:pt x="70007" y="31956"/>
                      <a:pt x="70007" y="32028"/>
                    </a:cubicBezTo>
                    <a:cubicBezTo>
                      <a:pt x="70007" y="32028"/>
                      <a:pt x="70007" y="32028"/>
                      <a:pt x="69971" y="32642"/>
                    </a:cubicBezTo>
                    <a:cubicBezTo>
                      <a:pt x="69899" y="33219"/>
                      <a:pt x="69827" y="34445"/>
                      <a:pt x="69647" y="36825"/>
                    </a:cubicBezTo>
                    <a:cubicBezTo>
                      <a:pt x="69502" y="39206"/>
                      <a:pt x="68853" y="40865"/>
                      <a:pt x="68276" y="42055"/>
                    </a:cubicBezTo>
                    <a:cubicBezTo>
                      <a:pt x="67951" y="42632"/>
                      <a:pt x="67663" y="43101"/>
                      <a:pt x="67446" y="43498"/>
                    </a:cubicBezTo>
                    <a:cubicBezTo>
                      <a:pt x="67302" y="43678"/>
                      <a:pt x="67230" y="43858"/>
                      <a:pt x="67122" y="44003"/>
                    </a:cubicBezTo>
                    <a:cubicBezTo>
                      <a:pt x="67050" y="44147"/>
                      <a:pt x="66978" y="44291"/>
                      <a:pt x="66978" y="44435"/>
                    </a:cubicBezTo>
                    <a:cubicBezTo>
                      <a:pt x="66978" y="44508"/>
                      <a:pt x="66905" y="44688"/>
                      <a:pt x="66833" y="44976"/>
                    </a:cubicBezTo>
                    <a:cubicBezTo>
                      <a:pt x="66648" y="45688"/>
                      <a:pt x="66250" y="46984"/>
                      <a:pt x="65707" y="48545"/>
                    </a:cubicBezTo>
                    <a:lnTo>
                      <a:pt x="65707" y="48545"/>
                    </a:lnTo>
                    <a:cubicBezTo>
                      <a:pt x="64932" y="46727"/>
                      <a:pt x="63512" y="45088"/>
                      <a:pt x="60990" y="44111"/>
                    </a:cubicBezTo>
                    <a:cubicBezTo>
                      <a:pt x="59295" y="43426"/>
                      <a:pt x="57780" y="43173"/>
                      <a:pt x="56446" y="43173"/>
                    </a:cubicBezTo>
                    <a:cubicBezTo>
                      <a:pt x="54166" y="43173"/>
                      <a:pt x="52431" y="43907"/>
                      <a:pt x="51241" y="44627"/>
                    </a:cubicBezTo>
                    <a:lnTo>
                      <a:pt x="51241" y="44627"/>
                    </a:lnTo>
                    <a:lnTo>
                      <a:pt x="51397" y="44147"/>
                    </a:lnTo>
                    <a:cubicBezTo>
                      <a:pt x="51433" y="44039"/>
                      <a:pt x="51433" y="43931"/>
                      <a:pt x="51361" y="43858"/>
                    </a:cubicBezTo>
                    <a:cubicBezTo>
                      <a:pt x="51306" y="43777"/>
                      <a:pt x="51232" y="43737"/>
                      <a:pt x="51153" y="43737"/>
                    </a:cubicBezTo>
                    <a:cubicBezTo>
                      <a:pt x="51126" y="43737"/>
                      <a:pt x="51099" y="43741"/>
                      <a:pt x="51072" y="43750"/>
                    </a:cubicBezTo>
                    <a:cubicBezTo>
                      <a:pt x="51072" y="43750"/>
                      <a:pt x="50783" y="43786"/>
                      <a:pt x="50315" y="43858"/>
                    </a:cubicBezTo>
                    <a:cubicBezTo>
                      <a:pt x="48800" y="44075"/>
                      <a:pt x="45265" y="44472"/>
                      <a:pt x="41117" y="44472"/>
                    </a:cubicBezTo>
                    <a:cubicBezTo>
                      <a:pt x="38521" y="44472"/>
                      <a:pt x="35707" y="44327"/>
                      <a:pt x="33002" y="43858"/>
                    </a:cubicBezTo>
                    <a:cubicBezTo>
                      <a:pt x="28746" y="43137"/>
                      <a:pt x="24707" y="41478"/>
                      <a:pt x="21713" y="39963"/>
                    </a:cubicBezTo>
                    <a:cubicBezTo>
                      <a:pt x="20235" y="39242"/>
                      <a:pt x="19008" y="38520"/>
                      <a:pt x="18179" y="38016"/>
                    </a:cubicBezTo>
                    <a:cubicBezTo>
                      <a:pt x="17746" y="37763"/>
                      <a:pt x="17421" y="37547"/>
                      <a:pt x="17205" y="37402"/>
                    </a:cubicBezTo>
                    <a:cubicBezTo>
                      <a:pt x="17097" y="37330"/>
                      <a:pt x="17025" y="37258"/>
                      <a:pt x="16952" y="37222"/>
                    </a:cubicBezTo>
                    <a:cubicBezTo>
                      <a:pt x="16880" y="37186"/>
                      <a:pt x="16880" y="37186"/>
                      <a:pt x="16880" y="37186"/>
                    </a:cubicBezTo>
                    <a:cubicBezTo>
                      <a:pt x="16826" y="37150"/>
                      <a:pt x="16763" y="37132"/>
                      <a:pt x="16700" y="37132"/>
                    </a:cubicBezTo>
                    <a:cubicBezTo>
                      <a:pt x="16637" y="37132"/>
                      <a:pt x="16574" y="37150"/>
                      <a:pt x="16520" y="37186"/>
                    </a:cubicBezTo>
                    <a:cubicBezTo>
                      <a:pt x="16520" y="37186"/>
                      <a:pt x="16231" y="37366"/>
                      <a:pt x="15690" y="37727"/>
                    </a:cubicBezTo>
                    <a:cubicBezTo>
                      <a:pt x="14291" y="38660"/>
                      <a:pt x="11291" y="40639"/>
                      <a:pt x="9050" y="42102"/>
                    </a:cubicBezTo>
                    <a:lnTo>
                      <a:pt x="9050" y="42102"/>
                    </a:lnTo>
                    <a:cubicBezTo>
                      <a:pt x="9093" y="41645"/>
                      <a:pt x="9126" y="41145"/>
                      <a:pt x="9126" y="40612"/>
                    </a:cubicBezTo>
                    <a:cubicBezTo>
                      <a:pt x="9126" y="38917"/>
                      <a:pt x="8801" y="36897"/>
                      <a:pt x="7503" y="35527"/>
                    </a:cubicBezTo>
                    <a:cubicBezTo>
                      <a:pt x="6745" y="34733"/>
                      <a:pt x="5736" y="34265"/>
                      <a:pt x="4690" y="34012"/>
                    </a:cubicBezTo>
                    <a:cubicBezTo>
                      <a:pt x="3644" y="33724"/>
                      <a:pt x="2526" y="33651"/>
                      <a:pt x="1588" y="33651"/>
                    </a:cubicBezTo>
                    <a:cubicBezTo>
                      <a:pt x="1486" y="33651"/>
                      <a:pt x="1385" y="33651"/>
                      <a:pt x="1287" y="33652"/>
                    </a:cubicBezTo>
                    <a:lnTo>
                      <a:pt x="1287" y="33652"/>
                    </a:lnTo>
                    <a:cubicBezTo>
                      <a:pt x="3541" y="31957"/>
                      <a:pt x="5775" y="30045"/>
                      <a:pt x="5808" y="30045"/>
                    </a:cubicBezTo>
                    <a:cubicBezTo>
                      <a:pt x="5844" y="29973"/>
                      <a:pt x="5880" y="29937"/>
                      <a:pt x="5880" y="29864"/>
                    </a:cubicBezTo>
                    <a:cubicBezTo>
                      <a:pt x="5880" y="29864"/>
                      <a:pt x="5916" y="29756"/>
                      <a:pt x="5988" y="29576"/>
                    </a:cubicBezTo>
                    <a:cubicBezTo>
                      <a:pt x="6349" y="28241"/>
                      <a:pt x="8152" y="22615"/>
                      <a:pt x="11506" y="19477"/>
                    </a:cubicBezTo>
                    <a:cubicBezTo>
                      <a:pt x="13418" y="17674"/>
                      <a:pt x="16700" y="16123"/>
                      <a:pt x="19513" y="15077"/>
                    </a:cubicBezTo>
                    <a:cubicBezTo>
                      <a:pt x="20920" y="14536"/>
                      <a:pt x="22182" y="14103"/>
                      <a:pt x="23120" y="13814"/>
                    </a:cubicBezTo>
                    <a:cubicBezTo>
                      <a:pt x="23589" y="13670"/>
                      <a:pt x="23950" y="13562"/>
                      <a:pt x="24238" y="13490"/>
                    </a:cubicBezTo>
                    <a:cubicBezTo>
                      <a:pt x="24491" y="13418"/>
                      <a:pt x="24635" y="13382"/>
                      <a:pt x="24635" y="13382"/>
                    </a:cubicBezTo>
                    <a:lnTo>
                      <a:pt x="24743" y="13310"/>
                    </a:lnTo>
                    <a:cubicBezTo>
                      <a:pt x="26258" y="12011"/>
                      <a:pt x="28674" y="10785"/>
                      <a:pt x="31451" y="9703"/>
                    </a:cubicBezTo>
                    <a:cubicBezTo>
                      <a:pt x="35599" y="8116"/>
                      <a:pt x="40540" y="6817"/>
                      <a:pt x="44436" y="5916"/>
                    </a:cubicBezTo>
                    <a:cubicBezTo>
                      <a:pt x="46383" y="5447"/>
                      <a:pt x="48078" y="5122"/>
                      <a:pt x="49269" y="4870"/>
                    </a:cubicBezTo>
                    <a:cubicBezTo>
                      <a:pt x="49882" y="4762"/>
                      <a:pt x="50351" y="4690"/>
                      <a:pt x="50675" y="4617"/>
                    </a:cubicBezTo>
                    <a:cubicBezTo>
                      <a:pt x="51000" y="4545"/>
                      <a:pt x="51180" y="4545"/>
                      <a:pt x="51180" y="4545"/>
                    </a:cubicBezTo>
                    <a:cubicBezTo>
                      <a:pt x="51252" y="4509"/>
                      <a:pt x="51361" y="4437"/>
                      <a:pt x="51397" y="4365"/>
                    </a:cubicBezTo>
                    <a:lnTo>
                      <a:pt x="51433" y="4293"/>
                    </a:lnTo>
                    <a:cubicBezTo>
                      <a:pt x="51575" y="4009"/>
                      <a:pt x="52205" y="2747"/>
                      <a:pt x="53565" y="886"/>
                    </a:cubicBezTo>
                    <a:lnTo>
                      <a:pt x="53565" y="886"/>
                    </a:lnTo>
                    <a:cubicBezTo>
                      <a:pt x="55147" y="716"/>
                      <a:pt x="56848" y="614"/>
                      <a:pt x="58177" y="614"/>
                    </a:cubicBezTo>
                    <a:close/>
                    <a:moveTo>
                      <a:pt x="58177" y="1"/>
                    </a:moveTo>
                    <a:cubicBezTo>
                      <a:pt x="56771" y="1"/>
                      <a:pt x="55003" y="145"/>
                      <a:pt x="53344" y="325"/>
                    </a:cubicBezTo>
                    <a:cubicBezTo>
                      <a:pt x="53272" y="325"/>
                      <a:pt x="53164" y="361"/>
                      <a:pt x="53128" y="434"/>
                    </a:cubicBezTo>
                    <a:cubicBezTo>
                      <a:pt x="51832" y="2259"/>
                      <a:pt x="51137" y="3532"/>
                      <a:pt x="50926" y="3957"/>
                    </a:cubicBezTo>
                    <a:lnTo>
                      <a:pt x="50926" y="3957"/>
                    </a:lnTo>
                    <a:cubicBezTo>
                      <a:pt x="50056" y="4111"/>
                      <a:pt x="45404" y="4952"/>
                      <a:pt x="40108" y="6349"/>
                    </a:cubicBezTo>
                    <a:cubicBezTo>
                      <a:pt x="37186" y="7142"/>
                      <a:pt x="34048" y="8080"/>
                      <a:pt x="31235" y="9162"/>
                    </a:cubicBezTo>
                    <a:cubicBezTo>
                      <a:pt x="28464" y="10228"/>
                      <a:pt x="26042" y="11434"/>
                      <a:pt x="24419" y="12814"/>
                    </a:cubicBezTo>
                    <a:lnTo>
                      <a:pt x="24419" y="12814"/>
                    </a:lnTo>
                    <a:cubicBezTo>
                      <a:pt x="24119" y="12895"/>
                      <a:pt x="21941" y="13496"/>
                      <a:pt x="19297" y="14500"/>
                    </a:cubicBezTo>
                    <a:cubicBezTo>
                      <a:pt x="16448" y="15582"/>
                      <a:pt x="13129" y="17133"/>
                      <a:pt x="11110" y="19044"/>
                    </a:cubicBezTo>
                    <a:cubicBezTo>
                      <a:pt x="9090" y="20956"/>
                      <a:pt x="7647" y="23589"/>
                      <a:pt x="6709" y="25789"/>
                    </a:cubicBezTo>
                    <a:cubicBezTo>
                      <a:pt x="5884" y="27725"/>
                      <a:pt x="5422" y="29299"/>
                      <a:pt x="5323" y="29648"/>
                    </a:cubicBezTo>
                    <a:lnTo>
                      <a:pt x="5323" y="29648"/>
                    </a:lnTo>
                    <a:cubicBezTo>
                      <a:pt x="5243" y="29714"/>
                      <a:pt x="5111" y="29825"/>
                      <a:pt x="4942" y="29973"/>
                    </a:cubicBezTo>
                    <a:cubicBezTo>
                      <a:pt x="4040" y="30730"/>
                      <a:pt x="1985" y="32389"/>
                      <a:pt x="145" y="33760"/>
                    </a:cubicBezTo>
                    <a:cubicBezTo>
                      <a:pt x="37" y="33832"/>
                      <a:pt x="1" y="33976"/>
                      <a:pt x="37" y="34084"/>
                    </a:cubicBezTo>
                    <a:cubicBezTo>
                      <a:pt x="109" y="34228"/>
                      <a:pt x="217" y="34301"/>
                      <a:pt x="362" y="34301"/>
                    </a:cubicBezTo>
                    <a:cubicBezTo>
                      <a:pt x="722" y="34265"/>
                      <a:pt x="1119" y="34228"/>
                      <a:pt x="1588" y="34228"/>
                    </a:cubicBezTo>
                    <a:cubicBezTo>
                      <a:pt x="2490" y="34228"/>
                      <a:pt x="3572" y="34337"/>
                      <a:pt x="4545" y="34589"/>
                    </a:cubicBezTo>
                    <a:cubicBezTo>
                      <a:pt x="5519" y="34842"/>
                      <a:pt x="6421" y="35274"/>
                      <a:pt x="7070" y="35960"/>
                    </a:cubicBezTo>
                    <a:cubicBezTo>
                      <a:pt x="8188" y="37114"/>
                      <a:pt x="8513" y="38953"/>
                      <a:pt x="8513" y="40612"/>
                    </a:cubicBezTo>
                    <a:cubicBezTo>
                      <a:pt x="8513" y="41370"/>
                      <a:pt x="8441" y="42091"/>
                      <a:pt x="8369" y="42668"/>
                    </a:cubicBezTo>
                    <a:cubicBezTo>
                      <a:pt x="8369" y="42776"/>
                      <a:pt x="8405" y="42885"/>
                      <a:pt x="8513" y="42957"/>
                    </a:cubicBezTo>
                    <a:cubicBezTo>
                      <a:pt x="8567" y="42975"/>
                      <a:pt x="8621" y="42984"/>
                      <a:pt x="8675" y="42984"/>
                    </a:cubicBezTo>
                    <a:cubicBezTo>
                      <a:pt x="8729" y="42984"/>
                      <a:pt x="8783" y="42975"/>
                      <a:pt x="8837" y="42957"/>
                    </a:cubicBezTo>
                    <a:cubicBezTo>
                      <a:pt x="11549" y="41181"/>
                      <a:pt x="15850" y="38365"/>
                      <a:pt x="16723" y="37794"/>
                    </a:cubicBezTo>
                    <a:lnTo>
                      <a:pt x="16723" y="37794"/>
                    </a:lnTo>
                    <a:cubicBezTo>
                      <a:pt x="17991" y="38640"/>
                      <a:pt x="25012" y="43095"/>
                      <a:pt x="32894" y="44435"/>
                    </a:cubicBezTo>
                    <a:cubicBezTo>
                      <a:pt x="35671" y="44904"/>
                      <a:pt x="38521" y="45085"/>
                      <a:pt x="41117" y="45085"/>
                    </a:cubicBezTo>
                    <a:cubicBezTo>
                      <a:pt x="45600" y="45085"/>
                      <a:pt x="49341" y="44598"/>
                      <a:pt x="50666" y="44405"/>
                    </a:cubicBezTo>
                    <a:lnTo>
                      <a:pt x="50666" y="44405"/>
                    </a:lnTo>
                    <a:lnTo>
                      <a:pt x="50387" y="45265"/>
                    </a:lnTo>
                    <a:cubicBezTo>
                      <a:pt x="50351" y="45409"/>
                      <a:pt x="50423" y="45554"/>
                      <a:pt x="50531" y="45626"/>
                    </a:cubicBezTo>
                    <a:cubicBezTo>
                      <a:pt x="50567" y="45662"/>
                      <a:pt x="50621" y="45680"/>
                      <a:pt x="50680" y="45680"/>
                    </a:cubicBezTo>
                    <a:cubicBezTo>
                      <a:pt x="50738" y="45680"/>
                      <a:pt x="50801" y="45662"/>
                      <a:pt x="50856" y="45626"/>
                    </a:cubicBezTo>
                    <a:cubicBezTo>
                      <a:pt x="51938" y="44832"/>
                      <a:pt x="53813" y="43786"/>
                      <a:pt x="56446" y="43786"/>
                    </a:cubicBezTo>
                    <a:cubicBezTo>
                      <a:pt x="57708" y="43786"/>
                      <a:pt x="59151" y="44039"/>
                      <a:pt x="60774" y="44652"/>
                    </a:cubicBezTo>
                    <a:cubicBezTo>
                      <a:pt x="63479" y="45734"/>
                      <a:pt x="64814" y="47537"/>
                      <a:pt x="65427" y="49521"/>
                    </a:cubicBezTo>
                    <a:cubicBezTo>
                      <a:pt x="65499" y="49629"/>
                      <a:pt x="65607" y="49737"/>
                      <a:pt x="65715" y="49737"/>
                    </a:cubicBezTo>
                    <a:cubicBezTo>
                      <a:pt x="65859" y="49737"/>
                      <a:pt x="65968" y="49665"/>
                      <a:pt x="66004" y="49521"/>
                    </a:cubicBezTo>
                    <a:cubicBezTo>
                      <a:pt x="66437" y="48259"/>
                      <a:pt x="66833" y="47104"/>
                      <a:pt x="67086" y="46239"/>
                    </a:cubicBezTo>
                    <a:cubicBezTo>
                      <a:pt x="67230" y="45806"/>
                      <a:pt x="67338" y="45409"/>
                      <a:pt x="67410" y="45121"/>
                    </a:cubicBezTo>
                    <a:cubicBezTo>
                      <a:pt x="67482" y="44832"/>
                      <a:pt x="67555" y="44652"/>
                      <a:pt x="67555" y="44544"/>
                    </a:cubicBezTo>
                    <a:cubicBezTo>
                      <a:pt x="67555" y="44508"/>
                      <a:pt x="67591" y="44399"/>
                      <a:pt x="67663" y="44255"/>
                    </a:cubicBezTo>
                    <a:cubicBezTo>
                      <a:pt x="67915" y="43822"/>
                      <a:pt x="68492" y="43029"/>
                      <a:pt x="69033" y="41839"/>
                    </a:cubicBezTo>
                    <a:cubicBezTo>
                      <a:pt x="69574" y="40648"/>
                      <a:pt x="70115" y="39025"/>
                      <a:pt x="70260" y="36897"/>
                    </a:cubicBezTo>
                    <a:lnTo>
                      <a:pt x="70573" y="32226"/>
                    </a:lnTo>
                    <a:lnTo>
                      <a:pt x="80431" y="23372"/>
                    </a:lnTo>
                    <a:cubicBezTo>
                      <a:pt x="80467" y="23336"/>
                      <a:pt x="80503" y="23264"/>
                      <a:pt x="80503" y="23192"/>
                    </a:cubicBezTo>
                    <a:cubicBezTo>
                      <a:pt x="80539" y="22795"/>
                      <a:pt x="80575" y="22362"/>
                      <a:pt x="80575" y="21894"/>
                    </a:cubicBezTo>
                    <a:cubicBezTo>
                      <a:pt x="80575" y="19730"/>
                      <a:pt x="80106" y="16772"/>
                      <a:pt x="78411" y="12985"/>
                    </a:cubicBezTo>
                    <a:cubicBezTo>
                      <a:pt x="76427" y="8404"/>
                      <a:pt x="72243" y="5158"/>
                      <a:pt x="68132" y="3066"/>
                    </a:cubicBezTo>
                    <a:cubicBezTo>
                      <a:pt x="66076" y="2021"/>
                      <a:pt x="64056" y="1263"/>
                      <a:pt x="62289" y="758"/>
                    </a:cubicBezTo>
                    <a:cubicBezTo>
                      <a:pt x="60558" y="253"/>
                      <a:pt x="59115" y="1"/>
                      <a:pt x="58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4783;p64">
                <a:extLst>
                  <a:ext uri="{FF2B5EF4-FFF2-40B4-BE49-F238E27FC236}">
                    <a16:creationId xmlns:a16="http://schemas.microsoft.com/office/drawing/2014/main" id="{62D2AB0E-8C8F-CC2A-DAE4-157D4A39C8C0}"/>
                  </a:ext>
                </a:extLst>
              </p:cNvPr>
              <p:cNvSpPr/>
              <p:nvPr/>
            </p:nvSpPr>
            <p:spPr>
              <a:xfrm>
                <a:off x="3962375" y="3422450"/>
                <a:ext cx="140675" cy="348425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13937" extrusionOk="0">
                    <a:moveTo>
                      <a:pt x="5273" y="0"/>
                    </a:moveTo>
                    <a:cubicBezTo>
                      <a:pt x="5222" y="0"/>
                      <a:pt x="5170" y="16"/>
                      <a:pt x="5122" y="52"/>
                    </a:cubicBezTo>
                    <a:cubicBezTo>
                      <a:pt x="5086" y="52"/>
                      <a:pt x="1659" y="2108"/>
                      <a:pt x="505" y="6616"/>
                    </a:cubicBezTo>
                    <a:cubicBezTo>
                      <a:pt x="145" y="8023"/>
                      <a:pt x="0" y="9213"/>
                      <a:pt x="0" y="10259"/>
                    </a:cubicBezTo>
                    <a:cubicBezTo>
                      <a:pt x="0" y="12495"/>
                      <a:pt x="613" y="13758"/>
                      <a:pt x="613" y="13758"/>
                    </a:cubicBezTo>
                    <a:cubicBezTo>
                      <a:pt x="663" y="13881"/>
                      <a:pt x="763" y="13937"/>
                      <a:pt x="867" y="13937"/>
                    </a:cubicBezTo>
                    <a:cubicBezTo>
                      <a:pt x="915" y="13937"/>
                      <a:pt x="965" y="13925"/>
                      <a:pt x="1010" y="13902"/>
                    </a:cubicBezTo>
                    <a:cubicBezTo>
                      <a:pt x="1191" y="13830"/>
                      <a:pt x="1227" y="13649"/>
                      <a:pt x="1154" y="13505"/>
                    </a:cubicBezTo>
                    <a:cubicBezTo>
                      <a:pt x="1118" y="13397"/>
                      <a:pt x="613" y="12243"/>
                      <a:pt x="613" y="10259"/>
                    </a:cubicBezTo>
                    <a:cubicBezTo>
                      <a:pt x="613" y="9285"/>
                      <a:pt x="722" y="8095"/>
                      <a:pt x="1082" y="6761"/>
                    </a:cubicBezTo>
                    <a:cubicBezTo>
                      <a:pt x="1623" y="4633"/>
                      <a:pt x="2705" y="3082"/>
                      <a:pt x="3679" y="2072"/>
                    </a:cubicBezTo>
                    <a:cubicBezTo>
                      <a:pt x="4148" y="1567"/>
                      <a:pt x="4581" y="1170"/>
                      <a:pt x="4905" y="918"/>
                    </a:cubicBezTo>
                    <a:cubicBezTo>
                      <a:pt x="5086" y="810"/>
                      <a:pt x="5194" y="701"/>
                      <a:pt x="5302" y="629"/>
                    </a:cubicBezTo>
                    <a:lnTo>
                      <a:pt x="5410" y="593"/>
                    </a:lnTo>
                    <a:lnTo>
                      <a:pt x="5410" y="557"/>
                    </a:lnTo>
                    <a:cubicBezTo>
                      <a:pt x="5555" y="485"/>
                      <a:pt x="5627" y="305"/>
                      <a:pt x="5519" y="160"/>
                    </a:cubicBezTo>
                    <a:cubicBezTo>
                      <a:pt x="5471" y="64"/>
                      <a:pt x="5374" y="0"/>
                      <a:pt x="5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4784;p64">
                <a:extLst>
                  <a:ext uri="{FF2B5EF4-FFF2-40B4-BE49-F238E27FC236}">
                    <a16:creationId xmlns:a16="http://schemas.microsoft.com/office/drawing/2014/main" id="{246E70C1-AE55-7479-6C1C-3C6B122CF049}"/>
                  </a:ext>
                </a:extLst>
              </p:cNvPr>
              <p:cNvSpPr/>
              <p:nvPr/>
            </p:nvSpPr>
            <p:spPr>
              <a:xfrm>
                <a:off x="3011100" y="2579750"/>
                <a:ext cx="993675" cy="569675"/>
              </a:xfrm>
              <a:custGeom>
                <a:avLst/>
                <a:gdLst/>
                <a:ahLst/>
                <a:cxnLst/>
                <a:rect l="l" t="t" r="r" b="b"/>
                <a:pathLst>
                  <a:path w="39747" h="22787" extrusionOk="0">
                    <a:moveTo>
                      <a:pt x="18201" y="0"/>
                    </a:moveTo>
                    <a:cubicBezTo>
                      <a:pt x="13076" y="0"/>
                      <a:pt x="8219" y="1488"/>
                      <a:pt x="6168" y="3103"/>
                    </a:cubicBezTo>
                    <a:cubicBezTo>
                      <a:pt x="3283" y="5375"/>
                      <a:pt x="5916" y="6097"/>
                      <a:pt x="7286" y="6493"/>
                    </a:cubicBezTo>
                    <a:cubicBezTo>
                      <a:pt x="8693" y="6854"/>
                      <a:pt x="4545" y="7107"/>
                      <a:pt x="2381" y="9523"/>
                    </a:cubicBezTo>
                    <a:cubicBezTo>
                      <a:pt x="253" y="11903"/>
                      <a:pt x="1" y="16195"/>
                      <a:pt x="1768" y="17169"/>
                    </a:cubicBezTo>
                    <a:cubicBezTo>
                      <a:pt x="2093" y="17355"/>
                      <a:pt x="2529" y="17431"/>
                      <a:pt x="3023" y="17431"/>
                    </a:cubicBezTo>
                    <a:cubicBezTo>
                      <a:pt x="5212" y="17431"/>
                      <a:pt x="8548" y="15943"/>
                      <a:pt x="8548" y="15943"/>
                    </a:cubicBezTo>
                    <a:lnTo>
                      <a:pt x="9811" y="16809"/>
                    </a:lnTo>
                    <a:lnTo>
                      <a:pt x="22651" y="13527"/>
                    </a:lnTo>
                    <a:lnTo>
                      <a:pt x="22759" y="14428"/>
                    </a:lnTo>
                    <a:cubicBezTo>
                      <a:pt x="22850" y="14975"/>
                      <a:pt x="24797" y="15076"/>
                      <a:pt x="26501" y="15076"/>
                    </a:cubicBezTo>
                    <a:cubicBezTo>
                      <a:pt x="27495" y="15076"/>
                      <a:pt x="28406" y="15041"/>
                      <a:pt x="28818" y="15041"/>
                    </a:cubicBezTo>
                    <a:cubicBezTo>
                      <a:pt x="29936" y="15041"/>
                      <a:pt x="30946" y="20199"/>
                      <a:pt x="32713" y="21714"/>
                    </a:cubicBezTo>
                    <a:cubicBezTo>
                      <a:pt x="33597" y="22471"/>
                      <a:pt x="34418" y="22787"/>
                      <a:pt x="35143" y="22787"/>
                    </a:cubicBezTo>
                    <a:cubicBezTo>
                      <a:pt x="35869" y="22787"/>
                      <a:pt x="36500" y="22471"/>
                      <a:pt x="37005" y="21966"/>
                    </a:cubicBezTo>
                    <a:cubicBezTo>
                      <a:pt x="38015" y="20956"/>
                      <a:pt x="39747" y="18576"/>
                      <a:pt x="39494" y="15943"/>
                    </a:cubicBezTo>
                    <a:cubicBezTo>
                      <a:pt x="39278" y="13274"/>
                      <a:pt x="38123" y="12156"/>
                      <a:pt x="38123" y="12156"/>
                    </a:cubicBezTo>
                    <a:cubicBezTo>
                      <a:pt x="38123" y="12156"/>
                      <a:pt x="38881" y="11507"/>
                      <a:pt x="38376" y="10533"/>
                    </a:cubicBezTo>
                    <a:cubicBezTo>
                      <a:pt x="38232" y="10244"/>
                      <a:pt x="37881" y="10141"/>
                      <a:pt x="37454" y="10141"/>
                    </a:cubicBezTo>
                    <a:cubicBezTo>
                      <a:pt x="36387" y="10141"/>
                      <a:pt x="34841" y="10785"/>
                      <a:pt x="34841" y="10785"/>
                    </a:cubicBezTo>
                    <a:cubicBezTo>
                      <a:pt x="34841" y="10785"/>
                      <a:pt x="34841" y="10136"/>
                      <a:pt x="34336" y="8369"/>
                    </a:cubicBezTo>
                    <a:cubicBezTo>
                      <a:pt x="33831" y="6602"/>
                      <a:pt x="31343" y="2851"/>
                      <a:pt x="24418" y="831"/>
                    </a:cubicBezTo>
                    <a:cubicBezTo>
                      <a:pt x="22415" y="247"/>
                      <a:pt x="20286" y="0"/>
                      <a:pt x="18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4785;p64">
                <a:extLst>
                  <a:ext uri="{FF2B5EF4-FFF2-40B4-BE49-F238E27FC236}">
                    <a16:creationId xmlns:a16="http://schemas.microsoft.com/office/drawing/2014/main" id="{A88FBE60-44FE-A08B-8F95-9C0A0C20EE9A}"/>
                  </a:ext>
                </a:extLst>
              </p:cNvPr>
              <p:cNvSpPr/>
              <p:nvPr/>
            </p:nvSpPr>
            <p:spPr>
              <a:xfrm>
                <a:off x="3018325" y="2572550"/>
                <a:ext cx="988250" cy="584325"/>
              </a:xfrm>
              <a:custGeom>
                <a:avLst/>
                <a:gdLst/>
                <a:ahLst/>
                <a:cxnLst/>
                <a:rect l="l" t="t" r="r" b="b"/>
                <a:pathLst>
                  <a:path w="39530" h="23373" extrusionOk="0">
                    <a:moveTo>
                      <a:pt x="17925" y="578"/>
                    </a:moveTo>
                    <a:cubicBezTo>
                      <a:pt x="19981" y="578"/>
                      <a:pt x="22073" y="830"/>
                      <a:pt x="24057" y="1407"/>
                    </a:cubicBezTo>
                    <a:cubicBezTo>
                      <a:pt x="27447" y="2417"/>
                      <a:pt x="29792" y="3824"/>
                      <a:pt x="31306" y="5194"/>
                    </a:cubicBezTo>
                    <a:cubicBezTo>
                      <a:pt x="32821" y="6601"/>
                      <a:pt x="33542" y="7936"/>
                      <a:pt x="33759" y="8765"/>
                    </a:cubicBezTo>
                    <a:cubicBezTo>
                      <a:pt x="34011" y="9631"/>
                      <a:pt x="34156" y="10208"/>
                      <a:pt x="34192" y="10568"/>
                    </a:cubicBezTo>
                    <a:cubicBezTo>
                      <a:pt x="34228" y="10749"/>
                      <a:pt x="34264" y="10893"/>
                      <a:pt x="34264" y="10965"/>
                    </a:cubicBezTo>
                    <a:lnTo>
                      <a:pt x="34264" y="11037"/>
                    </a:lnTo>
                    <a:lnTo>
                      <a:pt x="34264" y="11073"/>
                    </a:lnTo>
                    <a:cubicBezTo>
                      <a:pt x="34264" y="11146"/>
                      <a:pt x="34300" y="11254"/>
                      <a:pt x="34408" y="11290"/>
                    </a:cubicBezTo>
                    <a:cubicBezTo>
                      <a:pt x="34450" y="11332"/>
                      <a:pt x="34505" y="11350"/>
                      <a:pt x="34565" y="11350"/>
                    </a:cubicBezTo>
                    <a:cubicBezTo>
                      <a:pt x="34607" y="11350"/>
                      <a:pt x="34652" y="11341"/>
                      <a:pt x="34697" y="11326"/>
                    </a:cubicBezTo>
                    <a:lnTo>
                      <a:pt x="34733" y="11326"/>
                    </a:lnTo>
                    <a:cubicBezTo>
                      <a:pt x="34877" y="11254"/>
                      <a:pt x="35274" y="11109"/>
                      <a:pt x="35743" y="10965"/>
                    </a:cubicBezTo>
                    <a:cubicBezTo>
                      <a:pt x="36211" y="10821"/>
                      <a:pt x="36752" y="10713"/>
                      <a:pt x="37185" y="10713"/>
                    </a:cubicBezTo>
                    <a:cubicBezTo>
                      <a:pt x="37366" y="10713"/>
                      <a:pt x="37510" y="10749"/>
                      <a:pt x="37618" y="10785"/>
                    </a:cubicBezTo>
                    <a:cubicBezTo>
                      <a:pt x="37726" y="10821"/>
                      <a:pt x="37798" y="10857"/>
                      <a:pt x="37834" y="10929"/>
                    </a:cubicBezTo>
                    <a:cubicBezTo>
                      <a:pt x="37943" y="11146"/>
                      <a:pt x="37979" y="11326"/>
                      <a:pt x="37979" y="11470"/>
                    </a:cubicBezTo>
                    <a:cubicBezTo>
                      <a:pt x="37979" y="11723"/>
                      <a:pt x="37871" y="11903"/>
                      <a:pt x="37798" y="12011"/>
                    </a:cubicBezTo>
                    <a:cubicBezTo>
                      <a:pt x="37762" y="12083"/>
                      <a:pt x="37726" y="12155"/>
                      <a:pt x="37690" y="12155"/>
                    </a:cubicBezTo>
                    <a:lnTo>
                      <a:pt x="37654" y="12191"/>
                    </a:lnTo>
                    <a:lnTo>
                      <a:pt x="37654" y="12228"/>
                    </a:lnTo>
                    <a:cubicBezTo>
                      <a:pt x="37582" y="12264"/>
                      <a:pt x="37546" y="12336"/>
                      <a:pt x="37546" y="12444"/>
                    </a:cubicBezTo>
                    <a:cubicBezTo>
                      <a:pt x="37546" y="12516"/>
                      <a:pt x="37582" y="12588"/>
                      <a:pt x="37618" y="12660"/>
                    </a:cubicBezTo>
                    <a:cubicBezTo>
                      <a:pt x="37654" y="12696"/>
                      <a:pt x="38700" y="13778"/>
                      <a:pt x="38916" y="16231"/>
                    </a:cubicBezTo>
                    <a:cubicBezTo>
                      <a:pt x="38953" y="16411"/>
                      <a:pt x="38953" y="16556"/>
                      <a:pt x="38953" y="16736"/>
                    </a:cubicBezTo>
                    <a:cubicBezTo>
                      <a:pt x="38953" y="17890"/>
                      <a:pt x="38556" y="18972"/>
                      <a:pt x="38051" y="19910"/>
                    </a:cubicBezTo>
                    <a:cubicBezTo>
                      <a:pt x="37582" y="20848"/>
                      <a:pt x="36933" y="21605"/>
                      <a:pt x="36500" y="22038"/>
                    </a:cubicBezTo>
                    <a:cubicBezTo>
                      <a:pt x="36031" y="22507"/>
                      <a:pt x="35490" y="22759"/>
                      <a:pt x="34841" y="22759"/>
                    </a:cubicBezTo>
                    <a:cubicBezTo>
                      <a:pt x="34228" y="22759"/>
                      <a:pt x="33470" y="22507"/>
                      <a:pt x="32641" y="21785"/>
                    </a:cubicBezTo>
                    <a:cubicBezTo>
                      <a:pt x="32244" y="21461"/>
                      <a:pt x="31847" y="20884"/>
                      <a:pt x="31487" y="20198"/>
                    </a:cubicBezTo>
                    <a:cubicBezTo>
                      <a:pt x="30982" y="19152"/>
                      <a:pt x="30513" y="17926"/>
                      <a:pt x="30080" y="16916"/>
                    </a:cubicBezTo>
                    <a:cubicBezTo>
                      <a:pt x="29864" y="16411"/>
                      <a:pt x="29647" y="15979"/>
                      <a:pt x="29395" y="15654"/>
                    </a:cubicBezTo>
                    <a:cubicBezTo>
                      <a:pt x="29287" y="15474"/>
                      <a:pt x="29178" y="15329"/>
                      <a:pt x="29034" y="15221"/>
                    </a:cubicBezTo>
                    <a:cubicBezTo>
                      <a:pt x="28890" y="15113"/>
                      <a:pt x="28710" y="15041"/>
                      <a:pt x="28529" y="15041"/>
                    </a:cubicBezTo>
                    <a:cubicBezTo>
                      <a:pt x="28096" y="15041"/>
                      <a:pt x="27231" y="15077"/>
                      <a:pt x="26257" y="15077"/>
                    </a:cubicBezTo>
                    <a:cubicBezTo>
                      <a:pt x="25391" y="15077"/>
                      <a:pt x="24490" y="15041"/>
                      <a:pt x="23804" y="14933"/>
                    </a:cubicBezTo>
                    <a:cubicBezTo>
                      <a:pt x="23444" y="14897"/>
                      <a:pt x="23155" y="14824"/>
                      <a:pt x="22975" y="14752"/>
                    </a:cubicBezTo>
                    <a:cubicBezTo>
                      <a:pt x="22903" y="14716"/>
                      <a:pt x="22831" y="14680"/>
                      <a:pt x="22795" y="14680"/>
                    </a:cubicBezTo>
                    <a:lnTo>
                      <a:pt x="22795" y="14644"/>
                    </a:lnTo>
                    <a:lnTo>
                      <a:pt x="22790" y="14649"/>
                    </a:lnTo>
                    <a:lnTo>
                      <a:pt x="22790" y="14649"/>
                    </a:lnTo>
                    <a:lnTo>
                      <a:pt x="22650" y="13778"/>
                    </a:lnTo>
                    <a:cubicBezTo>
                      <a:pt x="22650" y="13706"/>
                      <a:pt x="22614" y="13634"/>
                      <a:pt x="22542" y="13562"/>
                    </a:cubicBezTo>
                    <a:cubicBezTo>
                      <a:pt x="22470" y="13526"/>
                      <a:pt x="22362" y="13526"/>
                      <a:pt x="22290" y="13526"/>
                    </a:cubicBezTo>
                    <a:lnTo>
                      <a:pt x="9594" y="16772"/>
                    </a:lnTo>
                    <a:lnTo>
                      <a:pt x="8440" y="15979"/>
                    </a:lnTo>
                    <a:cubicBezTo>
                      <a:pt x="8398" y="15936"/>
                      <a:pt x="8343" y="15919"/>
                      <a:pt x="8283" y="15919"/>
                    </a:cubicBezTo>
                    <a:cubicBezTo>
                      <a:pt x="8241" y="15919"/>
                      <a:pt x="8196" y="15928"/>
                      <a:pt x="8151" y="15942"/>
                    </a:cubicBezTo>
                    <a:cubicBezTo>
                      <a:pt x="8151" y="15942"/>
                      <a:pt x="8079" y="15979"/>
                      <a:pt x="8007" y="16015"/>
                    </a:cubicBezTo>
                    <a:cubicBezTo>
                      <a:pt x="7682" y="16159"/>
                      <a:pt x="6817" y="16520"/>
                      <a:pt x="5807" y="16844"/>
                    </a:cubicBezTo>
                    <a:cubicBezTo>
                      <a:pt x="4761" y="17169"/>
                      <a:pt x="3607" y="17421"/>
                      <a:pt x="2705" y="17421"/>
                    </a:cubicBezTo>
                    <a:cubicBezTo>
                      <a:pt x="2236" y="17421"/>
                      <a:pt x="1876" y="17349"/>
                      <a:pt x="1623" y="17205"/>
                    </a:cubicBezTo>
                    <a:cubicBezTo>
                      <a:pt x="1299" y="17024"/>
                      <a:pt x="1046" y="16700"/>
                      <a:pt x="866" y="16267"/>
                    </a:cubicBezTo>
                    <a:cubicBezTo>
                      <a:pt x="685" y="15834"/>
                      <a:pt x="613" y="15257"/>
                      <a:pt x="613" y="14644"/>
                    </a:cubicBezTo>
                    <a:cubicBezTo>
                      <a:pt x="613" y="13129"/>
                      <a:pt x="1190" y="11254"/>
                      <a:pt x="2344" y="9991"/>
                    </a:cubicBezTo>
                    <a:cubicBezTo>
                      <a:pt x="3210" y="9018"/>
                      <a:pt x="4436" y="8404"/>
                      <a:pt x="5482" y="8008"/>
                    </a:cubicBezTo>
                    <a:cubicBezTo>
                      <a:pt x="6023" y="7791"/>
                      <a:pt x="6492" y="7647"/>
                      <a:pt x="6853" y="7503"/>
                    </a:cubicBezTo>
                    <a:cubicBezTo>
                      <a:pt x="6997" y="7467"/>
                      <a:pt x="7141" y="7395"/>
                      <a:pt x="7286" y="7322"/>
                    </a:cubicBezTo>
                    <a:cubicBezTo>
                      <a:pt x="7322" y="7286"/>
                      <a:pt x="7394" y="7286"/>
                      <a:pt x="7466" y="7214"/>
                    </a:cubicBezTo>
                    <a:lnTo>
                      <a:pt x="7538" y="7106"/>
                    </a:lnTo>
                    <a:cubicBezTo>
                      <a:pt x="7574" y="7070"/>
                      <a:pt x="7574" y="6998"/>
                      <a:pt x="7574" y="6926"/>
                    </a:cubicBezTo>
                    <a:cubicBezTo>
                      <a:pt x="7574" y="6854"/>
                      <a:pt x="7538" y="6745"/>
                      <a:pt x="7502" y="6709"/>
                    </a:cubicBezTo>
                    <a:cubicBezTo>
                      <a:pt x="7430" y="6637"/>
                      <a:pt x="7358" y="6601"/>
                      <a:pt x="7322" y="6565"/>
                    </a:cubicBezTo>
                    <a:cubicBezTo>
                      <a:pt x="7250" y="6529"/>
                      <a:pt x="7177" y="6529"/>
                      <a:pt x="7105" y="6493"/>
                    </a:cubicBezTo>
                    <a:cubicBezTo>
                      <a:pt x="6636" y="6349"/>
                      <a:pt x="6023" y="6204"/>
                      <a:pt x="5590" y="5952"/>
                    </a:cubicBezTo>
                    <a:cubicBezTo>
                      <a:pt x="5374" y="5844"/>
                      <a:pt x="5158" y="5699"/>
                      <a:pt x="5049" y="5591"/>
                    </a:cubicBezTo>
                    <a:cubicBezTo>
                      <a:pt x="4941" y="5447"/>
                      <a:pt x="4869" y="5303"/>
                      <a:pt x="4869" y="5158"/>
                    </a:cubicBezTo>
                    <a:cubicBezTo>
                      <a:pt x="4869" y="5014"/>
                      <a:pt x="4941" y="4798"/>
                      <a:pt x="5122" y="4545"/>
                    </a:cubicBezTo>
                    <a:cubicBezTo>
                      <a:pt x="5302" y="4293"/>
                      <a:pt x="5590" y="3968"/>
                      <a:pt x="6059" y="3608"/>
                    </a:cubicBezTo>
                    <a:cubicBezTo>
                      <a:pt x="7033" y="2850"/>
                      <a:pt x="8728" y="2093"/>
                      <a:pt x="10820" y="1516"/>
                    </a:cubicBezTo>
                    <a:cubicBezTo>
                      <a:pt x="12912" y="975"/>
                      <a:pt x="15365" y="578"/>
                      <a:pt x="17925" y="578"/>
                    </a:cubicBezTo>
                    <a:close/>
                    <a:moveTo>
                      <a:pt x="17925" y="1"/>
                    </a:moveTo>
                    <a:cubicBezTo>
                      <a:pt x="15329" y="1"/>
                      <a:pt x="12804" y="361"/>
                      <a:pt x="10676" y="939"/>
                    </a:cubicBezTo>
                    <a:cubicBezTo>
                      <a:pt x="8512" y="1516"/>
                      <a:pt x="6781" y="2309"/>
                      <a:pt x="5699" y="3139"/>
                    </a:cubicBezTo>
                    <a:cubicBezTo>
                      <a:pt x="5194" y="3535"/>
                      <a:pt x="4869" y="3860"/>
                      <a:pt x="4617" y="4221"/>
                    </a:cubicBezTo>
                    <a:cubicBezTo>
                      <a:pt x="4400" y="4545"/>
                      <a:pt x="4292" y="4834"/>
                      <a:pt x="4292" y="5158"/>
                    </a:cubicBezTo>
                    <a:cubicBezTo>
                      <a:pt x="4292" y="5483"/>
                      <a:pt x="4400" y="5772"/>
                      <a:pt x="4617" y="5988"/>
                    </a:cubicBezTo>
                    <a:cubicBezTo>
                      <a:pt x="4905" y="6313"/>
                      <a:pt x="5302" y="6493"/>
                      <a:pt x="5735" y="6673"/>
                    </a:cubicBezTo>
                    <a:cubicBezTo>
                      <a:pt x="6016" y="6801"/>
                      <a:pt x="6315" y="6893"/>
                      <a:pt x="6594" y="6974"/>
                    </a:cubicBezTo>
                    <a:lnTo>
                      <a:pt x="6594" y="6974"/>
                    </a:lnTo>
                    <a:cubicBezTo>
                      <a:pt x="6121" y="7126"/>
                      <a:pt x="5394" y="7360"/>
                      <a:pt x="4617" y="7719"/>
                    </a:cubicBezTo>
                    <a:cubicBezTo>
                      <a:pt x="3679" y="8116"/>
                      <a:pt x="2669" y="8729"/>
                      <a:pt x="1876" y="9595"/>
                    </a:cubicBezTo>
                    <a:cubicBezTo>
                      <a:pt x="613" y="11001"/>
                      <a:pt x="0" y="12985"/>
                      <a:pt x="0" y="14644"/>
                    </a:cubicBezTo>
                    <a:cubicBezTo>
                      <a:pt x="0" y="15329"/>
                      <a:pt x="108" y="15942"/>
                      <a:pt x="325" y="16483"/>
                    </a:cubicBezTo>
                    <a:cubicBezTo>
                      <a:pt x="541" y="17024"/>
                      <a:pt x="866" y="17457"/>
                      <a:pt x="1335" y="17746"/>
                    </a:cubicBezTo>
                    <a:cubicBezTo>
                      <a:pt x="1731" y="17962"/>
                      <a:pt x="2200" y="18034"/>
                      <a:pt x="2705" y="18034"/>
                    </a:cubicBezTo>
                    <a:cubicBezTo>
                      <a:pt x="3859" y="18034"/>
                      <a:pt x="5266" y="17638"/>
                      <a:pt x="6420" y="17277"/>
                    </a:cubicBezTo>
                    <a:cubicBezTo>
                      <a:pt x="7244" y="16985"/>
                      <a:pt x="7930" y="16692"/>
                      <a:pt x="8235" y="16559"/>
                    </a:cubicBezTo>
                    <a:lnTo>
                      <a:pt x="8235" y="16559"/>
                    </a:lnTo>
                    <a:lnTo>
                      <a:pt x="9341" y="17349"/>
                    </a:lnTo>
                    <a:cubicBezTo>
                      <a:pt x="9392" y="17375"/>
                      <a:pt x="9462" y="17400"/>
                      <a:pt x="9523" y="17400"/>
                    </a:cubicBezTo>
                    <a:cubicBezTo>
                      <a:pt x="9549" y="17400"/>
                      <a:pt x="9573" y="17396"/>
                      <a:pt x="9594" y="17385"/>
                    </a:cubicBezTo>
                    <a:lnTo>
                      <a:pt x="22106" y="14187"/>
                    </a:lnTo>
                    <a:lnTo>
                      <a:pt x="22106" y="14187"/>
                    </a:lnTo>
                    <a:cubicBezTo>
                      <a:pt x="22121" y="14314"/>
                      <a:pt x="22138" y="14495"/>
                      <a:pt x="22181" y="14752"/>
                    </a:cubicBezTo>
                    <a:cubicBezTo>
                      <a:pt x="22217" y="14897"/>
                      <a:pt x="22290" y="15041"/>
                      <a:pt x="22398" y="15113"/>
                    </a:cubicBezTo>
                    <a:cubicBezTo>
                      <a:pt x="22578" y="15293"/>
                      <a:pt x="22795" y="15365"/>
                      <a:pt x="23083" y="15438"/>
                    </a:cubicBezTo>
                    <a:cubicBezTo>
                      <a:pt x="23877" y="15618"/>
                      <a:pt x="25103" y="15654"/>
                      <a:pt x="26257" y="15654"/>
                    </a:cubicBezTo>
                    <a:lnTo>
                      <a:pt x="28529" y="15654"/>
                    </a:lnTo>
                    <a:cubicBezTo>
                      <a:pt x="28538" y="15645"/>
                      <a:pt x="28549" y="15640"/>
                      <a:pt x="28563" y="15640"/>
                    </a:cubicBezTo>
                    <a:cubicBezTo>
                      <a:pt x="28604" y="15640"/>
                      <a:pt x="28664" y="15681"/>
                      <a:pt x="28746" y="15762"/>
                    </a:cubicBezTo>
                    <a:cubicBezTo>
                      <a:pt x="28926" y="15979"/>
                      <a:pt x="29178" y="16411"/>
                      <a:pt x="29431" y="16916"/>
                    </a:cubicBezTo>
                    <a:cubicBezTo>
                      <a:pt x="29792" y="17746"/>
                      <a:pt x="30188" y="18792"/>
                      <a:pt x="30621" y="19766"/>
                    </a:cubicBezTo>
                    <a:cubicBezTo>
                      <a:pt x="31090" y="20775"/>
                      <a:pt x="31595" y="21677"/>
                      <a:pt x="32244" y="22218"/>
                    </a:cubicBezTo>
                    <a:cubicBezTo>
                      <a:pt x="33146" y="23012"/>
                      <a:pt x="34047" y="23372"/>
                      <a:pt x="34841" y="23372"/>
                    </a:cubicBezTo>
                    <a:cubicBezTo>
                      <a:pt x="35670" y="23372"/>
                      <a:pt x="36356" y="23012"/>
                      <a:pt x="36933" y="22471"/>
                    </a:cubicBezTo>
                    <a:cubicBezTo>
                      <a:pt x="37402" y="21966"/>
                      <a:pt x="38051" y="21172"/>
                      <a:pt x="38592" y="20198"/>
                    </a:cubicBezTo>
                    <a:cubicBezTo>
                      <a:pt x="39133" y="19225"/>
                      <a:pt x="39530" y="17998"/>
                      <a:pt x="39530" y="16736"/>
                    </a:cubicBezTo>
                    <a:cubicBezTo>
                      <a:pt x="39530" y="16556"/>
                      <a:pt x="39530" y="16375"/>
                      <a:pt x="39530" y="16195"/>
                    </a:cubicBezTo>
                    <a:cubicBezTo>
                      <a:pt x="39335" y="14081"/>
                      <a:pt x="38583" y="12890"/>
                      <a:pt x="38232" y="12438"/>
                    </a:cubicBezTo>
                    <a:lnTo>
                      <a:pt x="38232" y="12438"/>
                    </a:lnTo>
                    <a:cubicBezTo>
                      <a:pt x="38255" y="12407"/>
                      <a:pt x="38278" y="12373"/>
                      <a:pt x="38303" y="12336"/>
                    </a:cubicBezTo>
                    <a:cubicBezTo>
                      <a:pt x="38448" y="12155"/>
                      <a:pt x="38556" y="11867"/>
                      <a:pt x="38556" y="11470"/>
                    </a:cubicBezTo>
                    <a:cubicBezTo>
                      <a:pt x="38556" y="11254"/>
                      <a:pt x="38520" y="10965"/>
                      <a:pt x="38375" y="10677"/>
                    </a:cubicBezTo>
                    <a:cubicBezTo>
                      <a:pt x="38267" y="10460"/>
                      <a:pt x="38051" y="10316"/>
                      <a:pt x="37834" y="10208"/>
                    </a:cubicBezTo>
                    <a:cubicBezTo>
                      <a:pt x="37618" y="10136"/>
                      <a:pt x="37402" y="10100"/>
                      <a:pt x="37185" y="10100"/>
                    </a:cubicBezTo>
                    <a:cubicBezTo>
                      <a:pt x="36572" y="10100"/>
                      <a:pt x="35923" y="10280"/>
                      <a:pt x="35382" y="10460"/>
                    </a:cubicBezTo>
                    <a:cubicBezTo>
                      <a:pt x="35174" y="10516"/>
                      <a:pt x="34987" y="10577"/>
                      <a:pt x="34836" y="10630"/>
                    </a:cubicBezTo>
                    <a:lnTo>
                      <a:pt x="34836" y="10630"/>
                    </a:lnTo>
                    <a:cubicBezTo>
                      <a:pt x="34780" y="10251"/>
                      <a:pt x="34648" y="9604"/>
                      <a:pt x="34336" y="8585"/>
                    </a:cubicBezTo>
                    <a:cubicBezTo>
                      <a:pt x="34084" y="7647"/>
                      <a:pt x="33290" y="6204"/>
                      <a:pt x="31703" y="4762"/>
                    </a:cubicBezTo>
                    <a:cubicBezTo>
                      <a:pt x="30116" y="3319"/>
                      <a:pt x="27700" y="1840"/>
                      <a:pt x="24201" y="830"/>
                    </a:cubicBezTo>
                    <a:cubicBezTo>
                      <a:pt x="22181" y="253"/>
                      <a:pt x="20017" y="1"/>
                      <a:pt x="17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4786;p64">
                <a:extLst>
                  <a:ext uri="{FF2B5EF4-FFF2-40B4-BE49-F238E27FC236}">
                    <a16:creationId xmlns:a16="http://schemas.microsoft.com/office/drawing/2014/main" id="{0DC2ED46-C1E9-F7B5-6599-FEE853B5ECAF}"/>
                  </a:ext>
                </a:extLst>
              </p:cNvPr>
              <p:cNvSpPr/>
              <p:nvPr/>
            </p:nvSpPr>
            <p:spPr>
              <a:xfrm>
                <a:off x="3553000" y="3237875"/>
                <a:ext cx="350775" cy="489200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9568" extrusionOk="0">
                    <a:moveTo>
                      <a:pt x="12612" y="1"/>
                    </a:moveTo>
                    <a:cubicBezTo>
                      <a:pt x="11647" y="1"/>
                      <a:pt x="9796" y="3410"/>
                      <a:pt x="8513" y="6678"/>
                    </a:cubicBezTo>
                    <a:cubicBezTo>
                      <a:pt x="6962" y="10717"/>
                      <a:pt x="1" y="15875"/>
                      <a:pt x="1227" y="17101"/>
                    </a:cubicBezTo>
                    <a:cubicBezTo>
                      <a:pt x="1976" y="17850"/>
                      <a:pt x="4325" y="19567"/>
                      <a:pt x="6731" y="19567"/>
                    </a:cubicBezTo>
                    <a:cubicBezTo>
                      <a:pt x="8265" y="19567"/>
                      <a:pt x="9822" y="18869"/>
                      <a:pt x="11001" y="16777"/>
                    </a:cubicBezTo>
                    <a:cubicBezTo>
                      <a:pt x="14031" y="11366"/>
                      <a:pt x="13129" y="618"/>
                      <a:pt x="13129" y="618"/>
                    </a:cubicBezTo>
                    <a:cubicBezTo>
                      <a:pt x="13019" y="191"/>
                      <a:pt x="12840" y="1"/>
                      <a:pt x="126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4787;p64">
                <a:extLst>
                  <a:ext uri="{FF2B5EF4-FFF2-40B4-BE49-F238E27FC236}">
                    <a16:creationId xmlns:a16="http://schemas.microsoft.com/office/drawing/2014/main" id="{34CCD19F-D892-AE9C-EB3E-5C408AE0F379}"/>
                  </a:ext>
                </a:extLst>
              </p:cNvPr>
              <p:cNvSpPr/>
              <p:nvPr/>
            </p:nvSpPr>
            <p:spPr>
              <a:xfrm>
                <a:off x="3580050" y="3238000"/>
                <a:ext cx="303900" cy="48872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9549" extrusionOk="0">
                    <a:moveTo>
                      <a:pt x="11542" y="0"/>
                    </a:moveTo>
                    <a:cubicBezTo>
                      <a:pt x="10569" y="0"/>
                      <a:pt x="8729" y="3391"/>
                      <a:pt x="7431" y="6673"/>
                    </a:cubicBezTo>
                    <a:cubicBezTo>
                      <a:pt x="5988" y="10388"/>
                      <a:pt x="1" y="15040"/>
                      <a:pt x="1" y="16735"/>
                    </a:cubicBezTo>
                    <a:cubicBezTo>
                      <a:pt x="1" y="16880"/>
                      <a:pt x="73" y="16988"/>
                      <a:pt x="145" y="17096"/>
                    </a:cubicBezTo>
                    <a:cubicBezTo>
                      <a:pt x="903" y="17854"/>
                      <a:pt x="3247" y="19549"/>
                      <a:pt x="5627" y="19549"/>
                    </a:cubicBezTo>
                    <a:cubicBezTo>
                      <a:pt x="7178" y="19549"/>
                      <a:pt x="8729" y="18863"/>
                      <a:pt x="9919" y="16772"/>
                    </a:cubicBezTo>
                    <a:cubicBezTo>
                      <a:pt x="11795" y="13381"/>
                      <a:pt x="12156" y="7863"/>
                      <a:pt x="12156" y="4256"/>
                    </a:cubicBezTo>
                    <a:cubicBezTo>
                      <a:pt x="12156" y="2092"/>
                      <a:pt x="12047" y="613"/>
                      <a:pt x="12047" y="613"/>
                    </a:cubicBezTo>
                    <a:cubicBezTo>
                      <a:pt x="11939" y="181"/>
                      <a:pt x="11759" y="0"/>
                      <a:pt x="11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4788;p64">
                <a:extLst>
                  <a:ext uri="{FF2B5EF4-FFF2-40B4-BE49-F238E27FC236}">
                    <a16:creationId xmlns:a16="http://schemas.microsoft.com/office/drawing/2014/main" id="{8C5E70EF-27B7-58AD-2A87-15B23E41B001}"/>
                  </a:ext>
                </a:extLst>
              </p:cNvPr>
              <p:cNvSpPr/>
              <p:nvPr/>
            </p:nvSpPr>
            <p:spPr>
              <a:xfrm>
                <a:off x="3572850" y="3229875"/>
                <a:ext cx="319225" cy="5049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20199" extrusionOk="0">
                    <a:moveTo>
                      <a:pt x="11830" y="614"/>
                    </a:moveTo>
                    <a:lnTo>
                      <a:pt x="11903" y="650"/>
                    </a:lnTo>
                    <a:cubicBezTo>
                      <a:pt x="11939" y="722"/>
                      <a:pt x="11975" y="830"/>
                      <a:pt x="12047" y="1011"/>
                    </a:cubicBezTo>
                    <a:cubicBezTo>
                      <a:pt x="12047" y="1049"/>
                      <a:pt x="12047" y="1118"/>
                      <a:pt x="12047" y="1227"/>
                    </a:cubicBezTo>
                    <a:cubicBezTo>
                      <a:pt x="12083" y="1732"/>
                      <a:pt x="12155" y="2958"/>
                      <a:pt x="12155" y="4581"/>
                    </a:cubicBezTo>
                    <a:cubicBezTo>
                      <a:pt x="12155" y="6385"/>
                      <a:pt x="12047" y="8657"/>
                      <a:pt x="11758" y="10893"/>
                    </a:cubicBezTo>
                    <a:cubicBezTo>
                      <a:pt x="11434" y="13129"/>
                      <a:pt x="10857" y="15293"/>
                      <a:pt x="9919" y="16952"/>
                    </a:cubicBezTo>
                    <a:cubicBezTo>
                      <a:pt x="9378" y="17962"/>
                      <a:pt x="8729" y="18611"/>
                      <a:pt x="8043" y="19008"/>
                    </a:cubicBezTo>
                    <a:cubicBezTo>
                      <a:pt x="7358" y="19405"/>
                      <a:pt x="6637" y="19585"/>
                      <a:pt x="5915" y="19585"/>
                    </a:cubicBezTo>
                    <a:cubicBezTo>
                      <a:pt x="4797" y="19585"/>
                      <a:pt x="3643" y="19188"/>
                      <a:pt x="2705" y="18684"/>
                    </a:cubicBezTo>
                    <a:cubicBezTo>
                      <a:pt x="1768" y="18179"/>
                      <a:pt x="1010" y="17565"/>
                      <a:pt x="650" y="17205"/>
                    </a:cubicBezTo>
                    <a:cubicBezTo>
                      <a:pt x="614" y="17169"/>
                      <a:pt x="614" y="17133"/>
                      <a:pt x="614" y="17060"/>
                    </a:cubicBezTo>
                    <a:cubicBezTo>
                      <a:pt x="577" y="16916"/>
                      <a:pt x="650" y="16700"/>
                      <a:pt x="830" y="16447"/>
                    </a:cubicBezTo>
                    <a:cubicBezTo>
                      <a:pt x="1082" y="15942"/>
                      <a:pt x="1587" y="15329"/>
                      <a:pt x="2200" y="14608"/>
                    </a:cubicBezTo>
                    <a:cubicBezTo>
                      <a:pt x="3138" y="13562"/>
                      <a:pt x="4364" y="12300"/>
                      <a:pt x="5446" y="11001"/>
                    </a:cubicBezTo>
                    <a:cubicBezTo>
                      <a:pt x="6529" y="9703"/>
                      <a:pt x="7502" y="8368"/>
                      <a:pt x="8007" y="7106"/>
                    </a:cubicBezTo>
                    <a:cubicBezTo>
                      <a:pt x="8656" y="5483"/>
                      <a:pt x="9414" y="3824"/>
                      <a:pt x="10135" y="2598"/>
                    </a:cubicBezTo>
                    <a:cubicBezTo>
                      <a:pt x="10532" y="1948"/>
                      <a:pt x="10857" y="1443"/>
                      <a:pt x="11181" y="1119"/>
                    </a:cubicBezTo>
                    <a:cubicBezTo>
                      <a:pt x="11325" y="938"/>
                      <a:pt x="11470" y="794"/>
                      <a:pt x="11578" y="722"/>
                    </a:cubicBezTo>
                    <a:cubicBezTo>
                      <a:pt x="11686" y="650"/>
                      <a:pt x="11794" y="614"/>
                      <a:pt x="11830" y="614"/>
                    </a:cubicBezTo>
                    <a:close/>
                    <a:moveTo>
                      <a:pt x="11830" y="1"/>
                    </a:moveTo>
                    <a:cubicBezTo>
                      <a:pt x="11614" y="37"/>
                      <a:pt x="11434" y="109"/>
                      <a:pt x="11253" y="217"/>
                    </a:cubicBezTo>
                    <a:cubicBezTo>
                      <a:pt x="10929" y="434"/>
                      <a:pt x="10640" y="758"/>
                      <a:pt x="10316" y="1191"/>
                    </a:cubicBezTo>
                    <a:cubicBezTo>
                      <a:pt x="9378" y="2525"/>
                      <a:pt x="8296" y="4726"/>
                      <a:pt x="7466" y="6890"/>
                    </a:cubicBezTo>
                    <a:cubicBezTo>
                      <a:pt x="6781" y="8657"/>
                      <a:pt x="4942" y="10749"/>
                      <a:pt x="3246" y="12588"/>
                    </a:cubicBezTo>
                    <a:cubicBezTo>
                      <a:pt x="2417" y="13490"/>
                      <a:pt x="1623" y="14355"/>
                      <a:pt x="1010" y="15113"/>
                    </a:cubicBezTo>
                    <a:cubicBezTo>
                      <a:pt x="722" y="15474"/>
                      <a:pt x="469" y="15834"/>
                      <a:pt x="289" y="16123"/>
                    </a:cubicBezTo>
                    <a:cubicBezTo>
                      <a:pt x="109" y="16447"/>
                      <a:pt x="0" y="16736"/>
                      <a:pt x="0" y="17060"/>
                    </a:cubicBezTo>
                    <a:cubicBezTo>
                      <a:pt x="0" y="17241"/>
                      <a:pt x="72" y="17493"/>
                      <a:pt x="217" y="17638"/>
                    </a:cubicBezTo>
                    <a:cubicBezTo>
                      <a:pt x="650" y="18034"/>
                      <a:pt x="1407" y="18647"/>
                      <a:pt x="2417" y="19188"/>
                    </a:cubicBezTo>
                    <a:cubicBezTo>
                      <a:pt x="3427" y="19729"/>
                      <a:pt x="4653" y="20198"/>
                      <a:pt x="5915" y="20198"/>
                    </a:cubicBezTo>
                    <a:cubicBezTo>
                      <a:pt x="6745" y="20198"/>
                      <a:pt x="7574" y="19982"/>
                      <a:pt x="8332" y="19513"/>
                    </a:cubicBezTo>
                    <a:cubicBezTo>
                      <a:pt x="9125" y="19080"/>
                      <a:pt x="9847" y="18323"/>
                      <a:pt x="10460" y="17241"/>
                    </a:cubicBezTo>
                    <a:cubicBezTo>
                      <a:pt x="11434" y="15474"/>
                      <a:pt x="12011" y="13237"/>
                      <a:pt x="12335" y="10965"/>
                    </a:cubicBezTo>
                    <a:cubicBezTo>
                      <a:pt x="12660" y="8693"/>
                      <a:pt x="12768" y="6385"/>
                      <a:pt x="12768" y="4581"/>
                    </a:cubicBezTo>
                    <a:cubicBezTo>
                      <a:pt x="12768" y="2417"/>
                      <a:pt x="12624" y="902"/>
                      <a:pt x="12624" y="902"/>
                    </a:cubicBezTo>
                    <a:lnTo>
                      <a:pt x="12624" y="866"/>
                    </a:lnTo>
                    <a:cubicBezTo>
                      <a:pt x="12552" y="614"/>
                      <a:pt x="12480" y="434"/>
                      <a:pt x="12335" y="289"/>
                    </a:cubicBezTo>
                    <a:cubicBezTo>
                      <a:pt x="12227" y="109"/>
                      <a:pt x="12011" y="1"/>
                      <a:pt x="11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789;p64">
                <a:extLst>
                  <a:ext uri="{FF2B5EF4-FFF2-40B4-BE49-F238E27FC236}">
                    <a16:creationId xmlns:a16="http://schemas.microsoft.com/office/drawing/2014/main" id="{C986BEF8-0343-0092-18F8-CFEC232781A2}"/>
                  </a:ext>
                </a:extLst>
              </p:cNvPr>
              <p:cNvSpPr/>
              <p:nvPr/>
            </p:nvSpPr>
            <p:spPr>
              <a:xfrm>
                <a:off x="3224800" y="2836750"/>
                <a:ext cx="786275" cy="880150"/>
              </a:xfrm>
              <a:custGeom>
                <a:avLst/>
                <a:gdLst/>
                <a:ahLst/>
                <a:cxnLst/>
                <a:rect l="l" t="t" r="r" b="b"/>
                <a:pathLst>
                  <a:path w="31451" h="35206" extrusionOk="0">
                    <a:moveTo>
                      <a:pt x="19513" y="0"/>
                    </a:moveTo>
                    <a:cubicBezTo>
                      <a:pt x="19512" y="1"/>
                      <a:pt x="3138" y="4256"/>
                      <a:pt x="0" y="5663"/>
                    </a:cubicBezTo>
                    <a:cubicBezTo>
                      <a:pt x="0" y="5663"/>
                      <a:pt x="253" y="14211"/>
                      <a:pt x="3535" y="23156"/>
                    </a:cubicBezTo>
                    <a:cubicBezTo>
                      <a:pt x="6817" y="32064"/>
                      <a:pt x="12335" y="35094"/>
                      <a:pt x="14716" y="35202"/>
                    </a:cubicBezTo>
                    <a:cubicBezTo>
                      <a:pt x="14753" y="35204"/>
                      <a:pt x="14791" y="35205"/>
                      <a:pt x="14830" y="35205"/>
                    </a:cubicBezTo>
                    <a:cubicBezTo>
                      <a:pt x="17272" y="35205"/>
                      <a:pt x="21672" y="30736"/>
                      <a:pt x="23660" y="26546"/>
                    </a:cubicBezTo>
                    <a:cubicBezTo>
                      <a:pt x="25680" y="22254"/>
                      <a:pt x="27051" y="17349"/>
                      <a:pt x="27051" y="17349"/>
                    </a:cubicBezTo>
                    <a:cubicBezTo>
                      <a:pt x="27051" y="17349"/>
                      <a:pt x="29972" y="16339"/>
                      <a:pt x="30730" y="13706"/>
                    </a:cubicBezTo>
                    <a:cubicBezTo>
                      <a:pt x="31451" y="11073"/>
                      <a:pt x="31343" y="8657"/>
                      <a:pt x="29323" y="8404"/>
                    </a:cubicBezTo>
                    <a:cubicBezTo>
                      <a:pt x="29239" y="8394"/>
                      <a:pt x="29158" y="8389"/>
                      <a:pt x="29078" y="8389"/>
                    </a:cubicBezTo>
                    <a:cubicBezTo>
                      <a:pt x="27233" y="8389"/>
                      <a:pt x="26438" y="11073"/>
                      <a:pt x="26438" y="11073"/>
                    </a:cubicBezTo>
                    <a:cubicBezTo>
                      <a:pt x="26438" y="11073"/>
                      <a:pt x="23913" y="9414"/>
                      <a:pt x="22903" y="6168"/>
                    </a:cubicBezTo>
                    <a:cubicBezTo>
                      <a:pt x="22001" y="3236"/>
                      <a:pt x="23517" y="908"/>
                      <a:pt x="23130" y="908"/>
                    </a:cubicBezTo>
                    <a:cubicBezTo>
                      <a:pt x="23084" y="908"/>
                      <a:pt x="23011" y="941"/>
                      <a:pt x="22903" y="1010"/>
                    </a:cubicBezTo>
                    <a:cubicBezTo>
                      <a:pt x="21982" y="1569"/>
                      <a:pt x="20222" y="3298"/>
                      <a:pt x="19180" y="3298"/>
                    </a:cubicBezTo>
                    <a:cubicBezTo>
                      <a:pt x="19080" y="3298"/>
                      <a:pt x="18986" y="3282"/>
                      <a:pt x="18900" y="3247"/>
                    </a:cubicBezTo>
                    <a:cubicBezTo>
                      <a:pt x="17890" y="2886"/>
                      <a:pt x="19513" y="1"/>
                      <a:pt x="19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4790;p64">
                <a:extLst>
                  <a:ext uri="{FF2B5EF4-FFF2-40B4-BE49-F238E27FC236}">
                    <a16:creationId xmlns:a16="http://schemas.microsoft.com/office/drawing/2014/main" id="{8412C746-4C5F-B878-F1C2-9F4F0A65931B}"/>
                  </a:ext>
                </a:extLst>
              </p:cNvPr>
              <p:cNvSpPr/>
              <p:nvPr/>
            </p:nvSpPr>
            <p:spPr>
              <a:xfrm>
                <a:off x="3217575" y="2829200"/>
                <a:ext cx="793500" cy="895725"/>
              </a:xfrm>
              <a:custGeom>
                <a:avLst/>
                <a:gdLst/>
                <a:ahLst/>
                <a:cxnLst/>
                <a:rect l="l" t="t" r="r" b="b"/>
                <a:pathLst>
                  <a:path w="31740" h="35829" extrusionOk="0">
                    <a:moveTo>
                      <a:pt x="19227" y="757"/>
                    </a:moveTo>
                    <a:cubicBezTo>
                      <a:pt x="19168" y="873"/>
                      <a:pt x="19106" y="999"/>
                      <a:pt x="19044" y="1132"/>
                    </a:cubicBezTo>
                    <a:cubicBezTo>
                      <a:pt x="18792" y="1709"/>
                      <a:pt x="18539" y="2358"/>
                      <a:pt x="18539" y="2935"/>
                    </a:cubicBezTo>
                    <a:cubicBezTo>
                      <a:pt x="18539" y="3116"/>
                      <a:pt x="18575" y="3296"/>
                      <a:pt x="18648" y="3476"/>
                    </a:cubicBezTo>
                    <a:cubicBezTo>
                      <a:pt x="18720" y="3621"/>
                      <a:pt x="18864" y="3765"/>
                      <a:pt x="19080" y="3837"/>
                    </a:cubicBezTo>
                    <a:cubicBezTo>
                      <a:pt x="19189" y="3873"/>
                      <a:pt x="19333" y="3909"/>
                      <a:pt x="19441" y="3909"/>
                    </a:cubicBezTo>
                    <a:cubicBezTo>
                      <a:pt x="19802" y="3909"/>
                      <a:pt x="20126" y="3765"/>
                      <a:pt x="20487" y="3585"/>
                    </a:cubicBezTo>
                    <a:cubicBezTo>
                      <a:pt x="21028" y="3332"/>
                      <a:pt x="21569" y="2899"/>
                      <a:pt x="22074" y="2503"/>
                    </a:cubicBezTo>
                    <a:cubicBezTo>
                      <a:pt x="22443" y="2239"/>
                      <a:pt x="22794" y="1955"/>
                      <a:pt x="23082" y="1752"/>
                    </a:cubicBezTo>
                    <a:lnTo>
                      <a:pt x="23082" y="1752"/>
                    </a:lnTo>
                    <a:cubicBezTo>
                      <a:pt x="22898" y="2318"/>
                      <a:pt x="22615" y="3308"/>
                      <a:pt x="22615" y="4486"/>
                    </a:cubicBezTo>
                    <a:cubicBezTo>
                      <a:pt x="22615" y="5135"/>
                      <a:pt x="22687" y="5821"/>
                      <a:pt x="22904" y="6542"/>
                    </a:cubicBezTo>
                    <a:cubicBezTo>
                      <a:pt x="23949" y="9932"/>
                      <a:pt x="26546" y="11591"/>
                      <a:pt x="26546" y="11628"/>
                    </a:cubicBezTo>
                    <a:cubicBezTo>
                      <a:pt x="26600" y="11646"/>
                      <a:pt x="26645" y="11655"/>
                      <a:pt x="26691" y="11655"/>
                    </a:cubicBezTo>
                    <a:cubicBezTo>
                      <a:pt x="26736" y="11655"/>
                      <a:pt x="26781" y="11646"/>
                      <a:pt x="26835" y="11628"/>
                    </a:cubicBezTo>
                    <a:cubicBezTo>
                      <a:pt x="26907" y="11628"/>
                      <a:pt x="26979" y="11555"/>
                      <a:pt x="27015" y="11447"/>
                    </a:cubicBezTo>
                    <a:lnTo>
                      <a:pt x="27015" y="11411"/>
                    </a:lnTo>
                    <a:cubicBezTo>
                      <a:pt x="27051" y="11303"/>
                      <a:pt x="27268" y="10654"/>
                      <a:pt x="27700" y="10077"/>
                    </a:cubicBezTo>
                    <a:cubicBezTo>
                      <a:pt x="27881" y="9788"/>
                      <a:pt x="28133" y="9500"/>
                      <a:pt x="28422" y="9319"/>
                    </a:cubicBezTo>
                    <a:cubicBezTo>
                      <a:pt x="28710" y="9139"/>
                      <a:pt x="28999" y="8995"/>
                      <a:pt x="29360" y="8995"/>
                    </a:cubicBezTo>
                    <a:cubicBezTo>
                      <a:pt x="29432" y="8995"/>
                      <a:pt x="29504" y="8995"/>
                      <a:pt x="29576" y="9031"/>
                    </a:cubicBezTo>
                    <a:cubicBezTo>
                      <a:pt x="30153" y="9103"/>
                      <a:pt x="30514" y="9319"/>
                      <a:pt x="30766" y="9716"/>
                    </a:cubicBezTo>
                    <a:cubicBezTo>
                      <a:pt x="31019" y="10113"/>
                      <a:pt x="31127" y="10690"/>
                      <a:pt x="31127" y="11375"/>
                    </a:cubicBezTo>
                    <a:cubicBezTo>
                      <a:pt x="31127" y="12096"/>
                      <a:pt x="30983" y="12998"/>
                      <a:pt x="30694" y="13936"/>
                    </a:cubicBezTo>
                    <a:cubicBezTo>
                      <a:pt x="30369" y="15162"/>
                      <a:pt x="29504" y="16028"/>
                      <a:pt x="28710" y="16569"/>
                    </a:cubicBezTo>
                    <a:cubicBezTo>
                      <a:pt x="28314" y="16857"/>
                      <a:pt x="27953" y="17038"/>
                      <a:pt x="27700" y="17182"/>
                    </a:cubicBezTo>
                    <a:cubicBezTo>
                      <a:pt x="27556" y="17254"/>
                      <a:pt x="27448" y="17290"/>
                      <a:pt x="27376" y="17326"/>
                    </a:cubicBezTo>
                    <a:lnTo>
                      <a:pt x="27268" y="17362"/>
                    </a:lnTo>
                    <a:cubicBezTo>
                      <a:pt x="27159" y="17398"/>
                      <a:pt x="27087" y="17470"/>
                      <a:pt x="27051" y="17579"/>
                    </a:cubicBezTo>
                    <a:cubicBezTo>
                      <a:pt x="27051" y="17579"/>
                      <a:pt x="26979" y="17867"/>
                      <a:pt x="26835" y="18408"/>
                    </a:cubicBezTo>
                    <a:cubicBezTo>
                      <a:pt x="26330" y="19959"/>
                      <a:pt x="25176" y="23530"/>
                      <a:pt x="23697" y="26704"/>
                    </a:cubicBezTo>
                    <a:cubicBezTo>
                      <a:pt x="22723" y="28795"/>
                      <a:pt x="21136" y="30923"/>
                      <a:pt x="19477" y="32546"/>
                    </a:cubicBezTo>
                    <a:cubicBezTo>
                      <a:pt x="18684" y="33376"/>
                      <a:pt x="17854" y="34025"/>
                      <a:pt x="17097" y="34494"/>
                    </a:cubicBezTo>
                    <a:cubicBezTo>
                      <a:pt x="16339" y="34963"/>
                      <a:pt x="15618" y="35215"/>
                      <a:pt x="15113" y="35215"/>
                    </a:cubicBezTo>
                    <a:lnTo>
                      <a:pt x="15041" y="35215"/>
                    </a:lnTo>
                    <a:cubicBezTo>
                      <a:pt x="13959" y="35179"/>
                      <a:pt x="12011" y="34422"/>
                      <a:pt x="9955" y="32546"/>
                    </a:cubicBezTo>
                    <a:cubicBezTo>
                      <a:pt x="7900" y="30707"/>
                      <a:pt x="5736" y="27750"/>
                      <a:pt x="4113" y="23349"/>
                    </a:cubicBezTo>
                    <a:cubicBezTo>
                      <a:pt x="2490" y="18913"/>
                      <a:pt x="1588" y="14549"/>
                      <a:pt x="1119" y="11303"/>
                    </a:cubicBezTo>
                    <a:cubicBezTo>
                      <a:pt x="903" y="9680"/>
                      <a:pt x="758" y="8345"/>
                      <a:pt x="686" y="7408"/>
                    </a:cubicBezTo>
                    <a:cubicBezTo>
                      <a:pt x="650" y="6939"/>
                      <a:pt x="614" y="6578"/>
                      <a:pt x="614" y="6326"/>
                    </a:cubicBezTo>
                    <a:cubicBezTo>
                      <a:pt x="614" y="6256"/>
                      <a:pt x="614" y="6195"/>
                      <a:pt x="614" y="6142"/>
                    </a:cubicBezTo>
                    <a:lnTo>
                      <a:pt x="614" y="6142"/>
                    </a:lnTo>
                    <a:cubicBezTo>
                      <a:pt x="1427" y="5813"/>
                      <a:pt x="2924" y="5309"/>
                      <a:pt x="4762" y="4775"/>
                    </a:cubicBezTo>
                    <a:cubicBezTo>
                      <a:pt x="7719" y="3873"/>
                      <a:pt x="11506" y="2827"/>
                      <a:pt x="14536" y="1998"/>
                    </a:cubicBezTo>
                    <a:cubicBezTo>
                      <a:pt x="16051" y="1601"/>
                      <a:pt x="17385" y="1240"/>
                      <a:pt x="18359" y="988"/>
                    </a:cubicBezTo>
                    <a:cubicBezTo>
                      <a:pt x="18699" y="896"/>
                      <a:pt x="18992" y="819"/>
                      <a:pt x="19227" y="757"/>
                    </a:cubicBezTo>
                    <a:close/>
                    <a:moveTo>
                      <a:pt x="19816" y="0"/>
                    </a:moveTo>
                    <a:cubicBezTo>
                      <a:pt x="19786" y="0"/>
                      <a:pt x="19757" y="5"/>
                      <a:pt x="19730" y="14"/>
                    </a:cubicBezTo>
                    <a:cubicBezTo>
                      <a:pt x="19730" y="14"/>
                      <a:pt x="15618" y="1060"/>
                      <a:pt x="11146" y="2322"/>
                    </a:cubicBezTo>
                    <a:cubicBezTo>
                      <a:pt x="8909" y="2935"/>
                      <a:pt x="6565" y="3585"/>
                      <a:pt x="4581" y="4198"/>
                    </a:cubicBezTo>
                    <a:cubicBezTo>
                      <a:pt x="2598" y="4775"/>
                      <a:pt x="1011" y="5316"/>
                      <a:pt x="181" y="5676"/>
                    </a:cubicBezTo>
                    <a:cubicBezTo>
                      <a:pt x="73" y="5713"/>
                      <a:pt x="1" y="5821"/>
                      <a:pt x="1" y="5965"/>
                    </a:cubicBezTo>
                    <a:cubicBezTo>
                      <a:pt x="1" y="5965"/>
                      <a:pt x="253" y="14549"/>
                      <a:pt x="3536" y="23530"/>
                    </a:cubicBezTo>
                    <a:cubicBezTo>
                      <a:pt x="5195" y="28038"/>
                      <a:pt x="7431" y="31068"/>
                      <a:pt x="9559" y="33015"/>
                    </a:cubicBezTo>
                    <a:cubicBezTo>
                      <a:pt x="11687" y="34927"/>
                      <a:pt x="13706" y="35756"/>
                      <a:pt x="15005" y="35829"/>
                    </a:cubicBezTo>
                    <a:lnTo>
                      <a:pt x="15113" y="35829"/>
                    </a:lnTo>
                    <a:cubicBezTo>
                      <a:pt x="15798" y="35829"/>
                      <a:pt x="16592" y="35504"/>
                      <a:pt x="17385" y="34999"/>
                    </a:cubicBezTo>
                    <a:cubicBezTo>
                      <a:pt x="19838" y="33520"/>
                      <a:pt x="22687" y="30202"/>
                      <a:pt x="24238" y="26956"/>
                    </a:cubicBezTo>
                    <a:cubicBezTo>
                      <a:pt x="26041" y="23124"/>
                      <a:pt x="27327" y="18802"/>
                      <a:pt x="27582" y="17895"/>
                    </a:cubicBezTo>
                    <a:lnTo>
                      <a:pt x="27582" y="17895"/>
                    </a:lnTo>
                    <a:cubicBezTo>
                      <a:pt x="27834" y="17799"/>
                      <a:pt x="28411" y="17541"/>
                      <a:pt x="29071" y="17074"/>
                    </a:cubicBezTo>
                    <a:cubicBezTo>
                      <a:pt x="29901" y="16461"/>
                      <a:pt x="30874" y="15487"/>
                      <a:pt x="31307" y="14080"/>
                    </a:cubicBezTo>
                    <a:cubicBezTo>
                      <a:pt x="31560" y="13142"/>
                      <a:pt x="31740" y="12205"/>
                      <a:pt x="31740" y="11375"/>
                    </a:cubicBezTo>
                    <a:cubicBezTo>
                      <a:pt x="31740" y="10618"/>
                      <a:pt x="31596" y="9932"/>
                      <a:pt x="31271" y="9391"/>
                    </a:cubicBezTo>
                    <a:cubicBezTo>
                      <a:pt x="30946" y="8886"/>
                      <a:pt x="30369" y="8490"/>
                      <a:pt x="29648" y="8418"/>
                    </a:cubicBezTo>
                    <a:lnTo>
                      <a:pt x="29360" y="8418"/>
                    </a:lnTo>
                    <a:cubicBezTo>
                      <a:pt x="28855" y="8418"/>
                      <a:pt x="28386" y="8598"/>
                      <a:pt x="27989" y="8886"/>
                    </a:cubicBezTo>
                    <a:cubicBezTo>
                      <a:pt x="27448" y="9283"/>
                      <a:pt x="27051" y="9896"/>
                      <a:pt x="26799" y="10365"/>
                    </a:cubicBezTo>
                    <a:cubicBezTo>
                      <a:pt x="26706" y="10551"/>
                      <a:pt x="26632" y="10723"/>
                      <a:pt x="26577" y="10865"/>
                    </a:cubicBezTo>
                    <a:lnTo>
                      <a:pt x="26577" y="10865"/>
                    </a:lnTo>
                    <a:cubicBezTo>
                      <a:pt x="25881" y="10313"/>
                      <a:pt x="24225" y="8805"/>
                      <a:pt x="23481" y="6362"/>
                    </a:cubicBezTo>
                    <a:cubicBezTo>
                      <a:pt x="23300" y="5713"/>
                      <a:pt x="23192" y="5063"/>
                      <a:pt x="23192" y="4486"/>
                    </a:cubicBezTo>
                    <a:cubicBezTo>
                      <a:pt x="23192" y="3729"/>
                      <a:pt x="23336" y="3044"/>
                      <a:pt x="23481" y="2503"/>
                    </a:cubicBezTo>
                    <a:cubicBezTo>
                      <a:pt x="23553" y="2214"/>
                      <a:pt x="23625" y="1998"/>
                      <a:pt x="23697" y="1781"/>
                    </a:cubicBezTo>
                    <a:cubicBezTo>
                      <a:pt x="23733" y="1601"/>
                      <a:pt x="23769" y="1457"/>
                      <a:pt x="23805" y="1312"/>
                    </a:cubicBezTo>
                    <a:cubicBezTo>
                      <a:pt x="23805" y="1240"/>
                      <a:pt x="23769" y="1168"/>
                      <a:pt x="23733" y="1060"/>
                    </a:cubicBezTo>
                    <a:cubicBezTo>
                      <a:pt x="23697" y="1024"/>
                      <a:pt x="23625" y="952"/>
                      <a:pt x="23589" y="916"/>
                    </a:cubicBezTo>
                    <a:cubicBezTo>
                      <a:pt x="23517" y="916"/>
                      <a:pt x="23481" y="880"/>
                      <a:pt x="23408" y="880"/>
                    </a:cubicBezTo>
                    <a:cubicBezTo>
                      <a:pt x="23336" y="916"/>
                      <a:pt x="23264" y="916"/>
                      <a:pt x="23228" y="952"/>
                    </a:cubicBezTo>
                    <a:cubicBezTo>
                      <a:pt x="23156" y="988"/>
                      <a:pt x="23084" y="988"/>
                      <a:pt x="23048" y="1024"/>
                    </a:cubicBezTo>
                    <a:cubicBezTo>
                      <a:pt x="22543" y="1348"/>
                      <a:pt x="21894" y="1925"/>
                      <a:pt x="21208" y="2430"/>
                    </a:cubicBezTo>
                    <a:cubicBezTo>
                      <a:pt x="20848" y="2683"/>
                      <a:pt x="20523" y="2899"/>
                      <a:pt x="20198" y="3044"/>
                    </a:cubicBezTo>
                    <a:cubicBezTo>
                      <a:pt x="19910" y="3224"/>
                      <a:pt x="19621" y="3296"/>
                      <a:pt x="19441" y="3296"/>
                    </a:cubicBezTo>
                    <a:lnTo>
                      <a:pt x="19297" y="3296"/>
                    </a:lnTo>
                    <a:lnTo>
                      <a:pt x="19189" y="3188"/>
                    </a:lnTo>
                    <a:cubicBezTo>
                      <a:pt x="19153" y="3152"/>
                      <a:pt x="19153" y="3080"/>
                      <a:pt x="19153" y="2935"/>
                    </a:cubicBezTo>
                    <a:cubicBezTo>
                      <a:pt x="19153" y="2539"/>
                      <a:pt x="19369" y="1889"/>
                      <a:pt x="19585" y="1384"/>
                    </a:cubicBezTo>
                    <a:cubicBezTo>
                      <a:pt x="19730" y="1096"/>
                      <a:pt x="19838" y="880"/>
                      <a:pt x="19910" y="699"/>
                    </a:cubicBezTo>
                    <a:cubicBezTo>
                      <a:pt x="19946" y="627"/>
                      <a:pt x="19982" y="555"/>
                      <a:pt x="20018" y="519"/>
                    </a:cubicBezTo>
                    <a:lnTo>
                      <a:pt x="20054" y="447"/>
                    </a:lnTo>
                    <a:cubicBezTo>
                      <a:pt x="20126" y="339"/>
                      <a:pt x="20126" y="194"/>
                      <a:pt x="20054" y="122"/>
                    </a:cubicBezTo>
                    <a:cubicBezTo>
                      <a:pt x="20000" y="41"/>
                      <a:pt x="19905" y="0"/>
                      <a:pt x="19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4791;p64">
                <a:extLst>
                  <a:ext uri="{FF2B5EF4-FFF2-40B4-BE49-F238E27FC236}">
                    <a16:creationId xmlns:a16="http://schemas.microsoft.com/office/drawing/2014/main" id="{90F7CAB7-AA6E-4F59-B313-52375EF21400}"/>
                  </a:ext>
                </a:extLst>
              </p:cNvPr>
              <p:cNvSpPr/>
              <p:nvPr/>
            </p:nvSpPr>
            <p:spPr>
              <a:xfrm>
                <a:off x="3751375" y="3083575"/>
                <a:ext cx="1551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2744" extrusionOk="0">
                    <a:moveTo>
                      <a:pt x="5848" y="1"/>
                    </a:moveTo>
                    <a:cubicBezTo>
                      <a:pt x="5822" y="1"/>
                      <a:pt x="5796" y="4"/>
                      <a:pt x="5771" y="10"/>
                    </a:cubicBezTo>
                    <a:lnTo>
                      <a:pt x="217" y="2174"/>
                    </a:lnTo>
                    <a:cubicBezTo>
                      <a:pt x="73" y="2210"/>
                      <a:pt x="1" y="2390"/>
                      <a:pt x="73" y="2571"/>
                    </a:cubicBezTo>
                    <a:cubicBezTo>
                      <a:pt x="99" y="2676"/>
                      <a:pt x="203" y="2743"/>
                      <a:pt x="313" y="2743"/>
                    </a:cubicBezTo>
                    <a:cubicBezTo>
                      <a:pt x="354" y="2743"/>
                      <a:pt x="395" y="2734"/>
                      <a:pt x="433" y="2715"/>
                    </a:cubicBezTo>
                    <a:lnTo>
                      <a:pt x="5988" y="587"/>
                    </a:lnTo>
                    <a:cubicBezTo>
                      <a:pt x="6132" y="515"/>
                      <a:pt x="6204" y="334"/>
                      <a:pt x="6168" y="190"/>
                    </a:cubicBezTo>
                    <a:cubicBezTo>
                      <a:pt x="6108" y="71"/>
                      <a:pt x="5974" y="1"/>
                      <a:pt x="5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792;p64">
                <a:extLst>
                  <a:ext uri="{FF2B5EF4-FFF2-40B4-BE49-F238E27FC236}">
                    <a16:creationId xmlns:a16="http://schemas.microsoft.com/office/drawing/2014/main" id="{7E61CA7E-6C6D-0ACB-FBA1-A286C62305A7}"/>
                  </a:ext>
                </a:extLst>
              </p:cNvPr>
              <p:cNvSpPr/>
              <p:nvPr/>
            </p:nvSpPr>
            <p:spPr>
              <a:xfrm>
                <a:off x="3156275" y="3109950"/>
                <a:ext cx="628500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25140" h="8719" extrusionOk="0">
                    <a:moveTo>
                      <a:pt x="0" y="1"/>
                    </a:moveTo>
                    <a:cubicBezTo>
                      <a:pt x="0" y="1"/>
                      <a:pt x="109" y="3535"/>
                      <a:pt x="1876" y="5555"/>
                    </a:cubicBezTo>
                    <a:cubicBezTo>
                      <a:pt x="3144" y="6979"/>
                      <a:pt x="5380" y="7511"/>
                      <a:pt x="7047" y="7511"/>
                    </a:cubicBezTo>
                    <a:cubicBezTo>
                      <a:pt x="7702" y="7511"/>
                      <a:pt x="8270" y="7429"/>
                      <a:pt x="8656" y="7286"/>
                    </a:cubicBezTo>
                    <a:cubicBezTo>
                      <a:pt x="9996" y="6840"/>
                      <a:pt x="9831" y="3255"/>
                      <a:pt x="11120" y="3255"/>
                    </a:cubicBezTo>
                    <a:cubicBezTo>
                      <a:pt x="11184" y="3255"/>
                      <a:pt x="11253" y="3264"/>
                      <a:pt x="11325" y="3283"/>
                    </a:cubicBezTo>
                    <a:cubicBezTo>
                      <a:pt x="12804" y="3644"/>
                      <a:pt x="12552" y="5303"/>
                      <a:pt x="13201" y="6817"/>
                    </a:cubicBezTo>
                    <a:cubicBezTo>
                      <a:pt x="13814" y="8296"/>
                      <a:pt x="14463" y="8188"/>
                      <a:pt x="17204" y="8549"/>
                    </a:cubicBezTo>
                    <a:cubicBezTo>
                      <a:pt x="17971" y="8658"/>
                      <a:pt x="18726" y="8718"/>
                      <a:pt x="19439" y="8718"/>
                    </a:cubicBezTo>
                    <a:cubicBezTo>
                      <a:pt x="21311" y="8718"/>
                      <a:pt x="22893" y="8305"/>
                      <a:pt x="23624" y="7286"/>
                    </a:cubicBezTo>
                    <a:cubicBezTo>
                      <a:pt x="24634" y="5916"/>
                      <a:pt x="25139" y="1624"/>
                      <a:pt x="24129" y="1407"/>
                    </a:cubicBezTo>
                    <a:cubicBezTo>
                      <a:pt x="23922" y="1355"/>
                      <a:pt x="23613" y="1334"/>
                      <a:pt x="23223" y="1334"/>
                    </a:cubicBezTo>
                    <a:cubicBezTo>
                      <a:pt x="21714" y="1334"/>
                      <a:pt x="18980" y="1653"/>
                      <a:pt x="16086" y="1768"/>
                    </a:cubicBezTo>
                    <a:cubicBezTo>
                      <a:pt x="12444" y="1876"/>
                      <a:pt x="11073" y="2021"/>
                      <a:pt x="11073" y="202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4793;p64">
                <a:extLst>
                  <a:ext uri="{FF2B5EF4-FFF2-40B4-BE49-F238E27FC236}">
                    <a16:creationId xmlns:a16="http://schemas.microsoft.com/office/drawing/2014/main" id="{8012BAE9-9FB3-A2E8-F173-725E56EA2162}"/>
                  </a:ext>
                </a:extLst>
              </p:cNvPr>
              <p:cNvSpPr/>
              <p:nvPr/>
            </p:nvSpPr>
            <p:spPr>
              <a:xfrm>
                <a:off x="3501625" y="3169475"/>
                <a:ext cx="275025" cy="158450"/>
              </a:xfrm>
              <a:custGeom>
                <a:avLst/>
                <a:gdLst/>
                <a:ahLst/>
                <a:cxnLst/>
                <a:rect l="l" t="t" r="r" b="b"/>
                <a:pathLst>
                  <a:path w="11001" h="6338" extrusionOk="0">
                    <a:moveTo>
                      <a:pt x="10820" y="0"/>
                    </a:moveTo>
                    <a:lnTo>
                      <a:pt x="0" y="5374"/>
                    </a:lnTo>
                    <a:cubicBezTo>
                      <a:pt x="577" y="5879"/>
                      <a:pt x="1443" y="5915"/>
                      <a:pt x="3390" y="6168"/>
                    </a:cubicBezTo>
                    <a:cubicBezTo>
                      <a:pt x="4157" y="6277"/>
                      <a:pt x="4912" y="6337"/>
                      <a:pt x="5625" y="6337"/>
                    </a:cubicBezTo>
                    <a:cubicBezTo>
                      <a:pt x="7497" y="6337"/>
                      <a:pt x="9079" y="5924"/>
                      <a:pt x="9810" y="4905"/>
                    </a:cubicBezTo>
                    <a:cubicBezTo>
                      <a:pt x="10568" y="3932"/>
                      <a:pt x="11001" y="1407"/>
                      <a:pt x="108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4794;p64">
                <a:extLst>
                  <a:ext uri="{FF2B5EF4-FFF2-40B4-BE49-F238E27FC236}">
                    <a16:creationId xmlns:a16="http://schemas.microsoft.com/office/drawing/2014/main" id="{895CC222-EF19-F750-1128-819C51CDFCFC}"/>
                  </a:ext>
                </a:extLst>
              </p:cNvPr>
              <p:cNvSpPr/>
              <p:nvPr/>
            </p:nvSpPr>
            <p:spPr>
              <a:xfrm>
                <a:off x="3217575" y="3153250"/>
                <a:ext cx="351700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14068" h="5792" extrusionOk="0">
                    <a:moveTo>
                      <a:pt x="14067" y="0"/>
                    </a:moveTo>
                    <a:lnTo>
                      <a:pt x="14067" y="0"/>
                    </a:lnTo>
                    <a:cubicBezTo>
                      <a:pt x="13923" y="36"/>
                      <a:pt x="13779" y="36"/>
                      <a:pt x="13634" y="36"/>
                    </a:cubicBezTo>
                    <a:cubicBezTo>
                      <a:pt x="12552" y="72"/>
                      <a:pt x="11687" y="108"/>
                      <a:pt x="10965" y="144"/>
                    </a:cubicBezTo>
                    <a:lnTo>
                      <a:pt x="1" y="4364"/>
                    </a:lnTo>
                    <a:cubicBezTo>
                      <a:pt x="1302" y="5395"/>
                      <a:pt x="3138" y="5791"/>
                      <a:pt x="4564" y="5791"/>
                    </a:cubicBezTo>
                    <a:cubicBezTo>
                      <a:pt x="5234" y="5791"/>
                      <a:pt x="5813" y="5704"/>
                      <a:pt x="6204" y="5554"/>
                    </a:cubicBezTo>
                    <a:cubicBezTo>
                      <a:pt x="7544" y="5108"/>
                      <a:pt x="7379" y="1523"/>
                      <a:pt x="8668" y="1523"/>
                    </a:cubicBezTo>
                    <a:cubicBezTo>
                      <a:pt x="8732" y="1523"/>
                      <a:pt x="8801" y="1532"/>
                      <a:pt x="8873" y="1551"/>
                    </a:cubicBezTo>
                    <a:cubicBezTo>
                      <a:pt x="9739" y="1767"/>
                      <a:pt x="10028" y="2453"/>
                      <a:pt x="10244" y="3282"/>
                    </a:cubicBezTo>
                    <a:lnTo>
                      <a:pt x="14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4795;p64">
                <a:extLst>
                  <a:ext uri="{FF2B5EF4-FFF2-40B4-BE49-F238E27FC236}">
                    <a16:creationId xmlns:a16="http://schemas.microsoft.com/office/drawing/2014/main" id="{E1F94A28-4B7E-EDFF-C467-4AAEDC1B465E}"/>
                  </a:ext>
                </a:extLst>
              </p:cNvPr>
              <p:cNvSpPr/>
              <p:nvPr/>
            </p:nvSpPr>
            <p:spPr>
              <a:xfrm>
                <a:off x="3148150" y="3102400"/>
                <a:ext cx="633000" cy="233000"/>
              </a:xfrm>
              <a:custGeom>
                <a:avLst/>
                <a:gdLst/>
                <a:ahLst/>
                <a:cxnLst/>
                <a:rect l="l" t="t" r="r" b="b"/>
                <a:pathLst>
                  <a:path w="25320" h="9320" extrusionOk="0">
                    <a:moveTo>
                      <a:pt x="638" y="661"/>
                    </a:moveTo>
                    <a:lnTo>
                      <a:pt x="11326" y="2611"/>
                    </a:lnTo>
                    <a:lnTo>
                      <a:pt x="11686" y="2611"/>
                    </a:lnTo>
                    <a:cubicBezTo>
                      <a:pt x="12228" y="2575"/>
                      <a:pt x="13706" y="2467"/>
                      <a:pt x="16411" y="2359"/>
                    </a:cubicBezTo>
                    <a:cubicBezTo>
                      <a:pt x="19369" y="2250"/>
                      <a:pt x="22146" y="1926"/>
                      <a:pt x="23625" y="1926"/>
                    </a:cubicBezTo>
                    <a:cubicBezTo>
                      <a:pt x="23985" y="1926"/>
                      <a:pt x="24238" y="1962"/>
                      <a:pt x="24382" y="1998"/>
                    </a:cubicBezTo>
                    <a:lnTo>
                      <a:pt x="24490" y="2034"/>
                    </a:lnTo>
                    <a:cubicBezTo>
                      <a:pt x="24526" y="2142"/>
                      <a:pt x="24599" y="2286"/>
                      <a:pt x="24635" y="2539"/>
                    </a:cubicBezTo>
                    <a:cubicBezTo>
                      <a:pt x="24707" y="2755"/>
                      <a:pt x="24707" y="3044"/>
                      <a:pt x="24707" y="3369"/>
                    </a:cubicBezTo>
                    <a:cubicBezTo>
                      <a:pt x="24707" y="4054"/>
                      <a:pt x="24599" y="4883"/>
                      <a:pt x="24418" y="5641"/>
                    </a:cubicBezTo>
                    <a:cubicBezTo>
                      <a:pt x="24238" y="6398"/>
                      <a:pt x="23985" y="7047"/>
                      <a:pt x="23733" y="7444"/>
                    </a:cubicBezTo>
                    <a:cubicBezTo>
                      <a:pt x="23408" y="7877"/>
                      <a:pt x="22867" y="8202"/>
                      <a:pt x="22182" y="8418"/>
                    </a:cubicBezTo>
                    <a:cubicBezTo>
                      <a:pt x="21497" y="8634"/>
                      <a:pt x="20667" y="8706"/>
                      <a:pt x="19729" y="8706"/>
                    </a:cubicBezTo>
                    <a:cubicBezTo>
                      <a:pt x="19044" y="8706"/>
                      <a:pt x="18323" y="8670"/>
                      <a:pt x="17602" y="8562"/>
                    </a:cubicBezTo>
                    <a:cubicBezTo>
                      <a:pt x="16195" y="8382"/>
                      <a:pt x="15329" y="8310"/>
                      <a:pt x="14824" y="8129"/>
                    </a:cubicBezTo>
                    <a:cubicBezTo>
                      <a:pt x="14572" y="8021"/>
                      <a:pt x="14392" y="7913"/>
                      <a:pt x="14247" y="7769"/>
                    </a:cubicBezTo>
                    <a:cubicBezTo>
                      <a:pt x="14103" y="7588"/>
                      <a:pt x="13959" y="7336"/>
                      <a:pt x="13814" y="6975"/>
                    </a:cubicBezTo>
                    <a:cubicBezTo>
                      <a:pt x="13490" y="6290"/>
                      <a:pt x="13418" y="5496"/>
                      <a:pt x="13201" y="4811"/>
                    </a:cubicBezTo>
                    <a:cubicBezTo>
                      <a:pt x="13093" y="4487"/>
                      <a:pt x="12949" y="4162"/>
                      <a:pt x="12696" y="3873"/>
                    </a:cubicBezTo>
                    <a:cubicBezTo>
                      <a:pt x="12480" y="3621"/>
                      <a:pt x="12119" y="3405"/>
                      <a:pt x="11723" y="3296"/>
                    </a:cubicBezTo>
                    <a:cubicBezTo>
                      <a:pt x="11614" y="3260"/>
                      <a:pt x="11506" y="3260"/>
                      <a:pt x="11434" y="3260"/>
                    </a:cubicBezTo>
                    <a:cubicBezTo>
                      <a:pt x="11218" y="3260"/>
                      <a:pt x="11001" y="3332"/>
                      <a:pt x="10821" y="3477"/>
                    </a:cubicBezTo>
                    <a:cubicBezTo>
                      <a:pt x="10532" y="3729"/>
                      <a:pt x="10352" y="4054"/>
                      <a:pt x="10208" y="4451"/>
                    </a:cubicBezTo>
                    <a:cubicBezTo>
                      <a:pt x="9991" y="5028"/>
                      <a:pt x="9847" y="5713"/>
                      <a:pt x="9631" y="6254"/>
                    </a:cubicBezTo>
                    <a:cubicBezTo>
                      <a:pt x="9522" y="6542"/>
                      <a:pt x="9414" y="6795"/>
                      <a:pt x="9270" y="6975"/>
                    </a:cubicBezTo>
                    <a:cubicBezTo>
                      <a:pt x="9162" y="7156"/>
                      <a:pt x="9018" y="7264"/>
                      <a:pt x="8873" y="7336"/>
                    </a:cubicBezTo>
                    <a:cubicBezTo>
                      <a:pt x="8549" y="7444"/>
                      <a:pt x="8008" y="7516"/>
                      <a:pt x="7395" y="7516"/>
                    </a:cubicBezTo>
                    <a:cubicBezTo>
                      <a:pt x="6565" y="7516"/>
                      <a:pt x="5627" y="7408"/>
                      <a:pt x="4726" y="7083"/>
                    </a:cubicBezTo>
                    <a:cubicBezTo>
                      <a:pt x="3824" y="6795"/>
                      <a:pt x="2994" y="6326"/>
                      <a:pt x="2417" y="5641"/>
                    </a:cubicBezTo>
                    <a:cubicBezTo>
                      <a:pt x="1588" y="4703"/>
                      <a:pt x="1119" y="3369"/>
                      <a:pt x="866" y="2250"/>
                    </a:cubicBezTo>
                    <a:cubicBezTo>
                      <a:pt x="758" y="1709"/>
                      <a:pt x="686" y="1204"/>
                      <a:pt x="650" y="844"/>
                    </a:cubicBezTo>
                    <a:cubicBezTo>
                      <a:pt x="650" y="773"/>
                      <a:pt x="644" y="714"/>
                      <a:pt x="638" y="661"/>
                    </a:cubicBezTo>
                    <a:close/>
                    <a:moveTo>
                      <a:pt x="297" y="0"/>
                    </a:moveTo>
                    <a:cubicBezTo>
                      <a:pt x="234" y="0"/>
                      <a:pt x="162" y="34"/>
                      <a:pt x="109" y="86"/>
                    </a:cubicBezTo>
                    <a:cubicBezTo>
                      <a:pt x="37" y="122"/>
                      <a:pt x="1" y="231"/>
                      <a:pt x="1" y="303"/>
                    </a:cubicBezTo>
                    <a:cubicBezTo>
                      <a:pt x="1" y="339"/>
                      <a:pt x="37" y="1241"/>
                      <a:pt x="289" y="2395"/>
                    </a:cubicBezTo>
                    <a:cubicBezTo>
                      <a:pt x="542" y="3549"/>
                      <a:pt x="1047" y="4955"/>
                      <a:pt x="1984" y="6037"/>
                    </a:cubicBezTo>
                    <a:cubicBezTo>
                      <a:pt x="2634" y="6831"/>
                      <a:pt x="3571" y="7336"/>
                      <a:pt x="4545" y="7660"/>
                    </a:cubicBezTo>
                    <a:cubicBezTo>
                      <a:pt x="5519" y="7985"/>
                      <a:pt x="6529" y="8129"/>
                      <a:pt x="7395" y="8129"/>
                    </a:cubicBezTo>
                    <a:cubicBezTo>
                      <a:pt x="8044" y="8129"/>
                      <a:pt x="8657" y="8057"/>
                      <a:pt x="9090" y="7877"/>
                    </a:cubicBezTo>
                    <a:cubicBezTo>
                      <a:pt x="9306" y="7805"/>
                      <a:pt x="9486" y="7660"/>
                      <a:pt x="9631" y="7480"/>
                    </a:cubicBezTo>
                    <a:cubicBezTo>
                      <a:pt x="9919" y="7192"/>
                      <a:pt x="10063" y="6795"/>
                      <a:pt x="10244" y="6398"/>
                    </a:cubicBezTo>
                    <a:cubicBezTo>
                      <a:pt x="10460" y="5785"/>
                      <a:pt x="10604" y="5100"/>
                      <a:pt x="10821" y="4595"/>
                    </a:cubicBezTo>
                    <a:cubicBezTo>
                      <a:pt x="10893" y="4342"/>
                      <a:pt x="11001" y="4126"/>
                      <a:pt x="11109" y="4018"/>
                    </a:cubicBezTo>
                    <a:cubicBezTo>
                      <a:pt x="11254" y="3910"/>
                      <a:pt x="11326" y="3873"/>
                      <a:pt x="11434" y="3837"/>
                    </a:cubicBezTo>
                    <a:lnTo>
                      <a:pt x="11542" y="3873"/>
                    </a:lnTo>
                    <a:cubicBezTo>
                      <a:pt x="11903" y="3946"/>
                      <a:pt x="12083" y="4090"/>
                      <a:pt x="12264" y="4270"/>
                    </a:cubicBezTo>
                    <a:cubicBezTo>
                      <a:pt x="12480" y="4559"/>
                      <a:pt x="12624" y="4955"/>
                      <a:pt x="12769" y="5496"/>
                    </a:cubicBezTo>
                    <a:cubicBezTo>
                      <a:pt x="12877" y="6001"/>
                      <a:pt x="12985" y="6615"/>
                      <a:pt x="13237" y="7228"/>
                    </a:cubicBezTo>
                    <a:cubicBezTo>
                      <a:pt x="13418" y="7624"/>
                      <a:pt x="13562" y="7913"/>
                      <a:pt x="13814" y="8165"/>
                    </a:cubicBezTo>
                    <a:cubicBezTo>
                      <a:pt x="14139" y="8526"/>
                      <a:pt x="14572" y="8706"/>
                      <a:pt x="15149" y="8851"/>
                    </a:cubicBezTo>
                    <a:cubicBezTo>
                      <a:pt x="15726" y="8959"/>
                      <a:pt x="16483" y="9031"/>
                      <a:pt x="17493" y="9175"/>
                    </a:cubicBezTo>
                    <a:cubicBezTo>
                      <a:pt x="18251" y="9247"/>
                      <a:pt x="19008" y="9320"/>
                      <a:pt x="19729" y="9320"/>
                    </a:cubicBezTo>
                    <a:cubicBezTo>
                      <a:pt x="20703" y="9320"/>
                      <a:pt x="21605" y="9211"/>
                      <a:pt x="22362" y="8995"/>
                    </a:cubicBezTo>
                    <a:cubicBezTo>
                      <a:pt x="23156" y="8743"/>
                      <a:pt x="23805" y="8346"/>
                      <a:pt x="24202" y="7769"/>
                    </a:cubicBezTo>
                    <a:cubicBezTo>
                      <a:pt x="24562" y="7300"/>
                      <a:pt x="24815" y="6578"/>
                      <a:pt x="25031" y="5785"/>
                    </a:cubicBezTo>
                    <a:cubicBezTo>
                      <a:pt x="25212" y="4955"/>
                      <a:pt x="25320" y="4090"/>
                      <a:pt x="25320" y="3369"/>
                    </a:cubicBezTo>
                    <a:cubicBezTo>
                      <a:pt x="25320" y="2900"/>
                      <a:pt x="25284" y="2467"/>
                      <a:pt x="25176" y="2142"/>
                    </a:cubicBezTo>
                    <a:cubicBezTo>
                      <a:pt x="25103" y="1962"/>
                      <a:pt x="25067" y="1818"/>
                      <a:pt x="24959" y="1673"/>
                    </a:cubicBezTo>
                    <a:cubicBezTo>
                      <a:pt x="24851" y="1565"/>
                      <a:pt x="24707" y="1457"/>
                      <a:pt x="24526" y="1385"/>
                    </a:cubicBezTo>
                    <a:cubicBezTo>
                      <a:pt x="24310" y="1349"/>
                      <a:pt x="23985" y="1313"/>
                      <a:pt x="23625" y="1313"/>
                    </a:cubicBezTo>
                    <a:cubicBezTo>
                      <a:pt x="22074" y="1313"/>
                      <a:pt x="19333" y="1673"/>
                      <a:pt x="16411" y="1782"/>
                    </a:cubicBezTo>
                    <a:cubicBezTo>
                      <a:pt x="13121" y="1878"/>
                      <a:pt x="11677" y="2004"/>
                      <a:pt x="11409" y="2029"/>
                    </a:cubicBezTo>
                    <a:lnTo>
                      <a:pt x="11409" y="2029"/>
                    </a:lnTo>
                    <a:lnTo>
                      <a:pt x="361" y="14"/>
                    </a:lnTo>
                    <a:cubicBezTo>
                      <a:pt x="342" y="5"/>
                      <a:pt x="320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796;p64">
                <a:extLst>
                  <a:ext uri="{FF2B5EF4-FFF2-40B4-BE49-F238E27FC236}">
                    <a16:creationId xmlns:a16="http://schemas.microsoft.com/office/drawing/2014/main" id="{AA01938E-8755-16B1-86E6-E8AE0EC49095}"/>
                  </a:ext>
                </a:extLst>
              </p:cNvPr>
              <p:cNvSpPr/>
              <p:nvPr/>
            </p:nvSpPr>
            <p:spPr>
              <a:xfrm>
                <a:off x="3403325" y="3253325"/>
                <a:ext cx="122650" cy="19570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7828" extrusionOk="0">
                    <a:moveTo>
                      <a:pt x="434" y="0"/>
                    </a:moveTo>
                    <a:cubicBezTo>
                      <a:pt x="253" y="0"/>
                      <a:pt x="109" y="145"/>
                      <a:pt x="109" y="289"/>
                    </a:cubicBezTo>
                    <a:cubicBezTo>
                      <a:pt x="109" y="289"/>
                      <a:pt x="1" y="3571"/>
                      <a:pt x="1" y="5591"/>
                    </a:cubicBezTo>
                    <a:cubicBezTo>
                      <a:pt x="1" y="6420"/>
                      <a:pt x="109" y="6961"/>
                      <a:pt x="434" y="7358"/>
                    </a:cubicBezTo>
                    <a:cubicBezTo>
                      <a:pt x="578" y="7539"/>
                      <a:pt x="758" y="7683"/>
                      <a:pt x="975" y="7755"/>
                    </a:cubicBezTo>
                    <a:cubicBezTo>
                      <a:pt x="1191" y="7791"/>
                      <a:pt x="1443" y="7827"/>
                      <a:pt x="1660" y="7827"/>
                    </a:cubicBezTo>
                    <a:cubicBezTo>
                      <a:pt x="1912" y="7827"/>
                      <a:pt x="2165" y="7791"/>
                      <a:pt x="2453" y="7791"/>
                    </a:cubicBezTo>
                    <a:cubicBezTo>
                      <a:pt x="3932" y="7647"/>
                      <a:pt x="4726" y="6997"/>
                      <a:pt x="4762" y="6961"/>
                    </a:cubicBezTo>
                    <a:cubicBezTo>
                      <a:pt x="4906" y="6853"/>
                      <a:pt x="4906" y="6673"/>
                      <a:pt x="4798" y="6529"/>
                    </a:cubicBezTo>
                    <a:cubicBezTo>
                      <a:pt x="4735" y="6466"/>
                      <a:pt x="4648" y="6427"/>
                      <a:pt x="4557" y="6427"/>
                    </a:cubicBezTo>
                    <a:cubicBezTo>
                      <a:pt x="4492" y="6427"/>
                      <a:pt x="4425" y="6447"/>
                      <a:pt x="4365" y="6493"/>
                    </a:cubicBezTo>
                    <a:cubicBezTo>
                      <a:pt x="4365" y="6493"/>
                      <a:pt x="3680" y="7070"/>
                      <a:pt x="2417" y="7178"/>
                    </a:cubicBezTo>
                    <a:cubicBezTo>
                      <a:pt x="2129" y="7214"/>
                      <a:pt x="1876" y="7214"/>
                      <a:pt x="1660" y="7214"/>
                    </a:cubicBezTo>
                    <a:cubicBezTo>
                      <a:pt x="1479" y="7214"/>
                      <a:pt x="1299" y="7214"/>
                      <a:pt x="1155" y="7178"/>
                    </a:cubicBezTo>
                    <a:cubicBezTo>
                      <a:pt x="975" y="7106"/>
                      <a:pt x="866" y="7034"/>
                      <a:pt x="758" y="6781"/>
                    </a:cubicBezTo>
                    <a:cubicBezTo>
                      <a:pt x="650" y="6565"/>
                      <a:pt x="578" y="6168"/>
                      <a:pt x="578" y="5591"/>
                    </a:cubicBezTo>
                    <a:cubicBezTo>
                      <a:pt x="578" y="4581"/>
                      <a:pt x="614" y="3283"/>
                      <a:pt x="650" y="2201"/>
                    </a:cubicBezTo>
                    <a:cubicBezTo>
                      <a:pt x="686" y="1155"/>
                      <a:pt x="722" y="325"/>
                      <a:pt x="722" y="325"/>
                    </a:cubicBezTo>
                    <a:cubicBezTo>
                      <a:pt x="722" y="145"/>
                      <a:pt x="614" y="0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797;p64">
                <a:extLst>
                  <a:ext uri="{FF2B5EF4-FFF2-40B4-BE49-F238E27FC236}">
                    <a16:creationId xmlns:a16="http://schemas.microsoft.com/office/drawing/2014/main" id="{E591267C-5EFB-23E2-0426-5EDD70FCC0DF}"/>
                  </a:ext>
                </a:extLst>
              </p:cNvPr>
              <p:cNvSpPr/>
              <p:nvPr/>
            </p:nvSpPr>
            <p:spPr>
              <a:xfrm>
                <a:off x="3510625" y="3441775"/>
                <a:ext cx="20742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483" extrusionOk="0">
                    <a:moveTo>
                      <a:pt x="5411" y="578"/>
                    </a:moveTo>
                    <a:cubicBezTo>
                      <a:pt x="5519" y="578"/>
                      <a:pt x="5663" y="614"/>
                      <a:pt x="5771" y="614"/>
                    </a:cubicBezTo>
                    <a:cubicBezTo>
                      <a:pt x="6493" y="722"/>
                      <a:pt x="6962" y="974"/>
                      <a:pt x="7250" y="1299"/>
                    </a:cubicBezTo>
                    <a:cubicBezTo>
                      <a:pt x="7575" y="1587"/>
                      <a:pt x="7683" y="1948"/>
                      <a:pt x="7683" y="2309"/>
                    </a:cubicBezTo>
                    <a:cubicBezTo>
                      <a:pt x="7683" y="2850"/>
                      <a:pt x="7394" y="3391"/>
                      <a:pt x="6926" y="3715"/>
                    </a:cubicBezTo>
                    <a:cubicBezTo>
                      <a:pt x="6385" y="4040"/>
                      <a:pt x="5483" y="4329"/>
                      <a:pt x="4545" y="4545"/>
                    </a:cubicBezTo>
                    <a:cubicBezTo>
                      <a:pt x="3607" y="4761"/>
                      <a:pt x="2598" y="4870"/>
                      <a:pt x="1948" y="4870"/>
                    </a:cubicBezTo>
                    <a:cubicBezTo>
                      <a:pt x="1696" y="4870"/>
                      <a:pt x="1479" y="4834"/>
                      <a:pt x="1371" y="4797"/>
                    </a:cubicBezTo>
                    <a:cubicBezTo>
                      <a:pt x="866" y="4689"/>
                      <a:pt x="614" y="4292"/>
                      <a:pt x="614" y="4004"/>
                    </a:cubicBezTo>
                    <a:cubicBezTo>
                      <a:pt x="614" y="3896"/>
                      <a:pt x="650" y="3788"/>
                      <a:pt x="758" y="3679"/>
                    </a:cubicBezTo>
                    <a:lnTo>
                      <a:pt x="758" y="3643"/>
                    </a:lnTo>
                    <a:lnTo>
                      <a:pt x="794" y="3607"/>
                    </a:lnTo>
                    <a:cubicBezTo>
                      <a:pt x="938" y="3463"/>
                      <a:pt x="1552" y="2669"/>
                      <a:pt x="2417" y="1948"/>
                    </a:cubicBezTo>
                    <a:cubicBezTo>
                      <a:pt x="3247" y="1227"/>
                      <a:pt x="4365" y="578"/>
                      <a:pt x="5411" y="578"/>
                    </a:cubicBezTo>
                    <a:close/>
                    <a:moveTo>
                      <a:pt x="5411" y="1"/>
                    </a:moveTo>
                    <a:cubicBezTo>
                      <a:pt x="4040" y="1"/>
                      <a:pt x="2778" y="830"/>
                      <a:pt x="1840" y="1660"/>
                    </a:cubicBezTo>
                    <a:cubicBezTo>
                      <a:pt x="902" y="2453"/>
                      <a:pt x="289" y="3283"/>
                      <a:pt x="289" y="3283"/>
                    </a:cubicBezTo>
                    <a:lnTo>
                      <a:pt x="290" y="3283"/>
                    </a:lnTo>
                    <a:lnTo>
                      <a:pt x="290" y="3283"/>
                    </a:lnTo>
                    <a:cubicBezTo>
                      <a:pt x="97" y="3495"/>
                      <a:pt x="1" y="3766"/>
                      <a:pt x="1" y="4004"/>
                    </a:cubicBezTo>
                    <a:cubicBezTo>
                      <a:pt x="1" y="4617"/>
                      <a:pt x="470" y="5194"/>
                      <a:pt x="1191" y="5375"/>
                    </a:cubicBezTo>
                    <a:cubicBezTo>
                      <a:pt x="1407" y="5447"/>
                      <a:pt x="1660" y="5483"/>
                      <a:pt x="1948" y="5483"/>
                    </a:cubicBezTo>
                    <a:cubicBezTo>
                      <a:pt x="2670" y="5483"/>
                      <a:pt x="3680" y="5338"/>
                      <a:pt x="4653" y="5122"/>
                    </a:cubicBezTo>
                    <a:cubicBezTo>
                      <a:pt x="5663" y="4906"/>
                      <a:pt x="6601" y="4617"/>
                      <a:pt x="7250" y="4220"/>
                    </a:cubicBezTo>
                    <a:cubicBezTo>
                      <a:pt x="7899" y="3788"/>
                      <a:pt x="8296" y="3066"/>
                      <a:pt x="8296" y="2309"/>
                    </a:cubicBezTo>
                    <a:cubicBezTo>
                      <a:pt x="8296" y="1804"/>
                      <a:pt x="8116" y="1263"/>
                      <a:pt x="7683" y="866"/>
                    </a:cubicBezTo>
                    <a:cubicBezTo>
                      <a:pt x="7286" y="433"/>
                      <a:pt x="6673" y="145"/>
                      <a:pt x="5844" y="37"/>
                    </a:cubicBezTo>
                    <a:cubicBezTo>
                      <a:pt x="5699" y="1"/>
                      <a:pt x="5555" y="1"/>
                      <a:pt x="5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798;p64">
                <a:extLst>
                  <a:ext uri="{FF2B5EF4-FFF2-40B4-BE49-F238E27FC236}">
                    <a16:creationId xmlns:a16="http://schemas.microsoft.com/office/drawing/2014/main" id="{488217FA-9805-FE28-B34F-11C060C47737}"/>
                  </a:ext>
                </a:extLst>
              </p:cNvPr>
              <p:cNvSpPr/>
              <p:nvPr/>
            </p:nvSpPr>
            <p:spPr>
              <a:xfrm>
                <a:off x="3519650" y="3464200"/>
                <a:ext cx="1794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504" extrusionOk="0">
                    <a:moveTo>
                      <a:pt x="6850" y="0"/>
                    </a:moveTo>
                    <a:cubicBezTo>
                      <a:pt x="6778" y="0"/>
                      <a:pt x="6704" y="27"/>
                      <a:pt x="6637" y="77"/>
                    </a:cubicBezTo>
                    <a:lnTo>
                      <a:pt x="6601" y="113"/>
                    </a:lnTo>
                    <a:cubicBezTo>
                      <a:pt x="6420" y="258"/>
                      <a:pt x="5591" y="943"/>
                      <a:pt x="4401" y="1592"/>
                    </a:cubicBezTo>
                    <a:cubicBezTo>
                      <a:pt x="3246" y="2241"/>
                      <a:pt x="1732" y="2854"/>
                      <a:pt x="289" y="2891"/>
                    </a:cubicBezTo>
                    <a:cubicBezTo>
                      <a:pt x="109" y="2891"/>
                      <a:pt x="0" y="3035"/>
                      <a:pt x="0" y="3215"/>
                    </a:cubicBezTo>
                    <a:cubicBezTo>
                      <a:pt x="0" y="3359"/>
                      <a:pt x="145" y="3504"/>
                      <a:pt x="289" y="3504"/>
                    </a:cubicBezTo>
                    <a:cubicBezTo>
                      <a:pt x="2020" y="3432"/>
                      <a:pt x="3679" y="2674"/>
                      <a:pt x="4942" y="1953"/>
                    </a:cubicBezTo>
                    <a:cubicBezTo>
                      <a:pt x="6204" y="1231"/>
                      <a:pt x="7033" y="546"/>
                      <a:pt x="7033" y="546"/>
                    </a:cubicBezTo>
                    <a:cubicBezTo>
                      <a:pt x="7142" y="438"/>
                      <a:pt x="7178" y="222"/>
                      <a:pt x="7070" y="113"/>
                    </a:cubicBezTo>
                    <a:cubicBezTo>
                      <a:pt x="7012" y="36"/>
                      <a:pt x="6933" y="0"/>
                      <a:pt x="6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799;p64">
                <a:extLst>
                  <a:ext uri="{FF2B5EF4-FFF2-40B4-BE49-F238E27FC236}">
                    <a16:creationId xmlns:a16="http://schemas.microsoft.com/office/drawing/2014/main" id="{803DCD9B-6B95-E610-B975-5CCF75A29775}"/>
                  </a:ext>
                </a:extLst>
              </p:cNvPr>
              <p:cNvSpPr/>
              <p:nvPr/>
            </p:nvSpPr>
            <p:spPr>
              <a:xfrm>
                <a:off x="3448425" y="3008125"/>
                <a:ext cx="265700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10628" h="4562" extrusionOk="0">
                    <a:moveTo>
                      <a:pt x="6842" y="0"/>
                    </a:moveTo>
                    <a:cubicBezTo>
                      <a:pt x="6622" y="0"/>
                      <a:pt x="6397" y="11"/>
                      <a:pt x="6168" y="34"/>
                    </a:cubicBezTo>
                    <a:cubicBezTo>
                      <a:pt x="4040" y="287"/>
                      <a:pt x="2525" y="2451"/>
                      <a:pt x="1767" y="2811"/>
                    </a:cubicBezTo>
                    <a:cubicBezTo>
                      <a:pt x="1010" y="3208"/>
                      <a:pt x="0" y="3208"/>
                      <a:pt x="0" y="3208"/>
                    </a:cubicBezTo>
                    <a:cubicBezTo>
                      <a:pt x="0" y="3208"/>
                      <a:pt x="1243" y="4561"/>
                      <a:pt x="1988" y="4561"/>
                    </a:cubicBezTo>
                    <a:cubicBezTo>
                      <a:pt x="2095" y="4561"/>
                      <a:pt x="2191" y="4534"/>
                      <a:pt x="2272" y="4471"/>
                    </a:cubicBezTo>
                    <a:cubicBezTo>
                      <a:pt x="2885" y="3966"/>
                      <a:pt x="5158" y="1693"/>
                      <a:pt x="7791" y="1441"/>
                    </a:cubicBezTo>
                    <a:cubicBezTo>
                      <a:pt x="8395" y="1384"/>
                      <a:pt x="8881" y="1365"/>
                      <a:pt x="9268" y="1365"/>
                    </a:cubicBezTo>
                    <a:cubicBezTo>
                      <a:pt x="9956" y="1365"/>
                      <a:pt x="10327" y="1424"/>
                      <a:pt x="10484" y="1424"/>
                    </a:cubicBezTo>
                    <a:cubicBezTo>
                      <a:pt x="10628" y="1424"/>
                      <a:pt x="10593" y="1375"/>
                      <a:pt x="10460" y="1188"/>
                    </a:cubicBezTo>
                    <a:cubicBezTo>
                      <a:pt x="10106" y="738"/>
                      <a:pt x="8660" y="0"/>
                      <a:pt x="6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800;p64">
                <a:extLst>
                  <a:ext uri="{FF2B5EF4-FFF2-40B4-BE49-F238E27FC236}">
                    <a16:creationId xmlns:a16="http://schemas.microsoft.com/office/drawing/2014/main" id="{20E27760-E95D-E701-1EB2-FF87E320295D}"/>
                  </a:ext>
                </a:extLst>
              </p:cNvPr>
              <p:cNvSpPr/>
              <p:nvPr/>
            </p:nvSpPr>
            <p:spPr>
              <a:xfrm>
                <a:off x="3440300" y="3000850"/>
                <a:ext cx="279550" cy="128075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5123" extrusionOk="0">
                    <a:moveTo>
                      <a:pt x="7250" y="614"/>
                    </a:moveTo>
                    <a:cubicBezTo>
                      <a:pt x="8116" y="614"/>
                      <a:pt x="8873" y="758"/>
                      <a:pt x="9450" y="1011"/>
                    </a:cubicBezTo>
                    <a:cubicBezTo>
                      <a:pt x="9731" y="1116"/>
                      <a:pt x="9977" y="1221"/>
                      <a:pt x="10156" y="1359"/>
                    </a:cubicBezTo>
                    <a:lnTo>
                      <a:pt x="10156" y="1359"/>
                    </a:lnTo>
                    <a:cubicBezTo>
                      <a:pt x="9999" y="1349"/>
                      <a:pt x="9817" y="1335"/>
                      <a:pt x="9594" y="1335"/>
                    </a:cubicBezTo>
                    <a:cubicBezTo>
                      <a:pt x="9198" y="1335"/>
                      <a:pt x="8693" y="1371"/>
                      <a:pt x="8080" y="1443"/>
                    </a:cubicBezTo>
                    <a:cubicBezTo>
                      <a:pt x="6709" y="1552"/>
                      <a:pt x="5447" y="2201"/>
                      <a:pt x="4437" y="2886"/>
                    </a:cubicBezTo>
                    <a:cubicBezTo>
                      <a:pt x="3932" y="3247"/>
                      <a:pt x="3499" y="3571"/>
                      <a:pt x="3138" y="3860"/>
                    </a:cubicBezTo>
                    <a:cubicBezTo>
                      <a:pt x="2814" y="4148"/>
                      <a:pt x="2561" y="4401"/>
                      <a:pt x="2417" y="4509"/>
                    </a:cubicBezTo>
                    <a:lnTo>
                      <a:pt x="2309" y="4545"/>
                    </a:lnTo>
                    <a:cubicBezTo>
                      <a:pt x="2237" y="4545"/>
                      <a:pt x="2020" y="4473"/>
                      <a:pt x="1840" y="4365"/>
                    </a:cubicBezTo>
                    <a:cubicBezTo>
                      <a:pt x="1571" y="4197"/>
                      <a:pt x="1270" y="3965"/>
                      <a:pt x="1026" y="3730"/>
                    </a:cubicBezTo>
                    <a:lnTo>
                      <a:pt x="1026" y="3730"/>
                    </a:lnTo>
                    <a:cubicBezTo>
                      <a:pt x="1382" y="3678"/>
                      <a:pt x="1826" y="3579"/>
                      <a:pt x="2237" y="3391"/>
                    </a:cubicBezTo>
                    <a:cubicBezTo>
                      <a:pt x="2453" y="3247"/>
                      <a:pt x="2706" y="3030"/>
                      <a:pt x="2994" y="2778"/>
                    </a:cubicBezTo>
                    <a:cubicBezTo>
                      <a:pt x="3860" y="1984"/>
                      <a:pt x="5050" y="794"/>
                      <a:pt x="6529" y="650"/>
                    </a:cubicBezTo>
                    <a:cubicBezTo>
                      <a:pt x="6781" y="614"/>
                      <a:pt x="6998" y="614"/>
                      <a:pt x="7250" y="614"/>
                    </a:cubicBezTo>
                    <a:close/>
                    <a:moveTo>
                      <a:pt x="7250" y="1"/>
                    </a:moveTo>
                    <a:cubicBezTo>
                      <a:pt x="6998" y="1"/>
                      <a:pt x="6709" y="1"/>
                      <a:pt x="6457" y="37"/>
                    </a:cubicBezTo>
                    <a:cubicBezTo>
                      <a:pt x="5302" y="181"/>
                      <a:pt x="4329" y="830"/>
                      <a:pt x="3571" y="1443"/>
                    </a:cubicBezTo>
                    <a:cubicBezTo>
                      <a:pt x="3210" y="1768"/>
                      <a:pt x="2850" y="2093"/>
                      <a:pt x="2597" y="2345"/>
                    </a:cubicBezTo>
                    <a:cubicBezTo>
                      <a:pt x="2309" y="2598"/>
                      <a:pt x="2092" y="2778"/>
                      <a:pt x="1948" y="2850"/>
                    </a:cubicBezTo>
                    <a:cubicBezTo>
                      <a:pt x="1624" y="2994"/>
                      <a:pt x="1191" y="3102"/>
                      <a:pt x="866" y="3139"/>
                    </a:cubicBezTo>
                    <a:cubicBezTo>
                      <a:pt x="722" y="3175"/>
                      <a:pt x="578" y="3175"/>
                      <a:pt x="469" y="3175"/>
                    </a:cubicBezTo>
                    <a:lnTo>
                      <a:pt x="325" y="3175"/>
                    </a:lnTo>
                    <a:cubicBezTo>
                      <a:pt x="217" y="3175"/>
                      <a:pt x="109" y="3247"/>
                      <a:pt x="37" y="3355"/>
                    </a:cubicBezTo>
                    <a:cubicBezTo>
                      <a:pt x="0" y="3463"/>
                      <a:pt x="37" y="3607"/>
                      <a:pt x="109" y="3680"/>
                    </a:cubicBezTo>
                    <a:cubicBezTo>
                      <a:pt x="109" y="3716"/>
                      <a:pt x="433" y="4040"/>
                      <a:pt x="866" y="4401"/>
                    </a:cubicBezTo>
                    <a:cubicBezTo>
                      <a:pt x="1046" y="4581"/>
                      <a:pt x="1299" y="4762"/>
                      <a:pt x="1551" y="4870"/>
                    </a:cubicBezTo>
                    <a:cubicBezTo>
                      <a:pt x="1768" y="5014"/>
                      <a:pt x="2020" y="5122"/>
                      <a:pt x="2309" y="5122"/>
                    </a:cubicBezTo>
                    <a:cubicBezTo>
                      <a:pt x="2453" y="5122"/>
                      <a:pt x="2633" y="5086"/>
                      <a:pt x="2778" y="4978"/>
                    </a:cubicBezTo>
                    <a:cubicBezTo>
                      <a:pt x="2958" y="4834"/>
                      <a:pt x="3210" y="4617"/>
                      <a:pt x="3535" y="4329"/>
                    </a:cubicBezTo>
                    <a:cubicBezTo>
                      <a:pt x="4545" y="3463"/>
                      <a:pt x="6276" y="2201"/>
                      <a:pt x="8152" y="2020"/>
                    </a:cubicBezTo>
                    <a:cubicBezTo>
                      <a:pt x="8729" y="1984"/>
                      <a:pt x="9234" y="1948"/>
                      <a:pt x="9594" y="1948"/>
                    </a:cubicBezTo>
                    <a:cubicBezTo>
                      <a:pt x="9919" y="1948"/>
                      <a:pt x="10171" y="1948"/>
                      <a:pt x="10388" y="1984"/>
                    </a:cubicBezTo>
                    <a:cubicBezTo>
                      <a:pt x="10568" y="1984"/>
                      <a:pt x="10676" y="2020"/>
                      <a:pt x="10785" y="2020"/>
                    </a:cubicBezTo>
                    <a:cubicBezTo>
                      <a:pt x="10857" y="2020"/>
                      <a:pt x="10893" y="2020"/>
                      <a:pt x="10965" y="1984"/>
                    </a:cubicBezTo>
                    <a:cubicBezTo>
                      <a:pt x="11001" y="1984"/>
                      <a:pt x="11073" y="1948"/>
                      <a:pt x="11109" y="1876"/>
                    </a:cubicBezTo>
                    <a:cubicBezTo>
                      <a:pt x="11181" y="1804"/>
                      <a:pt x="11181" y="1732"/>
                      <a:pt x="11181" y="1660"/>
                    </a:cubicBezTo>
                    <a:cubicBezTo>
                      <a:pt x="11181" y="1588"/>
                      <a:pt x="11181" y="1552"/>
                      <a:pt x="11145" y="1515"/>
                    </a:cubicBezTo>
                    <a:cubicBezTo>
                      <a:pt x="11109" y="1407"/>
                      <a:pt x="11073" y="1371"/>
                      <a:pt x="11001" y="1299"/>
                    </a:cubicBezTo>
                    <a:cubicBezTo>
                      <a:pt x="10893" y="1155"/>
                      <a:pt x="10712" y="1011"/>
                      <a:pt x="10496" y="866"/>
                    </a:cubicBezTo>
                    <a:cubicBezTo>
                      <a:pt x="9811" y="433"/>
                      <a:pt x="8657" y="1"/>
                      <a:pt x="7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801;p64">
                <a:extLst>
                  <a:ext uri="{FF2B5EF4-FFF2-40B4-BE49-F238E27FC236}">
                    <a16:creationId xmlns:a16="http://schemas.microsoft.com/office/drawing/2014/main" id="{4408F81F-661C-1397-4818-0E7092024C2B}"/>
                  </a:ext>
                </a:extLst>
              </p:cNvPr>
              <p:cNvSpPr/>
              <p:nvPr/>
            </p:nvSpPr>
            <p:spPr>
              <a:xfrm>
                <a:off x="3222100" y="3043825"/>
                <a:ext cx="154200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2471" extrusionOk="0">
                    <a:moveTo>
                      <a:pt x="1786" y="0"/>
                    </a:moveTo>
                    <a:cubicBezTo>
                      <a:pt x="1695" y="0"/>
                      <a:pt x="1604" y="4"/>
                      <a:pt x="1515" y="13"/>
                    </a:cubicBezTo>
                    <a:cubicBezTo>
                      <a:pt x="0" y="121"/>
                      <a:pt x="108" y="1131"/>
                      <a:pt x="108" y="1131"/>
                    </a:cubicBezTo>
                    <a:cubicBezTo>
                      <a:pt x="108" y="1131"/>
                      <a:pt x="758" y="1275"/>
                      <a:pt x="2886" y="1888"/>
                    </a:cubicBezTo>
                    <a:cubicBezTo>
                      <a:pt x="4332" y="2330"/>
                      <a:pt x="4862" y="2471"/>
                      <a:pt x="5166" y="2471"/>
                    </a:cubicBezTo>
                    <a:cubicBezTo>
                      <a:pt x="5310" y="2471"/>
                      <a:pt x="5403" y="2440"/>
                      <a:pt x="5519" y="2393"/>
                    </a:cubicBezTo>
                    <a:cubicBezTo>
                      <a:pt x="5915" y="2285"/>
                      <a:pt x="6168" y="1275"/>
                      <a:pt x="6168" y="1275"/>
                    </a:cubicBezTo>
                    <a:lnTo>
                      <a:pt x="6168" y="1275"/>
                    </a:lnTo>
                    <a:cubicBezTo>
                      <a:pt x="6078" y="1357"/>
                      <a:pt x="5963" y="1389"/>
                      <a:pt x="5840" y="1389"/>
                    </a:cubicBezTo>
                    <a:cubicBezTo>
                      <a:pt x="5422" y="1389"/>
                      <a:pt x="4905" y="1023"/>
                      <a:pt x="4905" y="1023"/>
                    </a:cubicBezTo>
                    <a:cubicBezTo>
                      <a:pt x="4905" y="1023"/>
                      <a:pt x="3244" y="0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802;p64">
                <a:extLst>
                  <a:ext uri="{FF2B5EF4-FFF2-40B4-BE49-F238E27FC236}">
                    <a16:creationId xmlns:a16="http://schemas.microsoft.com/office/drawing/2014/main" id="{9CBADAB0-94FF-C71A-6DC1-A0720E601427}"/>
                  </a:ext>
                </a:extLst>
              </p:cNvPr>
              <p:cNvSpPr/>
              <p:nvPr/>
            </p:nvSpPr>
            <p:spPr>
              <a:xfrm>
                <a:off x="3217575" y="3036025"/>
                <a:ext cx="16685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066" extrusionOk="0">
                    <a:moveTo>
                      <a:pt x="1912" y="613"/>
                    </a:moveTo>
                    <a:cubicBezTo>
                      <a:pt x="2598" y="613"/>
                      <a:pt x="3355" y="866"/>
                      <a:pt x="3932" y="1082"/>
                    </a:cubicBezTo>
                    <a:cubicBezTo>
                      <a:pt x="4221" y="1227"/>
                      <a:pt x="4473" y="1335"/>
                      <a:pt x="4654" y="1443"/>
                    </a:cubicBezTo>
                    <a:cubicBezTo>
                      <a:pt x="4726" y="1479"/>
                      <a:pt x="4798" y="1515"/>
                      <a:pt x="4870" y="1551"/>
                    </a:cubicBezTo>
                    <a:lnTo>
                      <a:pt x="4916" y="1574"/>
                    </a:lnTo>
                    <a:lnTo>
                      <a:pt x="4916" y="1574"/>
                    </a:lnTo>
                    <a:lnTo>
                      <a:pt x="4906" y="1587"/>
                    </a:lnTo>
                    <a:cubicBezTo>
                      <a:pt x="4906" y="1587"/>
                      <a:pt x="5050" y="1659"/>
                      <a:pt x="5267" y="1768"/>
                    </a:cubicBezTo>
                    <a:cubicBezTo>
                      <a:pt x="5418" y="1859"/>
                      <a:pt x="5647" y="1950"/>
                      <a:pt x="5887" y="1976"/>
                    </a:cubicBezTo>
                    <a:lnTo>
                      <a:pt x="5887" y="1976"/>
                    </a:lnTo>
                    <a:cubicBezTo>
                      <a:pt x="5874" y="2004"/>
                      <a:pt x="5859" y="2031"/>
                      <a:pt x="5844" y="2056"/>
                    </a:cubicBezTo>
                    <a:cubicBezTo>
                      <a:pt x="5808" y="2164"/>
                      <a:pt x="5736" y="2273"/>
                      <a:pt x="5700" y="2345"/>
                    </a:cubicBezTo>
                    <a:lnTo>
                      <a:pt x="5627" y="2417"/>
                    </a:lnTo>
                    <a:cubicBezTo>
                      <a:pt x="5483" y="2453"/>
                      <a:pt x="5447" y="2489"/>
                      <a:pt x="5375" y="2489"/>
                    </a:cubicBezTo>
                    <a:cubicBezTo>
                      <a:pt x="5159" y="2489"/>
                      <a:pt x="4618" y="2345"/>
                      <a:pt x="3139" y="1912"/>
                    </a:cubicBezTo>
                    <a:cubicBezTo>
                      <a:pt x="1749" y="1511"/>
                      <a:pt x="990" y="1311"/>
                      <a:pt x="631" y="1220"/>
                    </a:cubicBezTo>
                    <a:lnTo>
                      <a:pt x="631" y="1220"/>
                    </a:lnTo>
                    <a:cubicBezTo>
                      <a:pt x="645" y="1152"/>
                      <a:pt x="672" y="1077"/>
                      <a:pt x="722" y="1010"/>
                    </a:cubicBezTo>
                    <a:cubicBezTo>
                      <a:pt x="867" y="866"/>
                      <a:pt x="1119" y="686"/>
                      <a:pt x="1696" y="613"/>
                    </a:cubicBezTo>
                    <a:close/>
                    <a:moveTo>
                      <a:pt x="1912" y="0"/>
                    </a:moveTo>
                    <a:cubicBezTo>
                      <a:pt x="1840" y="0"/>
                      <a:pt x="1732" y="0"/>
                      <a:pt x="1660" y="36"/>
                    </a:cubicBezTo>
                    <a:cubicBezTo>
                      <a:pt x="939" y="72"/>
                      <a:pt x="506" y="325"/>
                      <a:pt x="253" y="613"/>
                    </a:cubicBezTo>
                    <a:cubicBezTo>
                      <a:pt x="37" y="938"/>
                      <a:pt x="1" y="1263"/>
                      <a:pt x="1" y="1407"/>
                    </a:cubicBezTo>
                    <a:lnTo>
                      <a:pt x="1" y="1479"/>
                    </a:lnTo>
                    <a:cubicBezTo>
                      <a:pt x="1" y="1623"/>
                      <a:pt x="109" y="1732"/>
                      <a:pt x="253" y="1732"/>
                    </a:cubicBezTo>
                    <a:lnTo>
                      <a:pt x="253" y="1768"/>
                    </a:lnTo>
                    <a:cubicBezTo>
                      <a:pt x="398" y="1768"/>
                      <a:pt x="1119" y="1948"/>
                      <a:pt x="2994" y="2489"/>
                    </a:cubicBezTo>
                    <a:cubicBezTo>
                      <a:pt x="4473" y="2922"/>
                      <a:pt x="4978" y="3066"/>
                      <a:pt x="5375" y="3066"/>
                    </a:cubicBezTo>
                    <a:cubicBezTo>
                      <a:pt x="5555" y="3066"/>
                      <a:pt x="5700" y="3030"/>
                      <a:pt x="5808" y="2994"/>
                    </a:cubicBezTo>
                    <a:cubicBezTo>
                      <a:pt x="5988" y="2922"/>
                      <a:pt x="6132" y="2777"/>
                      <a:pt x="6204" y="2633"/>
                    </a:cubicBezTo>
                    <a:cubicBezTo>
                      <a:pt x="6349" y="2453"/>
                      <a:pt x="6457" y="2200"/>
                      <a:pt x="6529" y="2020"/>
                    </a:cubicBezTo>
                    <a:cubicBezTo>
                      <a:pt x="6601" y="1804"/>
                      <a:pt x="6637" y="1659"/>
                      <a:pt x="6637" y="1659"/>
                    </a:cubicBezTo>
                    <a:cubicBezTo>
                      <a:pt x="6673" y="1515"/>
                      <a:pt x="6601" y="1371"/>
                      <a:pt x="6493" y="1335"/>
                    </a:cubicBezTo>
                    <a:cubicBezTo>
                      <a:pt x="6444" y="1302"/>
                      <a:pt x="6381" y="1285"/>
                      <a:pt x="6320" y="1285"/>
                    </a:cubicBezTo>
                    <a:cubicBezTo>
                      <a:pt x="6245" y="1285"/>
                      <a:pt x="6172" y="1311"/>
                      <a:pt x="6132" y="1371"/>
                    </a:cubicBezTo>
                    <a:cubicBezTo>
                      <a:pt x="6096" y="1371"/>
                      <a:pt x="6096" y="1407"/>
                      <a:pt x="6024" y="1407"/>
                    </a:cubicBezTo>
                    <a:cubicBezTo>
                      <a:pt x="5880" y="1407"/>
                      <a:pt x="5700" y="1335"/>
                      <a:pt x="5519" y="1263"/>
                    </a:cubicBezTo>
                    <a:cubicBezTo>
                      <a:pt x="5447" y="1191"/>
                      <a:pt x="5375" y="1154"/>
                      <a:pt x="5339" y="1118"/>
                    </a:cubicBezTo>
                    <a:lnTo>
                      <a:pt x="5267" y="1082"/>
                    </a:lnTo>
                    <a:lnTo>
                      <a:pt x="5231" y="1082"/>
                    </a:lnTo>
                    <a:cubicBezTo>
                      <a:pt x="5231" y="1046"/>
                      <a:pt x="4798" y="794"/>
                      <a:pt x="4149" y="541"/>
                    </a:cubicBezTo>
                    <a:cubicBezTo>
                      <a:pt x="3536" y="289"/>
                      <a:pt x="2742" y="0"/>
                      <a:pt x="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803;p64">
                <a:extLst>
                  <a:ext uri="{FF2B5EF4-FFF2-40B4-BE49-F238E27FC236}">
                    <a16:creationId xmlns:a16="http://schemas.microsoft.com/office/drawing/2014/main" id="{23C04F9E-1B22-28DC-B58F-10A8B9B6A039}"/>
                  </a:ext>
                </a:extLst>
              </p:cNvPr>
              <p:cNvSpPr/>
              <p:nvPr/>
            </p:nvSpPr>
            <p:spPr>
              <a:xfrm>
                <a:off x="3744175" y="2649575"/>
                <a:ext cx="185750" cy="297200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1888" extrusionOk="0">
                    <a:moveTo>
                      <a:pt x="712" y="1"/>
                    </a:moveTo>
                    <a:cubicBezTo>
                      <a:pt x="275" y="1"/>
                      <a:pt x="0" y="58"/>
                      <a:pt x="0" y="58"/>
                    </a:cubicBezTo>
                    <a:cubicBezTo>
                      <a:pt x="0" y="58"/>
                      <a:pt x="5663" y="2438"/>
                      <a:pt x="6168" y="11888"/>
                    </a:cubicBezTo>
                    <a:lnTo>
                      <a:pt x="7286" y="11743"/>
                    </a:lnTo>
                    <a:cubicBezTo>
                      <a:pt x="7286" y="11743"/>
                      <a:pt x="7430" y="7343"/>
                      <a:pt x="5518" y="3304"/>
                    </a:cubicBezTo>
                    <a:cubicBezTo>
                      <a:pt x="4158" y="399"/>
                      <a:pt x="1867" y="1"/>
                      <a:pt x="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804;p64">
                <a:extLst>
                  <a:ext uri="{FF2B5EF4-FFF2-40B4-BE49-F238E27FC236}">
                    <a16:creationId xmlns:a16="http://schemas.microsoft.com/office/drawing/2014/main" id="{2540909F-9530-E61F-1F1A-CFC6CA329EAE}"/>
                  </a:ext>
                </a:extLst>
              </p:cNvPr>
              <p:cNvSpPr/>
              <p:nvPr/>
            </p:nvSpPr>
            <p:spPr>
              <a:xfrm>
                <a:off x="3736050" y="2641975"/>
                <a:ext cx="198400" cy="312025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12481" extrusionOk="0">
                    <a:moveTo>
                      <a:pt x="1384" y="626"/>
                    </a:moveTo>
                    <a:cubicBezTo>
                      <a:pt x="1898" y="660"/>
                      <a:pt x="2554" y="777"/>
                      <a:pt x="3210" y="1119"/>
                    </a:cubicBezTo>
                    <a:cubicBezTo>
                      <a:pt x="4040" y="1552"/>
                      <a:pt x="4906" y="2345"/>
                      <a:pt x="5591" y="3752"/>
                    </a:cubicBezTo>
                    <a:cubicBezTo>
                      <a:pt x="7165" y="7109"/>
                      <a:pt x="7314" y="10806"/>
                      <a:pt x="7322" y="11783"/>
                    </a:cubicBezTo>
                    <a:lnTo>
                      <a:pt x="7322" y="11783"/>
                    </a:lnTo>
                    <a:lnTo>
                      <a:pt x="6762" y="11837"/>
                    </a:lnTo>
                    <a:lnTo>
                      <a:pt x="6762" y="11837"/>
                    </a:lnTo>
                    <a:cubicBezTo>
                      <a:pt x="6459" y="7259"/>
                      <a:pt x="4944" y="4324"/>
                      <a:pt x="3463" y="2526"/>
                    </a:cubicBezTo>
                    <a:cubicBezTo>
                      <a:pt x="2690" y="1626"/>
                      <a:pt x="1943" y="1014"/>
                      <a:pt x="1384" y="626"/>
                    </a:cubicBezTo>
                    <a:close/>
                    <a:moveTo>
                      <a:pt x="1010" y="1"/>
                    </a:moveTo>
                    <a:cubicBezTo>
                      <a:pt x="578" y="1"/>
                      <a:pt x="289" y="73"/>
                      <a:pt x="253" y="73"/>
                    </a:cubicBezTo>
                    <a:cubicBezTo>
                      <a:pt x="145" y="73"/>
                      <a:pt x="37" y="181"/>
                      <a:pt x="37" y="326"/>
                    </a:cubicBezTo>
                    <a:cubicBezTo>
                      <a:pt x="1" y="470"/>
                      <a:pt x="73" y="578"/>
                      <a:pt x="217" y="614"/>
                    </a:cubicBezTo>
                    <a:lnTo>
                      <a:pt x="217" y="650"/>
                    </a:lnTo>
                    <a:cubicBezTo>
                      <a:pt x="361" y="686"/>
                      <a:pt x="1732" y="1335"/>
                      <a:pt x="3102" y="3103"/>
                    </a:cubicBezTo>
                    <a:cubicBezTo>
                      <a:pt x="4509" y="4834"/>
                      <a:pt x="5952" y="7683"/>
                      <a:pt x="6204" y="12192"/>
                    </a:cubicBezTo>
                    <a:cubicBezTo>
                      <a:pt x="6204" y="12264"/>
                      <a:pt x="6240" y="12372"/>
                      <a:pt x="6276" y="12408"/>
                    </a:cubicBezTo>
                    <a:cubicBezTo>
                      <a:pt x="6348" y="12480"/>
                      <a:pt x="6420" y="12480"/>
                      <a:pt x="6529" y="12480"/>
                    </a:cubicBezTo>
                    <a:lnTo>
                      <a:pt x="7647" y="12336"/>
                    </a:lnTo>
                    <a:cubicBezTo>
                      <a:pt x="7791" y="12336"/>
                      <a:pt x="7899" y="12228"/>
                      <a:pt x="7935" y="12047"/>
                    </a:cubicBezTo>
                    <a:cubicBezTo>
                      <a:pt x="7935" y="12047"/>
                      <a:pt x="7935" y="12011"/>
                      <a:pt x="7935" y="11867"/>
                    </a:cubicBezTo>
                    <a:cubicBezTo>
                      <a:pt x="7935" y="11001"/>
                      <a:pt x="7827" y="7106"/>
                      <a:pt x="6132" y="3499"/>
                    </a:cubicBezTo>
                    <a:cubicBezTo>
                      <a:pt x="5411" y="1985"/>
                      <a:pt x="4437" y="1083"/>
                      <a:pt x="3499" y="614"/>
                    </a:cubicBezTo>
                    <a:cubicBezTo>
                      <a:pt x="2561" y="109"/>
                      <a:pt x="1624" y="1"/>
                      <a:pt x="10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05;p64">
                <a:extLst>
                  <a:ext uri="{FF2B5EF4-FFF2-40B4-BE49-F238E27FC236}">
                    <a16:creationId xmlns:a16="http://schemas.microsoft.com/office/drawing/2014/main" id="{0E3A792C-9AFD-FABA-0085-017D731B0C7B}"/>
                  </a:ext>
                </a:extLst>
              </p:cNvPr>
              <p:cNvSpPr/>
              <p:nvPr/>
            </p:nvSpPr>
            <p:spPr>
              <a:xfrm>
                <a:off x="3817200" y="2908125"/>
                <a:ext cx="233550" cy="136925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5477" extrusionOk="0">
                    <a:moveTo>
                      <a:pt x="7313" y="0"/>
                    </a:moveTo>
                    <a:cubicBezTo>
                      <a:pt x="7114" y="0"/>
                      <a:pt x="6910" y="34"/>
                      <a:pt x="6709" y="103"/>
                    </a:cubicBezTo>
                    <a:lnTo>
                      <a:pt x="1407" y="2015"/>
                    </a:lnTo>
                    <a:cubicBezTo>
                      <a:pt x="469" y="2339"/>
                      <a:pt x="1" y="3349"/>
                      <a:pt x="325" y="4287"/>
                    </a:cubicBezTo>
                    <a:cubicBezTo>
                      <a:pt x="578" y="5044"/>
                      <a:pt x="1263" y="5477"/>
                      <a:pt x="2020" y="5477"/>
                    </a:cubicBezTo>
                    <a:cubicBezTo>
                      <a:pt x="2201" y="5477"/>
                      <a:pt x="2417" y="5441"/>
                      <a:pt x="2633" y="5369"/>
                    </a:cubicBezTo>
                    <a:lnTo>
                      <a:pt x="7899" y="3493"/>
                    </a:lnTo>
                    <a:cubicBezTo>
                      <a:pt x="8837" y="3169"/>
                      <a:pt x="9342" y="2123"/>
                      <a:pt x="8981" y="1185"/>
                    </a:cubicBezTo>
                    <a:cubicBezTo>
                      <a:pt x="8726" y="448"/>
                      <a:pt x="8047" y="0"/>
                      <a:pt x="7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806;p64">
                <a:extLst>
                  <a:ext uri="{FF2B5EF4-FFF2-40B4-BE49-F238E27FC236}">
                    <a16:creationId xmlns:a16="http://schemas.microsoft.com/office/drawing/2014/main" id="{A2BF5BE6-626E-C5EF-C397-F7275CF38845}"/>
                  </a:ext>
                </a:extLst>
              </p:cNvPr>
              <p:cNvSpPr/>
              <p:nvPr/>
            </p:nvSpPr>
            <p:spPr>
              <a:xfrm>
                <a:off x="3815400" y="2900775"/>
                <a:ext cx="23717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6096" extrusionOk="0">
                    <a:moveTo>
                      <a:pt x="7394" y="613"/>
                    </a:moveTo>
                    <a:cubicBezTo>
                      <a:pt x="8007" y="613"/>
                      <a:pt x="8584" y="974"/>
                      <a:pt x="8801" y="1587"/>
                    </a:cubicBezTo>
                    <a:cubicBezTo>
                      <a:pt x="8837" y="1768"/>
                      <a:pt x="8873" y="1912"/>
                      <a:pt x="8873" y="2092"/>
                    </a:cubicBezTo>
                    <a:cubicBezTo>
                      <a:pt x="8873" y="2705"/>
                      <a:pt x="8476" y="3282"/>
                      <a:pt x="7899" y="3499"/>
                    </a:cubicBezTo>
                    <a:lnTo>
                      <a:pt x="2597" y="5410"/>
                    </a:lnTo>
                    <a:cubicBezTo>
                      <a:pt x="2417" y="5446"/>
                      <a:pt x="2237" y="5482"/>
                      <a:pt x="2092" y="5482"/>
                    </a:cubicBezTo>
                    <a:cubicBezTo>
                      <a:pt x="1479" y="5482"/>
                      <a:pt x="902" y="5086"/>
                      <a:pt x="686" y="4473"/>
                    </a:cubicBezTo>
                    <a:cubicBezTo>
                      <a:pt x="614" y="4328"/>
                      <a:pt x="577" y="4148"/>
                      <a:pt x="577" y="4004"/>
                    </a:cubicBezTo>
                    <a:cubicBezTo>
                      <a:pt x="577" y="3391"/>
                      <a:pt x="974" y="2813"/>
                      <a:pt x="1587" y="2597"/>
                    </a:cubicBezTo>
                    <a:lnTo>
                      <a:pt x="6889" y="686"/>
                    </a:lnTo>
                    <a:cubicBezTo>
                      <a:pt x="7033" y="613"/>
                      <a:pt x="7214" y="613"/>
                      <a:pt x="7394" y="613"/>
                    </a:cubicBezTo>
                    <a:close/>
                    <a:moveTo>
                      <a:pt x="7394" y="0"/>
                    </a:moveTo>
                    <a:cubicBezTo>
                      <a:pt x="7142" y="0"/>
                      <a:pt x="6889" y="36"/>
                      <a:pt x="6673" y="108"/>
                    </a:cubicBezTo>
                    <a:lnTo>
                      <a:pt x="1371" y="2020"/>
                    </a:lnTo>
                    <a:cubicBezTo>
                      <a:pt x="541" y="2309"/>
                      <a:pt x="0" y="3138"/>
                      <a:pt x="0" y="4004"/>
                    </a:cubicBezTo>
                    <a:cubicBezTo>
                      <a:pt x="0" y="4220"/>
                      <a:pt x="36" y="4473"/>
                      <a:pt x="109" y="4689"/>
                    </a:cubicBezTo>
                    <a:cubicBezTo>
                      <a:pt x="433" y="5555"/>
                      <a:pt x="1227" y="6096"/>
                      <a:pt x="2092" y="6096"/>
                    </a:cubicBezTo>
                    <a:cubicBezTo>
                      <a:pt x="2309" y="6096"/>
                      <a:pt x="2561" y="6060"/>
                      <a:pt x="2778" y="5951"/>
                    </a:cubicBezTo>
                    <a:lnTo>
                      <a:pt x="8079" y="4076"/>
                    </a:lnTo>
                    <a:cubicBezTo>
                      <a:pt x="8945" y="3751"/>
                      <a:pt x="9486" y="2958"/>
                      <a:pt x="9486" y="2092"/>
                    </a:cubicBezTo>
                    <a:cubicBezTo>
                      <a:pt x="9486" y="1876"/>
                      <a:pt x="9450" y="1623"/>
                      <a:pt x="9342" y="1371"/>
                    </a:cubicBezTo>
                    <a:cubicBezTo>
                      <a:pt x="9053" y="541"/>
                      <a:pt x="8224" y="0"/>
                      <a:pt x="7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4807;p64">
                <a:extLst>
                  <a:ext uri="{FF2B5EF4-FFF2-40B4-BE49-F238E27FC236}">
                    <a16:creationId xmlns:a16="http://schemas.microsoft.com/office/drawing/2014/main" id="{66A89887-C0BC-A489-548A-2602D2ABD647}"/>
                  </a:ext>
                </a:extLst>
              </p:cNvPr>
              <p:cNvSpPr/>
              <p:nvPr/>
            </p:nvSpPr>
            <p:spPr>
              <a:xfrm>
                <a:off x="3821700" y="2967975"/>
                <a:ext cx="66750" cy="7307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923" extrusionOk="0">
                    <a:moveTo>
                      <a:pt x="1091" y="0"/>
                    </a:moveTo>
                    <a:cubicBezTo>
                      <a:pt x="990" y="0"/>
                      <a:pt x="890" y="17"/>
                      <a:pt x="794" y="53"/>
                    </a:cubicBezTo>
                    <a:cubicBezTo>
                      <a:pt x="217" y="270"/>
                      <a:pt x="1" y="1063"/>
                      <a:pt x="289" y="1857"/>
                    </a:cubicBezTo>
                    <a:cubicBezTo>
                      <a:pt x="528" y="2513"/>
                      <a:pt x="1062" y="2922"/>
                      <a:pt x="1566" y="2922"/>
                    </a:cubicBezTo>
                    <a:cubicBezTo>
                      <a:pt x="1672" y="2922"/>
                      <a:pt x="1776" y="2904"/>
                      <a:pt x="1876" y="2867"/>
                    </a:cubicBezTo>
                    <a:cubicBezTo>
                      <a:pt x="2453" y="2650"/>
                      <a:pt x="2670" y="1857"/>
                      <a:pt x="2381" y="1063"/>
                    </a:cubicBezTo>
                    <a:cubicBezTo>
                      <a:pt x="2141" y="431"/>
                      <a:pt x="1599" y="0"/>
                      <a:pt x="1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4808;p64">
                <a:extLst>
                  <a:ext uri="{FF2B5EF4-FFF2-40B4-BE49-F238E27FC236}">
                    <a16:creationId xmlns:a16="http://schemas.microsoft.com/office/drawing/2014/main" id="{59BE2B50-0741-AEB9-6816-BCC011F14B75}"/>
                  </a:ext>
                </a:extLst>
              </p:cNvPr>
              <p:cNvSpPr/>
              <p:nvPr/>
            </p:nvSpPr>
            <p:spPr>
              <a:xfrm>
                <a:off x="3818100" y="2960275"/>
                <a:ext cx="739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3536" extrusionOk="0">
                    <a:moveTo>
                      <a:pt x="1263" y="614"/>
                    </a:moveTo>
                    <a:cubicBezTo>
                      <a:pt x="1407" y="614"/>
                      <a:pt x="1624" y="686"/>
                      <a:pt x="1804" y="830"/>
                    </a:cubicBezTo>
                    <a:cubicBezTo>
                      <a:pt x="1984" y="974"/>
                      <a:pt x="2129" y="1227"/>
                      <a:pt x="2237" y="1479"/>
                    </a:cubicBezTo>
                    <a:cubicBezTo>
                      <a:pt x="2309" y="1696"/>
                      <a:pt x="2345" y="1876"/>
                      <a:pt x="2345" y="2056"/>
                    </a:cubicBezTo>
                    <a:cubicBezTo>
                      <a:pt x="2345" y="2273"/>
                      <a:pt x="2309" y="2453"/>
                      <a:pt x="2201" y="2597"/>
                    </a:cubicBezTo>
                    <a:cubicBezTo>
                      <a:pt x="2129" y="2742"/>
                      <a:pt x="2020" y="2850"/>
                      <a:pt x="1912" y="2886"/>
                    </a:cubicBezTo>
                    <a:cubicBezTo>
                      <a:pt x="1840" y="2922"/>
                      <a:pt x="1768" y="2922"/>
                      <a:pt x="1696" y="2922"/>
                    </a:cubicBezTo>
                    <a:cubicBezTo>
                      <a:pt x="1551" y="2922"/>
                      <a:pt x="1335" y="2850"/>
                      <a:pt x="1155" y="2706"/>
                    </a:cubicBezTo>
                    <a:cubicBezTo>
                      <a:pt x="974" y="2561"/>
                      <a:pt x="830" y="2345"/>
                      <a:pt x="722" y="2056"/>
                    </a:cubicBezTo>
                    <a:cubicBezTo>
                      <a:pt x="650" y="1876"/>
                      <a:pt x="614" y="1660"/>
                      <a:pt x="614" y="1479"/>
                    </a:cubicBezTo>
                    <a:cubicBezTo>
                      <a:pt x="614" y="1263"/>
                      <a:pt x="650" y="1083"/>
                      <a:pt x="722" y="938"/>
                    </a:cubicBezTo>
                    <a:cubicBezTo>
                      <a:pt x="830" y="794"/>
                      <a:pt x="938" y="686"/>
                      <a:pt x="1047" y="650"/>
                    </a:cubicBezTo>
                    <a:cubicBezTo>
                      <a:pt x="1119" y="614"/>
                      <a:pt x="1191" y="614"/>
                      <a:pt x="1263" y="614"/>
                    </a:cubicBezTo>
                    <a:close/>
                    <a:moveTo>
                      <a:pt x="1263" y="1"/>
                    </a:moveTo>
                    <a:cubicBezTo>
                      <a:pt x="1119" y="1"/>
                      <a:pt x="974" y="37"/>
                      <a:pt x="830" y="73"/>
                    </a:cubicBezTo>
                    <a:cubicBezTo>
                      <a:pt x="578" y="181"/>
                      <a:pt x="361" y="397"/>
                      <a:pt x="217" y="650"/>
                    </a:cubicBezTo>
                    <a:cubicBezTo>
                      <a:pt x="73" y="902"/>
                      <a:pt x="1" y="1191"/>
                      <a:pt x="1" y="1479"/>
                    </a:cubicBezTo>
                    <a:cubicBezTo>
                      <a:pt x="1" y="1732"/>
                      <a:pt x="37" y="2020"/>
                      <a:pt x="145" y="2273"/>
                    </a:cubicBezTo>
                    <a:cubicBezTo>
                      <a:pt x="289" y="2634"/>
                      <a:pt x="506" y="2958"/>
                      <a:pt x="794" y="3175"/>
                    </a:cubicBezTo>
                    <a:cubicBezTo>
                      <a:pt x="1047" y="3391"/>
                      <a:pt x="1371" y="3535"/>
                      <a:pt x="1696" y="3535"/>
                    </a:cubicBezTo>
                    <a:cubicBezTo>
                      <a:pt x="1840" y="3535"/>
                      <a:pt x="1984" y="3499"/>
                      <a:pt x="2093" y="3463"/>
                    </a:cubicBezTo>
                    <a:cubicBezTo>
                      <a:pt x="2381" y="3355"/>
                      <a:pt x="2597" y="3138"/>
                      <a:pt x="2742" y="2922"/>
                    </a:cubicBezTo>
                    <a:cubicBezTo>
                      <a:pt x="2886" y="2670"/>
                      <a:pt x="2958" y="2381"/>
                      <a:pt x="2958" y="2056"/>
                    </a:cubicBezTo>
                    <a:cubicBezTo>
                      <a:pt x="2958" y="1804"/>
                      <a:pt x="2886" y="1552"/>
                      <a:pt x="2814" y="1263"/>
                    </a:cubicBezTo>
                    <a:cubicBezTo>
                      <a:pt x="2670" y="902"/>
                      <a:pt x="2453" y="614"/>
                      <a:pt x="2165" y="361"/>
                    </a:cubicBezTo>
                    <a:cubicBezTo>
                      <a:pt x="1912" y="145"/>
                      <a:pt x="1588" y="1"/>
                      <a:pt x="1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4809;p64">
                <a:extLst>
                  <a:ext uri="{FF2B5EF4-FFF2-40B4-BE49-F238E27FC236}">
                    <a16:creationId xmlns:a16="http://schemas.microsoft.com/office/drawing/2014/main" id="{E09A6F0B-40B8-4C67-F6E9-5CD0291681A1}"/>
                  </a:ext>
                </a:extLst>
              </p:cNvPr>
              <p:cNvSpPr/>
              <p:nvPr/>
            </p:nvSpPr>
            <p:spPr>
              <a:xfrm>
                <a:off x="3797375" y="3155050"/>
                <a:ext cx="7575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122" extrusionOk="0">
                    <a:moveTo>
                      <a:pt x="1516" y="1024"/>
                    </a:moveTo>
                    <a:cubicBezTo>
                      <a:pt x="1664" y="1404"/>
                      <a:pt x="1873" y="1892"/>
                      <a:pt x="2056" y="2381"/>
                    </a:cubicBezTo>
                    <a:cubicBezTo>
                      <a:pt x="2164" y="2633"/>
                      <a:pt x="2236" y="2922"/>
                      <a:pt x="2308" y="3138"/>
                    </a:cubicBezTo>
                    <a:cubicBezTo>
                      <a:pt x="2380" y="3354"/>
                      <a:pt x="2417" y="3535"/>
                      <a:pt x="2417" y="3607"/>
                    </a:cubicBezTo>
                    <a:cubicBezTo>
                      <a:pt x="2417" y="4112"/>
                      <a:pt x="2020" y="4509"/>
                      <a:pt x="1515" y="4509"/>
                    </a:cubicBezTo>
                    <a:cubicBezTo>
                      <a:pt x="1010" y="4509"/>
                      <a:pt x="613" y="4112"/>
                      <a:pt x="613" y="3607"/>
                    </a:cubicBezTo>
                    <a:cubicBezTo>
                      <a:pt x="613" y="3535"/>
                      <a:pt x="685" y="3210"/>
                      <a:pt x="794" y="2886"/>
                    </a:cubicBezTo>
                    <a:cubicBezTo>
                      <a:pt x="938" y="2417"/>
                      <a:pt x="1190" y="1767"/>
                      <a:pt x="1407" y="1263"/>
                    </a:cubicBezTo>
                    <a:cubicBezTo>
                      <a:pt x="1445" y="1180"/>
                      <a:pt x="1481" y="1100"/>
                      <a:pt x="1516" y="1024"/>
                    </a:cubicBezTo>
                    <a:close/>
                    <a:moveTo>
                      <a:pt x="1515" y="0"/>
                    </a:moveTo>
                    <a:cubicBezTo>
                      <a:pt x="1407" y="0"/>
                      <a:pt x="1298" y="36"/>
                      <a:pt x="1226" y="144"/>
                    </a:cubicBezTo>
                    <a:cubicBezTo>
                      <a:pt x="1226" y="144"/>
                      <a:pt x="938" y="830"/>
                      <a:pt x="649" y="1587"/>
                    </a:cubicBezTo>
                    <a:cubicBezTo>
                      <a:pt x="469" y="1948"/>
                      <a:pt x="325" y="2345"/>
                      <a:pt x="216" y="2705"/>
                    </a:cubicBezTo>
                    <a:cubicBezTo>
                      <a:pt x="108" y="3066"/>
                      <a:pt x="0" y="3354"/>
                      <a:pt x="0" y="3607"/>
                    </a:cubicBezTo>
                    <a:cubicBezTo>
                      <a:pt x="0" y="4436"/>
                      <a:pt x="685" y="5122"/>
                      <a:pt x="1515" y="5122"/>
                    </a:cubicBezTo>
                    <a:cubicBezTo>
                      <a:pt x="2344" y="5122"/>
                      <a:pt x="3030" y="4436"/>
                      <a:pt x="3030" y="3607"/>
                    </a:cubicBezTo>
                    <a:cubicBezTo>
                      <a:pt x="3030" y="3354"/>
                      <a:pt x="2922" y="3066"/>
                      <a:pt x="2813" y="2705"/>
                    </a:cubicBezTo>
                    <a:cubicBezTo>
                      <a:pt x="2453" y="1659"/>
                      <a:pt x="1803" y="180"/>
                      <a:pt x="1803" y="144"/>
                    </a:cubicBezTo>
                    <a:cubicBezTo>
                      <a:pt x="1731" y="36"/>
                      <a:pt x="1623" y="0"/>
                      <a:pt x="1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4810;p64">
                <a:extLst>
                  <a:ext uri="{FF2B5EF4-FFF2-40B4-BE49-F238E27FC236}">
                    <a16:creationId xmlns:a16="http://schemas.microsoft.com/office/drawing/2014/main" id="{978AB2B6-A5FC-A6CC-44AF-613DB86C8C09}"/>
                  </a:ext>
                </a:extLst>
              </p:cNvPr>
              <p:cNvSpPr/>
              <p:nvPr/>
            </p:nvSpPr>
            <p:spPr>
              <a:xfrm>
                <a:off x="4011050" y="1025400"/>
                <a:ext cx="1925125" cy="2285650"/>
              </a:xfrm>
              <a:custGeom>
                <a:avLst/>
                <a:gdLst/>
                <a:ahLst/>
                <a:cxnLst/>
                <a:rect l="l" t="t" r="r" b="b"/>
                <a:pathLst>
                  <a:path w="77005" h="91426" extrusionOk="0">
                    <a:moveTo>
                      <a:pt x="23983" y="0"/>
                    </a:moveTo>
                    <a:cubicBezTo>
                      <a:pt x="22904" y="0"/>
                      <a:pt x="21562" y="517"/>
                      <a:pt x="20271" y="969"/>
                    </a:cubicBezTo>
                    <a:cubicBezTo>
                      <a:pt x="17349" y="1979"/>
                      <a:pt x="9487" y="9626"/>
                      <a:pt x="7683" y="14422"/>
                    </a:cubicBezTo>
                    <a:cubicBezTo>
                      <a:pt x="5916" y="19255"/>
                      <a:pt x="7467" y="20842"/>
                      <a:pt x="10605" y="23728"/>
                    </a:cubicBezTo>
                    <a:cubicBezTo>
                      <a:pt x="13743" y="26649"/>
                      <a:pt x="17566" y="32600"/>
                      <a:pt x="19585" y="38227"/>
                    </a:cubicBezTo>
                    <a:cubicBezTo>
                      <a:pt x="21605" y="43817"/>
                      <a:pt x="24166" y="49191"/>
                      <a:pt x="28314" y="50670"/>
                    </a:cubicBezTo>
                    <a:cubicBezTo>
                      <a:pt x="28314" y="50670"/>
                      <a:pt x="21713" y="53808"/>
                      <a:pt x="17349" y="56946"/>
                    </a:cubicBezTo>
                    <a:cubicBezTo>
                      <a:pt x="12949" y="60083"/>
                      <a:pt x="10821" y="61526"/>
                      <a:pt x="10821" y="61526"/>
                    </a:cubicBezTo>
                    <a:cubicBezTo>
                      <a:pt x="10821" y="61526"/>
                      <a:pt x="4906" y="63221"/>
                      <a:pt x="2634" y="66143"/>
                    </a:cubicBezTo>
                    <a:cubicBezTo>
                      <a:pt x="1299" y="67874"/>
                      <a:pt x="470" y="69244"/>
                      <a:pt x="1" y="70074"/>
                    </a:cubicBezTo>
                    <a:cubicBezTo>
                      <a:pt x="1227" y="69625"/>
                      <a:pt x="3287" y="69061"/>
                      <a:pt x="5893" y="69061"/>
                    </a:cubicBezTo>
                    <a:cubicBezTo>
                      <a:pt x="8731" y="69061"/>
                      <a:pt x="12218" y="69731"/>
                      <a:pt x="15979" y="71950"/>
                    </a:cubicBezTo>
                    <a:cubicBezTo>
                      <a:pt x="24995" y="77251"/>
                      <a:pt x="26871" y="86016"/>
                      <a:pt x="26871" y="91426"/>
                    </a:cubicBezTo>
                    <a:lnTo>
                      <a:pt x="30442" y="88216"/>
                    </a:lnTo>
                    <a:cubicBezTo>
                      <a:pt x="30442" y="88216"/>
                      <a:pt x="39783" y="84537"/>
                      <a:pt x="47501" y="75989"/>
                    </a:cubicBezTo>
                    <a:cubicBezTo>
                      <a:pt x="55256" y="67477"/>
                      <a:pt x="56482" y="63329"/>
                      <a:pt x="57276" y="55719"/>
                    </a:cubicBezTo>
                    <a:cubicBezTo>
                      <a:pt x="58033" y="48073"/>
                      <a:pt x="61171" y="17921"/>
                      <a:pt x="61279" y="17452"/>
                    </a:cubicBezTo>
                    <a:cubicBezTo>
                      <a:pt x="61423" y="17019"/>
                      <a:pt x="62433" y="14783"/>
                      <a:pt x="63768" y="14567"/>
                    </a:cubicBezTo>
                    <a:cubicBezTo>
                      <a:pt x="63793" y="14562"/>
                      <a:pt x="63820" y="14560"/>
                      <a:pt x="63850" y="14560"/>
                    </a:cubicBezTo>
                    <a:cubicBezTo>
                      <a:pt x="65380" y="14560"/>
                      <a:pt x="72515" y="20855"/>
                      <a:pt x="73506" y="21492"/>
                    </a:cubicBezTo>
                    <a:cubicBezTo>
                      <a:pt x="73935" y="21783"/>
                      <a:pt x="74548" y="22009"/>
                      <a:pt x="75126" y="22009"/>
                    </a:cubicBezTo>
                    <a:cubicBezTo>
                      <a:pt x="75908" y="22009"/>
                      <a:pt x="76627" y="21596"/>
                      <a:pt x="76752" y="20374"/>
                    </a:cubicBezTo>
                    <a:cubicBezTo>
                      <a:pt x="77004" y="18246"/>
                      <a:pt x="75201" y="12980"/>
                      <a:pt x="69466" y="7245"/>
                    </a:cubicBezTo>
                    <a:cubicBezTo>
                      <a:pt x="65304" y="3083"/>
                      <a:pt x="61970" y="1480"/>
                      <a:pt x="59954" y="1480"/>
                    </a:cubicBezTo>
                    <a:cubicBezTo>
                      <a:pt x="59210" y="1480"/>
                      <a:pt x="58645" y="1698"/>
                      <a:pt x="58285" y="2087"/>
                    </a:cubicBezTo>
                    <a:cubicBezTo>
                      <a:pt x="56915" y="3566"/>
                      <a:pt x="57817" y="6704"/>
                      <a:pt x="56915" y="11285"/>
                    </a:cubicBezTo>
                    <a:cubicBezTo>
                      <a:pt x="56013" y="15901"/>
                      <a:pt x="50423" y="32492"/>
                      <a:pt x="47610" y="40355"/>
                    </a:cubicBezTo>
                    <a:cubicBezTo>
                      <a:pt x="44796" y="48181"/>
                      <a:pt x="45698" y="58857"/>
                      <a:pt x="45698" y="58857"/>
                    </a:cubicBezTo>
                    <a:cubicBezTo>
                      <a:pt x="45698" y="58857"/>
                      <a:pt x="41911" y="60192"/>
                      <a:pt x="39206" y="62211"/>
                    </a:cubicBezTo>
                    <a:cubicBezTo>
                      <a:pt x="36501" y="64231"/>
                      <a:pt x="32353" y="67044"/>
                      <a:pt x="32353" y="67044"/>
                    </a:cubicBezTo>
                    <a:lnTo>
                      <a:pt x="31235" y="66467"/>
                    </a:lnTo>
                    <a:cubicBezTo>
                      <a:pt x="31235" y="66467"/>
                      <a:pt x="37511" y="60192"/>
                      <a:pt x="39422" y="56585"/>
                    </a:cubicBezTo>
                    <a:cubicBezTo>
                      <a:pt x="41334" y="53014"/>
                      <a:pt x="41911" y="52798"/>
                      <a:pt x="40901" y="50670"/>
                    </a:cubicBezTo>
                    <a:cubicBezTo>
                      <a:pt x="39891" y="48542"/>
                      <a:pt x="31704" y="38227"/>
                      <a:pt x="28097" y="33610"/>
                    </a:cubicBezTo>
                    <a:cubicBezTo>
                      <a:pt x="24527" y="29030"/>
                      <a:pt x="20126" y="21275"/>
                      <a:pt x="19261" y="19039"/>
                    </a:cubicBezTo>
                    <a:cubicBezTo>
                      <a:pt x="18359" y="16803"/>
                      <a:pt x="18467" y="14567"/>
                      <a:pt x="19117" y="12980"/>
                    </a:cubicBezTo>
                    <a:cubicBezTo>
                      <a:pt x="19802" y="11393"/>
                      <a:pt x="26077" y="8255"/>
                      <a:pt x="26186" y="3458"/>
                    </a:cubicBezTo>
                    <a:cubicBezTo>
                      <a:pt x="26245" y="788"/>
                      <a:pt x="25315" y="0"/>
                      <a:pt x="23983" y="0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4811;p64">
                <a:extLst>
                  <a:ext uri="{FF2B5EF4-FFF2-40B4-BE49-F238E27FC236}">
                    <a16:creationId xmlns:a16="http://schemas.microsoft.com/office/drawing/2014/main" id="{2C44B841-BD21-378E-7AFC-C8FC2CEE61A7}"/>
                  </a:ext>
                </a:extLst>
              </p:cNvPr>
              <p:cNvSpPr/>
              <p:nvPr/>
            </p:nvSpPr>
            <p:spPr>
              <a:xfrm>
                <a:off x="4002950" y="1018075"/>
                <a:ext cx="1935025" cy="2300275"/>
              </a:xfrm>
              <a:custGeom>
                <a:avLst/>
                <a:gdLst/>
                <a:ahLst/>
                <a:cxnLst/>
                <a:rect l="l" t="t" r="r" b="b"/>
                <a:pathLst>
                  <a:path w="77401" h="92011" extrusionOk="0">
                    <a:moveTo>
                      <a:pt x="24310" y="613"/>
                    </a:moveTo>
                    <a:cubicBezTo>
                      <a:pt x="24634" y="613"/>
                      <a:pt x="24887" y="649"/>
                      <a:pt x="25103" y="721"/>
                    </a:cubicBezTo>
                    <a:cubicBezTo>
                      <a:pt x="25428" y="866"/>
                      <a:pt x="25680" y="1082"/>
                      <a:pt x="25897" y="1515"/>
                    </a:cubicBezTo>
                    <a:cubicBezTo>
                      <a:pt x="26113" y="1948"/>
                      <a:pt x="26221" y="2597"/>
                      <a:pt x="26221" y="3499"/>
                    </a:cubicBezTo>
                    <a:cubicBezTo>
                      <a:pt x="26221" y="3571"/>
                      <a:pt x="26221" y="3643"/>
                      <a:pt x="26221" y="3751"/>
                    </a:cubicBezTo>
                    <a:cubicBezTo>
                      <a:pt x="26185" y="4869"/>
                      <a:pt x="25788" y="5915"/>
                      <a:pt x="25211" y="6889"/>
                    </a:cubicBezTo>
                    <a:cubicBezTo>
                      <a:pt x="24310" y="8332"/>
                      <a:pt x="22975" y="9594"/>
                      <a:pt x="21749" y="10604"/>
                    </a:cubicBezTo>
                    <a:cubicBezTo>
                      <a:pt x="21172" y="11109"/>
                      <a:pt x="20595" y="11578"/>
                      <a:pt x="20162" y="12010"/>
                    </a:cubicBezTo>
                    <a:cubicBezTo>
                      <a:pt x="19693" y="12407"/>
                      <a:pt x="19332" y="12768"/>
                      <a:pt x="19188" y="13165"/>
                    </a:cubicBezTo>
                    <a:cubicBezTo>
                      <a:pt x="18827" y="13994"/>
                      <a:pt x="18611" y="14968"/>
                      <a:pt x="18611" y="16050"/>
                    </a:cubicBezTo>
                    <a:cubicBezTo>
                      <a:pt x="18611" y="17132"/>
                      <a:pt x="18827" y="18286"/>
                      <a:pt x="19296" y="19440"/>
                    </a:cubicBezTo>
                    <a:cubicBezTo>
                      <a:pt x="19765" y="20594"/>
                      <a:pt x="21064" y="23083"/>
                      <a:pt x="22723" y="25896"/>
                    </a:cubicBezTo>
                    <a:cubicBezTo>
                      <a:pt x="24382" y="28673"/>
                      <a:pt x="26401" y="31775"/>
                      <a:pt x="28205" y="34084"/>
                    </a:cubicBezTo>
                    <a:cubicBezTo>
                      <a:pt x="29972" y="36392"/>
                      <a:pt x="32930" y="40107"/>
                      <a:pt x="35563" y="43533"/>
                    </a:cubicBezTo>
                    <a:cubicBezTo>
                      <a:pt x="36861" y="45228"/>
                      <a:pt x="38087" y="46887"/>
                      <a:pt x="39061" y="48222"/>
                    </a:cubicBezTo>
                    <a:cubicBezTo>
                      <a:pt x="39999" y="49556"/>
                      <a:pt x="40720" y="50602"/>
                      <a:pt x="40937" y="51071"/>
                    </a:cubicBezTo>
                    <a:cubicBezTo>
                      <a:pt x="41261" y="51756"/>
                      <a:pt x="41405" y="52225"/>
                      <a:pt x="41405" y="52622"/>
                    </a:cubicBezTo>
                    <a:cubicBezTo>
                      <a:pt x="41405" y="53019"/>
                      <a:pt x="41261" y="53452"/>
                      <a:pt x="40937" y="54065"/>
                    </a:cubicBezTo>
                    <a:cubicBezTo>
                      <a:pt x="40612" y="54714"/>
                      <a:pt x="40143" y="55543"/>
                      <a:pt x="39494" y="56734"/>
                    </a:cubicBezTo>
                    <a:cubicBezTo>
                      <a:pt x="38556" y="58501"/>
                      <a:pt x="36536" y="60954"/>
                      <a:pt x="34733" y="62973"/>
                    </a:cubicBezTo>
                    <a:cubicBezTo>
                      <a:pt x="33831" y="63983"/>
                      <a:pt x="32966" y="64885"/>
                      <a:pt x="32353" y="65498"/>
                    </a:cubicBezTo>
                    <a:cubicBezTo>
                      <a:pt x="32064" y="65823"/>
                      <a:pt x="31812" y="66111"/>
                      <a:pt x="31631" y="66255"/>
                    </a:cubicBezTo>
                    <a:cubicBezTo>
                      <a:pt x="31451" y="66436"/>
                      <a:pt x="31343" y="66544"/>
                      <a:pt x="31343" y="66544"/>
                    </a:cubicBezTo>
                    <a:cubicBezTo>
                      <a:pt x="31271" y="66616"/>
                      <a:pt x="31271" y="66724"/>
                      <a:pt x="31271" y="66796"/>
                    </a:cubicBezTo>
                    <a:cubicBezTo>
                      <a:pt x="31271" y="66905"/>
                      <a:pt x="31343" y="66977"/>
                      <a:pt x="31451" y="67013"/>
                    </a:cubicBezTo>
                    <a:lnTo>
                      <a:pt x="32569" y="67590"/>
                    </a:lnTo>
                    <a:cubicBezTo>
                      <a:pt x="32599" y="67605"/>
                      <a:pt x="32641" y="67614"/>
                      <a:pt x="32685" y="67614"/>
                    </a:cubicBezTo>
                    <a:cubicBezTo>
                      <a:pt x="32748" y="67614"/>
                      <a:pt x="32815" y="67596"/>
                      <a:pt x="32857" y="67554"/>
                    </a:cubicBezTo>
                    <a:cubicBezTo>
                      <a:pt x="32857" y="67554"/>
                      <a:pt x="37005" y="64777"/>
                      <a:pt x="39710" y="62757"/>
                    </a:cubicBezTo>
                    <a:cubicBezTo>
                      <a:pt x="41009" y="61747"/>
                      <a:pt x="42632" y="60917"/>
                      <a:pt x="43930" y="60340"/>
                    </a:cubicBezTo>
                    <a:cubicBezTo>
                      <a:pt x="44543" y="60052"/>
                      <a:pt x="45120" y="59799"/>
                      <a:pt x="45517" y="59655"/>
                    </a:cubicBezTo>
                    <a:cubicBezTo>
                      <a:pt x="45697" y="59583"/>
                      <a:pt x="45878" y="59511"/>
                      <a:pt x="45986" y="59475"/>
                    </a:cubicBezTo>
                    <a:cubicBezTo>
                      <a:pt x="46094" y="59439"/>
                      <a:pt x="46130" y="59403"/>
                      <a:pt x="46130" y="59403"/>
                    </a:cubicBezTo>
                    <a:cubicBezTo>
                      <a:pt x="46274" y="59367"/>
                      <a:pt x="46347" y="59258"/>
                      <a:pt x="46347" y="59114"/>
                    </a:cubicBezTo>
                    <a:cubicBezTo>
                      <a:pt x="46347" y="59114"/>
                      <a:pt x="46311" y="59006"/>
                      <a:pt x="46311" y="58826"/>
                    </a:cubicBezTo>
                    <a:cubicBezTo>
                      <a:pt x="46274" y="58248"/>
                      <a:pt x="46202" y="56878"/>
                      <a:pt x="46202" y="55075"/>
                    </a:cubicBezTo>
                    <a:cubicBezTo>
                      <a:pt x="46202" y="51251"/>
                      <a:pt x="46527" y="45445"/>
                      <a:pt x="48222" y="40720"/>
                    </a:cubicBezTo>
                    <a:cubicBezTo>
                      <a:pt x="49629" y="36789"/>
                      <a:pt x="51721" y="30693"/>
                      <a:pt x="53596" y="24995"/>
                    </a:cubicBezTo>
                    <a:cubicBezTo>
                      <a:pt x="55472" y="19260"/>
                      <a:pt x="57095" y="13994"/>
                      <a:pt x="57527" y="11650"/>
                    </a:cubicBezTo>
                    <a:cubicBezTo>
                      <a:pt x="57996" y="9305"/>
                      <a:pt x="57996" y="7358"/>
                      <a:pt x="58068" y="5843"/>
                    </a:cubicBezTo>
                    <a:cubicBezTo>
                      <a:pt x="58068" y="5049"/>
                      <a:pt x="58104" y="4400"/>
                      <a:pt x="58249" y="3859"/>
                    </a:cubicBezTo>
                    <a:cubicBezTo>
                      <a:pt x="58357" y="3318"/>
                      <a:pt x="58537" y="2922"/>
                      <a:pt x="58826" y="2597"/>
                    </a:cubicBezTo>
                    <a:cubicBezTo>
                      <a:pt x="59114" y="2272"/>
                      <a:pt x="59583" y="2092"/>
                      <a:pt x="60268" y="2092"/>
                    </a:cubicBezTo>
                    <a:cubicBezTo>
                      <a:pt x="61206" y="2092"/>
                      <a:pt x="62505" y="2453"/>
                      <a:pt x="64092" y="3354"/>
                    </a:cubicBezTo>
                    <a:cubicBezTo>
                      <a:pt x="65679" y="4256"/>
                      <a:pt x="67518" y="5699"/>
                      <a:pt x="69610" y="7754"/>
                    </a:cubicBezTo>
                    <a:cubicBezTo>
                      <a:pt x="72279" y="10460"/>
                      <a:pt x="74082" y="13020"/>
                      <a:pt x="75236" y="15220"/>
                    </a:cubicBezTo>
                    <a:cubicBezTo>
                      <a:pt x="76354" y="17420"/>
                      <a:pt x="76823" y="19224"/>
                      <a:pt x="76823" y="20306"/>
                    </a:cubicBezTo>
                    <a:cubicBezTo>
                      <a:pt x="76823" y="20414"/>
                      <a:pt x="76787" y="20522"/>
                      <a:pt x="76787" y="20630"/>
                    </a:cubicBezTo>
                    <a:cubicBezTo>
                      <a:pt x="76751" y="21208"/>
                      <a:pt x="76535" y="21532"/>
                      <a:pt x="76318" y="21712"/>
                    </a:cubicBezTo>
                    <a:cubicBezTo>
                      <a:pt x="76102" y="21929"/>
                      <a:pt x="75813" y="22001"/>
                      <a:pt x="75453" y="22001"/>
                    </a:cubicBezTo>
                    <a:cubicBezTo>
                      <a:pt x="74948" y="22001"/>
                      <a:pt x="74371" y="21785"/>
                      <a:pt x="74010" y="21532"/>
                    </a:cubicBezTo>
                    <a:cubicBezTo>
                      <a:pt x="73902" y="21460"/>
                      <a:pt x="73685" y="21316"/>
                      <a:pt x="73397" y="21063"/>
                    </a:cubicBezTo>
                    <a:cubicBezTo>
                      <a:pt x="72351" y="20234"/>
                      <a:pt x="70439" y="18647"/>
                      <a:pt x="68600" y="17204"/>
                    </a:cubicBezTo>
                    <a:cubicBezTo>
                      <a:pt x="67662" y="16519"/>
                      <a:pt x="66761" y="15834"/>
                      <a:pt x="66003" y="15365"/>
                    </a:cubicBezTo>
                    <a:cubicBezTo>
                      <a:pt x="65606" y="15112"/>
                      <a:pt x="65282" y="14932"/>
                      <a:pt x="64957" y="14788"/>
                    </a:cubicBezTo>
                    <a:cubicBezTo>
                      <a:pt x="64669" y="14643"/>
                      <a:pt x="64416" y="14535"/>
                      <a:pt x="64164" y="14535"/>
                    </a:cubicBezTo>
                    <a:lnTo>
                      <a:pt x="64019" y="14535"/>
                    </a:lnTo>
                    <a:cubicBezTo>
                      <a:pt x="63226" y="14679"/>
                      <a:pt x="62613" y="15365"/>
                      <a:pt x="62144" y="16050"/>
                    </a:cubicBezTo>
                    <a:cubicBezTo>
                      <a:pt x="61928" y="16375"/>
                      <a:pt x="61711" y="16735"/>
                      <a:pt x="61603" y="17024"/>
                    </a:cubicBezTo>
                    <a:cubicBezTo>
                      <a:pt x="61459" y="17312"/>
                      <a:pt x="61350" y="17529"/>
                      <a:pt x="61314" y="17673"/>
                    </a:cubicBezTo>
                    <a:lnTo>
                      <a:pt x="61314" y="17745"/>
                    </a:lnTo>
                    <a:cubicBezTo>
                      <a:pt x="61278" y="18106"/>
                      <a:pt x="61026" y="20198"/>
                      <a:pt x="60701" y="23263"/>
                    </a:cubicBezTo>
                    <a:cubicBezTo>
                      <a:pt x="59727" y="32424"/>
                      <a:pt x="57852" y="50350"/>
                      <a:pt x="57275" y="55976"/>
                    </a:cubicBezTo>
                    <a:cubicBezTo>
                      <a:pt x="56878" y="59763"/>
                      <a:pt x="56409" y="62685"/>
                      <a:pt x="55039" y="65678"/>
                    </a:cubicBezTo>
                    <a:cubicBezTo>
                      <a:pt x="53668" y="68708"/>
                      <a:pt x="51468" y="71846"/>
                      <a:pt x="47609" y="76102"/>
                    </a:cubicBezTo>
                    <a:cubicBezTo>
                      <a:pt x="43750" y="80322"/>
                      <a:pt x="39530" y="83351"/>
                      <a:pt x="36248" y="85335"/>
                    </a:cubicBezTo>
                    <a:cubicBezTo>
                      <a:pt x="34625" y="86345"/>
                      <a:pt x="33218" y="87066"/>
                      <a:pt x="32244" y="87535"/>
                    </a:cubicBezTo>
                    <a:cubicBezTo>
                      <a:pt x="31739" y="87787"/>
                      <a:pt x="31343" y="87932"/>
                      <a:pt x="31090" y="88076"/>
                    </a:cubicBezTo>
                    <a:cubicBezTo>
                      <a:pt x="30946" y="88112"/>
                      <a:pt x="30838" y="88148"/>
                      <a:pt x="30766" y="88184"/>
                    </a:cubicBezTo>
                    <a:cubicBezTo>
                      <a:pt x="30693" y="88220"/>
                      <a:pt x="30657" y="88220"/>
                      <a:pt x="30657" y="88220"/>
                    </a:cubicBezTo>
                    <a:lnTo>
                      <a:pt x="30585" y="88292"/>
                    </a:lnTo>
                    <a:lnTo>
                      <a:pt x="27510" y="91057"/>
                    </a:lnTo>
                    <a:lnTo>
                      <a:pt x="27510" y="91057"/>
                    </a:lnTo>
                    <a:cubicBezTo>
                      <a:pt x="27433" y="88416"/>
                      <a:pt x="26887" y="85123"/>
                      <a:pt x="25392" y="81800"/>
                    </a:cubicBezTo>
                    <a:cubicBezTo>
                      <a:pt x="23769" y="78230"/>
                      <a:pt x="21027" y="74659"/>
                      <a:pt x="16483" y="71990"/>
                    </a:cubicBezTo>
                    <a:cubicBezTo>
                      <a:pt x="12624" y="69754"/>
                      <a:pt x="9089" y="69069"/>
                      <a:pt x="6204" y="69069"/>
                    </a:cubicBezTo>
                    <a:cubicBezTo>
                      <a:pt x="4025" y="69069"/>
                      <a:pt x="2231" y="69453"/>
                      <a:pt x="978" y="69830"/>
                    </a:cubicBezTo>
                    <a:lnTo>
                      <a:pt x="978" y="69830"/>
                    </a:lnTo>
                    <a:cubicBezTo>
                      <a:pt x="1473" y="69020"/>
                      <a:pt x="2195" y="67933"/>
                      <a:pt x="3210" y="66616"/>
                    </a:cubicBezTo>
                    <a:cubicBezTo>
                      <a:pt x="4256" y="65209"/>
                      <a:pt x="6276" y="64091"/>
                      <a:pt x="8043" y="63298"/>
                    </a:cubicBezTo>
                    <a:cubicBezTo>
                      <a:pt x="8909" y="62901"/>
                      <a:pt x="9702" y="62613"/>
                      <a:pt x="10279" y="62432"/>
                    </a:cubicBezTo>
                    <a:cubicBezTo>
                      <a:pt x="10604" y="62324"/>
                      <a:pt x="10820" y="62252"/>
                      <a:pt x="11001" y="62180"/>
                    </a:cubicBezTo>
                    <a:cubicBezTo>
                      <a:pt x="11145" y="62144"/>
                      <a:pt x="11253" y="62108"/>
                      <a:pt x="11253" y="62108"/>
                    </a:cubicBezTo>
                    <a:lnTo>
                      <a:pt x="11325" y="62072"/>
                    </a:lnTo>
                    <a:cubicBezTo>
                      <a:pt x="11325" y="62072"/>
                      <a:pt x="13453" y="60629"/>
                      <a:pt x="17854" y="57491"/>
                    </a:cubicBezTo>
                    <a:cubicBezTo>
                      <a:pt x="20018" y="55904"/>
                      <a:pt x="22759" y="54353"/>
                      <a:pt x="24923" y="53163"/>
                    </a:cubicBezTo>
                    <a:cubicBezTo>
                      <a:pt x="26041" y="52586"/>
                      <a:pt x="27015" y="52117"/>
                      <a:pt x="27700" y="51756"/>
                    </a:cubicBezTo>
                    <a:cubicBezTo>
                      <a:pt x="28385" y="51432"/>
                      <a:pt x="28782" y="51215"/>
                      <a:pt x="28782" y="51215"/>
                    </a:cubicBezTo>
                    <a:cubicBezTo>
                      <a:pt x="28890" y="51179"/>
                      <a:pt x="28962" y="51071"/>
                      <a:pt x="28962" y="50927"/>
                    </a:cubicBezTo>
                    <a:cubicBezTo>
                      <a:pt x="28962" y="50819"/>
                      <a:pt x="28854" y="50710"/>
                      <a:pt x="28746" y="50674"/>
                    </a:cubicBezTo>
                    <a:cubicBezTo>
                      <a:pt x="26762" y="49989"/>
                      <a:pt x="25139" y="48330"/>
                      <a:pt x="23733" y="46130"/>
                    </a:cubicBezTo>
                    <a:cubicBezTo>
                      <a:pt x="22326" y="43930"/>
                      <a:pt x="21208" y="41189"/>
                      <a:pt x="20198" y="38412"/>
                    </a:cubicBezTo>
                    <a:cubicBezTo>
                      <a:pt x="18142" y="32749"/>
                      <a:pt x="14319" y="26798"/>
                      <a:pt x="11145" y="23804"/>
                    </a:cubicBezTo>
                    <a:cubicBezTo>
                      <a:pt x="10027" y="22794"/>
                      <a:pt x="9125" y="21929"/>
                      <a:pt x="8512" y="21063"/>
                    </a:cubicBezTo>
                    <a:cubicBezTo>
                      <a:pt x="7899" y="20198"/>
                      <a:pt x="7574" y="19332"/>
                      <a:pt x="7574" y="18214"/>
                    </a:cubicBezTo>
                    <a:cubicBezTo>
                      <a:pt x="7574" y="17312"/>
                      <a:pt x="7791" y="16194"/>
                      <a:pt x="8296" y="14824"/>
                    </a:cubicBezTo>
                    <a:cubicBezTo>
                      <a:pt x="9161" y="12515"/>
                      <a:pt x="11578" y="9414"/>
                      <a:pt x="14103" y="6781"/>
                    </a:cubicBezTo>
                    <a:cubicBezTo>
                      <a:pt x="15365" y="5482"/>
                      <a:pt x="16663" y="4292"/>
                      <a:pt x="17818" y="3354"/>
                    </a:cubicBezTo>
                    <a:cubicBezTo>
                      <a:pt x="18972" y="2453"/>
                      <a:pt x="20018" y="1803"/>
                      <a:pt x="20667" y="1551"/>
                    </a:cubicBezTo>
                    <a:cubicBezTo>
                      <a:pt x="22001" y="1118"/>
                      <a:pt x="23336" y="613"/>
                      <a:pt x="24310" y="613"/>
                    </a:cubicBezTo>
                    <a:close/>
                    <a:moveTo>
                      <a:pt x="24310" y="0"/>
                    </a:moveTo>
                    <a:cubicBezTo>
                      <a:pt x="23155" y="0"/>
                      <a:pt x="21785" y="541"/>
                      <a:pt x="20486" y="974"/>
                    </a:cubicBezTo>
                    <a:cubicBezTo>
                      <a:pt x="19693" y="1262"/>
                      <a:pt x="18647" y="1948"/>
                      <a:pt x="17457" y="2885"/>
                    </a:cubicBezTo>
                    <a:cubicBezTo>
                      <a:pt x="15690" y="4292"/>
                      <a:pt x="13598" y="6312"/>
                      <a:pt x="11794" y="8440"/>
                    </a:cubicBezTo>
                    <a:cubicBezTo>
                      <a:pt x="9991" y="10532"/>
                      <a:pt x="8440" y="12768"/>
                      <a:pt x="7755" y="14643"/>
                    </a:cubicBezTo>
                    <a:cubicBezTo>
                      <a:pt x="7214" y="16050"/>
                      <a:pt x="6961" y="17204"/>
                      <a:pt x="6961" y="18214"/>
                    </a:cubicBezTo>
                    <a:cubicBezTo>
                      <a:pt x="6961" y="19440"/>
                      <a:pt x="7358" y="20486"/>
                      <a:pt x="8007" y="21388"/>
                    </a:cubicBezTo>
                    <a:cubicBezTo>
                      <a:pt x="8693" y="22362"/>
                      <a:pt x="9630" y="23227"/>
                      <a:pt x="10748" y="24273"/>
                    </a:cubicBezTo>
                    <a:cubicBezTo>
                      <a:pt x="13814" y="27123"/>
                      <a:pt x="17637" y="33038"/>
                      <a:pt x="19621" y="38592"/>
                    </a:cubicBezTo>
                    <a:cubicBezTo>
                      <a:pt x="20631" y="41405"/>
                      <a:pt x="21785" y="44182"/>
                      <a:pt x="23228" y="46455"/>
                    </a:cubicBezTo>
                    <a:cubicBezTo>
                      <a:pt x="24528" y="48469"/>
                      <a:pt x="26062" y="50104"/>
                      <a:pt x="27936" y="50961"/>
                    </a:cubicBezTo>
                    <a:lnTo>
                      <a:pt x="27936" y="50961"/>
                    </a:lnTo>
                    <a:cubicBezTo>
                      <a:pt x="26212" y="51806"/>
                      <a:pt x="21101" y="54384"/>
                      <a:pt x="17493" y="56986"/>
                    </a:cubicBezTo>
                    <a:cubicBezTo>
                      <a:pt x="15293" y="58537"/>
                      <a:pt x="13670" y="59691"/>
                      <a:pt x="12588" y="60449"/>
                    </a:cubicBezTo>
                    <a:cubicBezTo>
                      <a:pt x="12047" y="60845"/>
                      <a:pt x="11650" y="61134"/>
                      <a:pt x="11398" y="61314"/>
                    </a:cubicBezTo>
                    <a:cubicBezTo>
                      <a:pt x="11208" y="61432"/>
                      <a:pt x="11097" y="61504"/>
                      <a:pt x="11042" y="61540"/>
                    </a:cubicBezTo>
                    <a:lnTo>
                      <a:pt x="11042" y="61540"/>
                    </a:lnTo>
                    <a:cubicBezTo>
                      <a:pt x="10819" y="61605"/>
                      <a:pt x="9411" y="62029"/>
                      <a:pt x="7791" y="62757"/>
                    </a:cubicBezTo>
                    <a:cubicBezTo>
                      <a:pt x="5988" y="63550"/>
                      <a:pt x="3932" y="64704"/>
                      <a:pt x="2741" y="66255"/>
                    </a:cubicBezTo>
                    <a:cubicBezTo>
                      <a:pt x="1371" y="67987"/>
                      <a:pt x="541" y="69393"/>
                      <a:pt x="36" y="70223"/>
                    </a:cubicBezTo>
                    <a:cubicBezTo>
                      <a:pt x="0" y="70331"/>
                      <a:pt x="0" y="70475"/>
                      <a:pt x="73" y="70547"/>
                    </a:cubicBezTo>
                    <a:cubicBezTo>
                      <a:pt x="127" y="70629"/>
                      <a:pt x="221" y="70669"/>
                      <a:pt x="311" y="70669"/>
                    </a:cubicBezTo>
                    <a:cubicBezTo>
                      <a:pt x="341" y="70669"/>
                      <a:pt x="370" y="70665"/>
                      <a:pt x="397" y="70656"/>
                    </a:cubicBezTo>
                    <a:cubicBezTo>
                      <a:pt x="1623" y="70223"/>
                      <a:pt x="3643" y="69646"/>
                      <a:pt x="6204" y="69646"/>
                    </a:cubicBezTo>
                    <a:cubicBezTo>
                      <a:pt x="8981" y="69646"/>
                      <a:pt x="12444" y="70331"/>
                      <a:pt x="16158" y="72531"/>
                    </a:cubicBezTo>
                    <a:cubicBezTo>
                      <a:pt x="20595" y="75128"/>
                      <a:pt x="23264" y="78590"/>
                      <a:pt x="24851" y="82053"/>
                    </a:cubicBezTo>
                    <a:cubicBezTo>
                      <a:pt x="26438" y="85551"/>
                      <a:pt x="26906" y="89050"/>
                      <a:pt x="26906" y="91719"/>
                    </a:cubicBezTo>
                    <a:cubicBezTo>
                      <a:pt x="26906" y="91827"/>
                      <a:pt x="26979" y="91935"/>
                      <a:pt x="27087" y="91971"/>
                    </a:cubicBezTo>
                    <a:cubicBezTo>
                      <a:pt x="27128" y="91999"/>
                      <a:pt x="27175" y="92011"/>
                      <a:pt x="27221" y="92011"/>
                    </a:cubicBezTo>
                    <a:cubicBezTo>
                      <a:pt x="27295" y="92011"/>
                      <a:pt x="27367" y="91980"/>
                      <a:pt x="27411" y="91935"/>
                    </a:cubicBezTo>
                    <a:lnTo>
                      <a:pt x="30907" y="88792"/>
                    </a:lnTo>
                    <a:lnTo>
                      <a:pt x="30907" y="88792"/>
                    </a:lnTo>
                    <a:lnTo>
                      <a:pt x="30910" y="88797"/>
                    </a:lnTo>
                    <a:cubicBezTo>
                      <a:pt x="30910" y="88797"/>
                      <a:pt x="40251" y="85082"/>
                      <a:pt x="48042" y="76498"/>
                    </a:cubicBezTo>
                    <a:cubicBezTo>
                      <a:pt x="51937" y="72206"/>
                      <a:pt x="54209" y="69033"/>
                      <a:pt x="55580" y="65931"/>
                    </a:cubicBezTo>
                    <a:cubicBezTo>
                      <a:pt x="56986" y="62829"/>
                      <a:pt x="57491" y="59835"/>
                      <a:pt x="57888" y="56012"/>
                    </a:cubicBezTo>
                    <a:cubicBezTo>
                      <a:pt x="58285" y="52225"/>
                      <a:pt x="59259" y="42776"/>
                      <a:pt x="60160" y="34228"/>
                    </a:cubicBezTo>
                    <a:cubicBezTo>
                      <a:pt x="60593" y="29936"/>
                      <a:pt x="61026" y="25896"/>
                      <a:pt x="61350" y="22867"/>
                    </a:cubicBezTo>
                    <a:cubicBezTo>
                      <a:pt x="61495" y="21388"/>
                      <a:pt x="61639" y="20126"/>
                      <a:pt x="61747" y="19260"/>
                    </a:cubicBezTo>
                    <a:cubicBezTo>
                      <a:pt x="61783" y="18827"/>
                      <a:pt x="61819" y="18466"/>
                      <a:pt x="61855" y="18214"/>
                    </a:cubicBezTo>
                    <a:cubicBezTo>
                      <a:pt x="61892" y="18106"/>
                      <a:pt x="61892" y="17998"/>
                      <a:pt x="61892" y="17925"/>
                    </a:cubicBezTo>
                    <a:lnTo>
                      <a:pt x="61892" y="17853"/>
                    </a:lnTo>
                    <a:lnTo>
                      <a:pt x="61928" y="17817"/>
                    </a:lnTo>
                    <a:cubicBezTo>
                      <a:pt x="61928" y="17745"/>
                      <a:pt x="62000" y="17529"/>
                      <a:pt x="62144" y="17276"/>
                    </a:cubicBezTo>
                    <a:cubicBezTo>
                      <a:pt x="62324" y="16879"/>
                      <a:pt x="62613" y="16375"/>
                      <a:pt x="62974" y="15942"/>
                    </a:cubicBezTo>
                    <a:cubicBezTo>
                      <a:pt x="63334" y="15509"/>
                      <a:pt x="63731" y="15184"/>
                      <a:pt x="64128" y="15148"/>
                    </a:cubicBezTo>
                    <a:lnTo>
                      <a:pt x="64164" y="15148"/>
                    </a:lnTo>
                    <a:cubicBezTo>
                      <a:pt x="64236" y="15148"/>
                      <a:pt x="64524" y="15220"/>
                      <a:pt x="64849" y="15365"/>
                    </a:cubicBezTo>
                    <a:cubicBezTo>
                      <a:pt x="66003" y="15942"/>
                      <a:pt x="67987" y="17493"/>
                      <a:pt x="69790" y="18935"/>
                    </a:cubicBezTo>
                    <a:cubicBezTo>
                      <a:pt x="70692" y="19657"/>
                      <a:pt x="71557" y="20342"/>
                      <a:pt x="72243" y="20919"/>
                    </a:cubicBezTo>
                    <a:cubicBezTo>
                      <a:pt x="72928" y="21460"/>
                      <a:pt x="73433" y="21893"/>
                      <a:pt x="73685" y="22037"/>
                    </a:cubicBezTo>
                    <a:cubicBezTo>
                      <a:pt x="74154" y="22362"/>
                      <a:pt x="74804" y="22614"/>
                      <a:pt x="75453" y="22614"/>
                    </a:cubicBezTo>
                    <a:cubicBezTo>
                      <a:pt x="75922" y="22614"/>
                      <a:pt x="76354" y="22506"/>
                      <a:pt x="76715" y="22181"/>
                    </a:cubicBezTo>
                    <a:cubicBezTo>
                      <a:pt x="77076" y="21857"/>
                      <a:pt x="77328" y="21352"/>
                      <a:pt x="77400" y="20703"/>
                    </a:cubicBezTo>
                    <a:cubicBezTo>
                      <a:pt x="77400" y="20594"/>
                      <a:pt x="77400" y="20450"/>
                      <a:pt x="77400" y="20306"/>
                    </a:cubicBezTo>
                    <a:cubicBezTo>
                      <a:pt x="77400" y="19044"/>
                      <a:pt x="76931" y="17204"/>
                      <a:pt x="75741" y="14932"/>
                    </a:cubicBezTo>
                    <a:cubicBezTo>
                      <a:pt x="74587" y="12696"/>
                      <a:pt x="72748" y="10063"/>
                      <a:pt x="70007" y="7358"/>
                    </a:cubicBezTo>
                    <a:cubicBezTo>
                      <a:pt x="67915" y="5230"/>
                      <a:pt x="66039" y="3787"/>
                      <a:pt x="64380" y="2849"/>
                    </a:cubicBezTo>
                    <a:cubicBezTo>
                      <a:pt x="62757" y="1912"/>
                      <a:pt x="61387" y="1479"/>
                      <a:pt x="60268" y="1479"/>
                    </a:cubicBezTo>
                    <a:cubicBezTo>
                      <a:pt x="59475" y="1479"/>
                      <a:pt x="58790" y="1731"/>
                      <a:pt x="58357" y="2200"/>
                    </a:cubicBezTo>
                    <a:cubicBezTo>
                      <a:pt x="57996" y="2597"/>
                      <a:pt x="57780" y="3138"/>
                      <a:pt x="57636" y="3751"/>
                    </a:cubicBezTo>
                    <a:cubicBezTo>
                      <a:pt x="57455" y="4653"/>
                      <a:pt x="57455" y="5735"/>
                      <a:pt x="57419" y="7033"/>
                    </a:cubicBezTo>
                    <a:cubicBezTo>
                      <a:pt x="57383" y="8332"/>
                      <a:pt x="57275" y="9846"/>
                      <a:pt x="56950" y="11542"/>
                    </a:cubicBezTo>
                    <a:cubicBezTo>
                      <a:pt x="56518" y="13778"/>
                      <a:pt x="54894" y="19116"/>
                      <a:pt x="53019" y="24814"/>
                    </a:cubicBezTo>
                    <a:cubicBezTo>
                      <a:pt x="51144" y="30513"/>
                      <a:pt x="49052" y="36608"/>
                      <a:pt x="47645" y="40540"/>
                    </a:cubicBezTo>
                    <a:cubicBezTo>
                      <a:pt x="45914" y="45373"/>
                      <a:pt x="45589" y="51215"/>
                      <a:pt x="45589" y="55075"/>
                    </a:cubicBezTo>
                    <a:cubicBezTo>
                      <a:pt x="45589" y="57010"/>
                      <a:pt x="45679" y="58429"/>
                      <a:pt x="45717" y="58941"/>
                    </a:cubicBezTo>
                    <a:lnTo>
                      <a:pt x="45717" y="58941"/>
                    </a:lnTo>
                    <a:cubicBezTo>
                      <a:pt x="44844" y="59257"/>
                      <a:pt x="41699" y="60490"/>
                      <a:pt x="39350" y="62252"/>
                    </a:cubicBezTo>
                    <a:cubicBezTo>
                      <a:pt x="38015" y="63262"/>
                      <a:pt x="36284" y="64452"/>
                      <a:pt x="34913" y="65426"/>
                    </a:cubicBezTo>
                    <a:cubicBezTo>
                      <a:pt x="34228" y="65895"/>
                      <a:pt x="33651" y="66291"/>
                      <a:pt x="33218" y="66616"/>
                    </a:cubicBezTo>
                    <a:cubicBezTo>
                      <a:pt x="32981" y="66774"/>
                      <a:pt x="32798" y="66900"/>
                      <a:pt x="32681" y="66981"/>
                    </a:cubicBezTo>
                    <a:lnTo>
                      <a:pt x="32681" y="66981"/>
                    </a:lnTo>
                    <a:lnTo>
                      <a:pt x="32065" y="66683"/>
                    </a:lnTo>
                    <a:lnTo>
                      <a:pt x="32065" y="66683"/>
                    </a:lnTo>
                    <a:cubicBezTo>
                      <a:pt x="32604" y="66134"/>
                      <a:pt x="33825" y="64872"/>
                      <a:pt x="35166" y="63370"/>
                    </a:cubicBezTo>
                    <a:cubicBezTo>
                      <a:pt x="36969" y="61350"/>
                      <a:pt x="39025" y="58862"/>
                      <a:pt x="40035" y="57022"/>
                    </a:cubicBezTo>
                    <a:cubicBezTo>
                      <a:pt x="40648" y="55832"/>
                      <a:pt x="41153" y="55002"/>
                      <a:pt x="41478" y="54353"/>
                    </a:cubicBezTo>
                    <a:cubicBezTo>
                      <a:pt x="41802" y="53704"/>
                      <a:pt x="42019" y="53199"/>
                      <a:pt x="42019" y="52622"/>
                    </a:cubicBezTo>
                    <a:cubicBezTo>
                      <a:pt x="42019" y="52081"/>
                      <a:pt x="41802" y="51540"/>
                      <a:pt x="41478" y="50819"/>
                    </a:cubicBezTo>
                    <a:cubicBezTo>
                      <a:pt x="41189" y="50242"/>
                      <a:pt x="40504" y="49196"/>
                      <a:pt x="39530" y="47861"/>
                    </a:cubicBezTo>
                    <a:cubicBezTo>
                      <a:pt x="36645" y="43822"/>
                      <a:pt x="31343" y="37185"/>
                      <a:pt x="28674" y="33723"/>
                    </a:cubicBezTo>
                    <a:cubicBezTo>
                      <a:pt x="26870" y="31451"/>
                      <a:pt x="24887" y="28349"/>
                      <a:pt x="23264" y="25572"/>
                    </a:cubicBezTo>
                    <a:cubicBezTo>
                      <a:pt x="21605" y="22794"/>
                      <a:pt x="20270" y="20306"/>
                      <a:pt x="19837" y="19224"/>
                    </a:cubicBezTo>
                    <a:cubicBezTo>
                      <a:pt x="19404" y="18142"/>
                      <a:pt x="19224" y="17060"/>
                      <a:pt x="19224" y="16050"/>
                    </a:cubicBezTo>
                    <a:cubicBezTo>
                      <a:pt x="19224" y="15040"/>
                      <a:pt x="19404" y="14138"/>
                      <a:pt x="19729" y="13381"/>
                    </a:cubicBezTo>
                    <a:cubicBezTo>
                      <a:pt x="19801" y="13273"/>
                      <a:pt x="19945" y="13056"/>
                      <a:pt x="20162" y="12804"/>
                    </a:cubicBezTo>
                    <a:cubicBezTo>
                      <a:pt x="20955" y="12010"/>
                      <a:pt x="22578" y="10820"/>
                      <a:pt x="24021" y="9305"/>
                    </a:cubicBezTo>
                    <a:cubicBezTo>
                      <a:pt x="25464" y="7827"/>
                      <a:pt x="26762" y="5987"/>
                      <a:pt x="26834" y="3751"/>
                    </a:cubicBezTo>
                    <a:cubicBezTo>
                      <a:pt x="26834" y="3679"/>
                      <a:pt x="26834" y="3571"/>
                      <a:pt x="26834" y="3499"/>
                    </a:cubicBezTo>
                    <a:cubicBezTo>
                      <a:pt x="26834" y="2236"/>
                      <a:pt x="26582" y="1371"/>
                      <a:pt x="26149" y="794"/>
                    </a:cubicBezTo>
                    <a:cubicBezTo>
                      <a:pt x="25933" y="505"/>
                      <a:pt x="25644" y="289"/>
                      <a:pt x="25319" y="180"/>
                    </a:cubicBezTo>
                    <a:cubicBezTo>
                      <a:pt x="25031" y="36"/>
                      <a:pt x="24670" y="0"/>
                      <a:pt x="24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4812;p64">
                <a:extLst>
                  <a:ext uri="{FF2B5EF4-FFF2-40B4-BE49-F238E27FC236}">
                    <a16:creationId xmlns:a16="http://schemas.microsoft.com/office/drawing/2014/main" id="{D2D82CB5-A659-76C2-CB15-5B7DF7456887}"/>
                  </a:ext>
                </a:extLst>
              </p:cNvPr>
              <p:cNvSpPr/>
              <p:nvPr/>
            </p:nvSpPr>
            <p:spPr>
              <a:xfrm>
                <a:off x="4489850" y="2578700"/>
                <a:ext cx="470700" cy="295075"/>
              </a:xfrm>
              <a:custGeom>
                <a:avLst/>
                <a:gdLst/>
                <a:ahLst/>
                <a:cxnLst/>
                <a:rect l="l" t="t" r="r" b="b"/>
                <a:pathLst>
                  <a:path w="18828" h="11803" extrusionOk="0">
                    <a:moveTo>
                      <a:pt x="293" y="0"/>
                    </a:moveTo>
                    <a:cubicBezTo>
                      <a:pt x="146" y="0"/>
                      <a:pt x="37" y="103"/>
                      <a:pt x="37" y="260"/>
                    </a:cubicBezTo>
                    <a:cubicBezTo>
                      <a:pt x="1" y="440"/>
                      <a:pt x="109" y="584"/>
                      <a:pt x="289" y="584"/>
                    </a:cubicBezTo>
                    <a:cubicBezTo>
                      <a:pt x="289" y="584"/>
                      <a:pt x="325" y="584"/>
                      <a:pt x="397" y="620"/>
                    </a:cubicBezTo>
                    <a:cubicBezTo>
                      <a:pt x="1047" y="729"/>
                      <a:pt x="4076" y="1234"/>
                      <a:pt x="7647" y="2893"/>
                    </a:cubicBezTo>
                    <a:cubicBezTo>
                      <a:pt x="11217" y="4516"/>
                      <a:pt x="15329" y="7221"/>
                      <a:pt x="18214" y="11693"/>
                    </a:cubicBezTo>
                    <a:cubicBezTo>
                      <a:pt x="18284" y="11763"/>
                      <a:pt x="18384" y="11803"/>
                      <a:pt x="18485" y="11803"/>
                    </a:cubicBezTo>
                    <a:cubicBezTo>
                      <a:pt x="18541" y="11803"/>
                      <a:pt x="18596" y="11791"/>
                      <a:pt x="18647" y="11765"/>
                    </a:cubicBezTo>
                    <a:cubicBezTo>
                      <a:pt x="18792" y="11657"/>
                      <a:pt x="18828" y="11477"/>
                      <a:pt x="18719" y="11332"/>
                    </a:cubicBezTo>
                    <a:cubicBezTo>
                      <a:pt x="15546" y="6463"/>
                      <a:pt x="10965" y="3614"/>
                      <a:pt x="7178" y="2027"/>
                    </a:cubicBezTo>
                    <a:cubicBezTo>
                      <a:pt x="3355" y="404"/>
                      <a:pt x="361" y="7"/>
                      <a:pt x="361" y="7"/>
                    </a:cubicBezTo>
                    <a:cubicBezTo>
                      <a:pt x="338" y="3"/>
                      <a:pt x="315" y="0"/>
                      <a:pt x="2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4813;p64">
                <a:extLst>
                  <a:ext uri="{FF2B5EF4-FFF2-40B4-BE49-F238E27FC236}">
                    <a16:creationId xmlns:a16="http://schemas.microsoft.com/office/drawing/2014/main" id="{F722DE5D-AD57-6DC3-772A-453A83033507}"/>
                  </a:ext>
                </a:extLst>
              </p:cNvPr>
              <p:cNvSpPr/>
              <p:nvPr/>
            </p:nvSpPr>
            <p:spPr>
              <a:xfrm>
                <a:off x="5419475" y="1062375"/>
                <a:ext cx="516700" cy="513275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20531" extrusionOk="0">
                    <a:moveTo>
                      <a:pt x="3617" y="1"/>
                    </a:moveTo>
                    <a:cubicBezTo>
                      <a:pt x="2873" y="1"/>
                      <a:pt x="2308" y="219"/>
                      <a:pt x="1948" y="608"/>
                    </a:cubicBezTo>
                    <a:cubicBezTo>
                      <a:pt x="578" y="2087"/>
                      <a:pt x="1480" y="5225"/>
                      <a:pt x="578" y="9806"/>
                    </a:cubicBezTo>
                    <a:cubicBezTo>
                      <a:pt x="470" y="10419"/>
                      <a:pt x="253" y="11284"/>
                      <a:pt x="1" y="12258"/>
                    </a:cubicBezTo>
                    <a:cubicBezTo>
                      <a:pt x="207" y="12224"/>
                      <a:pt x="438" y="12202"/>
                      <a:pt x="692" y="12202"/>
                    </a:cubicBezTo>
                    <a:cubicBezTo>
                      <a:pt x="1500" y="12202"/>
                      <a:pt x="2535" y="12427"/>
                      <a:pt x="3716" y="13196"/>
                    </a:cubicBezTo>
                    <a:cubicBezTo>
                      <a:pt x="4473" y="13665"/>
                      <a:pt x="5050" y="14206"/>
                      <a:pt x="5519" y="14783"/>
                    </a:cubicBezTo>
                    <a:cubicBezTo>
                      <a:pt x="5952" y="14025"/>
                      <a:pt x="6637" y="13196"/>
                      <a:pt x="7431" y="13088"/>
                    </a:cubicBezTo>
                    <a:cubicBezTo>
                      <a:pt x="7456" y="13083"/>
                      <a:pt x="7483" y="13081"/>
                      <a:pt x="7513" y="13081"/>
                    </a:cubicBezTo>
                    <a:cubicBezTo>
                      <a:pt x="9043" y="13081"/>
                      <a:pt x="16178" y="19376"/>
                      <a:pt x="17169" y="20013"/>
                    </a:cubicBezTo>
                    <a:cubicBezTo>
                      <a:pt x="17598" y="20304"/>
                      <a:pt x="18211" y="20530"/>
                      <a:pt x="18789" y="20530"/>
                    </a:cubicBezTo>
                    <a:cubicBezTo>
                      <a:pt x="19571" y="20530"/>
                      <a:pt x="20290" y="20117"/>
                      <a:pt x="20415" y="18895"/>
                    </a:cubicBezTo>
                    <a:cubicBezTo>
                      <a:pt x="20667" y="16767"/>
                      <a:pt x="18864" y="11501"/>
                      <a:pt x="13129" y="5766"/>
                    </a:cubicBezTo>
                    <a:cubicBezTo>
                      <a:pt x="8967" y="1604"/>
                      <a:pt x="5633" y="1"/>
                      <a:pt x="3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4814;p64">
                <a:extLst>
                  <a:ext uri="{FF2B5EF4-FFF2-40B4-BE49-F238E27FC236}">
                    <a16:creationId xmlns:a16="http://schemas.microsoft.com/office/drawing/2014/main" id="{949E3781-4005-9BFA-3D1E-53CE67D9E938}"/>
                  </a:ext>
                </a:extLst>
              </p:cNvPr>
              <p:cNvSpPr/>
              <p:nvPr/>
            </p:nvSpPr>
            <p:spPr>
              <a:xfrm>
                <a:off x="5411375" y="1055025"/>
                <a:ext cx="526600" cy="528425"/>
              </a:xfrm>
              <a:custGeom>
                <a:avLst/>
                <a:gdLst/>
                <a:ahLst/>
                <a:cxnLst/>
                <a:rect l="l" t="t" r="r" b="b"/>
                <a:pathLst>
                  <a:path w="21064" h="21137" extrusionOk="0">
                    <a:moveTo>
                      <a:pt x="3931" y="614"/>
                    </a:moveTo>
                    <a:cubicBezTo>
                      <a:pt x="4869" y="614"/>
                      <a:pt x="6168" y="975"/>
                      <a:pt x="7755" y="1876"/>
                    </a:cubicBezTo>
                    <a:cubicBezTo>
                      <a:pt x="9342" y="2778"/>
                      <a:pt x="11181" y="4221"/>
                      <a:pt x="13273" y="6276"/>
                    </a:cubicBezTo>
                    <a:cubicBezTo>
                      <a:pt x="15942" y="8982"/>
                      <a:pt x="17745" y="11542"/>
                      <a:pt x="18899" y="13742"/>
                    </a:cubicBezTo>
                    <a:cubicBezTo>
                      <a:pt x="20017" y="15942"/>
                      <a:pt x="20486" y="17746"/>
                      <a:pt x="20486" y="18828"/>
                    </a:cubicBezTo>
                    <a:cubicBezTo>
                      <a:pt x="20486" y="18936"/>
                      <a:pt x="20450" y="19044"/>
                      <a:pt x="20450" y="19152"/>
                    </a:cubicBezTo>
                    <a:cubicBezTo>
                      <a:pt x="20414" y="19730"/>
                      <a:pt x="20198" y="20054"/>
                      <a:pt x="19981" y="20234"/>
                    </a:cubicBezTo>
                    <a:cubicBezTo>
                      <a:pt x="19765" y="20451"/>
                      <a:pt x="19476" y="20523"/>
                      <a:pt x="19116" y="20523"/>
                    </a:cubicBezTo>
                    <a:cubicBezTo>
                      <a:pt x="18611" y="20523"/>
                      <a:pt x="18034" y="20307"/>
                      <a:pt x="17673" y="20054"/>
                    </a:cubicBezTo>
                    <a:cubicBezTo>
                      <a:pt x="17565" y="19982"/>
                      <a:pt x="17348" y="19838"/>
                      <a:pt x="17060" y="19585"/>
                    </a:cubicBezTo>
                    <a:cubicBezTo>
                      <a:pt x="16014" y="18756"/>
                      <a:pt x="14102" y="17169"/>
                      <a:pt x="12263" y="15726"/>
                    </a:cubicBezTo>
                    <a:cubicBezTo>
                      <a:pt x="11325" y="15041"/>
                      <a:pt x="10424" y="14356"/>
                      <a:pt x="9666" y="13887"/>
                    </a:cubicBezTo>
                    <a:cubicBezTo>
                      <a:pt x="9269" y="13634"/>
                      <a:pt x="8945" y="13454"/>
                      <a:pt x="8620" y="13310"/>
                    </a:cubicBezTo>
                    <a:cubicBezTo>
                      <a:pt x="8332" y="13165"/>
                      <a:pt x="8079" y="13057"/>
                      <a:pt x="7827" y="13057"/>
                    </a:cubicBezTo>
                    <a:lnTo>
                      <a:pt x="7682" y="13057"/>
                    </a:lnTo>
                    <a:cubicBezTo>
                      <a:pt x="7214" y="13165"/>
                      <a:pt x="6817" y="13418"/>
                      <a:pt x="6456" y="13778"/>
                    </a:cubicBezTo>
                    <a:cubicBezTo>
                      <a:pt x="6199" y="14010"/>
                      <a:pt x="5979" y="14296"/>
                      <a:pt x="5795" y="14585"/>
                    </a:cubicBezTo>
                    <a:lnTo>
                      <a:pt x="5795" y="14585"/>
                    </a:lnTo>
                    <a:cubicBezTo>
                      <a:pt x="5367" y="14105"/>
                      <a:pt x="4842" y="13623"/>
                      <a:pt x="4220" y="13237"/>
                    </a:cubicBezTo>
                    <a:cubicBezTo>
                      <a:pt x="2994" y="12444"/>
                      <a:pt x="1876" y="12192"/>
                      <a:pt x="1010" y="12192"/>
                    </a:cubicBezTo>
                    <a:cubicBezTo>
                      <a:pt x="914" y="12192"/>
                      <a:pt x="818" y="12197"/>
                      <a:pt x="721" y="12205"/>
                    </a:cubicBezTo>
                    <a:lnTo>
                      <a:pt x="721" y="12205"/>
                    </a:lnTo>
                    <a:cubicBezTo>
                      <a:pt x="927" y="11403"/>
                      <a:pt x="1098" y="10695"/>
                      <a:pt x="1190" y="10172"/>
                    </a:cubicBezTo>
                    <a:cubicBezTo>
                      <a:pt x="1659" y="7827"/>
                      <a:pt x="1659" y="5880"/>
                      <a:pt x="1731" y="4365"/>
                    </a:cubicBezTo>
                    <a:cubicBezTo>
                      <a:pt x="1731" y="3571"/>
                      <a:pt x="1767" y="2922"/>
                      <a:pt x="1912" y="2381"/>
                    </a:cubicBezTo>
                    <a:cubicBezTo>
                      <a:pt x="2020" y="1840"/>
                      <a:pt x="2200" y="1444"/>
                      <a:pt x="2489" y="1119"/>
                    </a:cubicBezTo>
                    <a:cubicBezTo>
                      <a:pt x="2777" y="794"/>
                      <a:pt x="3246" y="614"/>
                      <a:pt x="3931" y="614"/>
                    </a:cubicBezTo>
                    <a:close/>
                    <a:moveTo>
                      <a:pt x="3931" y="1"/>
                    </a:moveTo>
                    <a:cubicBezTo>
                      <a:pt x="3138" y="1"/>
                      <a:pt x="2453" y="253"/>
                      <a:pt x="2020" y="722"/>
                    </a:cubicBezTo>
                    <a:cubicBezTo>
                      <a:pt x="1659" y="1119"/>
                      <a:pt x="1443" y="1660"/>
                      <a:pt x="1299" y="2273"/>
                    </a:cubicBezTo>
                    <a:cubicBezTo>
                      <a:pt x="1118" y="3175"/>
                      <a:pt x="1118" y="4257"/>
                      <a:pt x="1082" y="5555"/>
                    </a:cubicBezTo>
                    <a:cubicBezTo>
                      <a:pt x="1046" y="6854"/>
                      <a:pt x="938" y="8368"/>
                      <a:pt x="613" y="10064"/>
                    </a:cubicBezTo>
                    <a:cubicBezTo>
                      <a:pt x="505" y="10641"/>
                      <a:pt x="289" y="11506"/>
                      <a:pt x="36" y="12480"/>
                    </a:cubicBezTo>
                    <a:cubicBezTo>
                      <a:pt x="0" y="12588"/>
                      <a:pt x="36" y="12696"/>
                      <a:pt x="72" y="12769"/>
                    </a:cubicBezTo>
                    <a:cubicBezTo>
                      <a:pt x="125" y="12821"/>
                      <a:pt x="197" y="12855"/>
                      <a:pt x="275" y="12855"/>
                    </a:cubicBezTo>
                    <a:cubicBezTo>
                      <a:pt x="303" y="12855"/>
                      <a:pt x="332" y="12850"/>
                      <a:pt x="361" y="12841"/>
                    </a:cubicBezTo>
                    <a:cubicBezTo>
                      <a:pt x="541" y="12841"/>
                      <a:pt x="794" y="12805"/>
                      <a:pt x="1010" y="12805"/>
                    </a:cubicBezTo>
                    <a:cubicBezTo>
                      <a:pt x="1767" y="12805"/>
                      <a:pt x="2741" y="13021"/>
                      <a:pt x="3895" y="13742"/>
                    </a:cubicBezTo>
                    <a:cubicBezTo>
                      <a:pt x="4617" y="14175"/>
                      <a:pt x="5158" y="14716"/>
                      <a:pt x="5627" y="15257"/>
                    </a:cubicBezTo>
                    <a:cubicBezTo>
                      <a:pt x="5656" y="15316"/>
                      <a:pt x="5734" y="15375"/>
                      <a:pt x="5820" y="15375"/>
                    </a:cubicBezTo>
                    <a:cubicBezTo>
                      <a:pt x="5839" y="15375"/>
                      <a:pt x="5859" y="15372"/>
                      <a:pt x="5879" y="15365"/>
                    </a:cubicBezTo>
                    <a:cubicBezTo>
                      <a:pt x="5951" y="15365"/>
                      <a:pt x="6059" y="15329"/>
                      <a:pt x="6096" y="15221"/>
                    </a:cubicBezTo>
                    <a:cubicBezTo>
                      <a:pt x="6312" y="14860"/>
                      <a:pt x="6564" y="14500"/>
                      <a:pt x="6889" y="14211"/>
                    </a:cubicBezTo>
                    <a:cubicBezTo>
                      <a:pt x="7178" y="13923"/>
                      <a:pt x="7502" y="13706"/>
                      <a:pt x="7791" y="13670"/>
                    </a:cubicBezTo>
                    <a:lnTo>
                      <a:pt x="7827" y="13670"/>
                    </a:lnTo>
                    <a:cubicBezTo>
                      <a:pt x="7899" y="13670"/>
                      <a:pt x="8187" y="13742"/>
                      <a:pt x="8512" y="13887"/>
                    </a:cubicBezTo>
                    <a:cubicBezTo>
                      <a:pt x="9666" y="14464"/>
                      <a:pt x="11650" y="16015"/>
                      <a:pt x="13453" y="17457"/>
                    </a:cubicBezTo>
                    <a:cubicBezTo>
                      <a:pt x="14355" y="18179"/>
                      <a:pt x="15220" y="18864"/>
                      <a:pt x="15906" y="19441"/>
                    </a:cubicBezTo>
                    <a:cubicBezTo>
                      <a:pt x="16591" y="19982"/>
                      <a:pt x="17096" y="20415"/>
                      <a:pt x="17348" y="20559"/>
                    </a:cubicBezTo>
                    <a:cubicBezTo>
                      <a:pt x="17817" y="20884"/>
                      <a:pt x="18467" y="21136"/>
                      <a:pt x="19116" y="21136"/>
                    </a:cubicBezTo>
                    <a:cubicBezTo>
                      <a:pt x="19585" y="21136"/>
                      <a:pt x="20017" y="21028"/>
                      <a:pt x="20378" y="20703"/>
                    </a:cubicBezTo>
                    <a:cubicBezTo>
                      <a:pt x="20739" y="20379"/>
                      <a:pt x="20991" y="19874"/>
                      <a:pt x="21063" y="19225"/>
                    </a:cubicBezTo>
                    <a:cubicBezTo>
                      <a:pt x="21063" y="19116"/>
                      <a:pt x="21063" y="18972"/>
                      <a:pt x="21063" y="18828"/>
                    </a:cubicBezTo>
                    <a:cubicBezTo>
                      <a:pt x="21063" y="17566"/>
                      <a:pt x="20594" y="15726"/>
                      <a:pt x="19404" y="13454"/>
                    </a:cubicBezTo>
                    <a:cubicBezTo>
                      <a:pt x="18250" y="11218"/>
                      <a:pt x="16411" y="8585"/>
                      <a:pt x="13670" y="5880"/>
                    </a:cubicBezTo>
                    <a:cubicBezTo>
                      <a:pt x="11578" y="3752"/>
                      <a:pt x="9702" y="2309"/>
                      <a:pt x="8043" y="1371"/>
                    </a:cubicBezTo>
                    <a:cubicBezTo>
                      <a:pt x="6420" y="434"/>
                      <a:pt x="5050" y="1"/>
                      <a:pt x="3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4815;p64">
                <a:extLst>
                  <a:ext uri="{FF2B5EF4-FFF2-40B4-BE49-F238E27FC236}">
                    <a16:creationId xmlns:a16="http://schemas.microsoft.com/office/drawing/2014/main" id="{BFA2D6AD-B33B-BB0C-1C3F-C4C184B38FD2}"/>
                  </a:ext>
                </a:extLst>
              </p:cNvPr>
              <p:cNvSpPr/>
              <p:nvPr/>
            </p:nvSpPr>
            <p:spPr>
              <a:xfrm>
                <a:off x="4158925" y="1025400"/>
                <a:ext cx="508275" cy="64550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25820" extrusionOk="0">
                    <a:moveTo>
                      <a:pt x="18068" y="0"/>
                    </a:moveTo>
                    <a:cubicBezTo>
                      <a:pt x="16989" y="0"/>
                      <a:pt x="15647" y="517"/>
                      <a:pt x="14356" y="969"/>
                    </a:cubicBezTo>
                    <a:cubicBezTo>
                      <a:pt x="11434" y="1979"/>
                      <a:pt x="3572" y="9626"/>
                      <a:pt x="1768" y="14422"/>
                    </a:cubicBezTo>
                    <a:cubicBezTo>
                      <a:pt x="1" y="19255"/>
                      <a:pt x="1552" y="20842"/>
                      <a:pt x="4690" y="23728"/>
                    </a:cubicBezTo>
                    <a:cubicBezTo>
                      <a:pt x="5303" y="24305"/>
                      <a:pt x="5952" y="25026"/>
                      <a:pt x="6637" y="25820"/>
                    </a:cubicBezTo>
                    <a:cubicBezTo>
                      <a:pt x="8946" y="25784"/>
                      <a:pt x="12192" y="24954"/>
                      <a:pt x="14392" y="21239"/>
                    </a:cubicBezTo>
                    <a:cubicBezTo>
                      <a:pt x="13887" y="20301"/>
                      <a:pt x="13526" y="19544"/>
                      <a:pt x="13346" y="19039"/>
                    </a:cubicBezTo>
                    <a:cubicBezTo>
                      <a:pt x="12444" y="16803"/>
                      <a:pt x="12552" y="14567"/>
                      <a:pt x="13202" y="12980"/>
                    </a:cubicBezTo>
                    <a:cubicBezTo>
                      <a:pt x="13887" y="11393"/>
                      <a:pt x="20162" y="8255"/>
                      <a:pt x="20271" y="3458"/>
                    </a:cubicBezTo>
                    <a:cubicBezTo>
                      <a:pt x="20330" y="788"/>
                      <a:pt x="19400" y="0"/>
                      <a:pt x="180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4816;p64">
                <a:extLst>
                  <a:ext uri="{FF2B5EF4-FFF2-40B4-BE49-F238E27FC236}">
                    <a16:creationId xmlns:a16="http://schemas.microsoft.com/office/drawing/2014/main" id="{9585AAC2-E80F-E7B0-CAB2-6562BC7CB473}"/>
                  </a:ext>
                </a:extLst>
              </p:cNvPr>
              <p:cNvSpPr/>
              <p:nvPr/>
            </p:nvSpPr>
            <p:spPr>
              <a:xfrm>
                <a:off x="4176975" y="1018075"/>
                <a:ext cx="496850" cy="660050"/>
              </a:xfrm>
              <a:custGeom>
                <a:avLst/>
                <a:gdLst/>
                <a:ahLst/>
                <a:cxnLst/>
                <a:rect l="l" t="t" r="r" b="b"/>
                <a:pathLst>
                  <a:path w="19874" h="26402" extrusionOk="0">
                    <a:moveTo>
                      <a:pt x="17349" y="613"/>
                    </a:moveTo>
                    <a:cubicBezTo>
                      <a:pt x="17673" y="613"/>
                      <a:pt x="17926" y="649"/>
                      <a:pt x="18142" y="721"/>
                    </a:cubicBezTo>
                    <a:cubicBezTo>
                      <a:pt x="18467" y="866"/>
                      <a:pt x="18719" y="1082"/>
                      <a:pt x="18936" y="1515"/>
                    </a:cubicBezTo>
                    <a:cubicBezTo>
                      <a:pt x="19152" y="1948"/>
                      <a:pt x="19260" y="2597"/>
                      <a:pt x="19260" y="3499"/>
                    </a:cubicBezTo>
                    <a:cubicBezTo>
                      <a:pt x="19260" y="3571"/>
                      <a:pt x="19260" y="3643"/>
                      <a:pt x="19260" y="3751"/>
                    </a:cubicBezTo>
                    <a:cubicBezTo>
                      <a:pt x="19224" y="4869"/>
                      <a:pt x="18827" y="5915"/>
                      <a:pt x="18250" y="6889"/>
                    </a:cubicBezTo>
                    <a:cubicBezTo>
                      <a:pt x="17349" y="8332"/>
                      <a:pt x="16014" y="9594"/>
                      <a:pt x="14788" y="10604"/>
                    </a:cubicBezTo>
                    <a:cubicBezTo>
                      <a:pt x="14211" y="11109"/>
                      <a:pt x="13634" y="11578"/>
                      <a:pt x="13201" y="12010"/>
                    </a:cubicBezTo>
                    <a:cubicBezTo>
                      <a:pt x="12732" y="12407"/>
                      <a:pt x="12371" y="12768"/>
                      <a:pt x="12227" y="13165"/>
                    </a:cubicBezTo>
                    <a:cubicBezTo>
                      <a:pt x="11866" y="13994"/>
                      <a:pt x="11650" y="14968"/>
                      <a:pt x="11650" y="16050"/>
                    </a:cubicBezTo>
                    <a:cubicBezTo>
                      <a:pt x="11650" y="17132"/>
                      <a:pt x="11866" y="18286"/>
                      <a:pt x="12335" y="19440"/>
                    </a:cubicBezTo>
                    <a:cubicBezTo>
                      <a:pt x="12540" y="19917"/>
                      <a:pt x="12873" y="20652"/>
                      <a:pt x="13335" y="21523"/>
                    </a:cubicBezTo>
                    <a:lnTo>
                      <a:pt x="13335" y="21523"/>
                    </a:lnTo>
                    <a:cubicBezTo>
                      <a:pt x="12270" y="23245"/>
                      <a:pt x="11003" y="24290"/>
                      <a:pt x="9702" y="24922"/>
                    </a:cubicBezTo>
                    <a:cubicBezTo>
                      <a:pt x="8430" y="25542"/>
                      <a:pt x="7157" y="25767"/>
                      <a:pt x="6041" y="25787"/>
                    </a:cubicBezTo>
                    <a:lnTo>
                      <a:pt x="6041" y="25787"/>
                    </a:lnTo>
                    <a:cubicBezTo>
                      <a:pt x="5419" y="25039"/>
                      <a:pt x="4769" y="24389"/>
                      <a:pt x="4184" y="23804"/>
                    </a:cubicBezTo>
                    <a:cubicBezTo>
                      <a:pt x="3066" y="22794"/>
                      <a:pt x="2164" y="21929"/>
                      <a:pt x="1551" y="21063"/>
                    </a:cubicBezTo>
                    <a:cubicBezTo>
                      <a:pt x="938" y="20198"/>
                      <a:pt x="613" y="19332"/>
                      <a:pt x="613" y="18214"/>
                    </a:cubicBezTo>
                    <a:cubicBezTo>
                      <a:pt x="613" y="17312"/>
                      <a:pt x="830" y="16194"/>
                      <a:pt x="1335" y="14824"/>
                    </a:cubicBezTo>
                    <a:cubicBezTo>
                      <a:pt x="2200" y="12515"/>
                      <a:pt x="4617" y="9414"/>
                      <a:pt x="7142" y="6781"/>
                    </a:cubicBezTo>
                    <a:cubicBezTo>
                      <a:pt x="8404" y="5482"/>
                      <a:pt x="9702" y="4292"/>
                      <a:pt x="10857" y="3354"/>
                    </a:cubicBezTo>
                    <a:cubicBezTo>
                      <a:pt x="12011" y="2453"/>
                      <a:pt x="13057" y="1803"/>
                      <a:pt x="13706" y="1551"/>
                    </a:cubicBezTo>
                    <a:cubicBezTo>
                      <a:pt x="15040" y="1118"/>
                      <a:pt x="16375" y="613"/>
                      <a:pt x="17349" y="613"/>
                    </a:cubicBezTo>
                    <a:close/>
                    <a:moveTo>
                      <a:pt x="17349" y="0"/>
                    </a:moveTo>
                    <a:cubicBezTo>
                      <a:pt x="16194" y="0"/>
                      <a:pt x="14824" y="541"/>
                      <a:pt x="13525" y="974"/>
                    </a:cubicBezTo>
                    <a:cubicBezTo>
                      <a:pt x="12732" y="1262"/>
                      <a:pt x="11686" y="1948"/>
                      <a:pt x="10496" y="2885"/>
                    </a:cubicBezTo>
                    <a:cubicBezTo>
                      <a:pt x="8729" y="4292"/>
                      <a:pt x="6637" y="6312"/>
                      <a:pt x="4833" y="8440"/>
                    </a:cubicBezTo>
                    <a:cubicBezTo>
                      <a:pt x="3030" y="10532"/>
                      <a:pt x="1479" y="12768"/>
                      <a:pt x="794" y="14643"/>
                    </a:cubicBezTo>
                    <a:cubicBezTo>
                      <a:pt x="253" y="16050"/>
                      <a:pt x="0" y="17204"/>
                      <a:pt x="0" y="18214"/>
                    </a:cubicBezTo>
                    <a:cubicBezTo>
                      <a:pt x="0" y="19440"/>
                      <a:pt x="397" y="20486"/>
                      <a:pt x="1046" y="21388"/>
                    </a:cubicBezTo>
                    <a:cubicBezTo>
                      <a:pt x="1732" y="22362"/>
                      <a:pt x="2669" y="23227"/>
                      <a:pt x="3787" y="24273"/>
                    </a:cubicBezTo>
                    <a:cubicBezTo>
                      <a:pt x="4364" y="24814"/>
                      <a:pt x="5014" y="25500"/>
                      <a:pt x="5663" y="26293"/>
                    </a:cubicBezTo>
                    <a:cubicBezTo>
                      <a:pt x="5735" y="26365"/>
                      <a:pt x="5807" y="26401"/>
                      <a:pt x="5915" y="26401"/>
                    </a:cubicBezTo>
                    <a:cubicBezTo>
                      <a:pt x="7106" y="26401"/>
                      <a:pt x="8548" y="26185"/>
                      <a:pt x="9955" y="25463"/>
                    </a:cubicBezTo>
                    <a:cubicBezTo>
                      <a:pt x="11398" y="24778"/>
                      <a:pt x="12804" y="23588"/>
                      <a:pt x="13922" y="21676"/>
                    </a:cubicBezTo>
                    <a:cubicBezTo>
                      <a:pt x="13994" y="21604"/>
                      <a:pt x="13994" y="21460"/>
                      <a:pt x="13922" y="21388"/>
                    </a:cubicBezTo>
                    <a:cubicBezTo>
                      <a:pt x="13453" y="20450"/>
                      <a:pt x="13093" y="19693"/>
                      <a:pt x="12876" y="19224"/>
                    </a:cubicBezTo>
                    <a:cubicBezTo>
                      <a:pt x="12443" y="18142"/>
                      <a:pt x="12263" y="17060"/>
                      <a:pt x="12263" y="16050"/>
                    </a:cubicBezTo>
                    <a:cubicBezTo>
                      <a:pt x="12263" y="15040"/>
                      <a:pt x="12443" y="14138"/>
                      <a:pt x="12768" y="13381"/>
                    </a:cubicBezTo>
                    <a:cubicBezTo>
                      <a:pt x="12840" y="13273"/>
                      <a:pt x="12984" y="13056"/>
                      <a:pt x="13201" y="12804"/>
                    </a:cubicBezTo>
                    <a:cubicBezTo>
                      <a:pt x="13994" y="12010"/>
                      <a:pt x="15617" y="10820"/>
                      <a:pt x="17060" y="9305"/>
                    </a:cubicBezTo>
                    <a:cubicBezTo>
                      <a:pt x="18503" y="7827"/>
                      <a:pt x="19801" y="5987"/>
                      <a:pt x="19873" y="3751"/>
                    </a:cubicBezTo>
                    <a:cubicBezTo>
                      <a:pt x="19873" y="3679"/>
                      <a:pt x="19873" y="3571"/>
                      <a:pt x="19873" y="3499"/>
                    </a:cubicBezTo>
                    <a:cubicBezTo>
                      <a:pt x="19873" y="2236"/>
                      <a:pt x="19621" y="1371"/>
                      <a:pt x="19188" y="794"/>
                    </a:cubicBezTo>
                    <a:cubicBezTo>
                      <a:pt x="18972" y="505"/>
                      <a:pt x="18683" y="289"/>
                      <a:pt x="18358" y="180"/>
                    </a:cubicBezTo>
                    <a:cubicBezTo>
                      <a:pt x="18070" y="36"/>
                      <a:pt x="17709" y="0"/>
                      <a:pt x="17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4817;p64">
                <a:extLst>
                  <a:ext uri="{FF2B5EF4-FFF2-40B4-BE49-F238E27FC236}">
                    <a16:creationId xmlns:a16="http://schemas.microsoft.com/office/drawing/2014/main" id="{6BE4D54E-5EE6-6582-85EA-FE3A71B6BBDA}"/>
                  </a:ext>
                </a:extLst>
              </p:cNvPr>
              <p:cNvSpPr/>
              <p:nvPr/>
            </p:nvSpPr>
            <p:spPr>
              <a:xfrm>
                <a:off x="4167950" y="1025400"/>
                <a:ext cx="499250" cy="549925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21997" extrusionOk="0">
                    <a:moveTo>
                      <a:pt x="17707" y="0"/>
                    </a:moveTo>
                    <a:cubicBezTo>
                      <a:pt x="16628" y="0"/>
                      <a:pt x="15286" y="517"/>
                      <a:pt x="13995" y="969"/>
                    </a:cubicBezTo>
                    <a:cubicBezTo>
                      <a:pt x="11073" y="1979"/>
                      <a:pt x="3211" y="9626"/>
                      <a:pt x="1407" y="14422"/>
                    </a:cubicBezTo>
                    <a:cubicBezTo>
                      <a:pt x="1" y="18210"/>
                      <a:pt x="686" y="20013"/>
                      <a:pt x="2561" y="21997"/>
                    </a:cubicBezTo>
                    <a:cubicBezTo>
                      <a:pt x="3211" y="21852"/>
                      <a:pt x="4004" y="21492"/>
                      <a:pt x="4906" y="20842"/>
                    </a:cubicBezTo>
                    <a:cubicBezTo>
                      <a:pt x="7575" y="18823"/>
                      <a:pt x="8693" y="15216"/>
                      <a:pt x="10388" y="13990"/>
                    </a:cubicBezTo>
                    <a:cubicBezTo>
                      <a:pt x="11362" y="13304"/>
                      <a:pt x="13057" y="12186"/>
                      <a:pt x="14824" y="11032"/>
                    </a:cubicBezTo>
                    <a:cubicBezTo>
                      <a:pt x="16880" y="9265"/>
                      <a:pt x="19838" y="6740"/>
                      <a:pt x="19910" y="3458"/>
                    </a:cubicBezTo>
                    <a:cubicBezTo>
                      <a:pt x="19969" y="788"/>
                      <a:pt x="19039" y="0"/>
                      <a:pt x="177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4818;p64">
                <a:extLst>
                  <a:ext uri="{FF2B5EF4-FFF2-40B4-BE49-F238E27FC236}">
                    <a16:creationId xmlns:a16="http://schemas.microsoft.com/office/drawing/2014/main" id="{D006C8FC-B3D4-6D0F-0BA4-FE7CF1D0D244}"/>
                  </a:ext>
                </a:extLst>
              </p:cNvPr>
              <p:cNvSpPr/>
              <p:nvPr/>
            </p:nvSpPr>
            <p:spPr>
              <a:xfrm>
                <a:off x="4176975" y="1018075"/>
                <a:ext cx="496850" cy="564825"/>
              </a:xfrm>
              <a:custGeom>
                <a:avLst/>
                <a:gdLst/>
                <a:ahLst/>
                <a:cxnLst/>
                <a:rect l="l" t="t" r="r" b="b"/>
                <a:pathLst>
                  <a:path w="19874" h="22593" extrusionOk="0">
                    <a:moveTo>
                      <a:pt x="17349" y="613"/>
                    </a:moveTo>
                    <a:cubicBezTo>
                      <a:pt x="17673" y="613"/>
                      <a:pt x="17926" y="649"/>
                      <a:pt x="18142" y="721"/>
                    </a:cubicBezTo>
                    <a:cubicBezTo>
                      <a:pt x="18467" y="866"/>
                      <a:pt x="18719" y="1082"/>
                      <a:pt x="18936" y="1515"/>
                    </a:cubicBezTo>
                    <a:cubicBezTo>
                      <a:pt x="19152" y="1948"/>
                      <a:pt x="19260" y="2597"/>
                      <a:pt x="19260" y="3499"/>
                    </a:cubicBezTo>
                    <a:cubicBezTo>
                      <a:pt x="19260" y="3571"/>
                      <a:pt x="19260" y="3643"/>
                      <a:pt x="19260" y="3751"/>
                    </a:cubicBezTo>
                    <a:cubicBezTo>
                      <a:pt x="19224" y="5302"/>
                      <a:pt x="18503" y="6672"/>
                      <a:pt x="17529" y="7899"/>
                    </a:cubicBezTo>
                    <a:cubicBezTo>
                      <a:pt x="16519" y="9125"/>
                      <a:pt x="15293" y="10207"/>
                      <a:pt x="14247" y="11073"/>
                    </a:cubicBezTo>
                    <a:lnTo>
                      <a:pt x="14260" y="11088"/>
                    </a:lnTo>
                    <a:lnTo>
                      <a:pt x="14260" y="11088"/>
                    </a:lnTo>
                    <a:cubicBezTo>
                      <a:pt x="12536" y="12237"/>
                      <a:pt x="10816" y="13348"/>
                      <a:pt x="9847" y="14030"/>
                    </a:cubicBezTo>
                    <a:cubicBezTo>
                      <a:pt x="8945" y="14715"/>
                      <a:pt x="8224" y="15942"/>
                      <a:pt x="7394" y="17240"/>
                    </a:cubicBezTo>
                    <a:cubicBezTo>
                      <a:pt x="6601" y="18539"/>
                      <a:pt x="5663" y="19909"/>
                      <a:pt x="4364" y="20883"/>
                    </a:cubicBezTo>
                    <a:cubicBezTo>
                      <a:pt x="3571" y="21478"/>
                      <a:pt x="2869" y="21800"/>
                      <a:pt x="2286" y="21961"/>
                    </a:cubicBezTo>
                    <a:lnTo>
                      <a:pt x="2286" y="21961"/>
                    </a:lnTo>
                    <a:cubicBezTo>
                      <a:pt x="1769" y="21371"/>
                      <a:pt x="1349" y="20836"/>
                      <a:pt x="1082" y="20270"/>
                    </a:cubicBezTo>
                    <a:cubicBezTo>
                      <a:pt x="758" y="19657"/>
                      <a:pt x="613" y="18971"/>
                      <a:pt x="613" y="18214"/>
                    </a:cubicBezTo>
                    <a:cubicBezTo>
                      <a:pt x="613" y="17276"/>
                      <a:pt x="830" y="16194"/>
                      <a:pt x="1335" y="14824"/>
                    </a:cubicBezTo>
                    <a:cubicBezTo>
                      <a:pt x="2200" y="12515"/>
                      <a:pt x="4617" y="9414"/>
                      <a:pt x="7142" y="6781"/>
                    </a:cubicBezTo>
                    <a:cubicBezTo>
                      <a:pt x="8404" y="5482"/>
                      <a:pt x="9702" y="4292"/>
                      <a:pt x="10857" y="3354"/>
                    </a:cubicBezTo>
                    <a:cubicBezTo>
                      <a:pt x="12011" y="2453"/>
                      <a:pt x="13057" y="1803"/>
                      <a:pt x="13706" y="1551"/>
                    </a:cubicBezTo>
                    <a:cubicBezTo>
                      <a:pt x="15040" y="1118"/>
                      <a:pt x="16375" y="613"/>
                      <a:pt x="17349" y="613"/>
                    </a:cubicBezTo>
                    <a:close/>
                    <a:moveTo>
                      <a:pt x="17349" y="0"/>
                    </a:moveTo>
                    <a:cubicBezTo>
                      <a:pt x="16194" y="0"/>
                      <a:pt x="14824" y="541"/>
                      <a:pt x="13525" y="974"/>
                    </a:cubicBezTo>
                    <a:cubicBezTo>
                      <a:pt x="12732" y="1262"/>
                      <a:pt x="11686" y="1948"/>
                      <a:pt x="10496" y="2885"/>
                    </a:cubicBezTo>
                    <a:cubicBezTo>
                      <a:pt x="8729" y="4292"/>
                      <a:pt x="6637" y="6312"/>
                      <a:pt x="4833" y="8440"/>
                    </a:cubicBezTo>
                    <a:cubicBezTo>
                      <a:pt x="3030" y="10532"/>
                      <a:pt x="1479" y="12768"/>
                      <a:pt x="794" y="14643"/>
                    </a:cubicBezTo>
                    <a:cubicBezTo>
                      <a:pt x="253" y="16050"/>
                      <a:pt x="0" y="17204"/>
                      <a:pt x="0" y="18214"/>
                    </a:cubicBezTo>
                    <a:cubicBezTo>
                      <a:pt x="0" y="19080"/>
                      <a:pt x="181" y="19837"/>
                      <a:pt x="541" y="20522"/>
                    </a:cubicBezTo>
                    <a:cubicBezTo>
                      <a:pt x="866" y="21208"/>
                      <a:pt x="1371" y="21857"/>
                      <a:pt x="1984" y="22506"/>
                    </a:cubicBezTo>
                    <a:cubicBezTo>
                      <a:pt x="2037" y="22559"/>
                      <a:pt x="2109" y="22592"/>
                      <a:pt x="2186" y="22592"/>
                    </a:cubicBezTo>
                    <a:cubicBezTo>
                      <a:pt x="2215" y="22592"/>
                      <a:pt x="2244" y="22588"/>
                      <a:pt x="2273" y="22578"/>
                    </a:cubicBezTo>
                    <a:cubicBezTo>
                      <a:pt x="2958" y="22398"/>
                      <a:pt x="3823" y="22037"/>
                      <a:pt x="4725" y="21352"/>
                    </a:cubicBezTo>
                    <a:cubicBezTo>
                      <a:pt x="6096" y="20306"/>
                      <a:pt x="7069" y="18863"/>
                      <a:pt x="7899" y="17565"/>
                    </a:cubicBezTo>
                    <a:cubicBezTo>
                      <a:pt x="8729" y="16266"/>
                      <a:pt x="9450" y="15076"/>
                      <a:pt x="10207" y="14535"/>
                    </a:cubicBezTo>
                    <a:cubicBezTo>
                      <a:pt x="11145" y="13850"/>
                      <a:pt x="12876" y="12732"/>
                      <a:pt x="14607" y="11542"/>
                    </a:cubicBezTo>
                    <a:lnTo>
                      <a:pt x="14644" y="11542"/>
                    </a:lnTo>
                    <a:cubicBezTo>
                      <a:pt x="15690" y="10640"/>
                      <a:pt x="16952" y="9594"/>
                      <a:pt x="17998" y="8296"/>
                    </a:cubicBezTo>
                    <a:cubicBezTo>
                      <a:pt x="19008" y="6997"/>
                      <a:pt x="19837" y="5482"/>
                      <a:pt x="19873" y="3751"/>
                    </a:cubicBezTo>
                    <a:cubicBezTo>
                      <a:pt x="19873" y="3679"/>
                      <a:pt x="19873" y="3571"/>
                      <a:pt x="19873" y="3499"/>
                    </a:cubicBezTo>
                    <a:cubicBezTo>
                      <a:pt x="19873" y="2236"/>
                      <a:pt x="19621" y="1371"/>
                      <a:pt x="19188" y="794"/>
                    </a:cubicBezTo>
                    <a:cubicBezTo>
                      <a:pt x="18972" y="505"/>
                      <a:pt x="18683" y="289"/>
                      <a:pt x="18358" y="180"/>
                    </a:cubicBezTo>
                    <a:cubicBezTo>
                      <a:pt x="18070" y="36"/>
                      <a:pt x="17709" y="0"/>
                      <a:pt x="17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4819;p64">
                <a:extLst>
                  <a:ext uri="{FF2B5EF4-FFF2-40B4-BE49-F238E27FC236}">
                    <a16:creationId xmlns:a16="http://schemas.microsoft.com/office/drawing/2014/main" id="{63052074-8A76-A78E-F75E-7890ABD64DDD}"/>
                  </a:ext>
                </a:extLst>
              </p:cNvPr>
              <p:cNvSpPr/>
              <p:nvPr/>
            </p:nvSpPr>
            <p:spPr>
              <a:xfrm>
                <a:off x="4178775" y="1025400"/>
                <a:ext cx="488425" cy="508700"/>
              </a:xfrm>
              <a:custGeom>
                <a:avLst/>
                <a:gdLst/>
                <a:ahLst/>
                <a:cxnLst/>
                <a:rect l="l" t="t" r="r" b="b"/>
                <a:pathLst>
                  <a:path w="19537" h="20348" extrusionOk="0">
                    <a:moveTo>
                      <a:pt x="17274" y="0"/>
                    </a:moveTo>
                    <a:cubicBezTo>
                      <a:pt x="16195" y="0"/>
                      <a:pt x="14853" y="517"/>
                      <a:pt x="13562" y="969"/>
                    </a:cubicBezTo>
                    <a:cubicBezTo>
                      <a:pt x="10640" y="1979"/>
                      <a:pt x="2778" y="9626"/>
                      <a:pt x="974" y="14422"/>
                    </a:cubicBezTo>
                    <a:cubicBezTo>
                      <a:pt x="0" y="17127"/>
                      <a:pt x="37" y="18823"/>
                      <a:pt x="830" y="20265"/>
                    </a:cubicBezTo>
                    <a:cubicBezTo>
                      <a:pt x="1060" y="20318"/>
                      <a:pt x="1303" y="20348"/>
                      <a:pt x="1559" y="20348"/>
                    </a:cubicBezTo>
                    <a:cubicBezTo>
                      <a:pt x="2345" y="20348"/>
                      <a:pt x="3249" y="20071"/>
                      <a:pt x="4256" y="19364"/>
                    </a:cubicBezTo>
                    <a:cubicBezTo>
                      <a:pt x="7935" y="16695"/>
                      <a:pt x="6601" y="13881"/>
                      <a:pt x="9847" y="12294"/>
                    </a:cubicBezTo>
                    <a:cubicBezTo>
                      <a:pt x="12480" y="11032"/>
                      <a:pt x="16303" y="8580"/>
                      <a:pt x="18900" y="5838"/>
                    </a:cubicBezTo>
                    <a:cubicBezTo>
                      <a:pt x="19260" y="5081"/>
                      <a:pt x="19477" y="4288"/>
                      <a:pt x="19477" y="3458"/>
                    </a:cubicBezTo>
                    <a:cubicBezTo>
                      <a:pt x="19536" y="788"/>
                      <a:pt x="18606" y="0"/>
                      <a:pt x="17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4820;p64">
                <a:extLst>
                  <a:ext uri="{FF2B5EF4-FFF2-40B4-BE49-F238E27FC236}">
                    <a16:creationId xmlns:a16="http://schemas.microsoft.com/office/drawing/2014/main" id="{266CE4CD-630E-0E4B-1B36-79A1DA79C626}"/>
                  </a:ext>
                </a:extLst>
              </p:cNvPr>
              <p:cNvSpPr/>
              <p:nvPr/>
            </p:nvSpPr>
            <p:spPr>
              <a:xfrm>
                <a:off x="4176975" y="1018075"/>
                <a:ext cx="496850" cy="523900"/>
              </a:xfrm>
              <a:custGeom>
                <a:avLst/>
                <a:gdLst/>
                <a:ahLst/>
                <a:cxnLst/>
                <a:rect l="l" t="t" r="r" b="b"/>
                <a:pathLst>
                  <a:path w="19874" h="20956" extrusionOk="0">
                    <a:moveTo>
                      <a:pt x="17349" y="613"/>
                    </a:moveTo>
                    <a:cubicBezTo>
                      <a:pt x="17673" y="613"/>
                      <a:pt x="17926" y="649"/>
                      <a:pt x="18142" y="721"/>
                    </a:cubicBezTo>
                    <a:cubicBezTo>
                      <a:pt x="18467" y="866"/>
                      <a:pt x="18719" y="1082"/>
                      <a:pt x="18936" y="1515"/>
                    </a:cubicBezTo>
                    <a:cubicBezTo>
                      <a:pt x="19152" y="1948"/>
                      <a:pt x="19260" y="2597"/>
                      <a:pt x="19260" y="3499"/>
                    </a:cubicBezTo>
                    <a:cubicBezTo>
                      <a:pt x="19260" y="3571"/>
                      <a:pt x="19260" y="3643"/>
                      <a:pt x="19260" y="3751"/>
                    </a:cubicBezTo>
                    <a:cubicBezTo>
                      <a:pt x="19225" y="4519"/>
                      <a:pt x="19055" y="5253"/>
                      <a:pt x="18750" y="5920"/>
                    </a:cubicBezTo>
                    <a:lnTo>
                      <a:pt x="18750" y="5920"/>
                    </a:lnTo>
                    <a:cubicBezTo>
                      <a:pt x="16190" y="8623"/>
                      <a:pt x="12406" y="11073"/>
                      <a:pt x="9774" y="12335"/>
                    </a:cubicBezTo>
                    <a:cubicBezTo>
                      <a:pt x="8945" y="12732"/>
                      <a:pt x="8368" y="13237"/>
                      <a:pt x="7935" y="13814"/>
                    </a:cubicBezTo>
                    <a:cubicBezTo>
                      <a:pt x="7322" y="14643"/>
                      <a:pt x="7033" y="15581"/>
                      <a:pt x="6601" y="16519"/>
                    </a:cubicBezTo>
                    <a:cubicBezTo>
                      <a:pt x="6132" y="17457"/>
                      <a:pt x="5483" y="18430"/>
                      <a:pt x="4148" y="19404"/>
                    </a:cubicBezTo>
                    <a:cubicBezTo>
                      <a:pt x="3210" y="20089"/>
                      <a:pt x="2345" y="20342"/>
                      <a:pt x="1623" y="20342"/>
                    </a:cubicBezTo>
                    <a:cubicBezTo>
                      <a:pt x="1456" y="20342"/>
                      <a:pt x="1267" y="20320"/>
                      <a:pt x="1090" y="20294"/>
                    </a:cubicBezTo>
                    <a:lnTo>
                      <a:pt x="1090" y="20294"/>
                    </a:lnTo>
                    <a:cubicBezTo>
                      <a:pt x="772" y="19676"/>
                      <a:pt x="613" y="18993"/>
                      <a:pt x="613" y="18214"/>
                    </a:cubicBezTo>
                    <a:cubicBezTo>
                      <a:pt x="613" y="17276"/>
                      <a:pt x="830" y="16194"/>
                      <a:pt x="1335" y="14824"/>
                    </a:cubicBezTo>
                    <a:cubicBezTo>
                      <a:pt x="2200" y="12515"/>
                      <a:pt x="4617" y="9414"/>
                      <a:pt x="7142" y="6781"/>
                    </a:cubicBezTo>
                    <a:cubicBezTo>
                      <a:pt x="8404" y="5482"/>
                      <a:pt x="9702" y="4292"/>
                      <a:pt x="10857" y="3354"/>
                    </a:cubicBezTo>
                    <a:cubicBezTo>
                      <a:pt x="12011" y="2453"/>
                      <a:pt x="13057" y="1803"/>
                      <a:pt x="13706" y="1551"/>
                    </a:cubicBezTo>
                    <a:cubicBezTo>
                      <a:pt x="15040" y="1118"/>
                      <a:pt x="16375" y="613"/>
                      <a:pt x="17349" y="613"/>
                    </a:cubicBezTo>
                    <a:close/>
                    <a:moveTo>
                      <a:pt x="17349" y="0"/>
                    </a:moveTo>
                    <a:cubicBezTo>
                      <a:pt x="16194" y="0"/>
                      <a:pt x="14824" y="541"/>
                      <a:pt x="13525" y="974"/>
                    </a:cubicBezTo>
                    <a:cubicBezTo>
                      <a:pt x="12732" y="1262"/>
                      <a:pt x="11686" y="1948"/>
                      <a:pt x="10496" y="2885"/>
                    </a:cubicBezTo>
                    <a:cubicBezTo>
                      <a:pt x="8729" y="4292"/>
                      <a:pt x="6637" y="6312"/>
                      <a:pt x="4833" y="8440"/>
                    </a:cubicBezTo>
                    <a:cubicBezTo>
                      <a:pt x="3030" y="10532"/>
                      <a:pt x="1479" y="12768"/>
                      <a:pt x="794" y="14643"/>
                    </a:cubicBezTo>
                    <a:cubicBezTo>
                      <a:pt x="253" y="16050"/>
                      <a:pt x="0" y="17204"/>
                      <a:pt x="0" y="18214"/>
                    </a:cubicBezTo>
                    <a:cubicBezTo>
                      <a:pt x="0" y="19152"/>
                      <a:pt x="217" y="19945"/>
                      <a:pt x="613" y="20703"/>
                    </a:cubicBezTo>
                    <a:cubicBezTo>
                      <a:pt x="650" y="20775"/>
                      <a:pt x="758" y="20847"/>
                      <a:pt x="830" y="20847"/>
                    </a:cubicBezTo>
                    <a:cubicBezTo>
                      <a:pt x="1082" y="20919"/>
                      <a:pt x="1335" y="20955"/>
                      <a:pt x="1623" y="20955"/>
                    </a:cubicBezTo>
                    <a:cubicBezTo>
                      <a:pt x="2489" y="20955"/>
                      <a:pt x="3463" y="20667"/>
                      <a:pt x="4473" y="19909"/>
                    </a:cubicBezTo>
                    <a:cubicBezTo>
                      <a:pt x="6384" y="18539"/>
                      <a:pt x="7033" y="17060"/>
                      <a:pt x="7574" y="15834"/>
                    </a:cubicBezTo>
                    <a:cubicBezTo>
                      <a:pt x="7827" y="15220"/>
                      <a:pt x="8079" y="14643"/>
                      <a:pt x="8440" y="14174"/>
                    </a:cubicBezTo>
                    <a:cubicBezTo>
                      <a:pt x="8801" y="13670"/>
                      <a:pt x="9270" y="13237"/>
                      <a:pt x="10063" y="12876"/>
                    </a:cubicBezTo>
                    <a:cubicBezTo>
                      <a:pt x="12732" y="11578"/>
                      <a:pt x="16555" y="9125"/>
                      <a:pt x="19188" y="6348"/>
                    </a:cubicBezTo>
                    <a:lnTo>
                      <a:pt x="19260" y="6240"/>
                    </a:lnTo>
                    <a:cubicBezTo>
                      <a:pt x="19621" y="5482"/>
                      <a:pt x="19837" y="4653"/>
                      <a:pt x="19873" y="3751"/>
                    </a:cubicBezTo>
                    <a:cubicBezTo>
                      <a:pt x="19873" y="3679"/>
                      <a:pt x="19873" y="3571"/>
                      <a:pt x="19873" y="3499"/>
                    </a:cubicBezTo>
                    <a:cubicBezTo>
                      <a:pt x="19873" y="2236"/>
                      <a:pt x="19621" y="1371"/>
                      <a:pt x="19188" y="794"/>
                    </a:cubicBezTo>
                    <a:cubicBezTo>
                      <a:pt x="18972" y="505"/>
                      <a:pt x="18683" y="289"/>
                      <a:pt x="18358" y="180"/>
                    </a:cubicBezTo>
                    <a:cubicBezTo>
                      <a:pt x="18070" y="36"/>
                      <a:pt x="17709" y="0"/>
                      <a:pt x="17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4821;p64">
                <a:extLst>
                  <a:ext uri="{FF2B5EF4-FFF2-40B4-BE49-F238E27FC236}">
                    <a16:creationId xmlns:a16="http://schemas.microsoft.com/office/drawing/2014/main" id="{712B3F15-C93E-1F1B-4190-B4EEF6372DC8}"/>
                  </a:ext>
                </a:extLst>
              </p:cNvPr>
              <p:cNvSpPr/>
              <p:nvPr/>
            </p:nvSpPr>
            <p:spPr>
              <a:xfrm>
                <a:off x="5450150" y="1062375"/>
                <a:ext cx="486025" cy="512950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20518" extrusionOk="0">
                    <a:moveTo>
                      <a:pt x="2390" y="1"/>
                    </a:moveTo>
                    <a:cubicBezTo>
                      <a:pt x="1646" y="1"/>
                      <a:pt x="1081" y="219"/>
                      <a:pt x="721" y="608"/>
                    </a:cubicBezTo>
                    <a:cubicBezTo>
                      <a:pt x="325" y="1041"/>
                      <a:pt x="108" y="1618"/>
                      <a:pt x="0" y="2304"/>
                    </a:cubicBezTo>
                    <a:cubicBezTo>
                      <a:pt x="482" y="2137"/>
                      <a:pt x="1126" y="1994"/>
                      <a:pt x="1909" y="1994"/>
                    </a:cubicBezTo>
                    <a:cubicBezTo>
                      <a:pt x="2825" y="1994"/>
                      <a:pt x="3931" y="2190"/>
                      <a:pt x="5194" y="2773"/>
                    </a:cubicBezTo>
                    <a:cubicBezTo>
                      <a:pt x="9125" y="4540"/>
                      <a:pt x="16302" y="13521"/>
                      <a:pt x="17420" y="15973"/>
                    </a:cubicBezTo>
                    <a:cubicBezTo>
                      <a:pt x="18070" y="17416"/>
                      <a:pt x="17889" y="19219"/>
                      <a:pt x="17709" y="20518"/>
                    </a:cubicBezTo>
                    <a:cubicBezTo>
                      <a:pt x="18430" y="20481"/>
                      <a:pt x="19080" y="20049"/>
                      <a:pt x="19188" y="18895"/>
                    </a:cubicBezTo>
                    <a:cubicBezTo>
                      <a:pt x="19440" y="16767"/>
                      <a:pt x="17637" y="11501"/>
                      <a:pt x="11902" y="5766"/>
                    </a:cubicBezTo>
                    <a:cubicBezTo>
                      <a:pt x="7740" y="1604"/>
                      <a:pt x="4406" y="1"/>
                      <a:pt x="23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4822;p64">
                <a:extLst>
                  <a:ext uri="{FF2B5EF4-FFF2-40B4-BE49-F238E27FC236}">
                    <a16:creationId xmlns:a16="http://schemas.microsoft.com/office/drawing/2014/main" id="{BFC98F28-0563-B0E2-63B1-30BFFF7DFCFF}"/>
                  </a:ext>
                </a:extLst>
              </p:cNvPr>
              <p:cNvSpPr/>
              <p:nvPr/>
            </p:nvSpPr>
            <p:spPr>
              <a:xfrm>
                <a:off x="5442025" y="1055025"/>
                <a:ext cx="495950" cy="528425"/>
              </a:xfrm>
              <a:custGeom>
                <a:avLst/>
                <a:gdLst/>
                <a:ahLst/>
                <a:cxnLst/>
                <a:rect l="l" t="t" r="r" b="b"/>
                <a:pathLst>
                  <a:path w="19838" h="21137" extrusionOk="0">
                    <a:moveTo>
                      <a:pt x="2705" y="614"/>
                    </a:moveTo>
                    <a:cubicBezTo>
                      <a:pt x="3643" y="614"/>
                      <a:pt x="4942" y="975"/>
                      <a:pt x="6529" y="1876"/>
                    </a:cubicBezTo>
                    <a:cubicBezTo>
                      <a:pt x="8116" y="2778"/>
                      <a:pt x="9955" y="4221"/>
                      <a:pt x="12047" y="6276"/>
                    </a:cubicBezTo>
                    <a:cubicBezTo>
                      <a:pt x="14716" y="8982"/>
                      <a:pt x="16519" y="11542"/>
                      <a:pt x="17673" y="13742"/>
                    </a:cubicBezTo>
                    <a:cubicBezTo>
                      <a:pt x="18791" y="15942"/>
                      <a:pt x="19260" y="17746"/>
                      <a:pt x="19260" y="18828"/>
                    </a:cubicBezTo>
                    <a:cubicBezTo>
                      <a:pt x="19260" y="18936"/>
                      <a:pt x="19224" y="19044"/>
                      <a:pt x="19224" y="19152"/>
                    </a:cubicBezTo>
                    <a:cubicBezTo>
                      <a:pt x="19188" y="19693"/>
                      <a:pt x="19008" y="20018"/>
                      <a:pt x="18791" y="20198"/>
                    </a:cubicBezTo>
                    <a:cubicBezTo>
                      <a:pt x="18690" y="20320"/>
                      <a:pt x="18555" y="20396"/>
                      <a:pt x="18404" y="20446"/>
                    </a:cubicBezTo>
                    <a:lnTo>
                      <a:pt x="18404" y="20446"/>
                    </a:lnTo>
                    <a:cubicBezTo>
                      <a:pt x="18458" y="19939"/>
                      <a:pt x="18503" y="19388"/>
                      <a:pt x="18503" y="18792"/>
                    </a:cubicBezTo>
                    <a:cubicBezTo>
                      <a:pt x="18503" y="17926"/>
                      <a:pt x="18395" y="16988"/>
                      <a:pt x="17998" y="16159"/>
                    </a:cubicBezTo>
                    <a:cubicBezTo>
                      <a:pt x="17709" y="15510"/>
                      <a:pt x="17060" y="14464"/>
                      <a:pt x="16159" y="13237"/>
                    </a:cubicBezTo>
                    <a:cubicBezTo>
                      <a:pt x="14788" y="11398"/>
                      <a:pt x="12949" y="9162"/>
                      <a:pt x="11037" y="7178"/>
                    </a:cubicBezTo>
                    <a:cubicBezTo>
                      <a:pt x="9125" y="5194"/>
                      <a:pt x="7178" y="3499"/>
                      <a:pt x="5627" y="2778"/>
                    </a:cubicBezTo>
                    <a:cubicBezTo>
                      <a:pt x="4365" y="2201"/>
                      <a:pt x="3210" y="1985"/>
                      <a:pt x="2273" y="1985"/>
                    </a:cubicBezTo>
                    <a:cubicBezTo>
                      <a:pt x="1678" y="1985"/>
                      <a:pt x="1158" y="2059"/>
                      <a:pt x="712" y="2167"/>
                    </a:cubicBezTo>
                    <a:lnTo>
                      <a:pt x="712" y="2167"/>
                    </a:lnTo>
                    <a:cubicBezTo>
                      <a:pt x="825" y="1737"/>
                      <a:pt x="994" y="1388"/>
                      <a:pt x="1263" y="1119"/>
                    </a:cubicBezTo>
                    <a:cubicBezTo>
                      <a:pt x="1551" y="794"/>
                      <a:pt x="2020" y="614"/>
                      <a:pt x="2705" y="614"/>
                    </a:cubicBezTo>
                    <a:close/>
                    <a:moveTo>
                      <a:pt x="2705" y="1"/>
                    </a:moveTo>
                    <a:cubicBezTo>
                      <a:pt x="1912" y="1"/>
                      <a:pt x="1227" y="253"/>
                      <a:pt x="794" y="722"/>
                    </a:cubicBezTo>
                    <a:cubicBezTo>
                      <a:pt x="361" y="1191"/>
                      <a:pt x="145" y="1840"/>
                      <a:pt x="37" y="2562"/>
                    </a:cubicBezTo>
                    <a:cubicBezTo>
                      <a:pt x="0" y="2670"/>
                      <a:pt x="73" y="2778"/>
                      <a:pt x="145" y="2850"/>
                    </a:cubicBezTo>
                    <a:cubicBezTo>
                      <a:pt x="196" y="2876"/>
                      <a:pt x="265" y="2901"/>
                      <a:pt x="339" y="2901"/>
                    </a:cubicBezTo>
                    <a:cubicBezTo>
                      <a:pt x="370" y="2901"/>
                      <a:pt x="402" y="2897"/>
                      <a:pt x="433" y="2886"/>
                    </a:cubicBezTo>
                    <a:cubicBezTo>
                      <a:pt x="902" y="2706"/>
                      <a:pt x="1515" y="2598"/>
                      <a:pt x="2273" y="2598"/>
                    </a:cubicBezTo>
                    <a:cubicBezTo>
                      <a:pt x="3138" y="2598"/>
                      <a:pt x="4184" y="2778"/>
                      <a:pt x="5374" y="3319"/>
                    </a:cubicBezTo>
                    <a:cubicBezTo>
                      <a:pt x="6312" y="3752"/>
                      <a:pt x="7502" y="4617"/>
                      <a:pt x="8729" y="5735"/>
                    </a:cubicBezTo>
                    <a:cubicBezTo>
                      <a:pt x="10568" y="7431"/>
                      <a:pt x="12552" y="9631"/>
                      <a:pt x="14175" y="11687"/>
                    </a:cubicBezTo>
                    <a:cubicBezTo>
                      <a:pt x="15004" y="12696"/>
                      <a:pt x="15726" y="13634"/>
                      <a:pt x="16267" y="14464"/>
                    </a:cubicBezTo>
                    <a:cubicBezTo>
                      <a:pt x="16844" y="15293"/>
                      <a:pt x="17277" y="15979"/>
                      <a:pt x="17457" y="16411"/>
                    </a:cubicBezTo>
                    <a:cubicBezTo>
                      <a:pt x="17782" y="17133"/>
                      <a:pt x="17890" y="17962"/>
                      <a:pt x="17890" y="18792"/>
                    </a:cubicBezTo>
                    <a:cubicBezTo>
                      <a:pt x="17890" y="19477"/>
                      <a:pt x="17818" y="20162"/>
                      <a:pt x="17745" y="20775"/>
                    </a:cubicBezTo>
                    <a:cubicBezTo>
                      <a:pt x="17745" y="20884"/>
                      <a:pt x="17782" y="20956"/>
                      <a:pt x="17818" y="21028"/>
                    </a:cubicBezTo>
                    <a:cubicBezTo>
                      <a:pt x="17890" y="21100"/>
                      <a:pt x="17998" y="21136"/>
                      <a:pt x="18070" y="21136"/>
                    </a:cubicBezTo>
                    <a:cubicBezTo>
                      <a:pt x="18467" y="21100"/>
                      <a:pt x="18900" y="20956"/>
                      <a:pt x="19224" y="20631"/>
                    </a:cubicBezTo>
                    <a:cubicBezTo>
                      <a:pt x="19549" y="20307"/>
                      <a:pt x="19765" y="19838"/>
                      <a:pt x="19837" y="19225"/>
                    </a:cubicBezTo>
                    <a:cubicBezTo>
                      <a:pt x="19837" y="19116"/>
                      <a:pt x="19837" y="18972"/>
                      <a:pt x="19837" y="18828"/>
                    </a:cubicBezTo>
                    <a:cubicBezTo>
                      <a:pt x="19837" y="17566"/>
                      <a:pt x="19368" y="15726"/>
                      <a:pt x="18178" y="13454"/>
                    </a:cubicBezTo>
                    <a:cubicBezTo>
                      <a:pt x="17024" y="11218"/>
                      <a:pt x="15185" y="8585"/>
                      <a:pt x="12444" y="5880"/>
                    </a:cubicBezTo>
                    <a:cubicBezTo>
                      <a:pt x="10352" y="3752"/>
                      <a:pt x="8476" y="2309"/>
                      <a:pt x="6817" y="1371"/>
                    </a:cubicBezTo>
                    <a:cubicBezTo>
                      <a:pt x="5194" y="434"/>
                      <a:pt x="3824" y="1"/>
                      <a:pt x="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4823;p64">
                <a:extLst>
                  <a:ext uri="{FF2B5EF4-FFF2-40B4-BE49-F238E27FC236}">
                    <a16:creationId xmlns:a16="http://schemas.microsoft.com/office/drawing/2014/main" id="{B7143CF5-86F7-7137-E238-14B6E7F9063B}"/>
                  </a:ext>
                </a:extLst>
              </p:cNvPr>
              <p:cNvSpPr/>
              <p:nvPr/>
            </p:nvSpPr>
            <p:spPr>
              <a:xfrm>
                <a:off x="4674700" y="3104025"/>
                <a:ext cx="162325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9781" extrusionOk="0">
                    <a:moveTo>
                      <a:pt x="5667" y="0"/>
                    </a:moveTo>
                    <a:cubicBezTo>
                      <a:pt x="5576" y="0"/>
                      <a:pt x="5485" y="29"/>
                      <a:pt x="5410" y="94"/>
                    </a:cubicBezTo>
                    <a:lnTo>
                      <a:pt x="145" y="4386"/>
                    </a:lnTo>
                    <a:cubicBezTo>
                      <a:pt x="36" y="4458"/>
                      <a:pt x="0" y="4602"/>
                      <a:pt x="0" y="4746"/>
                    </a:cubicBezTo>
                    <a:lnTo>
                      <a:pt x="181" y="9363"/>
                    </a:lnTo>
                    <a:cubicBezTo>
                      <a:pt x="181" y="9616"/>
                      <a:pt x="395" y="9781"/>
                      <a:pt x="622" y="9781"/>
                    </a:cubicBezTo>
                    <a:cubicBezTo>
                      <a:pt x="718" y="9781"/>
                      <a:pt x="816" y="9752"/>
                      <a:pt x="902" y="9687"/>
                    </a:cubicBezTo>
                    <a:lnTo>
                      <a:pt x="6312" y="5323"/>
                    </a:lnTo>
                    <a:cubicBezTo>
                      <a:pt x="6420" y="5251"/>
                      <a:pt x="6492" y="5107"/>
                      <a:pt x="6456" y="4963"/>
                    </a:cubicBezTo>
                    <a:lnTo>
                      <a:pt x="6096" y="418"/>
                    </a:lnTo>
                    <a:cubicBezTo>
                      <a:pt x="6096" y="164"/>
                      <a:pt x="5882" y="0"/>
                      <a:pt x="5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4824;p64">
                <a:extLst>
                  <a:ext uri="{FF2B5EF4-FFF2-40B4-BE49-F238E27FC236}">
                    <a16:creationId xmlns:a16="http://schemas.microsoft.com/office/drawing/2014/main" id="{E66EC269-CD04-ED46-56EC-55762976BFDC}"/>
                  </a:ext>
                </a:extLst>
              </p:cNvPr>
              <p:cNvSpPr/>
              <p:nvPr/>
            </p:nvSpPr>
            <p:spPr>
              <a:xfrm>
                <a:off x="4667475" y="3096425"/>
                <a:ext cx="176750" cy="259725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10389" extrusionOk="0">
                    <a:moveTo>
                      <a:pt x="5952" y="614"/>
                    </a:moveTo>
                    <a:lnTo>
                      <a:pt x="6060" y="650"/>
                    </a:lnTo>
                    <a:lnTo>
                      <a:pt x="6096" y="722"/>
                    </a:lnTo>
                    <a:lnTo>
                      <a:pt x="6457" y="5303"/>
                    </a:lnTo>
                    <a:lnTo>
                      <a:pt x="6421" y="5411"/>
                    </a:lnTo>
                    <a:lnTo>
                      <a:pt x="975" y="9775"/>
                    </a:lnTo>
                    <a:lnTo>
                      <a:pt x="902" y="9811"/>
                    </a:lnTo>
                    <a:lnTo>
                      <a:pt x="794" y="9775"/>
                    </a:lnTo>
                    <a:lnTo>
                      <a:pt x="758" y="9667"/>
                    </a:lnTo>
                    <a:lnTo>
                      <a:pt x="578" y="5014"/>
                    </a:lnTo>
                    <a:lnTo>
                      <a:pt x="650" y="4906"/>
                    </a:lnTo>
                    <a:lnTo>
                      <a:pt x="5880" y="650"/>
                    </a:lnTo>
                    <a:lnTo>
                      <a:pt x="5952" y="614"/>
                    </a:lnTo>
                    <a:close/>
                    <a:moveTo>
                      <a:pt x="5952" y="1"/>
                    </a:moveTo>
                    <a:cubicBezTo>
                      <a:pt x="5808" y="1"/>
                      <a:pt x="5627" y="73"/>
                      <a:pt x="5519" y="181"/>
                    </a:cubicBezTo>
                    <a:lnTo>
                      <a:pt x="253" y="4437"/>
                    </a:lnTo>
                    <a:cubicBezTo>
                      <a:pt x="73" y="4581"/>
                      <a:pt x="1" y="4798"/>
                      <a:pt x="1" y="5014"/>
                    </a:cubicBezTo>
                    <a:lnTo>
                      <a:pt x="1" y="5086"/>
                    </a:lnTo>
                    <a:lnTo>
                      <a:pt x="2" y="5086"/>
                    </a:lnTo>
                    <a:lnTo>
                      <a:pt x="2" y="5086"/>
                    </a:lnTo>
                    <a:lnTo>
                      <a:pt x="181" y="9703"/>
                    </a:lnTo>
                    <a:cubicBezTo>
                      <a:pt x="181" y="9883"/>
                      <a:pt x="253" y="10064"/>
                      <a:pt x="398" y="10208"/>
                    </a:cubicBezTo>
                    <a:cubicBezTo>
                      <a:pt x="542" y="10316"/>
                      <a:pt x="722" y="10388"/>
                      <a:pt x="902" y="10388"/>
                    </a:cubicBezTo>
                    <a:cubicBezTo>
                      <a:pt x="1047" y="10388"/>
                      <a:pt x="1227" y="10352"/>
                      <a:pt x="1371" y="10244"/>
                    </a:cubicBezTo>
                    <a:lnTo>
                      <a:pt x="6781" y="5880"/>
                    </a:lnTo>
                    <a:cubicBezTo>
                      <a:pt x="6962" y="5735"/>
                      <a:pt x="7070" y="5519"/>
                      <a:pt x="7070" y="5303"/>
                    </a:cubicBezTo>
                    <a:lnTo>
                      <a:pt x="7070" y="5231"/>
                    </a:lnTo>
                    <a:lnTo>
                      <a:pt x="6709" y="686"/>
                    </a:lnTo>
                    <a:cubicBezTo>
                      <a:pt x="6673" y="470"/>
                      <a:pt x="6601" y="325"/>
                      <a:pt x="6457" y="181"/>
                    </a:cubicBezTo>
                    <a:cubicBezTo>
                      <a:pt x="6313" y="73"/>
                      <a:pt x="6132" y="1"/>
                      <a:pt x="59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4825;p64">
                <a:extLst>
                  <a:ext uri="{FF2B5EF4-FFF2-40B4-BE49-F238E27FC236}">
                    <a16:creationId xmlns:a16="http://schemas.microsoft.com/office/drawing/2014/main" id="{D9438B47-F9C1-AA37-4A17-1EC125D82A91}"/>
                  </a:ext>
                </a:extLst>
              </p:cNvPr>
              <p:cNvSpPr/>
              <p:nvPr/>
            </p:nvSpPr>
            <p:spPr>
              <a:xfrm>
                <a:off x="4739591" y="-166683"/>
                <a:ext cx="18104" cy="2089879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7410" extrusionOk="0">
                    <a:moveTo>
                      <a:pt x="433" y="0"/>
                    </a:moveTo>
                    <a:cubicBezTo>
                      <a:pt x="253" y="0"/>
                      <a:pt x="108" y="144"/>
                      <a:pt x="108" y="289"/>
                    </a:cubicBezTo>
                    <a:cubicBezTo>
                      <a:pt x="36" y="11325"/>
                      <a:pt x="0" y="22362"/>
                      <a:pt x="0" y="33506"/>
                    </a:cubicBezTo>
                    <a:cubicBezTo>
                      <a:pt x="0" y="44651"/>
                      <a:pt x="36" y="55832"/>
                      <a:pt x="108" y="67085"/>
                    </a:cubicBezTo>
                    <a:cubicBezTo>
                      <a:pt x="108" y="67265"/>
                      <a:pt x="253" y="67409"/>
                      <a:pt x="433" y="67409"/>
                    </a:cubicBezTo>
                    <a:cubicBezTo>
                      <a:pt x="577" y="67409"/>
                      <a:pt x="722" y="67265"/>
                      <a:pt x="722" y="67085"/>
                    </a:cubicBezTo>
                    <a:cubicBezTo>
                      <a:pt x="649" y="55832"/>
                      <a:pt x="613" y="44651"/>
                      <a:pt x="613" y="33506"/>
                    </a:cubicBezTo>
                    <a:cubicBezTo>
                      <a:pt x="613" y="22362"/>
                      <a:pt x="649" y="11325"/>
                      <a:pt x="722" y="289"/>
                    </a:cubicBezTo>
                    <a:cubicBezTo>
                      <a:pt x="722" y="144"/>
                      <a:pt x="57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4826;p64">
                <a:extLst>
                  <a:ext uri="{FF2B5EF4-FFF2-40B4-BE49-F238E27FC236}">
                    <a16:creationId xmlns:a16="http://schemas.microsoft.com/office/drawing/2014/main" id="{EE4F0DF0-6F98-8523-F5B9-6EA2C647E435}"/>
                  </a:ext>
                </a:extLst>
              </p:cNvPr>
              <p:cNvSpPr/>
              <p:nvPr/>
            </p:nvSpPr>
            <p:spPr>
              <a:xfrm>
                <a:off x="4742325" y="1908025"/>
                <a:ext cx="15350" cy="1251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06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289"/>
                    </a:cubicBezTo>
                    <a:lnTo>
                      <a:pt x="0" y="49773"/>
                    </a:lnTo>
                    <a:cubicBezTo>
                      <a:pt x="0" y="49953"/>
                      <a:pt x="145" y="50061"/>
                      <a:pt x="325" y="50061"/>
                    </a:cubicBezTo>
                    <a:cubicBezTo>
                      <a:pt x="469" y="50061"/>
                      <a:pt x="614" y="49953"/>
                      <a:pt x="614" y="49773"/>
                    </a:cubicBezTo>
                    <a:lnTo>
                      <a:pt x="614" y="289"/>
                    </a:lnTo>
                    <a:cubicBezTo>
                      <a:pt x="614" y="145"/>
                      <a:pt x="469" y="0"/>
                      <a:pt x="3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4827;p64">
                <a:extLst>
                  <a:ext uri="{FF2B5EF4-FFF2-40B4-BE49-F238E27FC236}">
                    <a16:creationId xmlns:a16="http://schemas.microsoft.com/office/drawing/2014/main" id="{4346E9F6-5392-80EF-F11B-F70C1E29A05C}"/>
                  </a:ext>
                </a:extLst>
              </p:cNvPr>
              <p:cNvSpPr/>
              <p:nvPr/>
            </p:nvSpPr>
            <p:spPr>
              <a:xfrm>
                <a:off x="3923552" y="-166737"/>
                <a:ext cx="18104" cy="298473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103153" extrusionOk="0">
                    <a:moveTo>
                      <a:pt x="325" y="0"/>
                    </a:moveTo>
                    <a:cubicBezTo>
                      <a:pt x="145" y="0"/>
                      <a:pt x="0" y="108"/>
                      <a:pt x="0" y="289"/>
                    </a:cubicBezTo>
                    <a:cubicBezTo>
                      <a:pt x="73" y="17312"/>
                      <a:pt x="109" y="34372"/>
                      <a:pt x="109" y="51468"/>
                    </a:cubicBezTo>
                    <a:cubicBezTo>
                      <a:pt x="109" y="68564"/>
                      <a:pt x="73" y="85696"/>
                      <a:pt x="0" y="102864"/>
                    </a:cubicBezTo>
                    <a:cubicBezTo>
                      <a:pt x="0" y="103008"/>
                      <a:pt x="145" y="103152"/>
                      <a:pt x="325" y="103152"/>
                    </a:cubicBezTo>
                    <a:cubicBezTo>
                      <a:pt x="469" y="103152"/>
                      <a:pt x="614" y="103008"/>
                      <a:pt x="614" y="102864"/>
                    </a:cubicBezTo>
                    <a:cubicBezTo>
                      <a:pt x="686" y="85696"/>
                      <a:pt x="722" y="68564"/>
                      <a:pt x="722" y="51468"/>
                    </a:cubicBezTo>
                    <a:cubicBezTo>
                      <a:pt x="722" y="34372"/>
                      <a:pt x="686" y="17312"/>
                      <a:pt x="614" y="289"/>
                    </a:cubicBezTo>
                    <a:cubicBezTo>
                      <a:pt x="614" y="108"/>
                      <a:pt x="46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4828;p64">
                <a:extLst>
                  <a:ext uri="{FF2B5EF4-FFF2-40B4-BE49-F238E27FC236}">
                    <a16:creationId xmlns:a16="http://schemas.microsoft.com/office/drawing/2014/main" id="{F8C46773-8F2D-10AD-EF79-A371A25EC9A4}"/>
                  </a:ext>
                </a:extLst>
              </p:cNvPr>
              <p:cNvSpPr/>
              <p:nvPr/>
            </p:nvSpPr>
            <p:spPr>
              <a:xfrm>
                <a:off x="3599900" y="4261400"/>
                <a:ext cx="339050" cy="267825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0713" extrusionOk="0">
                    <a:moveTo>
                      <a:pt x="3102" y="1"/>
                    </a:moveTo>
                    <a:cubicBezTo>
                      <a:pt x="2128" y="1732"/>
                      <a:pt x="1010" y="3607"/>
                      <a:pt x="0" y="5375"/>
                    </a:cubicBezTo>
                    <a:cubicBezTo>
                      <a:pt x="1840" y="5663"/>
                      <a:pt x="4617" y="6348"/>
                      <a:pt x="6312" y="7863"/>
                    </a:cubicBezTo>
                    <a:cubicBezTo>
                      <a:pt x="7466" y="8909"/>
                      <a:pt x="8260" y="9883"/>
                      <a:pt x="8801" y="10712"/>
                    </a:cubicBezTo>
                    <a:cubicBezTo>
                      <a:pt x="10207" y="9847"/>
                      <a:pt x="11830" y="8909"/>
                      <a:pt x="13562" y="8007"/>
                    </a:cubicBezTo>
                    <a:cubicBezTo>
                      <a:pt x="12588" y="6132"/>
                      <a:pt x="10748" y="3210"/>
                      <a:pt x="7899" y="1696"/>
                    </a:cubicBezTo>
                    <a:cubicBezTo>
                      <a:pt x="5266" y="325"/>
                      <a:pt x="3860" y="37"/>
                      <a:pt x="3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4829;p64">
                <a:extLst>
                  <a:ext uri="{FF2B5EF4-FFF2-40B4-BE49-F238E27FC236}">
                    <a16:creationId xmlns:a16="http://schemas.microsoft.com/office/drawing/2014/main" id="{C96E0159-BA02-4F5A-C84F-12FB491DFF43}"/>
                  </a:ext>
                </a:extLst>
              </p:cNvPr>
              <p:cNvSpPr/>
              <p:nvPr/>
            </p:nvSpPr>
            <p:spPr>
              <a:xfrm>
                <a:off x="3591775" y="4254175"/>
                <a:ext cx="355300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1308" extrusionOk="0">
                    <a:moveTo>
                      <a:pt x="3576" y="618"/>
                    </a:moveTo>
                    <a:cubicBezTo>
                      <a:pt x="4280" y="655"/>
                      <a:pt x="5666" y="966"/>
                      <a:pt x="8080" y="2273"/>
                    </a:cubicBezTo>
                    <a:cubicBezTo>
                      <a:pt x="10683" y="3643"/>
                      <a:pt x="12473" y="6282"/>
                      <a:pt x="13480" y="8150"/>
                    </a:cubicBezTo>
                    <a:lnTo>
                      <a:pt x="13480" y="8150"/>
                    </a:lnTo>
                    <a:cubicBezTo>
                      <a:pt x="11945" y="8987"/>
                      <a:pt x="10500" y="9821"/>
                      <a:pt x="9223" y="10601"/>
                    </a:cubicBezTo>
                    <a:lnTo>
                      <a:pt x="9223" y="10601"/>
                    </a:lnTo>
                    <a:cubicBezTo>
                      <a:pt x="8661" y="9816"/>
                      <a:pt x="7907" y="8891"/>
                      <a:pt x="6854" y="7936"/>
                    </a:cubicBezTo>
                    <a:cubicBezTo>
                      <a:pt x="5187" y="6469"/>
                      <a:pt x="2659" y="5773"/>
                      <a:pt x="804" y="5419"/>
                    </a:cubicBezTo>
                    <a:lnTo>
                      <a:pt x="804" y="5419"/>
                    </a:lnTo>
                    <a:cubicBezTo>
                      <a:pt x="1717" y="3856"/>
                      <a:pt x="2700" y="2171"/>
                      <a:pt x="3576" y="618"/>
                    </a:cubicBezTo>
                    <a:close/>
                    <a:moveTo>
                      <a:pt x="3427" y="1"/>
                    </a:moveTo>
                    <a:cubicBezTo>
                      <a:pt x="3319" y="1"/>
                      <a:pt x="3211" y="73"/>
                      <a:pt x="3175" y="145"/>
                    </a:cubicBezTo>
                    <a:cubicBezTo>
                      <a:pt x="2201" y="1840"/>
                      <a:pt x="1083" y="3752"/>
                      <a:pt x="73" y="5483"/>
                    </a:cubicBezTo>
                    <a:cubicBezTo>
                      <a:pt x="1" y="5591"/>
                      <a:pt x="1" y="5700"/>
                      <a:pt x="37" y="5772"/>
                    </a:cubicBezTo>
                    <a:cubicBezTo>
                      <a:pt x="73" y="5880"/>
                      <a:pt x="181" y="5916"/>
                      <a:pt x="253" y="5952"/>
                    </a:cubicBezTo>
                    <a:cubicBezTo>
                      <a:pt x="2093" y="6241"/>
                      <a:pt x="4834" y="6926"/>
                      <a:pt x="6421" y="8405"/>
                    </a:cubicBezTo>
                    <a:cubicBezTo>
                      <a:pt x="7539" y="9378"/>
                      <a:pt x="8332" y="10352"/>
                      <a:pt x="8873" y="11182"/>
                    </a:cubicBezTo>
                    <a:cubicBezTo>
                      <a:pt x="8920" y="11252"/>
                      <a:pt x="9013" y="11307"/>
                      <a:pt x="9112" y="11307"/>
                    </a:cubicBezTo>
                    <a:cubicBezTo>
                      <a:pt x="9165" y="11307"/>
                      <a:pt x="9220" y="11292"/>
                      <a:pt x="9270" y="11254"/>
                    </a:cubicBezTo>
                    <a:cubicBezTo>
                      <a:pt x="10713" y="10388"/>
                      <a:pt x="12300" y="9487"/>
                      <a:pt x="14031" y="8549"/>
                    </a:cubicBezTo>
                    <a:cubicBezTo>
                      <a:pt x="14175" y="8477"/>
                      <a:pt x="14211" y="8296"/>
                      <a:pt x="14139" y="8152"/>
                    </a:cubicBezTo>
                    <a:cubicBezTo>
                      <a:pt x="13165" y="6241"/>
                      <a:pt x="11290" y="3319"/>
                      <a:pt x="8332" y="1732"/>
                    </a:cubicBezTo>
                    <a:cubicBezTo>
                      <a:pt x="5735" y="326"/>
                      <a:pt x="4257" y="1"/>
                      <a:pt x="3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4830;p64">
                <a:extLst>
                  <a:ext uri="{FF2B5EF4-FFF2-40B4-BE49-F238E27FC236}">
                    <a16:creationId xmlns:a16="http://schemas.microsoft.com/office/drawing/2014/main" id="{524494A1-589C-0056-AF8E-3F9A8AF7B118}"/>
                  </a:ext>
                </a:extLst>
              </p:cNvPr>
              <p:cNvSpPr/>
              <p:nvPr/>
            </p:nvSpPr>
            <p:spPr>
              <a:xfrm>
                <a:off x="3592675" y="4213600"/>
                <a:ext cx="394975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5799" h="13995" extrusionOk="0">
                    <a:moveTo>
                      <a:pt x="8801" y="1"/>
                    </a:moveTo>
                    <a:lnTo>
                      <a:pt x="1" y="10569"/>
                    </a:lnTo>
                    <a:lnTo>
                      <a:pt x="5375" y="13995"/>
                    </a:lnTo>
                    <a:lnTo>
                      <a:pt x="15798" y="3572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4831;p64">
                <a:extLst>
                  <a:ext uri="{FF2B5EF4-FFF2-40B4-BE49-F238E27FC236}">
                    <a16:creationId xmlns:a16="http://schemas.microsoft.com/office/drawing/2014/main" id="{F7019D7C-F65E-28F8-C0C7-F8742850B0E6}"/>
                  </a:ext>
                </a:extLst>
              </p:cNvPr>
              <p:cNvSpPr/>
              <p:nvPr/>
            </p:nvSpPr>
            <p:spPr>
              <a:xfrm>
                <a:off x="3584575" y="4205450"/>
                <a:ext cx="411175" cy="365600"/>
              </a:xfrm>
              <a:custGeom>
                <a:avLst/>
                <a:gdLst/>
                <a:ahLst/>
                <a:cxnLst/>
                <a:rect l="l" t="t" r="r" b="b"/>
                <a:pathLst>
                  <a:path w="16447" h="14624" extrusionOk="0">
                    <a:moveTo>
                      <a:pt x="9192" y="687"/>
                    </a:moveTo>
                    <a:lnTo>
                      <a:pt x="15617" y="3970"/>
                    </a:lnTo>
                    <a:lnTo>
                      <a:pt x="5663" y="13960"/>
                    </a:lnTo>
                    <a:lnTo>
                      <a:pt x="758" y="10822"/>
                    </a:lnTo>
                    <a:lnTo>
                      <a:pt x="9192" y="687"/>
                    </a:lnTo>
                    <a:close/>
                    <a:moveTo>
                      <a:pt x="9118" y="1"/>
                    </a:moveTo>
                    <a:cubicBezTo>
                      <a:pt x="9028" y="1"/>
                      <a:pt x="8943" y="41"/>
                      <a:pt x="8873" y="111"/>
                    </a:cubicBezTo>
                    <a:lnTo>
                      <a:pt x="72" y="10714"/>
                    </a:lnTo>
                    <a:cubicBezTo>
                      <a:pt x="36" y="10786"/>
                      <a:pt x="0" y="10859"/>
                      <a:pt x="36" y="10967"/>
                    </a:cubicBezTo>
                    <a:cubicBezTo>
                      <a:pt x="36" y="11039"/>
                      <a:pt x="72" y="11111"/>
                      <a:pt x="145" y="11147"/>
                    </a:cubicBezTo>
                    <a:lnTo>
                      <a:pt x="5555" y="14573"/>
                    </a:lnTo>
                    <a:cubicBezTo>
                      <a:pt x="5603" y="14606"/>
                      <a:pt x="5659" y="14624"/>
                      <a:pt x="5716" y="14624"/>
                    </a:cubicBezTo>
                    <a:cubicBezTo>
                      <a:pt x="5785" y="14624"/>
                      <a:pt x="5856" y="14597"/>
                      <a:pt x="5915" y="14537"/>
                    </a:cubicBezTo>
                    <a:lnTo>
                      <a:pt x="16339" y="4114"/>
                    </a:lnTo>
                    <a:cubicBezTo>
                      <a:pt x="16411" y="4042"/>
                      <a:pt x="16447" y="3934"/>
                      <a:pt x="16411" y="3862"/>
                    </a:cubicBezTo>
                    <a:cubicBezTo>
                      <a:pt x="16411" y="3753"/>
                      <a:pt x="16339" y="3681"/>
                      <a:pt x="16266" y="3645"/>
                    </a:cubicBezTo>
                    <a:lnTo>
                      <a:pt x="9269" y="38"/>
                    </a:lnTo>
                    <a:cubicBezTo>
                      <a:pt x="9218" y="13"/>
                      <a:pt x="9167" y="1"/>
                      <a:pt x="9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4832;p64">
                <a:extLst>
                  <a:ext uri="{FF2B5EF4-FFF2-40B4-BE49-F238E27FC236}">
                    <a16:creationId xmlns:a16="http://schemas.microsoft.com/office/drawing/2014/main" id="{47DAF6D6-0FCA-E1E9-0777-69D221627C84}"/>
                  </a:ext>
                </a:extLst>
              </p:cNvPr>
              <p:cNvSpPr/>
              <p:nvPr/>
            </p:nvSpPr>
            <p:spPr>
              <a:xfrm>
                <a:off x="3659400" y="4259600"/>
                <a:ext cx="255200" cy="233550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9342" extrusionOk="0">
                    <a:moveTo>
                      <a:pt x="6601" y="0"/>
                    </a:moveTo>
                    <a:lnTo>
                      <a:pt x="1" y="7827"/>
                    </a:lnTo>
                    <a:lnTo>
                      <a:pt x="2598" y="9342"/>
                    </a:lnTo>
                    <a:lnTo>
                      <a:pt x="10208" y="1623"/>
                    </a:lnTo>
                    <a:lnTo>
                      <a:pt x="6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4833;p64">
                <a:extLst>
                  <a:ext uri="{FF2B5EF4-FFF2-40B4-BE49-F238E27FC236}">
                    <a16:creationId xmlns:a16="http://schemas.microsoft.com/office/drawing/2014/main" id="{16CD9540-2AEF-B83D-5878-469025C1014D}"/>
                  </a:ext>
                </a:extLst>
              </p:cNvPr>
              <p:cNvSpPr/>
              <p:nvPr/>
            </p:nvSpPr>
            <p:spPr>
              <a:xfrm>
                <a:off x="3651300" y="4252025"/>
                <a:ext cx="271425" cy="2484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9937" extrusionOk="0">
                    <a:moveTo>
                      <a:pt x="7032" y="655"/>
                    </a:moveTo>
                    <a:lnTo>
                      <a:pt x="10027" y="2035"/>
                    </a:lnTo>
                    <a:lnTo>
                      <a:pt x="2886" y="9284"/>
                    </a:lnTo>
                    <a:lnTo>
                      <a:pt x="758" y="8058"/>
                    </a:lnTo>
                    <a:lnTo>
                      <a:pt x="7032" y="655"/>
                    </a:lnTo>
                    <a:close/>
                    <a:moveTo>
                      <a:pt x="6955" y="1"/>
                    </a:moveTo>
                    <a:cubicBezTo>
                      <a:pt x="6853" y="1"/>
                      <a:pt x="6761" y="34"/>
                      <a:pt x="6709" y="87"/>
                    </a:cubicBezTo>
                    <a:lnTo>
                      <a:pt x="72" y="7914"/>
                    </a:lnTo>
                    <a:cubicBezTo>
                      <a:pt x="36" y="7986"/>
                      <a:pt x="0" y="8094"/>
                      <a:pt x="0" y="8166"/>
                    </a:cubicBezTo>
                    <a:cubicBezTo>
                      <a:pt x="36" y="8274"/>
                      <a:pt x="72" y="8346"/>
                      <a:pt x="144" y="8382"/>
                    </a:cubicBezTo>
                    <a:lnTo>
                      <a:pt x="2777" y="9897"/>
                    </a:lnTo>
                    <a:cubicBezTo>
                      <a:pt x="2819" y="9925"/>
                      <a:pt x="2865" y="9937"/>
                      <a:pt x="2913" y="9937"/>
                    </a:cubicBezTo>
                    <a:cubicBezTo>
                      <a:pt x="2991" y="9937"/>
                      <a:pt x="3071" y="9906"/>
                      <a:pt x="3138" y="9861"/>
                    </a:cubicBezTo>
                    <a:lnTo>
                      <a:pt x="10748" y="2143"/>
                    </a:lnTo>
                    <a:cubicBezTo>
                      <a:pt x="10820" y="2071"/>
                      <a:pt x="10856" y="1962"/>
                      <a:pt x="10820" y="1890"/>
                    </a:cubicBezTo>
                    <a:cubicBezTo>
                      <a:pt x="10820" y="1782"/>
                      <a:pt x="10748" y="1710"/>
                      <a:pt x="10640" y="1638"/>
                    </a:cubicBezTo>
                    <a:lnTo>
                      <a:pt x="7069" y="15"/>
                    </a:lnTo>
                    <a:cubicBezTo>
                      <a:pt x="7031" y="5"/>
                      <a:pt x="6992" y="1"/>
                      <a:pt x="6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4834;p64">
                <a:extLst>
                  <a:ext uri="{FF2B5EF4-FFF2-40B4-BE49-F238E27FC236}">
                    <a16:creationId xmlns:a16="http://schemas.microsoft.com/office/drawing/2014/main" id="{DD1C79C1-8704-CC5F-DBBE-359A0731FF18}"/>
                  </a:ext>
                </a:extLst>
              </p:cNvPr>
              <p:cNvSpPr/>
              <p:nvPr/>
            </p:nvSpPr>
            <p:spPr>
              <a:xfrm>
                <a:off x="2214925" y="4282725"/>
                <a:ext cx="1515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12772" extrusionOk="0">
                    <a:moveTo>
                      <a:pt x="2113" y="0"/>
                    </a:moveTo>
                    <a:cubicBezTo>
                      <a:pt x="1723" y="0"/>
                      <a:pt x="1333" y="155"/>
                      <a:pt x="974" y="482"/>
                    </a:cubicBezTo>
                    <a:cubicBezTo>
                      <a:pt x="0" y="1384"/>
                      <a:pt x="577" y="3440"/>
                      <a:pt x="830" y="4522"/>
                    </a:cubicBezTo>
                    <a:cubicBezTo>
                      <a:pt x="1227" y="6469"/>
                      <a:pt x="1551" y="8453"/>
                      <a:pt x="2200" y="10328"/>
                    </a:cubicBezTo>
                    <a:cubicBezTo>
                      <a:pt x="2489" y="11086"/>
                      <a:pt x="2814" y="12528"/>
                      <a:pt x="3751" y="12709"/>
                    </a:cubicBezTo>
                    <a:cubicBezTo>
                      <a:pt x="3943" y="12751"/>
                      <a:pt x="4121" y="12772"/>
                      <a:pt x="4285" y="12772"/>
                    </a:cubicBezTo>
                    <a:cubicBezTo>
                      <a:pt x="5503" y="12772"/>
                      <a:pt x="5956" y="11638"/>
                      <a:pt x="5987" y="10112"/>
                    </a:cubicBezTo>
                    <a:cubicBezTo>
                      <a:pt x="6060" y="7371"/>
                      <a:pt x="4761" y="3295"/>
                      <a:pt x="4473" y="2430"/>
                    </a:cubicBezTo>
                    <a:cubicBezTo>
                      <a:pt x="3988" y="899"/>
                      <a:pt x="3053" y="0"/>
                      <a:pt x="2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4835;p64">
                <a:extLst>
                  <a:ext uri="{FF2B5EF4-FFF2-40B4-BE49-F238E27FC236}">
                    <a16:creationId xmlns:a16="http://schemas.microsoft.com/office/drawing/2014/main" id="{1089C830-F5BB-62CA-6938-60A55E7F8D25}"/>
                  </a:ext>
                </a:extLst>
              </p:cNvPr>
              <p:cNvSpPr/>
              <p:nvPr/>
            </p:nvSpPr>
            <p:spPr>
              <a:xfrm>
                <a:off x="2218525" y="4275825"/>
                <a:ext cx="153300" cy="3336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13346" extrusionOk="0">
                    <a:moveTo>
                      <a:pt x="1984" y="578"/>
                    </a:moveTo>
                    <a:cubicBezTo>
                      <a:pt x="2345" y="578"/>
                      <a:pt x="2742" y="758"/>
                      <a:pt x="3102" y="1119"/>
                    </a:cubicBezTo>
                    <a:cubicBezTo>
                      <a:pt x="3463" y="1515"/>
                      <a:pt x="3824" y="2056"/>
                      <a:pt x="4040" y="2814"/>
                    </a:cubicBezTo>
                    <a:cubicBezTo>
                      <a:pt x="4329" y="3643"/>
                      <a:pt x="5555" y="7539"/>
                      <a:pt x="5555" y="10208"/>
                    </a:cubicBezTo>
                    <a:cubicBezTo>
                      <a:pt x="5555" y="10280"/>
                      <a:pt x="5555" y="10316"/>
                      <a:pt x="5555" y="10388"/>
                    </a:cubicBezTo>
                    <a:cubicBezTo>
                      <a:pt x="5519" y="11145"/>
                      <a:pt x="5411" y="11758"/>
                      <a:pt x="5194" y="12155"/>
                    </a:cubicBezTo>
                    <a:cubicBezTo>
                      <a:pt x="5050" y="12336"/>
                      <a:pt x="4942" y="12480"/>
                      <a:pt x="4761" y="12588"/>
                    </a:cubicBezTo>
                    <a:cubicBezTo>
                      <a:pt x="4581" y="12696"/>
                      <a:pt x="4401" y="12768"/>
                      <a:pt x="4112" y="12768"/>
                    </a:cubicBezTo>
                    <a:cubicBezTo>
                      <a:pt x="4004" y="12768"/>
                      <a:pt x="3824" y="12732"/>
                      <a:pt x="3679" y="12696"/>
                    </a:cubicBezTo>
                    <a:cubicBezTo>
                      <a:pt x="3499" y="12660"/>
                      <a:pt x="3355" y="12588"/>
                      <a:pt x="3211" y="12444"/>
                    </a:cubicBezTo>
                    <a:cubicBezTo>
                      <a:pt x="3030" y="12227"/>
                      <a:pt x="2850" y="11903"/>
                      <a:pt x="2706" y="11542"/>
                    </a:cubicBezTo>
                    <a:cubicBezTo>
                      <a:pt x="2561" y="11181"/>
                      <a:pt x="2453" y="10785"/>
                      <a:pt x="2345" y="10496"/>
                    </a:cubicBezTo>
                    <a:cubicBezTo>
                      <a:pt x="1696" y="8657"/>
                      <a:pt x="1371" y="6709"/>
                      <a:pt x="974" y="4761"/>
                    </a:cubicBezTo>
                    <a:cubicBezTo>
                      <a:pt x="830" y="4112"/>
                      <a:pt x="578" y="3175"/>
                      <a:pt x="578" y="2345"/>
                    </a:cubicBezTo>
                    <a:cubicBezTo>
                      <a:pt x="578" y="1768"/>
                      <a:pt x="722" y="1299"/>
                      <a:pt x="1047" y="1010"/>
                    </a:cubicBezTo>
                    <a:cubicBezTo>
                      <a:pt x="1371" y="722"/>
                      <a:pt x="1660" y="578"/>
                      <a:pt x="1984" y="578"/>
                    </a:cubicBezTo>
                    <a:close/>
                    <a:moveTo>
                      <a:pt x="1984" y="1"/>
                    </a:moveTo>
                    <a:cubicBezTo>
                      <a:pt x="1515" y="1"/>
                      <a:pt x="1047" y="181"/>
                      <a:pt x="650" y="542"/>
                    </a:cubicBezTo>
                    <a:cubicBezTo>
                      <a:pt x="109" y="1010"/>
                      <a:pt x="1" y="1696"/>
                      <a:pt x="1" y="2345"/>
                    </a:cubicBezTo>
                    <a:cubicBezTo>
                      <a:pt x="1" y="3283"/>
                      <a:pt x="253" y="4257"/>
                      <a:pt x="397" y="4870"/>
                    </a:cubicBezTo>
                    <a:cubicBezTo>
                      <a:pt x="794" y="6817"/>
                      <a:pt x="1083" y="8801"/>
                      <a:pt x="1804" y="10713"/>
                    </a:cubicBezTo>
                    <a:cubicBezTo>
                      <a:pt x="1912" y="11073"/>
                      <a:pt x="2056" y="11614"/>
                      <a:pt x="2309" y="12155"/>
                    </a:cubicBezTo>
                    <a:cubicBezTo>
                      <a:pt x="2453" y="12408"/>
                      <a:pt x="2597" y="12660"/>
                      <a:pt x="2778" y="12840"/>
                    </a:cubicBezTo>
                    <a:cubicBezTo>
                      <a:pt x="2994" y="13057"/>
                      <a:pt x="3247" y="13237"/>
                      <a:pt x="3535" y="13309"/>
                    </a:cubicBezTo>
                    <a:cubicBezTo>
                      <a:pt x="3752" y="13345"/>
                      <a:pt x="3932" y="13345"/>
                      <a:pt x="4112" y="13345"/>
                    </a:cubicBezTo>
                    <a:cubicBezTo>
                      <a:pt x="4473" y="13345"/>
                      <a:pt x="4798" y="13273"/>
                      <a:pt x="5086" y="13129"/>
                    </a:cubicBezTo>
                    <a:cubicBezTo>
                      <a:pt x="5483" y="12877"/>
                      <a:pt x="5735" y="12480"/>
                      <a:pt x="5916" y="12011"/>
                    </a:cubicBezTo>
                    <a:cubicBezTo>
                      <a:pt x="6060" y="11542"/>
                      <a:pt x="6132" y="11001"/>
                      <a:pt x="6132" y="10424"/>
                    </a:cubicBezTo>
                    <a:cubicBezTo>
                      <a:pt x="6132" y="10352"/>
                      <a:pt x="6132" y="10280"/>
                      <a:pt x="6132" y="10208"/>
                    </a:cubicBezTo>
                    <a:cubicBezTo>
                      <a:pt x="6132" y="7358"/>
                      <a:pt x="4906" y="3499"/>
                      <a:pt x="4617" y="2633"/>
                    </a:cubicBezTo>
                    <a:cubicBezTo>
                      <a:pt x="4365" y="1804"/>
                      <a:pt x="4004" y="1155"/>
                      <a:pt x="3535" y="722"/>
                    </a:cubicBezTo>
                    <a:cubicBezTo>
                      <a:pt x="3102" y="253"/>
                      <a:pt x="2561" y="1"/>
                      <a:pt x="1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4836;p64">
                <a:extLst>
                  <a:ext uri="{FF2B5EF4-FFF2-40B4-BE49-F238E27FC236}">
                    <a16:creationId xmlns:a16="http://schemas.microsoft.com/office/drawing/2014/main" id="{9F1AA0FB-79C3-9916-D1EA-89A31E29D076}"/>
                  </a:ext>
                </a:extLst>
              </p:cNvPr>
              <p:cNvSpPr/>
              <p:nvPr/>
            </p:nvSpPr>
            <p:spPr>
              <a:xfrm>
                <a:off x="2166225" y="4403450"/>
                <a:ext cx="11365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9592" extrusionOk="0">
                    <a:moveTo>
                      <a:pt x="1591" y="1"/>
                    </a:moveTo>
                    <a:cubicBezTo>
                      <a:pt x="1297" y="1"/>
                      <a:pt x="1000" y="121"/>
                      <a:pt x="722" y="378"/>
                    </a:cubicBezTo>
                    <a:cubicBezTo>
                      <a:pt x="1" y="1063"/>
                      <a:pt x="433" y="2578"/>
                      <a:pt x="614" y="3407"/>
                    </a:cubicBezTo>
                    <a:cubicBezTo>
                      <a:pt x="902" y="4850"/>
                      <a:pt x="1155" y="6329"/>
                      <a:pt x="1660" y="7772"/>
                    </a:cubicBezTo>
                    <a:cubicBezTo>
                      <a:pt x="1876" y="8313"/>
                      <a:pt x="2093" y="9395"/>
                      <a:pt x="2814" y="9539"/>
                    </a:cubicBezTo>
                    <a:cubicBezTo>
                      <a:pt x="2965" y="9574"/>
                      <a:pt x="3104" y="9591"/>
                      <a:pt x="3231" y="9591"/>
                    </a:cubicBezTo>
                    <a:cubicBezTo>
                      <a:pt x="4141" y="9591"/>
                      <a:pt x="4477" y="8730"/>
                      <a:pt x="4509" y="7591"/>
                    </a:cubicBezTo>
                    <a:cubicBezTo>
                      <a:pt x="4545" y="5535"/>
                      <a:pt x="3571" y="2470"/>
                      <a:pt x="3355" y="1820"/>
                    </a:cubicBezTo>
                    <a:cubicBezTo>
                      <a:pt x="2974" y="679"/>
                      <a:pt x="2290" y="1"/>
                      <a:pt x="15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4837;p64">
                <a:extLst>
                  <a:ext uri="{FF2B5EF4-FFF2-40B4-BE49-F238E27FC236}">
                    <a16:creationId xmlns:a16="http://schemas.microsoft.com/office/drawing/2014/main" id="{EB26C8B2-3D25-3D47-24DA-E415B8A8364F}"/>
                  </a:ext>
                </a:extLst>
              </p:cNvPr>
              <p:cNvSpPr/>
              <p:nvPr/>
            </p:nvSpPr>
            <p:spPr>
              <a:xfrm>
                <a:off x="2166225" y="4395750"/>
                <a:ext cx="119950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10208" extrusionOk="0">
                    <a:moveTo>
                      <a:pt x="1588" y="614"/>
                    </a:moveTo>
                    <a:cubicBezTo>
                      <a:pt x="1840" y="614"/>
                      <a:pt x="2129" y="722"/>
                      <a:pt x="2381" y="1010"/>
                    </a:cubicBezTo>
                    <a:cubicBezTo>
                      <a:pt x="2670" y="1263"/>
                      <a:pt x="2886" y="1696"/>
                      <a:pt x="3066" y="2237"/>
                    </a:cubicBezTo>
                    <a:cubicBezTo>
                      <a:pt x="3283" y="2850"/>
                      <a:pt x="4184" y="5771"/>
                      <a:pt x="4184" y="7755"/>
                    </a:cubicBezTo>
                    <a:lnTo>
                      <a:pt x="4184" y="7899"/>
                    </a:lnTo>
                    <a:cubicBezTo>
                      <a:pt x="4184" y="8440"/>
                      <a:pt x="4076" y="8909"/>
                      <a:pt x="3932" y="9198"/>
                    </a:cubicBezTo>
                    <a:cubicBezTo>
                      <a:pt x="3860" y="9342"/>
                      <a:pt x="3752" y="9414"/>
                      <a:pt x="3643" y="9486"/>
                    </a:cubicBezTo>
                    <a:cubicBezTo>
                      <a:pt x="3535" y="9558"/>
                      <a:pt x="3391" y="9594"/>
                      <a:pt x="3211" y="9594"/>
                    </a:cubicBezTo>
                    <a:cubicBezTo>
                      <a:pt x="3102" y="9594"/>
                      <a:pt x="2994" y="9594"/>
                      <a:pt x="2886" y="9558"/>
                    </a:cubicBezTo>
                    <a:cubicBezTo>
                      <a:pt x="2778" y="9558"/>
                      <a:pt x="2670" y="9486"/>
                      <a:pt x="2561" y="9378"/>
                    </a:cubicBezTo>
                    <a:cubicBezTo>
                      <a:pt x="2453" y="9234"/>
                      <a:pt x="2309" y="8981"/>
                      <a:pt x="2201" y="8729"/>
                    </a:cubicBezTo>
                    <a:cubicBezTo>
                      <a:pt x="2093" y="8476"/>
                      <a:pt x="2020" y="8188"/>
                      <a:pt x="1948" y="7971"/>
                    </a:cubicBezTo>
                    <a:cubicBezTo>
                      <a:pt x="1443" y="6601"/>
                      <a:pt x="1227" y="5122"/>
                      <a:pt x="902" y="3643"/>
                    </a:cubicBezTo>
                    <a:cubicBezTo>
                      <a:pt x="794" y="3174"/>
                      <a:pt x="614" y="2453"/>
                      <a:pt x="614" y="1876"/>
                    </a:cubicBezTo>
                    <a:cubicBezTo>
                      <a:pt x="614" y="1443"/>
                      <a:pt x="722" y="1083"/>
                      <a:pt x="938" y="902"/>
                    </a:cubicBezTo>
                    <a:cubicBezTo>
                      <a:pt x="1155" y="686"/>
                      <a:pt x="1371" y="614"/>
                      <a:pt x="1588" y="614"/>
                    </a:cubicBezTo>
                    <a:close/>
                    <a:moveTo>
                      <a:pt x="1588" y="1"/>
                    </a:moveTo>
                    <a:cubicBezTo>
                      <a:pt x="1227" y="1"/>
                      <a:pt x="830" y="181"/>
                      <a:pt x="542" y="469"/>
                    </a:cubicBezTo>
                    <a:cubicBezTo>
                      <a:pt x="109" y="830"/>
                      <a:pt x="1" y="1371"/>
                      <a:pt x="1" y="1876"/>
                    </a:cubicBezTo>
                    <a:cubicBezTo>
                      <a:pt x="1" y="2561"/>
                      <a:pt x="217" y="3319"/>
                      <a:pt x="325" y="3788"/>
                    </a:cubicBezTo>
                    <a:cubicBezTo>
                      <a:pt x="614" y="5230"/>
                      <a:pt x="866" y="6709"/>
                      <a:pt x="1371" y="8152"/>
                    </a:cubicBezTo>
                    <a:cubicBezTo>
                      <a:pt x="1479" y="8440"/>
                      <a:pt x="1588" y="8873"/>
                      <a:pt x="1768" y="9234"/>
                    </a:cubicBezTo>
                    <a:cubicBezTo>
                      <a:pt x="1876" y="9450"/>
                      <a:pt x="1984" y="9630"/>
                      <a:pt x="2129" y="9811"/>
                    </a:cubicBezTo>
                    <a:cubicBezTo>
                      <a:pt x="2309" y="9955"/>
                      <a:pt x="2489" y="10099"/>
                      <a:pt x="2742" y="10171"/>
                    </a:cubicBezTo>
                    <a:cubicBezTo>
                      <a:pt x="2922" y="10171"/>
                      <a:pt x="3066" y="10208"/>
                      <a:pt x="3211" y="10208"/>
                    </a:cubicBezTo>
                    <a:cubicBezTo>
                      <a:pt x="3499" y="10208"/>
                      <a:pt x="3752" y="10135"/>
                      <a:pt x="3932" y="10027"/>
                    </a:cubicBezTo>
                    <a:cubicBezTo>
                      <a:pt x="4257" y="9811"/>
                      <a:pt x="4473" y="9486"/>
                      <a:pt x="4617" y="9126"/>
                    </a:cubicBezTo>
                    <a:cubicBezTo>
                      <a:pt x="4725" y="8765"/>
                      <a:pt x="4798" y="8368"/>
                      <a:pt x="4798" y="7899"/>
                    </a:cubicBezTo>
                    <a:lnTo>
                      <a:pt x="4798" y="7755"/>
                    </a:lnTo>
                    <a:cubicBezTo>
                      <a:pt x="4798" y="5627"/>
                      <a:pt x="3860" y="2706"/>
                      <a:pt x="3643" y="2056"/>
                    </a:cubicBezTo>
                    <a:cubicBezTo>
                      <a:pt x="3463" y="1443"/>
                      <a:pt x="3175" y="938"/>
                      <a:pt x="2814" y="578"/>
                    </a:cubicBezTo>
                    <a:cubicBezTo>
                      <a:pt x="2453" y="217"/>
                      <a:pt x="2057" y="1"/>
                      <a:pt x="1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4838;p64">
                <a:extLst>
                  <a:ext uri="{FF2B5EF4-FFF2-40B4-BE49-F238E27FC236}">
                    <a16:creationId xmlns:a16="http://schemas.microsoft.com/office/drawing/2014/main" id="{26D43DC1-1E3A-13AD-AAA8-F8737349AC6A}"/>
                  </a:ext>
                </a:extLst>
              </p:cNvPr>
              <p:cNvSpPr/>
              <p:nvPr/>
            </p:nvSpPr>
            <p:spPr>
              <a:xfrm>
                <a:off x="2527800" y="4365100"/>
                <a:ext cx="239875" cy="32607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13043" extrusionOk="0">
                    <a:moveTo>
                      <a:pt x="289" y="0"/>
                    </a:moveTo>
                    <a:cubicBezTo>
                      <a:pt x="289" y="1"/>
                      <a:pt x="1" y="5302"/>
                      <a:pt x="686" y="5699"/>
                    </a:cubicBezTo>
                    <a:cubicBezTo>
                      <a:pt x="1371" y="6096"/>
                      <a:pt x="3896" y="6781"/>
                      <a:pt x="4220" y="6853"/>
                    </a:cubicBezTo>
                    <a:cubicBezTo>
                      <a:pt x="4509" y="6961"/>
                      <a:pt x="4293" y="7358"/>
                      <a:pt x="3896" y="8728"/>
                    </a:cubicBezTo>
                    <a:cubicBezTo>
                      <a:pt x="3535" y="10099"/>
                      <a:pt x="3896" y="11975"/>
                      <a:pt x="5086" y="12660"/>
                    </a:cubicBezTo>
                    <a:cubicBezTo>
                      <a:pt x="5525" y="12913"/>
                      <a:pt x="5920" y="13043"/>
                      <a:pt x="6250" y="13043"/>
                    </a:cubicBezTo>
                    <a:cubicBezTo>
                      <a:pt x="6812" y="13043"/>
                      <a:pt x="7182" y="12663"/>
                      <a:pt x="7250" y="11866"/>
                    </a:cubicBezTo>
                    <a:cubicBezTo>
                      <a:pt x="7358" y="10604"/>
                      <a:pt x="9594" y="6961"/>
                      <a:pt x="8909" y="5879"/>
                    </a:cubicBezTo>
                    <a:cubicBezTo>
                      <a:pt x="8224" y="4797"/>
                      <a:pt x="7142" y="3715"/>
                      <a:pt x="4978" y="3427"/>
                    </a:cubicBezTo>
                    <a:cubicBezTo>
                      <a:pt x="2850" y="3138"/>
                      <a:pt x="289" y="0"/>
                      <a:pt x="2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4839;p64">
                <a:extLst>
                  <a:ext uri="{FF2B5EF4-FFF2-40B4-BE49-F238E27FC236}">
                    <a16:creationId xmlns:a16="http://schemas.microsoft.com/office/drawing/2014/main" id="{03855F82-5FE2-4830-D99D-6A650429CB17}"/>
                  </a:ext>
                </a:extLst>
              </p:cNvPr>
              <p:cNvSpPr/>
              <p:nvPr/>
            </p:nvSpPr>
            <p:spPr>
              <a:xfrm>
                <a:off x="2526000" y="4357550"/>
                <a:ext cx="23535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3648" extrusionOk="0">
                    <a:moveTo>
                      <a:pt x="613" y="1069"/>
                    </a:moveTo>
                    <a:cubicBezTo>
                      <a:pt x="885" y="1369"/>
                      <a:pt x="1254" y="1751"/>
                      <a:pt x="1696" y="2142"/>
                    </a:cubicBezTo>
                    <a:cubicBezTo>
                      <a:pt x="2633" y="2971"/>
                      <a:pt x="3824" y="3873"/>
                      <a:pt x="5014" y="4053"/>
                    </a:cubicBezTo>
                    <a:cubicBezTo>
                      <a:pt x="6060" y="4161"/>
                      <a:pt x="6817" y="4486"/>
                      <a:pt x="7394" y="4919"/>
                    </a:cubicBezTo>
                    <a:cubicBezTo>
                      <a:pt x="7971" y="5316"/>
                      <a:pt x="8404" y="5821"/>
                      <a:pt x="8729" y="6362"/>
                    </a:cubicBezTo>
                    <a:cubicBezTo>
                      <a:pt x="8765" y="6434"/>
                      <a:pt x="8801" y="6542"/>
                      <a:pt x="8801" y="6722"/>
                    </a:cubicBezTo>
                    <a:cubicBezTo>
                      <a:pt x="8801" y="7047"/>
                      <a:pt x="8729" y="7480"/>
                      <a:pt x="8548" y="7948"/>
                    </a:cubicBezTo>
                    <a:cubicBezTo>
                      <a:pt x="8332" y="8670"/>
                      <a:pt x="7971" y="9463"/>
                      <a:pt x="7647" y="10221"/>
                    </a:cubicBezTo>
                    <a:cubicBezTo>
                      <a:pt x="7502" y="10617"/>
                      <a:pt x="7358" y="10942"/>
                      <a:pt x="7214" y="11267"/>
                    </a:cubicBezTo>
                    <a:cubicBezTo>
                      <a:pt x="7106" y="11591"/>
                      <a:pt x="7034" y="11880"/>
                      <a:pt x="7034" y="12132"/>
                    </a:cubicBezTo>
                    <a:cubicBezTo>
                      <a:pt x="6997" y="12493"/>
                      <a:pt x="6889" y="12745"/>
                      <a:pt x="6781" y="12854"/>
                    </a:cubicBezTo>
                    <a:cubicBezTo>
                      <a:pt x="6673" y="12998"/>
                      <a:pt x="6529" y="13034"/>
                      <a:pt x="6312" y="13034"/>
                    </a:cubicBezTo>
                    <a:cubicBezTo>
                      <a:pt x="6060" y="13034"/>
                      <a:pt x="5735" y="12926"/>
                      <a:pt x="5302" y="12709"/>
                    </a:cubicBezTo>
                    <a:cubicBezTo>
                      <a:pt x="4942" y="12493"/>
                      <a:pt x="4653" y="12096"/>
                      <a:pt x="4437" y="11663"/>
                    </a:cubicBezTo>
                    <a:cubicBezTo>
                      <a:pt x="4256" y="11195"/>
                      <a:pt x="4148" y="10654"/>
                      <a:pt x="4148" y="10113"/>
                    </a:cubicBezTo>
                    <a:cubicBezTo>
                      <a:pt x="4148" y="9788"/>
                      <a:pt x="4184" y="9427"/>
                      <a:pt x="4256" y="9103"/>
                    </a:cubicBezTo>
                    <a:cubicBezTo>
                      <a:pt x="4401" y="8670"/>
                      <a:pt x="4509" y="8309"/>
                      <a:pt x="4581" y="8057"/>
                    </a:cubicBezTo>
                    <a:cubicBezTo>
                      <a:pt x="4653" y="7768"/>
                      <a:pt x="4725" y="7588"/>
                      <a:pt x="4725" y="7407"/>
                    </a:cubicBezTo>
                    <a:cubicBezTo>
                      <a:pt x="4725" y="7299"/>
                      <a:pt x="4689" y="7191"/>
                      <a:pt x="4653" y="7083"/>
                    </a:cubicBezTo>
                    <a:cubicBezTo>
                      <a:pt x="4581" y="6975"/>
                      <a:pt x="4473" y="6903"/>
                      <a:pt x="4365" y="6866"/>
                    </a:cubicBezTo>
                    <a:cubicBezTo>
                      <a:pt x="4292" y="6866"/>
                      <a:pt x="4076" y="6794"/>
                      <a:pt x="3788" y="6722"/>
                    </a:cubicBezTo>
                    <a:cubicBezTo>
                      <a:pt x="3355" y="6578"/>
                      <a:pt x="2742" y="6398"/>
                      <a:pt x="2164" y="6217"/>
                    </a:cubicBezTo>
                    <a:cubicBezTo>
                      <a:pt x="1623" y="6037"/>
                      <a:pt x="1119" y="5857"/>
                      <a:pt x="902" y="5748"/>
                    </a:cubicBezTo>
                    <a:cubicBezTo>
                      <a:pt x="902" y="5712"/>
                      <a:pt x="830" y="5604"/>
                      <a:pt x="794" y="5388"/>
                    </a:cubicBezTo>
                    <a:cubicBezTo>
                      <a:pt x="650" y="4811"/>
                      <a:pt x="578" y="3693"/>
                      <a:pt x="578" y="2683"/>
                    </a:cubicBezTo>
                    <a:cubicBezTo>
                      <a:pt x="578" y="2091"/>
                      <a:pt x="611" y="1499"/>
                      <a:pt x="613" y="1069"/>
                    </a:cubicBezTo>
                    <a:close/>
                    <a:moveTo>
                      <a:pt x="354" y="0"/>
                    </a:moveTo>
                    <a:cubicBezTo>
                      <a:pt x="323" y="0"/>
                      <a:pt x="289" y="5"/>
                      <a:pt x="253" y="14"/>
                    </a:cubicBezTo>
                    <a:cubicBezTo>
                      <a:pt x="145" y="50"/>
                      <a:pt x="73" y="158"/>
                      <a:pt x="73" y="302"/>
                    </a:cubicBezTo>
                    <a:cubicBezTo>
                      <a:pt x="73" y="302"/>
                      <a:pt x="0" y="1420"/>
                      <a:pt x="0" y="2683"/>
                    </a:cubicBezTo>
                    <a:cubicBezTo>
                      <a:pt x="0" y="3440"/>
                      <a:pt x="0" y="4197"/>
                      <a:pt x="73" y="4847"/>
                    </a:cubicBezTo>
                    <a:cubicBezTo>
                      <a:pt x="109" y="5171"/>
                      <a:pt x="181" y="5460"/>
                      <a:pt x="217" y="5676"/>
                    </a:cubicBezTo>
                    <a:cubicBezTo>
                      <a:pt x="253" y="5784"/>
                      <a:pt x="289" y="5893"/>
                      <a:pt x="361" y="6001"/>
                    </a:cubicBezTo>
                    <a:cubicBezTo>
                      <a:pt x="397" y="6109"/>
                      <a:pt x="469" y="6181"/>
                      <a:pt x="614" y="6253"/>
                    </a:cubicBezTo>
                    <a:cubicBezTo>
                      <a:pt x="794" y="6362"/>
                      <a:pt x="1082" y="6470"/>
                      <a:pt x="1443" y="6614"/>
                    </a:cubicBezTo>
                    <a:cubicBezTo>
                      <a:pt x="1984" y="6794"/>
                      <a:pt x="2597" y="6975"/>
                      <a:pt x="3138" y="7155"/>
                    </a:cubicBezTo>
                    <a:cubicBezTo>
                      <a:pt x="3565" y="7277"/>
                      <a:pt x="3940" y="7373"/>
                      <a:pt x="4111" y="7422"/>
                    </a:cubicBezTo>
                    <a:lnTo>
                      <a:pt x="4111" y="7422"/>
                    </a:lnTo>
                    <a:cubicBezTo>
                      <a:pt x="4105" y="7478"/>
                      <a:pt x="4069" y="7648"/>
                      <a:pt x="4004" y="7876"/>
                    </a:cubicBezTo>
                    <a:cubicBezTo>
                      <a:pt x="3932" y="8129"/>
                      <a:pt x="3824" y="8489"/>
                      <a:pt x="3679" y="8958"/>
                    </a:cubicBezTo>
                    <a:cubicBezTo>
                      <a:pt x="3571" y="9319"/>
                      <a:pt x="3535" y="9716"/>
                      <a:pt x="3535" y="10113"/>
                    </a:cubicBezTo>
                    <a:cubicBezTo>
                      <a:pt x="3535" y="10726"/>
                      <a:pt x="3643" y="11339"/>
                      <a:pt x="3896" y="11880"/>
                    </a:cubicBezTo>
                    <a:cubicBezTo>
                      <a:pt x="4148" y="12421"/>
                      <a:pt x="4509" y="12926"/>
                      <a:pt x="5014" y="13214"/>
                    </a:cubicBezTo>
                    <a:cubicBezTo>
                      <a:pt x="5483" y="13467"/>
                      <a:pt x="5915" y="13647"/>
                      <a:pt x="6312" y="13647"/>
                    </a:cubicBezTo>
                    <a:cubicBezTo>
                      <a:pt x="6673" y="13647"/>
                      <a:pt x="6997" y="13503"/>
                      <a:pt x="7250" y="13250"/>
                    </a:cubicBezTo>
                    <a:cubicBezTo>
                      <a:pt x="7466" y="12998"/>
                      <a:pt x="7575" y="12637"/>
                      <a:pt x="7611" y="12204"/>
                    </a:cubicBezTo>
                    <a:cubicBezTo>
                      <a:pt x="7647" y="11988"/>
                      <a:pt x="7755" y="11591"/>
                      <a:pt x="7899" y="11158"/>
                    </a:cubicBezTo>
                    <a:cubicBezTo>
                      <a:pt x="8152" y="10509"/>
                      <a:pt x="8548" y="9680"/>
                      <a:pt x="8837" y="8922"/>
                    </a:cubicBezTo>
                    <a:cubicBezTo>
                      <a:pt x="9162" y="8129"/>
                      <a:pt x="9414" y="7371"/>
                      <a:pt x="9414" y="6722"/>
                    </a:cubicBezTo>
                    <a:cubicBezTo>
                      <a:pt x="9414" y="6470"/>
                      <a:pt x="9378" y="6253"/>
                      <a:pt x="9234" y="6037"/>
                    </a:cubicBezTo>
                    <a:cubicBezTo>
                      <a:pt x="8873" y="5460"/>
                      <a:pt x="8404" y="4883"/>
                      <a:pt x="7755" y="4414"/>
                    </a:cubicBezTo>
                    <a:cubicBezTo>
                      <a:pt x="7070" y="3945"/>
                      <a:pt x="6240" y="3584"/>
                      <a:pt x="5086" y="3440"/>
                    </a:cubicBezTo>
                    <a:cubicBezTo>
                      <a:pt x="4148" y="3332"/>
                      <a:pt x="2994" y="2502"/>
                      <a:pt x="2092" y="1673"/>
                    </a:cubicBezTo>
                    <a:cubicBezTo>
                      <a:pt x="1660" y="1276"/>
                      <a:pt x="1263" y="879"/>
                      <a:pt x="1010" y="591"/>
                    </a:cubicBezTo>
                    <a:cubicBezTo>
                      <a:pt x="866" y="447"/>
                      <a:pt x="758" y="338"/>
                      <a:pt x="686" y="230"/>
                    </a:cubicBezTo>
                    <a:cubicBezTo>
                      <a:pt x="614" y="158"/>
                      <a:pt x="578" y="122"/>
                      <a:pt x="578" y="122"/>
                    </a:cubicBezTo>
                    <a:cubicBezTo>
                      <a:pt x="523" y="41"/>
                      <a:pt x="449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4840;p64">
                <a:extLst>
                  <a:ext uri="{FF2B5EF4-FFF2-40B4-BE49-F238E27FC236}">
                    <a16:creationId xmlns:a16="http://schemas.microsoft.com/office/drawing/2014/main" id="{1A7383B6-5C4D-81AB-2F39-785F4621E5D0}"/>
                  </a:ext>
                </a:extLst>
              </p:cNvPr>
              <p:cNvSpPr/>
              <p:nvPr/>
            </p:nvSpPr>
            <p:spPr>
              <a:xfrm>
                <a:off x="2313200" y="4261075"/>
                <a:ext cx="151500" cy="31932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12773" extrusionOk="0">
                    <a:moveTo>
                      <a:pt x="2142" y="1"/>
                    </a:moveTo>
                    <a:cubicBezTo>
                      <a:pt x="1757" y="1"/>
                      <a:pt x="1370" y="155"/>
                      <a:pt x="1011" y="482"/>
                    </a:cubicBezTo>
                    <a:cubicBezTo>
                      <a:pt x="1" y="1384"/>
                      <a:pt x="614" y="3440"/>
                      <a:pt x="830" y="4522"/>
                    </a:cubicBezTo>
                    <a:cubicBezTo>
                      <a:pt x="1263" y="6470"/>
                      <a:pt x="1552" y="8453"/>
                      <a:pt x="2237" y="10329"/>
                    </a:cubicBezTo>
                    <a:cubicBezTo>
                      <a:pt x="2525" y="11086"/>
                      <a:pt x="2850" y="12529"/>
                      <a:pt x="3788" y="12709"/>
                    </a:cubicBezTo>
                    <a:cubicBezTo>
                      <a:pt x="3980" y="12752"/>
                      <a:pt x="4157" y="12772"/>
                      <a:pt x="4321" y="12772"/>
                    </a:cubicBezTo>
                    <a:cubicBezTo>
                      <a:pt x="5540" y="12772"/>
                      <a:pt x="5992" y="11639"/>
                      <a:pt x="6024" y="10112"/>
                    </a:cubicBezTo>
                    <a:cubicBezTo>
                      <a:pt x="6060" y="7371"/>
                      <a:pt x="4798" y="3296"/>
                      <a:pt x="4509" y="2430"/>
                    </a:cubicBezTo>
                    <a:cubicBezTo>
                      <a:pt x="3999" y="900"/>
                      <a:pt x="3074" y="1"/>
                      <a:pt x="2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4841;p64">
                <a:extLst>
                  <a:ext uri="{FF2B5EF4-FFF2-40B4-BE49-F238E27FC236}">
                    <a16:creationId xmlns:a16="http://schemas.microsoft.com/office/drawing/2014/main" id="{D5BADDBD-2A4D-BF96-0997-57F06E9DEF51}"/>
                  </a:ext>
                </a:extLst>
              </p:cNvPr>
              <p:cNvSpPr/>
              <p:nvPr/>
            </p:nvSpPr>
            <p:spPr>
              <a:xfrm>
                <a:off x="2316800" y="4254175"/>
                <a:ext cx="154225" cy="3336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13346" extrusionOk="0">
                    <a:moveTo>
                      <a:pt x="2021" y="578"/>
                    </a:moveTo>
                    <a:cubicBezTo>
                      <a:pt x="2381" y="578"/>
                      <a:pt x="2778" y="758"/>
                      <a:pt x="3139" y="1119"/>
                    </a:cubicBezTo>
                    <a:cubicBezTo>
                      <a:pt x="3499" y="1516"/>
                      <a:pt x="3824" y="2057"/>
                      <a:pt x="4076" y="2814"/>
                    </a:cubicBezTo>
                    <a:cubicBezTo>
                      <a:pt x="4365" y="3644"/>
                      <a:pt x="5591" y="7539"/>
                      <a:pt x="5555" y="10208"/>
                    </a:cubicBezTo>
                    <a:cubicBezTo>
                      <a:pt x="5555" y="10280"/>
                      <a:pt x="5555" y="10316"/>
                      <a:pt x="5555" y="10388"/>
                    </a:cubicBezTo>
                    <a:cubicBezTo>
                      <a:pt x="5555" y="11146"/>
                      <a:pt x="5447" y="11759"/>
                      <a:pt x="5195" y="12156"/>
                    </a:cubicBezTo>
                    <a:cubicBezTo>
                      <a:pt x="5086" y="12336"/>
                      <a:pt x="4942" y="12516"/>
                      <a:pt x="4798" y="12588"/>
                    </a:cubicBezTo>
                    <a:cubicBezTo>
                      <a:pt x="4617" y="12697"/>
                      <a:pt x="4401" y="12769"/>
                      <a:pt x="4149" y="12769"/>
                    </a:cubicBezTo>
                    <a:cubicBezTo>
                      <a:pt x="4004" y="12769"/>
                      <a:pt x="3860" y="12733"/>
                      <a:pt x="3680" y="12697"/>
                    </a:cubicBezTo>
                    <a:cubicBezTo>
                      <a:pt x="3535" y="12661"/>
                      <a:pt x="3391" y="12588"/>
                      <a:pt x="3247" y="12444"/>
                    </a:cubicBezTo>
                    <a:cubicBezTo>
                      <a:pt x="3031" y="12228"/>
                      <a:pt x="2886" y="11903"/>
                      <a:pt x="2742" y="11542"/>
                    </a:cubicBezTo>
                    <a:cubicBezTo>
                      <a:pt x="2598" y="11182"/>
                      <a:pt x="2490" y="10785"/>
                      <a:pt x="2381" y="10497"/>
                    </a:cubicBezTo>
                    <a:cubicBezTo>
                      <a:pt x="1696" y="8657"/>
                      <a:pt x="1408" y="6709"/>
                      <a:pt x="975" y="4762"/>
                    </a:cubicBezTo>
                    <a:cubicBezTo>
                      <a:pt x="867" y="4113"/>
                      <a:pt x="614" y="3175"/>
                      <a:pt x="614" y="2345"/>
                    </a:cubicBezTo>
                    <a:cubicBezTo>
                      <a:pt x="614" y="1768"/>
                      <a:pt x="722" y="1299"/>
                      <a:pt x="1047" y="1011"/>
                    </a:cubicBezTo>
                    <a:cubicBezTo>
                      <a:pt x="1371" y="722"/>
                      <a:pt x="1696" y="578"/>
                      <a:pt x="2021" y="578"/>
                    </a:cubicBezTo>
                    <a:close/>
                    <a:moveTo>
                      <a:pt x="2021" y="1"/>
                    </a:moveTo>
                    <a:cubicBezTo>
                      <a:pt x="1516" y="1"/>
                      <a:pt x="1047" y="181"/>
                      <a:pt x="650" y="542"/>
                    </a:cubicBezTo>
                    <a:cubicBezTo>
                      <a:pt x="145" y="1011"/>
                      <a:pt x="1" y="1696"/>
                      <a:pt x="1" y="2345"/>
                    </a:cubicBezTo>
                    <a:cubicBezTo>
                      <a:pt x="1" y="3283"/>
                      <a:pt x="289" y="4257"/>
                      <a:pt x="398" y="4870"/>
                    </a:cubicBezTo>
                    <a:cubicBezTo>
                      <a:pt x="830" y="6818"/>
                      <a:pt x="1119" y="8801"/>
                      <a:pt x="1804" y="10713"/>
                    </a:cubicBezTo>
                    <a:cubicBezTo>
                      <a:pt x="1949" y="11074"/>
                      <a:pt x="2093" y="11615"/>
                      <a:pt x="2345" y="12156"/>
                    </a:cubicBezTo>
                    <a:cubicBezTo>
                      <a:pt x="2453" y="12408"/>
                      <a:pt x="2634" y="12661"/>
                      <a:pt x="2814" y="12841"/>
                    </a:cubicBezTo>
                    <a:cubicBezTo>
                      <a:pt x="2994" y="13057"/>
                      <a:pt x="3247" y="13238"/>
                      <a:pt x="3572" y="13274"/>
                    </a:cubicBezTo>
                    <a:cubicBezTo>
                      <a:pt x="3788" y="13346"/>
                      <a:pt x="3968" y="13346"/>
                      <a:pt x="4149" y="13346"/>
                    </a:cubicBezTo>
                    <a:cubicBezTo>
                      <a:pt x="4509" y="13346"/>
                      <a:pt x="4834" y="13274"/>
                      <a:pt x="5086" y="13129"/>
                    </a:cubicBezTo>
                    <a:cubicBezTo>
                      <a:pt x="5483" y="12877"/>
                      <a:pt x="5772" y="12480"/>
                      <a:pt x="5916" y="12011"/>
                    </a:cubicBezTo>
                    <a:cubicBezTo>
                      <a:pt x="6096" y="11542"/>
                      <a:pt x="6168" y="11001"/>
                      <a:pt x="6168" y="10424"/>
                    </a:cubicBezTo>
                    <a:cubicBezTo>
                      <a:pt x="6168" y="10352"/>
                      <a:pt x="6168" y="10280"/>
                      <a:pt x="6168" y="10208"/>
                    </a:cubicBezTo>
                    <a:cubicBezTo>
                      <a:pt x="6168" y="7359"/>
                      <a:pt x="4942" y="3499"/>
                      <a:pt x="4654" y="2634"/>
                    </a:cubicBezTo>
                    <a:cubicBezTo>
                      <a:pt x="4401" y="1804"/>
                      <a:pt x="4004" y="1155"/>
                      <a:pt x="3572" y="722"/>
                    </a:cubicBezTo>
                    <a:cubicBezTo>
                      <a:pt x="3103" y="253"/>
                      <a:pt x="2562" y="1"/>
                      <a:pt x="20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4842;p64">
                <a:extLst>
                  <a:ext uri="{FF2B5EF4-FFF2-40B4-BE49-F238E27FC236}">
                    <a16:creationId xmlns:a16="http://schemas.microsoft.com/office/drawing/2014/main" id="{6E8E2A1F-07AB-A3D8-1A8E-3C8969342D7B}"/>
                  </a:ext>
                </a:extLst>
              </p:cNvPr>
              <p:cNvSpPr/>
              <p:nvPr/>
            </p:nvSpPr>
            <p:spPr>
              <a:xfrm>
                <a:off x="2431325" y="4289025"/>
                <a:ext cx="151500" cy="319325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12773" extrusionOk="0">
                    <a:moveTo>
                      <a:pt x="2113" y="1"/>
                    </a:moveTo>
                    <a:cubicBezTo>
                      <a:pt x="1723" y="1"/>
                      <a:pt x="1333" y="155"/>
                      <a:pt x="974" y="482"/>
                    </a:cubicBezTo>
                    <a:cubicBezTo>
                      <a:pt x="0" y="1384"/>
                      <a:pt x="577" y="3440"/>
                      <a:pt x="830" y="4522"/>
                    </a:cubicBezTo>
                    <a:cubicBezTo>
                      <a:pt x="1227" y="6470"/>
                      <a:pt x="1515" y="8453"/>
                      <a:pt x="2201" y="10329"/>
                    </a:cubicBezTo>
                    <a:cubicBezTo>
                      <a:pt x="2489" y="11086"/>
                      <a:pt x="2814" y="12493"/>
                      <a:pt x="3751" y="12709"/>
                    </a:cubicBezTo>
                    <a:cubicBezTo>
                      <a:pt x="3944" y="12752"/>
                      <a:pt x="4121" y="12772"/>
                      <a:pt x="4285" y="12772"/>
                    </a:cubicBezTo>
                    <a:cubicBezTo>
                      <a:pt x="5503" y="12772"/>
                      <a:pt x="5956" y="11639"/>
                      <a:pt x="5988" y="10112"/>
                    </a:cubicBezTo>
                    <a:cubicBezTo>
                      <a:pt x="6060" y="7335"/>
                      <a:pt x="4761" y="3296"/>
                      <a:pt x="4473" y="2430"/>
                    </a:cubicBezTo>
                    <a:cubicBezTo>
                      <a:pt x="3988" y="900"/>
                      <a:pt x="3053" y="1"/>
                      <a:pt x="21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4843;p64">
                <a:extLst>
                  <a:ext uri="{FF2B5EF4-FFF2-40B4-BE49-F238E27FC236}">
                    <a16:creationId xmlns:a16="http://schemas.microsoft.com/office/drawing/2014/main" id="{F60BB17F-7895-A1C0-5D07-24320A337BC2}"/>
                  </a:ext>
                </a:extLst>
              </p:cNvPr>
              <p:cNvSpPr/>
              <p:nvPr/>
            </p:nvSpPr>
            <p:spPr>
              <a:xfrm>
                <a:off x="2434025" y="4281225"/>
                <a:ext cx="154225" cy="3345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13382" extrusionOk="0">
                    <a:moveTo>
                      <a:pt x="2020" y="614"/>
                    </a:moveTo>
                    <a:cubicBezTo>
                      <a:pt x="2381" y="614"/>
                      <a:pt x="2778" y="794"/>
                      <a:pt x="3138" y="1155"/>
                    </a:cubicBezTo>
                    <a:cubicBezTo>
                      <a:pt x="3499" y="1516"/>
                      <a:pt x="3860" y="2093"/>
                      <a:pt x="4076" y="2814"/>
                    </a:cubicBezTo>
                    <a:cubicBezTo>
                      <a:pt x="4365" y="3680"/>
                      <a:pt x="5591" y="7539"/>
                      <a:pt x="5591" y="10208"/>
                    </a:cubicBezTo>
                    <a:cubicBezTo>
                      <a:pt x="5591" y="10280"/>
                      <a:pt x="5591" y="10352"/>
                      <a:pt x="5591" y="10424"/>
                    </a:cubicBezTo>
                    <a:cubicBezTo>
                      <a:pt x="5555" y="11146"/>
                      <a:pt x="5447" y="11759"/>
                      <a:pt x="5230" y="12192"/>
                    </a:cubicBezTo>
                    <a:cubicBezTo>
                      <a:pt x="5086" y="12372"/>
                      <a:pt x="4978" y="12516"/>
                      <a:pt x="4798" y="12624"/>
                    </a:cubicBezTo>
                    <a:cubicBezTo>
                      <a:pt x="4617" y="12733"/>
                      <a:pt x="4437" y="12769"/>
                      <a:pt x="4148" y="12769"/>
                    </a:cubicBezTo>
                    <a:cubicBezTo>
                      <a:pt x="4040" y="12769"/>
                      <a:pt x="3860" y="12769"/>
                      <a:pt x="3716" y="12733"/>
                    </a:cubicBezTo>
                    <a:cubicBezTo>
                      <a:pt x="3535" y="12697"/>
                      <a:pt x="3391" y="12588"/>
                      <a:pt x="3247" y="12444"/>
                    </a:cubicBezTo>
                    <a:cubicBezTo>
                      <a:pt x="3066" y="12264"/>
                      <a:pt x="2886" y="11903"/>
                      <a:pt x="2742" y="11542"/>
                    </a:cubicBezTo>
                    <a:cubicBezTo>
                      <a:pt x="2597" y="11182"/>
                      <a:pt x="2489" y="10821"/>
                      <a:pt x="2381" y="10533"/>
                    </a:cubicBezTo>
                    <a:cubicBezTo>
                      <a:pt x="1732" y="8693"/>
                      <a:pt x="1407" y="6746"/>
                      <a:pt x="1010" y="4762"/>
                    </a:cubicBezTo>
                    <a:cubicBezTo>
                      <a:pt x="866" y="4113"/>
                      <a:pt x="614" y="3175"/>
                      <a:pt x="614" y="2381"/>
                    </a:cubicBezTo>
                    <a:cubicBezTo>
                      <a:pt x="614" y="1804"/>
                      <a:pt x="758" y="1299"/>
                      <a:pt x="1083" y="1011"/>
                    </a:cubicBezTo>
                    <a:cubicBezTo>
                      <a:pt x="1407" y="722"/>
                      <a:pt x="1696" y="614"/>
                      <a:pt x="2020" y="614"/>
                    </a:cubicBezTo>
                    <a:close/>
                    <a:moveTo>
                      <a:pt x="2020" y="1"/>
                    </a:moveTo>
                    <a:cubicBezTo>
                      <a:pt x="1551" y="1"/>
                      <a:pt x="1083" y="217"/>
                      <a:pt x="650" y="578"/>
                    </a:cubicBezTo>
                    <a:cubicBezTo>
                      <a:pt x="145" y="1047"/>
                      <a:pt x="1" y="1732"/>
                      <a:pt x="1" y="2381"/>
                    </a:cubicBezTo>
                    <a:cubicBezTo>
                      <a:pt x="37" y="3319"/>
                      <a:pt x="289" y="4257"/>
                      <a:pt x="397" y="4906"/>
                    </a:cubicBezTo>
                    <a:cubicBezTo>
                      <a:pt x="830" y="6818"/>
                      <a:pt x="1119" y="8801"/>
                      <a:pt x="1840" y="10749"/>
                    </a:cubicBezTo>
                    <a:cubicBezTo>
                      <a:pt x="1948" y="11074"/>
                      <a:pt x="2093" y="11651"/>
                      <a:pt x="2345" y="12156"/>
                    </a:cubicBezTo>
                    <a:cubicBezTo>
                      <a:pt x="2489" y="12408"/>
                      <a:pt x="2634" y="12661"/>
                      <a:pt x="2814" y="12877"/>
                    </a:cubicBezTo>
                    <a:cubicBezTo>
                      <a:pt x="3030" y="13093"/>
                      <a:pt x="3283" y="13238"/>
                      <a:pt x="3571" y="13310"/>
                    </a:cubicBezTo>
                    <a:cubicBezTo>
                      <a:pt x="3788" y="13346"/>
                      <a:pt x="3968" y="13382"/>
                      <a:pt x="4148" y="13382"/>
                    </a:cubicBezTo>
                    <a:cubicBezTo>
                      <a:pt x="4509" y="13382"/>
                      <a:pt x="4834" y="13310"/>
                      <a:pt x="5122" y="13129"/>
                    </a:cubicBezTo>
                    <a:cubicBezTo>
                      <a:pt x="5519" y="12877"/>
                      <a:pt x="5771" y="12480"/>
                      <a:pt x="5916" y="12047"/>
                    </a:cubicBezTo>
                    <a:cubicBezTo>
                      <a:pt x="6096" y="11579"/>
                      <a:pt x="6168" y="11038"/>
                      <a:pt x="6168" y="10424"/>
                    </a:cubicBezTo>
                    <a:cubicBezTo>
                      <a:pt x="6168" y="10352"/>
                      <a:pt x="6168" y="10280"/>
                      <a:pt x="6168" y="10208"/>
                    </a:cubicBezTo>
                    <a:cubicBezTo>
                      <a:pt x="6168" y="7395"/>
                      <a:pt x="4942" y="3500"/>
                      <a:pt x="4653" y="2634"/>
                    </a:cubicBezTo>
                    <a:cubicBezTo>
                      <a:pt x="4401" y="1840"/>
                      <a:pt x="4040" y="1191"/>
                      <a:pt x="3571" y="722"/>
                    </a:cubicBezTo>
                    <a:cubicBezTo>
                      <a:pt x="3138" y="290"/>
                      <a:pt x="2597" y="1"/>
                      <a:pt x="2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4844;p64">
                <a:extLst>
                  <a:ext uri="{FF2B5EF4-FFF2-40B4-BE49-F238E27FC236}">
                    <a16:creationId xmlns:a16="http://schemas.microsoft.com/office/drawing/2014/main" id="{D612306B-9ABA-6935-76F9-EBF555D38582}"/>
                  </a:ext>
                </a:extLst>
              </p:cNvPr>
              <p:cNvSpPr/>
              <p:nvPr/>
            </p:nvSpPr>
            <p:spPr>
              <a:xfrm>
                <a:off x="3493500" y="4624625"/>
                <a:ext cx="241675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3310" extrusionOk="0">
                    <a:moveTo>
                      <a:pt x="7152" y="0"/>
                    </a:moveTo>
                    <a:cubicBezTo>
                      <a:pt x="6332" y="0"/>
                      <a:pt x="5421" y="554"/>
                      <a:pt x="4653" y="1630"/>
                    </a:cubicBezTo>
                    <a:cubicBezTo>
                      <a:pt x="4076" y="2459"/>
                      <a:pt x="1371" y="6246"/>
                      <a:pt x="541" y="9312"/>
                    </a:cubicBezTo>
                    <a:cubicBezTo>
                      <a:pt x="0" y="11223"/>
                      <a:pt x="181" y="12846"/>
                      <a:pt x="2020" y="13279"/>
                    </a:cubicBezTo>
                    <a:cubicBezTo>
                      <a:pt x="2105" y="13300"/>
                      <a:pt x="2188" y="13309"/>
                      <a:pt x="2269" y="13309"/>
                    </a:cubicBezTo>
                    <a:cubicBezTo>
                      <a:pt x="3193" y="13309"/>
                      <a:pt x="3903" y="12070"/>
                      <a:pt x="4401" y="11440"/>
                    </a:cubicBezTo>
                    <a:cubicBezTo>
                      <a:pt x="5735" y="9709"/>
                      <a:pt x="6709" y="7725"/>
                      <a:pt x="7791" y="5777"/>
                    </a:cubicBezTo>
                    <a:cubicBezTo>
                      <a:pt x="8368" y="4695"/>
                      <a:pt x="9666" y="2784"/>
                      <a:pt x="8945" y="1305"/>
                    </a:cubicBezTo>
                    <a:cubicBezTo>
                      <a:pt x="8523" y="428"/>
                      <a:pt x="7873" y="0"/>
                      <a:pt x="7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4845;p64">
                <a:extLst>
                  <a:ext uri="{FF2B5EF4-FFF2-40B4-BE49-F238E27FC236}">
                    <a16:creationId xmlns:a16="http://schemas.microsoft.com/office/drawing/2014/main" id="{ADA05604-8DB7-6FDA-25F2-C62C4BE2589D}"/>
                  </a:ext>
                </a:extLst>
              </p:cNvPr>
              <p:cNvSpPr/>
              <p:nvPr/>
            </p:nvSpPr>
            <p:spPr>
              <a:xfrm>
                <a:off x="3492600" y="4617575"/>
                <a:ext cx="23717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13886" extrusionOk="0">
                    <a:moveTo>
                      <a:pt x="7178" y="577"/>
                    </a:moveTo>
                    <a:cubicBezTo>
                      <a:pt x="7502" y="577"/>
                      <a:pt x="7755" y="685"/>
                      <a:pt x="8007" y="866"/>
                    </a:cubicBezTo>
                    <a:cubicBezTo>
                      <a:pt x="8260" y="1046"/>
                      <a:pt x="8512" y="1298"/>
                      <a:pt x="8693" y="1695"/>
                    </a:cubicBezTo>
                    <a:cubicBezTo>
                      <a:pt x="8837" y="1984"/>
                      <a:pt x="8909" y="2236"/>
                      <a:pt x="8909" y="2561"/>
                    </a:cubicBezTo>
                    <a:cubicBezTo>
                      <a:pt x="8909" y="3138"/>
                      <a:pt x="8693" y="3751"/>
                      <a:pt x="8404" y="4364"/>
                    </a:cubicBezTo>
                    <a:cubicBezTo>
                      <a:pt x="8115" y="4941"/>
                      <a:pt x="7791" y="5482"/>
                      <a:pt x="7538" y="5915"/>
                    </a:cubicBezTo>
                    <a:cubicBezTo>
                      <a:pt x="6456" y="7863"/>
                      <a:pt x="5519" y="9846"/>
                      <a:pt x="4220" y="11542"/>
                    </a:cubicBezTo>
                    <a:cubicBezTo>
                      <a:pt x="3932" y="11866"/>
                      <a:pt x="3643" y="12335"/>
                      <a:pt x="3319" y="12696"/>
                    </a:cubicBezTo>
                    <a:cubicBezTo>
                      <a:pt x="3138" y="12876"/>
                      <a:pt x="2958" y="13020"/>
                      <a:pt x="2814" y="13128"/>
                    </a:cubicBezTo>
                    <a:cubicBezTo>
                      <a:pt x="2633" y="13237"/>
                      <a:pt x="2453" y="13309"/>
                      <a:pt x="2309" y="13309"/>
                    </a:cubicBezTo>
                    <a:cubicBezTo>
                      <a:pt x="2237" y="13309"/>
                      <a:pt x="2200" y="13273"/>
                      <a:pt x="2128" y="13273"/>
                    </a:cubicBezTo>
                    <a:cubicBezTo>
                      <a:pt x="1551" y="13128"/>
                      <a:pt x="1191" y="12876"/>
                      <a:pt x="974" y="12551"/>
                    </a:cubicBezTo>
                    <a:cubicBezTo>
                      <a:pt x="722" y="12227"/>
                      <a:pt x="614" y="11758"/>
                      <a:pt x="614" y="11253"/>
                    </a:cubicBezTo>
                    <a:cubicBezTo>
                      <a:pt x="614" y="10784"/>
                      <a:pt x="722" y="10243"/>
                      <a:pt x="866" y="9666"/>
                    </a:cubicBezTo>
                    <a:cubicBezTo>
                      <a:pt x="1696" y="6709"/>
                      <a:pt x="4328" y="2885"/>
                      <a:pt x="4942" y="2092"/>
                    </a:cubicBezTo>
                    <a:cubicBezTo>
                      <a:pt x="5663" y="1082"/>
                      <a:pt x="6529" y="577"/>
                      <a:pt x="7178" y="577"/>
                    </a:cubicBezTo>
                    <a:close/>
                    <a:moveTo>
                      <a:pt x="7178" y="0"/>
                    </a:moveTo>
                    <a:cubicBezTo>
                      <a:pt x="6240" y="0"/>
                      <a:pt x="5266" y="613"/>
                      <a:pt x="4437" y="1731"/>
                    </a:cubicBezTo>
                    <a:cubicBezTo>
                      <a:pt x="3860" y="2597"/>
                      <a:pt x="1155" y="6348"/>
                      <a:pt x="289" y="9522"/>
                    </a:cubicBezTo>
                    <a:cubicBezTo>
                      <a:pt x="109" y="10099"/>
                      <a:pt x="0" y="10712"/>
                      <a:pt x="0" y="11253"/>
                    </a:cubicBezTo>
                    <a:cubicBezTo>
                      <a:pt x="0" y="11866"/>
                      <a:pt x="145" y="12407"/>
                      <a:pt x="469" y="12876"/>
                    </a:cubicBezTo>
                    <a:cubicBezTo>
                      <a:pt x="794" y="13345"/>
                      <a:pt x="1299" y="13669"/>
                      <a:pt x="1984" y="13850"/>
                    </a:cubicBezTo>
                    <a:cubicBezTo>
                      <a:pt x="2092" y="13886"/>
                      <a:pt x="2200" y="13886"/>
                      <a:pt x="2309" y="13886"/>
                    </a:cubicBezTo>
                    <a:cubicBezTo>
                      <a:pt x="2597" y="13886"/>
                      <a:pt x="2886" y="13778"/>
                      <a:pt x="3102" y="13633"/>
                    </a:cubicBezTo>
                    <a:cubicBezTo>
                      <a:pt x="3463" y="13417"/>
                      <a:pt x="3787" y="13092"/>
                      <a:pt x="4040" y="12768"/>
                    </a:cubicBezTo>
                    <a:cubicBezTo>
                      <a:pt x="4292" y="12443"/>
                      <a:pt x="4509" y="12119"/>
                      <a:pt x="4689" y="11902"/>
                    </a:cubicBezTo>
                    <a:cubicBezTo>
                      <a:pt x="6024" y="10135"/>
                      <a:pt x="6997" y="8151"/>
                      <a:pt x="8079" y="6204"/>
                    </a:cubicBezTo>
                    <a:cubicBezTo>
                      <a:pt x="8296" y="5807"/>
                      <a:pt x="8656" y="5230"/>
                      <a:pt x="8945" y="4617"/>
                    </a:cubicBezTo>
                    <a:cubicBezTo>
                      <a:pt x="9234" y="3967"/>
                      <a:pt x="9486" y="3282"/>
                      <a:pt x="9486" y="2561"/>
                    </a:cubicBezTo>
                    <a:cubicBezTo>
                      <a:pt x="9486" y="2164"/>
                      <a:pt x="9414" y="1803"/>
                      <a:pt x="9234" y="1443"/>
                    </a:cubicBezTo>
                    <a:cubicBezTo>
                      <a:pt x="9017" y="974"/>
                      <a:pt x="8729" y="613"/>
                      <a:pt x="8368" y="361"/>
                    </a:cubicBezTo>
                    <a:cubicBezTo>
                      <a:pt x="8007" y="108"/>
                      <a:pt x="7611" y="0"/>
                      <a:pt x="7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4846;p64">
                <a:extLst>
                  <a:ext uri="{FF2B5EF4-FFF2-40B4-BE49-F238E27FC236}">
                    <a16:creationId xmlns:a16="http://schemas.microsoft.com/office/drawing/2014/main" id="{90F20AE0-6D4D-DF32-6E44-AA19C80D69E4}"/>
                  </a:ext>
                </a:extLst>
              </p:cNvPr>
              <p:cNvSpPr/>
              <p:nvPr/>
            </p:nvSpPr>
            <p:spPr>
              <a:xfrm>
                <a:off x="3610725" y="4730250"/>
                <a:ext cx="182150" cy="250325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10013" extrusionOk="0">
                    <a:moveTo>
                      <a:pt x="5370" y="1"/>
                    </a:moveTo>
                    <a:cubicBezTo>
                      <a:pt x="4757" y="1"/>
                      <a:pt x="4076" y="419"/>
                      <a:pt x="3499" y="1228"/>
                    </a:cubicBezTo>
                    <a:cubicBezTo>
                      <a:pt x="3066" y="1841"/>
                      <a:pt x="1046" y="4690"/>
                      <a:pt x="397" y="6998"/>
                    </a:cubicBezTo>
                    <a:cubicBezTo>
                      <a:pt x="0" y="8441"/>
                      <a:pt x="144" y="9631"/>
                      <a:pt x="1515" y="9992"/>
                    </a:cubicBezTo>
                    <a:cubicBezTo>
                      <a:pt x="1577" y="10006"/>
                      <a:pt x="1637" y="10013"/>
                      <a:pt x="1697" y="10013"/>
                    </a:cubicBezTo>
                    <a:cubicBezTo>
                      <a:pt x="2403" y="10013"/>
                      <a:pt x="2952" y="9084"/>
                      <a:pt x="3318" y="8585"/>
                    </a:cubicBezTo>
                    <a:cubicBezTo>
                      <a:pt x="4328" y="7323"/>
                      <a:pt x="5050" y="5808"/>
                      <a:pt x="5843" y="4366"/>
                    </a:cubicBezTo>
                    <a:cubicBezTo>
                      <a:pt x="6312" y="3536"/>
                      <a:pt x="7286" y="2093"/>
                      <a:pt x="6709" y="975"/>
                    </a:cubicBezTo>
                    <a:cubicBezTo>
                      <a:pt x="6389" y="320"/>
                      <a:pt x="5905" y="1"/>
                      <a:pt x="5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4847;p64">
                <a:extLst>
                  <a:ext uri="{FF2B5EF4-FFF2-40B4-BE49-F238E27FC236}">
                    <a16:creationId xmlns:a16="http://schemas.microsoft.com/office/drawing/2014/main" id="{2469D27D-21B7-3CB6-66DC-310D0323242A}"/>
                  </a:ext>
                </a:extLst>
              </p:cNvPr>
              <p:cNvSpPr/>
              <p:nvPr/>
            </p:nvSpPr>
            <p:spPr>
              <a:xfrm>
                <a:off x="3608925" y="4723050"/>
                <a:ext cx="181250" cy="265125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10605" extrusionOk="0">
                    <a:moveTo>
                      <a:pt x="5446" y="614"/>
                    </a:moveTo>
                    <a:cubicBezTo>
                      <a:pt x="5663" y="614"/>
                      <a:pt x="5843" y="650"/>
                      <a:pt x="6023" y="794"/>
                    </a:cubicBezTo>
                    <a:cubicBezTo>
                      <a:pt x="6204" y="903"/>
                      <a:pt x="6384" y="1119"/>
                      <a:pt x="6528" y="1408"/>
                    </a:cubicBezTo>
                    <a:cubicBezTo>
                      <a:pt x="6600" y="1588"/>
                      <a:pt x="6672" y="1804"/>
                      <a:pt x="6672" y="2021"/>
                    </a:cubicBezTo>
                    <a:cubicBezTo>
                      <a:pt x="6672" y="2417"/>
                      <a:pt x="6492" y="2886"/>
                      <a:pt x="6312" y="3319"/>
                    </a:cubicBezTo>
                    <a:cubicBezTo>
                      <a:pt x="6095" y="3752"/>
                      <a:pt x="5843" y="4185"/>
                      <a:pt x="5663" y="4509"/>
                    </a:cubicBezTo>
                    <a:cubicBezTo>
                      <a:pt x="4833" y="5952"/>
                      <a:pt x="4112" y="7467"/>
                      <a:pt x="3138" y="8693"/>
                    </a:cubicBezTo>
                    <a:cubicBezTo>
                      <a:pt x="2958" y="8946"/>
                      <a:pt x="2741" y="9306"/>
                      <a:pt x="2489" y="9559"/>
                    </a:cubicBezTo>
                    <a:cubicBezTo>
                      <a:pt x="2344" y="9703"/>
                      <a:pt x="2236" y="9811"/>
                      <a:pt x="2128" y="9883"/>
                    </a:cubicBezTo>
                    <a:cubicBezTo>
                      <a:pt x="1984" y="9955"/>
                      <a:pt x="1876" y="9991"/>
                      <a:pt x="1767" y="9991"/>
                    </a:cubicBezTo>
                    <a:lnTo>
                      <a:pt x="1659" y="9991"/>
                    </a:lnTo>
                    <a:cubicBezTo>
                      <a:pt x="1226" y="9883"/>
                      <a:pt x="1010" y="9703"/>
                      <a:pt x="830" y="9450"/>
                    </a:cubicBezTo>
                    <a:cubicBezTo>
                      <a:pt x="685" y="9234"/>
                      <a:pt x="577" y="8909"/>
                      <a:pt x="577" y="8549"/>
                    </a:cubicBezTo>
                    <a:cubicBezTo>
                      <a:pt x="577" y="8188"/>
                      <a:pt x="649" y="7791"/>
                      <a:pt x="757" y="7359"/>
                    </a:cubicBezTo>
                    <a:cubicBezTo>
                      <a:pt x="1371" y="5158"/>
                      <a:pt x="3390" y="2309"/>
                      <a:pt x="3823" y="1696"/>
                    </a:cubicBezTo>
                    <a:cubicBezTo>
                      <a:pt x="4364" y="939"/>
                      <a:pt x="4977" y="614"/>
                      <a:pt x="5446" y="614"/>
                    </a:cubicBezTo>
                    <a:close/>
                    <a:moveTo>
                      <a:pt x="5446" y="1"/>
                    </a:moveTo>
                    <a:cubicBezTo>
                      <a:pt x="4689" y="1"/>
                      <a:pt x="3931" y="506"/>
                      <a:pt x="3318" y="1371"/>
                    </a:cubicBezTo>
                    <a:cubicBezTo>
                      <a:pt x="2885" y="1985"/>
                      <a:pt x="866" y="4834"/>
                      <a:pt x="180" y="7214"/>
                    </a:cubicBezTo>
                    <a:cubicBezTo>
                      <a:pt x="72" y="7683"/>
                      <a:pt x="0" y="8116"/>
                      <a:pt x="0" y="8549"/>
                    </a:cubicBezTo>
                    <a:cubicBezTo>
                      <a:pt x="0" y="8982"/>
                      <a:pt x="72" y="9450"/>
                      <a:pt x="325" y="9811"/>
                    </a:cubicBezTo>
                    <a:cubicBezTo>
                      <a:pt x="577" y="10172"/>
                      <a:pt x="1010" y="10424"/>
                      <a:pt x="1515" y="10569"/>
                    </a:cubicBezTo>
                    <a:cubicBezTo>
                      <a:pt x="1623" y="10569"/>
                      <a:pt x="1695" y="10605"/>
                      <a:pt x="1767" y="10605"/>
                    </a:cubicBezTo>
                    <a:cubicBezTo>
                      <a:pt x="2020" y="10605"/>
                      <a:pt x="2236" y="10496"/>
                      <a:pt x="2417" y="10388"/>
                    </a:cubicBezTo>
                    <a:cubicBezTo>
                      <a:pt x="2705" y="10208"/>
                      <a:pt x="2921" y="9955"/>
                      <a:pt x="3138" y="9739"/>
                    </a:cubicBezTo>
                    <a:cubicBezTo>
                      <a:pt x="3318" y="9487"/>
                      <a:pt x="3499" y="9234"/>
                      <a:pt x="3607" y="9054"/>
                    </a:cubicBezTo>
                    <a:cubicBezTo>
                      <a:pt x="4653" y="7755"/>
                      <a:pt x="5374" y="6241"/>
                      <a:pt x="6168" y="4798"/>
                    </a:cubicBezTo>
                    <a:cubicBezTo>
                      <a:pt x="6348" y="4473"/>
                      <a:pt x="6600" y="4040"/>
                      <a:pt x="6853" y="3572"/>
                    </a:cubicBezTo>
                    <a:cubicBezTo>
                      <a:pt x="7069" y="3103"/>
                      <a:pt x="7250" y="2562"/>
                      <a:pt x="7250" y="2021"/>
                    </a:cubicBezTo>
                    <a:cubicBezTo>
                      <a:pt x="7250" y="1732"/>
                      <a:pt x="7213" y="1408"/>
                      <a:pt x="7069" y="1119"/>
                    </a:cubicBezTo>
                    <a:cubicBezTo>
                      <a:pt x="6889" y="758"/>
                      <a:pt x="6636" y="506"/>
                      <a:pt x="6384" y="289"/>
                    </a:cubicBezTo>
                    <a:cubicBezTo>
                      <a:pt x="6095" y="109"/>
                      <a:pt x="5771" y="1"/>
                      <a:pt x="5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4848;p64">
                <a:extLst>
                  <a:ext uri="{FF2B5EF4-FFF2-40B4-BE49-F238E27FC236}">
                    <a16:creationId xmlns:a16="http://schemas.microsoft.com/office/drawing/2014/main" id="{3236A7F1-F877-40E6-1FB3-9C6BA318F0A6}"/>
                  </a:ext>
                </a:extLst>
              </p:cNvPr>
              <p:cNvSpPr/>
              <p:nvPr/>
            </p:nvSpPr>
            <p:spPr>
              <a:xfrm>
                <a:off x="3129225" y="4525600"/>
                <a:ext cx="3002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12011" h="11454" extrusionOk="0">
                    <a:moveTo>
                      <a:pt x="12011" y="0"/>
                    </a:moveTo>
                    <a:cubicBezTo>
                      <a:pt x="12010" y="0"/>
                      <a:pt x="9320" y="1568"/>
                      <a:pt x="7073" y="1568"/>
                    </a:cubicBezTo>
                    <a:cubicBezTo>
                      <a:pt x="6680" y="1568"/>
                      <a:pt x="6301" y="1520"/>
                      <a:pt x="5951" y="1407"/>
                    </a:cubicBezTo>
                    <a:cubicBezTo>
                      <a:pt x="5202" y="1153"/>
                      <a:pt x="4541" y="1047"/>
                      <a:pt x="3953" y="1047"/>
                    </a:cubicBezTo>
                    <a:cubicBezTo>
                      <a:pt x="2702" y="1047"/>
                      <a:pt x="1782" y="1528"/>
                      <a:pt x="1046" y="2092"/>
                    </a:cubicBezTo>
                    <a:cubicBezTo>
                      <a:pt x="0" y="2922"/>
                      <a:pt x="1154" y="8043"/>
                      <a:pt x="830" y="9486"/>
                    </a:cubicBezTo>
                    <a:cubicBezTo>
                      <a:pt x="535" y="10797"/>
                      <a:pt x="1223" y="11453"/>
                      <a:pt x="2435" y="11453"/>
                    </a:cubicBezTo>
                    <a:cubicBezTo>
                      <a:pt x="2556" y="11453"/>
                      <a:pt x="2682" y="11447"/>
                      <a:pt x="2814" y="11433"/>
                    </a:cubicBezTo>
                    <a:cubicBezTo>
                      <a:pt x="4256" y="11289"/>
                      <a:pt x="5302" y="9450"/>
                      <a:pt x="5338" y="7719"/>
                    </a:cubicBezTo>
                    <a:cubicBezTo>
                      <a:pt x="5373" y="6079"/>
                      <a:pt x="5307" y="5553"/>
                      <a:pt x="5596" y="5553"/>
                    </a:cubicBezTo>
                    <a:cubicBezTo>
                      <a:pt x="5606" y="5553"/>
                      <a:pt x="5616" y="5553"/>
                      <a:pt x="5627" y="5555"/>
                    </a:cubicBezTo>
                    <a:cubicBezTo>
                      <a:pt x="5955" y="5587"/>
                      <a:pt x="8371" y="6038"/>
                      <a:pt x="9430" y="6038"/>
                    </a:cubicBezTo>
                    <a:cubicBezTo>
                      <a:pt x="9535" y="6038"/>
                      <a:pt x="9627" y="6033"/>
                      <a:pt x="9702" y="6023"/>
                    </a:cubicBezTo>
                    <a:cubicBezTo>
                      <a:pt x="10568" y="5951"/>
                      <a:pt x="12011" y="0"/>
                      <a:pt x="120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4849;p64">
                <a:extLst>
                  <a:ext uri="{FF2B5EF4-FFF2-40B4-BE49-F238E27FC236}">
                    <a16:creationId xmlns:a16="http://schemas.microsoft.com/office/drawing/2014/main" id="{C09DA5F3-4727-22E7-D776-6DD11981221B}"/>
                  </a:ext>
                </a:extLst>
              </p:cNvPr>
              <p:cNvSpPr/>
              <p:nvPr/>
            </p:nvSpPr>
            <p:spPr>
              <a:xfrm>
                <a:off x="3136425" y="4518300"/>
                <a:ext cx="300300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2012" h="12051" extrusionOk="0">
                    <a:moveTo>
                      <a:pt x="11248" y="899"/>
                    </a:moveTo>
                    <a:cubicBezTo>
                      <a:pt x="11228" y="980"/>
                      <a:pt x="11206" y="1067"/>
                      <a:pt x="11182" y="1158"/>
                    </a:cubicBezTo>
                    <a:cubicBezTo>
                      <a:pt x="10965" y="1987"/>
                      <a:pt x="10605" y="3250"/>
                      <a:pt x="10244" y="4296"/>
                    </a:cubicBezTo>
                    <a:cubicBezTo>
                      <a:pt x="10064" y="4801"/>
                      <a:pt x="9847" y="5269"/>
                      <a:pt x="9667" y="5594"/>
                    </a:cubicBezTo>
                    <a:cubicBezTo>
                      <a:pt x="9595" y="5774"/>
                      <a:pt x="9523" y="5883"/>
                      <a:pt x="9450" y="5955"/>
                    </a:cubicBezTo>
                    <a:lnTo>
                      <a:pt x="9378" y="6027"/>
                    </a:lnTo>
                    <a:lnTo>
                      <a:pt x="9198" y="6027"/>
                    </a:lnTo>
                    <a:cubicBezTo>
                      <a:pt x="8729" y="6027"/>
                      <a:pt x="7827" y="5919"/>
                      <a:pt x="7070" y="5810"/>
                    </a:cubicBezTo>
                    <a:cubicBezTo>
                      <a:pt x="6673" y="5738"/>
                      <a:pt x="6277" y="5702"/>
                      <a:pt x="5988" y="5630"/>
                    </a:cubicBezTo>
                    <a:cubicBezTo>
                      <a:pt x="5699" y="5594"/>
                      <a:pt x="5483" y="5558"/>
                      <a:pt x="5375" y="5558"/>
                    </a:cubicBezTo>
                    <a:lnTo>
                      <a:pt x="5303" y="5522"/>
                    </a:lnTo>
                    <a:cubicBezTo>
                      <a:pt x="5231" y="5522"/>
                      <a:pt x="5122" y="5558"/>
                      <a:pt x="5050" y="5630"/>
                    </a:cubicBezTo>
                    <a:cubicBezTo>
                      <a:pt x="4906" y="5702"/>
                      <a:pt x="4870" y="5847"/>
                      <a:pt x="4834" y="5991"/>
                    </a:cubicBezTo>
                    <a:cubicBezTo>
                      <a:pt x="4798" y="6171"/>
                      <a:pt x="4762" y="6424"/>
                      <a:pt x="4762" y="6748"/>
                    </a:cubicBezTo>
                    <a:cubicBezTo>
                      <a:pt x="4762" y="7073"/>
                      <a:pt x="4762" y="7470"/>
                      <a:pt x="4762" y="8011"/>
                    </a:cubicBezTo>
                    <a:cubicBezTo>
                      <a:pt x="4726" y="8804"/>
                      <a:pt x="4473" y="9670"/>
                      <a:pt x="4076" y="10283"/>
                    </a:cubicBezTo>
                    <a:cubicBezTo>
                      <a:pt x="3644" y="10932"/>
                      <a:pt x="3103" y="11365"/>
                      <a:pt x="2490" y="11437"/>
                    </a:cubicBezTo>
                    <a:lnTo>
                      <a:pt x="2129" y="11437"/>
                    </a:lnTo>
                    <a:cubicBezTo>
                      <a:pt x="1660" y="11437"/>
                      <a:pt x="1299" y="11329"/>
                      <a:pt x="1119" y="11148"/>
                    </a:cubicBezTo>
                    <a:cubicBezTo>
                      <a:pt x="903" y="11004"/>
                      <a:pt x="758" y="10752"/>
                      <a:pt x="758" y="10355"/>
                    </a:cubicBezTo>
                    <a:cubicBezTo>
                      <a:pt x="758" y="10211"/>
                      <a:pt x="794" y="10030"/>
                      <a:pt x="830" y="9850"/>
                    </a:cubicBezTo>
                    <a:cubicBezTo>
                      <a:pt x="866" y="9634"/>
                      <a:pt x="903" y="9345"/>
                      <a:pt x="903" y="9057"/>
                    </a:cubicBezTo>
                    <a:cubicBezTo>
                      <a:pt x="903" y="7794"/>
                      <a:pt x="614" y="5847"/>
                      <a:pt x="614" y="4368"/>
                    </a:cubicBezTo>
                    <a:cubicBezTo>
                      <a:pt x="614" y="3899"/>
                      <a:pt x="650" y="3502"/>
                      <a:pt x="686" y="3178"/>
                    </a:cubicBezTo>
                    <a:cubicBezTo>
                      <a:pt x="758" y="2889"/>
                      <a:pt x="866" y="2709"/>
                      <a:pt x="975" y="2637"/>
                    </a:cubicBezTo>
                    <a:cubicBezTo>
                      <a:pt x="1660" y="2096"/>
                      <a:pt x="2490" y="1663"/>
                      <a:pt x="3680" y="1627"/>
                    </a:cubicBezTo>
                    <a:cubicBezTo>
                      <a:pt x="4221" y="1627"/>
                      <a:pt x="4870" y="1735"/>
                      <a:pt x="5591" y="1987"/>
                    </a:cubicBezTo>
                    <a:cubicBezTo>
                      <a:pt x="5952" y="2096"/>
                      <a:pt x="6385" y="2168"/>
                      <a:pt x="6818" y="2168"/>
                    </a:cubicBezTo>
                    <a:cubicBezTo>
                      <a:pt x="8008" y="2168"/>
                      <a:pt x="9234" y="1735"/>
                      <a:pt x="10208" y="1338"/>
                    </a:cubicBezTo>
                    <a:cubicBezTo>
                      <a:pt x="10615" y="1187"/>
                      <a:pt x="10971" y="1031"/>
                      <a:pt x="11248" y="899"/>
                    </a:cubicBezTo>
                    <a:close/>
                    <a:moveTo>
                      <a:pt x="11678" y="0"/>
                    </a:moveTo>
                    <a:cubicBezTo>
                      <a:pt x="11630" y="0"/>
                      <a:pt x="11584" y="12"/>
                      <a:pt x="11542" y="40"/>
                    </a:cubicBezTo>
                    <a:cubicBezTo>
                      <a:pt x="11542" y="40"/>
                      <a:pt x="11506" y="76"/>
                      <a:pt x="11434" y="112"/>
                    </a:cubicBezTo>
                    <a:cubicBezTo>
                      <a:pt x="11182" y="256"/>
                      <a:pt x="10496" y="617"/>
                      <a:pt x="9631" y="941"/>
                    </a:cubicBezTo>
                    <a:cubicBezTo>
                      <a:pt x="8765" y="1266"/>
                      <a:pt x="7719" y="1555"/>
                      <a:pt x="6818" y="1555"/>
                    </a:cubicBezTo>
                    <a:cubicBezTo>
                      <a:pt x="6421" y="1555"/>
                      <a:pt x="6096" y="1518"/>
                      <a:pt x="5772" y="1410"/>
                    </a:cubicBezTo>
                    <a:cubicBezTo>
                      <a:pt x="4978" y="1158"/>
                      <a:pt x="4293" y="1050"/>
                      <a:pt x="3680" y="1050"/>
                    </a:cubicBezTo>
                    <a:cubicBezTo>
                      <a:pt x="2345" y="1050"/>
                      <a:pt x="1335" y="1555"/>
                      <a:pt x="578" y="2168"/>
                    </a:cubicBezTo>
                    <a:cubicBezTo>
                      <a:pt x="325" y="2384"/>
                      <a:pt x="181" y="2709"/>
                      <a:pt x="109" y="3069"/>
                    </a:cubicBezTo>
                    <a:cubicBezTo>
                      <a:pt x="37" y="3430"/>
                      <a:pt x="1" y="3863"/>
                      <a:pt x="1" y="4368"/>
                    </a:cubicBezTo>
                    <a:cubicBezTo>
                      <a:pt x="1" y="5883"/>
                      <a:pt x="289" y="7866"/>
                      <a:pt x="289" y="9057"/>
                    </a:cubicBezTo>
                    <a:cubicBezTo>
                      <a:pt x="289" y="9345"/>
                      <a:pt x="289" y="9561"/>
                      <a:pt x="253" y="9706"/>
                    </a:cubicBezTo>
                    <a:cubicBezTo>
                      <a:pt x="181" y="9922"/>
                      <a:pt x="181" y="10139"/>
                      <a:pt x="181" y="10355"/>
                    </a:cubicBezTo>
                    <a:cubicBezTo>
                      <a:pt x="181" y="10860"/>
                      <a:pt x="362" y="11329"/>
                      <a:pt x="722" y="11617"/>
                    </a:cubicBezTo>
                    <a:cubicBezTo>
                      <a:pt x="1083" y="11906"/>
                      <a:pt x="1552" y="12050"/>
                      <a:pt x="2129" y="12050"/>
                    </a:cubicBezTo>
                    <a:cubicBezTo>
                      <a:pt x="2273" y="12050"/>
                      <a:pt x="2417" y="12050"/>
                      <a:pt x="2562" y="12014"/>
                    </a:cubicBezTo>
                    <a:cubicBezTo>
                      <a:pt x="3391" y="11942"/>
                      <a:pt x="4076" y="11365"/>
                      <a:pt x="4581" y="10607"/>
                    </a:cubicBezTo>
                    <a:cubicBezTo>
                      <a:pt x="5050" y="9886"/>
                      <a:pt x="5303" y="8948"/>
                      <a:pt x="5339" y="8047"/>
                    </a:cubicBezTo>
                    <a:cubicBezTo>
                      <a:pt x="5375" y="7217"/>
                      <a:pt x="5375" y="6640"/>
                      <a:pt x="5375" y="6351"/>
                    </a:cubicBezTo>
                    <a:cubicBezTo>
                      <a:pt x="5394" y="6256"/>
                      <a:pt x="5403" y="6191"/>
                      <a:pt x="5407" y="6145"/>
                    </a:cubicBezTo>
                    <a:lnTo>
                      <a:pt x="5407" y="6145"/>
                    </a:lnTo>
                    <a:cubicBezTo>
                      <a:pt x="5514" y="6160"/>
                      <a:pt x="5679" y="6193"/>
                      <a:pt x="5880" y="6243"/>
                    </a:cubicBezTo>
                    <a:cubicBezTo>
                      <a:pt x="6782" y="6388"/>
                      <a:pt x="8368" y="6640"/>
                      <a:pt x="9198" y="6640"/>
                    </a:cubicBezTo>
                    <a:lnTo>
                      <a:pt x="9450" y="6640"/>
                    </a:lnTo>
                    <a:cubicBezTo>
                      <a:pt x="9595" y="6604"/>
                      <a:pt x="9703" y="6568"/>
                      <a:pt x="9775" y="6496"/>
                    </a:cubicBezTo>
                    <a:cubicBezTo>
                      <a:pt x="9955" y="6351"/>
                      <a:pt x="10064" y="6171"/>
                      <a:pt x="10172" y="5919"/>
                    </a:cubicBezTo>
                    <a:cubicBezTo>
                      <a:pt x="10605" y="5125"/>
                      <a:pt x="11073" y="3755"/>
                      <a:pt x="11398" y="2564"/>
                    </a:cubicBezTo>
                    <a:cubicBezTo>
                      <a:pt x="11759" y="1374"/>
                      <a:pt x="12011" y="364"/>
                      <a:pt x="12011" y="364"/>
                    </a:cubicBezTo>
                    <a:cubicBezTo>
                      <a:pt x="12011" y="256"/>
                      <a:pt x="11975" y="148"/>
                      <a:pt x="11903" y="76"/>
                    </a:cubicBezTo>
                    <a:cubicBezTo>
                      <a:pt x="11836" y="31"/>
                      <a:pt x="11756" y="0"/>
                      <a:pt x="11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4850;p64">
                <a:extLst>
                  <a:ext uri="{FF2B5EF4-FFF2-40B4-BE49-F238E27FC236}">
                    <a16:creationId xmlns:a16="http://schemas.microsoft.com/office/drawing/2014/main" id="{A6A21FAE-1C6F-F772-9D6B-1A64D11AB91B}"/>
                  </a:ext>
                </a:extLst>
              </p:cNvPr>
              <p:cNvSpPr/>
              <p:nvPr/>
            </p:nvSpPr>
            <p:spPr>
              <a:xfrm>
                <a:off x="3441200" y="4492850"/>
                <a:ext cx="241675" cy="33197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3279" extrusionOk="0">
                    <a:moveTo>
                      <a:pt x="7141" y="0"/>
                    </a:moveTo>
                    <a:cubicBezTo>
                      <a:pt x="6323" y="0"/>
                      <a:pt x="5408" y="554"/>
                      <a:pt x="4617" y="1635"/>
                    </a:cubicBezTo>
                    <a:cubicBezTo>
                      <a:pt x="4040" y="2428"/>
                      <a:pt x="1371" y="6215"/>
                      <a:pt x="542" y="9281"/>
                    </a:cubicBezTo>
                    <a:cubicBezTo>
                      <a:pt x="1" y="11193"/>
                      <a:pt x="181" y="12816"/>
                      <a:pt x="2020" y="13248"/>
                    </a:cubicBezTo>
                    <a:cubicBezTo>
                      <a:pt x="2102" y="13269"/>
                      <a:pt x="2182" y="13278"/>
                      <a:pt x="2261" y="13278"/>
                    </a:cubicBezTo>
                    <a:cubicBezTo>
                      <a:pt x="3162" y="13278"/>
                      <a:pt x="3903" y="12039"/>
                      <a:pt x="4401" y="11409"/>
                    </a:cubicBezTo>
                    <a:cubicBezTo>
                      <a:pt x="5735" y="9714"/>
                      <a:pt x="6673" y="7694"/>
                      <a:pt x="7755" y="5783"/>
                    </a:cubicBezTo>
                    <a:cubicBezTo>
                      <a:pt x="8368" y="4701"/>
                      <a:pt x="9667" y="2753"/>
                      <a:pt x="8909" y="1274"/>
                    </a:cubicBezTo>
                    <a:cubicBezTo>
                      <a:pt x="8490" y="419"/>
                      <a:pt x="7852" y="0"/>
                      <a:pt x="7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4851;p64">
                <a:extLst>
                  <a:ext uri="{FF2B5EF4-FFF2-40B4-BE49-F238E27FC236}">
                    <a16:creationId xmlns:a16="http://schemas.microsoft.com/office/drawing/2014/main" id="{21C3C605-2F7E-F295-13E4-A196F6329944}"/>
                  </a:ext>
                </a:extLst>
              </p:cNvPr>
              <p:cNvSpPr/>
              <p:nvPr/>
            </p:nvSpPr>
            <p:spPr>
              <a:xfrm>
                <a:off x="3440300" y="4485025"/>
                <a:ext cx="237175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13923" extrusionOk="0">
                    <a:moveTo>
                      <a:pt x="7178" y="613"/>
                    </a:moveTo>
                    <a:cubicBezTo>
                      <a:pt x="7466" y="613"/>
                      <a:pt x="7755" y="685"/>
                      <a:pt x="8007" y="866"/>
                    </a:cubicBezTo>
                    <a:cubicBezTo>
                      <a:pt x="8260" y="1046"/>
                      <a:pt x="8512" y="1335"/>
                      <a:pt x="8693" y="1731"/>
                    </a:cubicBezTo>
                    <a:cubicBezTo>
                      <a:pt x="8837" y="1984"/>
                      <a:pt x="8873" y="2272"/>
                      <a:pt x="8873" y="2561"/>
                    </a:cubicBezTo>
                    <a:cubicBezTo>
                      <a:pt x="8873" y="3138"/>
                      <a:pt x="8657" y="3751"/>
                      <a:pt x="8404" y="4364"/>
                    </a:cubicBezTo>
                    <a:cubicBezTo>
                      <a:pt x="8116" y="4941"/>
                      <a:pt x="7791" y="5518"/>
                      <a:pt x="7539" y="5951"/>
                    </a:cubicBezTo>
                    <a:cubicBezTo>
                      <a:pt x="6457" y="7863"/>
                      <a:pt x="5483" y="9883"/>
                      <a:pt x="4184" y="11542"/>
                    </a:cubicBezTo>
                    <a:cubicBezTo>
                      <a:pt x="3932" y="11866"/>
                      <a:pt x="3643" y="12335"/>
                      <a:pt x="3283" y="12696"/>
                    </a:cubicBezTo>
                    <a:cubicBezTo>
                      <a:pt x="3138" y="12876"/>
                      <a:pt x="2958" y="13056"/>
                      <a:pt x="2778" y="13129"/>
                    </a:cubicBezTo>
                    <a:cubicBezTo>
                      <a:pt x="2597" y="13237"/>
                      <a:pt x="2453" y="13309"/>
                      <a:pt x="2273" y="13309"/>
                    </a:cubicBezTo>
                    <a:cubicBezTo>
                      <a:pt x="2237" y="13309"/>
                      <a:pt x="2165" y="13309"/>
                      <a:pt x="2128" y="13273"/>
                    </a:cubicBezTo>
                    <a:cubicBezTo>
                      <a:pt x="1551" y="13129"/>
                      <a:pt x="1191" y="12876"/>
                      <a:pt x="938" y="12552"/>
                    </a:cubicBezTo>
                    <a:cubicBezTo>
                      <a:pt x="722" y="12227"/>
                      <a:pt x="614" y="11794"/>
                      <a:pt x="614" y="11253"/>
                    </a:cubicBezTo>
                    <a:cubicBezTo>
                      <a:pt x="614" y="10784"/>
                      <a:pt x="686" y="10243"/>
                      <a:pt x="866" y="9666"/>
                    </a:cubicBezTo>
                    <a:cubicBezTo>
                      <a:pt x="1660" y="6709"/>
                      <a:pt x="4329" y="2922"/>
                      <a:pt x="4906" y="2128"/>
                    </a:cubicBezTo>
                    <a:cubicBezTo>
                      <a:pt x="5663" y="1082"/>
                      <a:pt x="6493" y="613"/>
                      <a:pt x="7178" y="613"/>
                    </a:cubicBezTo>
                    <a:close/>
                    <a:moveTo>
                      <a:pt x="7178" y="0"/>
                    </a:moveTo>
                    <a:cubicBezTo>
                      <a:pt x="6204" y="0"/>
                      <a:pt x="5230" y="649"/>
                      <a:pt x="4437" y="1767"/>
                    </a:cubicBezTo>
                    <a:cubicBezTo>
                      <a:pt x="3824" y="2597"/>
                      <a:pt x="1155" y="6384"/>
                      <a:pt x="253" y="9522"/>
                    </a:cubicBezTo>
                    <a:cubicBezTo>
                      <a:pt x="109" y="10135"/>
                      <a:pt x="0" y="10712"/>
                      <a:pt x="0" y="11253"/>
                    </a:cubicBezTo>
                    <a:cubicBezTo>
                      <a:pt x="0" y="11866"/>
                      <a:pt x="145" y="12443"/>
                      <a:pt x="433" y="12912"/>
                    </a:cubicBezTo>
                    <a:cubicBezTo>
                      <a:pt x="758" y="13345"/>
                      <a:pt x="1299" y="13706"/>
                      <a:pt x="1984" y="13850"/>
                    </a:cubicBezTo>
                    <a:cubicBezTo>
                      <a:pt x="2092" y="13886"/>
                      <a:pt x="2201" y="13922"/>
                      <a:pt x="2273" y="13922"/>
                    </a:cubicBezTo>
                    <a:cubicBezTo>
                      <a:pt x="2597" y="13922"/>
                      <a:pt x="2850" y="13814"/>
                      <a:pt x="3102" y="13670"/>
                    </a:cubicBezTo>
                    <a:cubicBezTo>
                      <a:pt x="3463" y="13417"/>
                      <a:pt x="3751" y="13129"/>
                      <a:pt x="4004" y="12804"/>
                    </a:cubicBezTo>
                    <a:cubicBezTo>
                      <a:pt x="4256" y="12479"/>
                      <a:pt x="4509" y="12155"/>
                      <a:pt x="4653" y="11902"/>
                    </a:cubicBezTo>
                    <a:cubicBezTo>
                      <a:pt x="6024" y="10171"/>
                      <a:pt x="6998" y="8151"/>
                      <a:pt x="8043" y="6240"/>
                    </a:cubicBezTo>
                    <a:cubicBezTo>
                      <a:pt x="8296" y="5807"/>
                      <a:pt x="8657" y="5266"/>
                      <a:pt x="8945" y="4617"/>
                    </a:cubicBezTo>
                    <a:cubicBezTo>
                      <a:pt x="9234" y="3968"/>
                      <a:pt x="9486" y="3282"/>
                      <a:pt x="9486" y="2561"/>
                    </a:cubicBezTo>
                    <a:cubicBezTo>
                      <a:pt x="9486" y="2200"/>
                      <a:pt x="9414" y="1804"/>
                      <a:pt x="9234" y="1443"/>
                    </a:cubicBezTo>
                    <a:cubicBezTo>
                      <a:pt x="9017" y="974"/>
                      <a:pt x="8693" y="613"/>
                      <a:pt x="8368" y="361"/>
                    </a:cubicBezTo>
                    <a:cubicBezTo>
                      <a:pt x="8007" y="144"/>
                      <a:pt x="7611" y="0"/>
                      <a:pt x="7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4852;p64">
                <a:extLst>
                  <a:ext uri="{FF2B5EF4-FFF2-40B4-BE49-F238E27FC236}">
                    <a16:creationId xmlns:a16="http://schemas.microsoft.com/office/drawing/2014/main" id="{FACED08E-C6A1-2548-4DAF-C33F12061971}"/>
                  </a:ext>
                </a:extLst>
              </p:cNvPr>
              <p:cNvSpPr/>
              <p:nvPr/>
            </p:nvSpPr>
            <p:spPr>
              <a:xfrm>
                <a:off x="3309550" y="4463625"/>
                <a:ext cx="2416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13294" extrusionOk="0">
                    <a:moveTo>
                      <a:pt x="7156" y="1"/>
                    </a:moveTo>
                    <a:cubicBezTo>
                      <a:pt x="6330" y="1"/>
                      <a:pt x="5411" y="565"/>
                      <a:pt x="4617" y="1650"/>
                    </a:cubicBezTo>
                    <a:cubicBezTo>
                      <a:pt x="4040" y="2443"/>
                      <a:pt x="1371" y="6230"/>
                      <a:pt x="542" y="9296"/>
                    </a:cubicBezTo>
                    <a:cubicBezTo>
                      <a:pt x="1" y="11207"/>
                      <a:pt x="181" y="12830"/>
                      <a:pt x="2021" y="13263"/>
                    </a:cubicBezTo>
                    <a:cubicBezTo>
                      <a:pt x="2102" y="13284"/>
                      <a:pt x="2182" y="13293"/>
                      <a:pt x="2262" y="13293"/>
                    </a:cubicBezTo>
                    <a:cubicBezTo>
                      <a:pt x="3163" y="13293"/>
                      <a:pt x="3904" y="12054"/>
                      <a:pt x="4401" y="11424"/>
                    </a:cubicBezTo>
                    <a:cubicBezTo>
                      <a:pt x="5735" y="9729"/>
                      <a:pt x="6673" y="7709"/>
                      <a:pt x="7755" y="5797"/>
                    </a:cubicBezTo>
                    <a:cubicBezTo>
                      <a:pt x="8368" y="4715"/>
                      <a:pt x="9667" y="2768"/>
                      <a:pt x="8945" y="1289"/>
                    </a:cubicBezTo>
                    <a:cubicBezTo>
                      <a:pt x="8511" y="421"/>
                      <a:pt x="7868" y="1"/>
                      <a:pt x="71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4853;p64">
                <a:extLst>
                  <a:ext uri="{FF2B5EF4-FFF2-40B4-BE49-F238E27FC236}">
                    <a16:creationId xmlns:a16="http://schemas.microsoft.com/office/drawing/2014/main" id="{D190A168-533A-824D-6B9F-6413294D21F1}"/>
                  </a:ext>
                </a:extLst>
              </p:cNvPr>
              <p:cNvSpPr/>
              <p:nvPr/>
            </p:nvSpPr>
            <p:spPr>
              <a:xfrm>
                <a:off x="3308650" y="4456175"/>
                <a:ext cx="23717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13886" extrusionOk="0">
                    <a:moveTo>
                      <a:pt x="7109" y="611"/>
                    </a:moveTo>
                    <a:cubicBezTo>
                      <a:pt x="7132" y="611"/>
                      <a:pt x="7155" y="612"/>
                      <a:pt x="7178" y="613"/>
                    </a:cubicBezTo>
                    <a:cubicBezTo>
                      <a:pt x="7467" y="613"/>
                      <a:pt x="7755" y="685"/>
                      <a:pt x="8008" y="866"/>
                    </a:cubicBezTo>
                    <a:cubicBezTo>
                      <a:pt x="8260" y="1046"/>
                      <a:pt x="8513" y="1298"/>
                      <a:pt x="8693" y="1695"/>
                    </a:cubicBezTo>
                    <a:cubicBezTo>
                      <a:pt x="8837" y="1984"/>
                      <a:pt x="8873" y="2272"/>
                      <a:pt x="8873" y="2561"/>
                    </a:cubicBezTo>
                    <a:cubicBezTo>
                      <a:pt x="8873" y="3138"/>
                      <a:pt x="8657" y="3751"/>
                      <a:pt x="8404" y="4364"/>
                    </a:cubicBezTo>
                    <a:cubicBezTo>
                      <a:pt x="8116" y="4941"/>
                      <a:pt x="7791" y="5482"/>
                      <a:pt x="7539" y="5951"/>
                    </a:cubicBezTo>
                    <a:cubicBezTo>
                      <a:pt x="6457" y="7863"/>
                      <a:pt x="5483" y="9846"/>
                      <a:pt x="4184" y="11542"/>
                    </a:cubicBezTo>
                    <a:cubicBezTo>
                      <a:pt x="3932" y="11866"/>
                      <a:pt x="3643" y="12335"/>
                      <a:pt x="3319" y="12696"/>
                    </a:cubicBezTo>
                    <a:cubicBezTo>
                      <a:pt x="3139" y="12876"/>
                      <a:pt x="2958" y="13020"/>
                      <a:pt x="2778" y="13128"/>
                    </a:cubicBezTo>
                    <a:cubicBezTo>
                      <a:pt x="2634" y="13237"/>
                      <a:pt x="2453" y="13309"/>
                      <a:pt x="2309" y="13309"/>
                    </a:cubicBezTo>
                    <a:cubicBezTo>
                      <a:pt x="2237" y="13309"/>
                      <a:pt x="2165" y="13309"/>
                      <a:pt x="2129" y="13273"/>
                    </a:cubicBezTo>
                    <a:cubicBezTo>
                      <a:pt x="1552" y="13128"/>
                      <a:pt x="1191" y="12876"/>
                      <a:pt x="938" y="12551"/>
                    </a:cubicBezTo>
                    <a:cubicBezTo>
                      <a:pt x="722" y="12227"/>
                      <a:pt x="614" y="11794"/>
                      <a:pt x="614" y="11253"/>
                    </a:cubicBezTo>
                    <a:cubicBezTo>
                      <a:pt x="614" y="10784"/>
                      <a:pt x="686" y="10243"/>
                      <a:pt x="866" y="9666"/>
                    </a:cubicBezTo>
                    <a:cubicBezTo>
                      <a:pt x="1660" y="6709"/>
                      <a:pt x="4329" y="2921"/>
                      <a:pt x="4906" y="2092"/>
                    </a:cubicBezTo>
                    <a:cubicBezTo>
                      <a:pt x="5638" y="1116"/>
                      <a:pt x="6437" y="611"/>
                      <a:pt x="7109" y="611"/>
                    </a:cubicBezTo>
                    <a:close/>
                    <a:moveTo>
                      <a:pt x="7178" y="0"/>
                    </a:moveTo>
                    <a:cubicBezTo>
                      <a:pt x="6204" y="0"/>
                      <a:pt x="5230" y="613"/>
                      <a:pt x="4437" y="1767"/>
                    </a:cubicBezTo>
                    <a:cubicBezTo>
                      <a:pt x="3824" y="2597"/>
                      <a:pt x="1155" y="6384"/>
                      <a:pt x="289" y="9522"/>
                    </a:cubicBezTo>
                    <a:cubicBezTo>
                      <a:pt x="109" y="10135"/>
                      <a:pt x="1" y="10712"/>
                      <a:pt x="1" y="11253"/>
                    </a:cubicBezTo>
                    <a:cubicBezTo>
                      <a:pt x="1" y="11866"/>
                      <a:pt x="145" y="12443"/>
                      <a:pt x="470" y="12876"/>
                    </a:cubicBezTo>
                    <a:cubicBezTo>
                      <a:pt x="758" y="13345"/>
                      <a:pt x="1299" y="13706"/>
                      <a:pt x="1984" y="13850"/>
                    </a:cubicBezTo>
                    <a:cubicBezTo>
                      <a:pt x="2093" y="13886"/>
                      <a:pt x="2201" y="13886"/>
                      <a:pt x="2309" y="13886"/>
                    </a:cubicBezTo>
                    <a:cubicBezTo>
                      <a:pt x="2598" y="13886"/>
                      <a:pt x="2850" y="13814"/>
                      <a:pt x="3102" y="13633"/>
                    </a:cubicBezTo>
                    <a:cubicBezTo>
                      <a:pt x="3463" y="13417"/>
                      <a:pt x="3752" y="13092"/>
                      <a:pt x="4004" y="12768"/>
                    </a:cubicBezTo>
                    <a:cubicBezTo>
                      <a:pt x="4257" y="12443"/>
                      <a:pt x="4509" y="12119"/>
                      <a:pt x="4653" y="11902"/>
                    </a:cubicBezTo>
                    <a:cubicBezTo>
                      <a:pt x="6024" y="10171"/>
                      <a:pt x="6998" y="8151"/>
                      <a:pt x="8044" y="6240"/>
                    </a:cubicBezTo>
                    <a:cubicBezTo>
                      <a:pt x="8296" y="5807"/>
                      <a:pt x="8657" y="5230"/>
                      <a:pt x="8945" y="4617"/>
                    </a:cubicBezTo>
                    <a:cubicBezTo>
                      <a:pt x="9234" y="3967"/>
                      <a:pt x="9486" y="3282"/>
                      <a:pt x="9486" y="2561"/>
                    </a:cubicBezTo>
                    <a:cubicBezTo>
                      <a:pt x="9486" y="2200"/>
                      <a:pt x="9414" y="1803"/>
                      <a:pt x="9234" y="1443"/>
                    </a:cubicBezTo>
                    <a:cubicBezTo>
                      <a:pt x="9017" y="974"/>
                      <a:pt x="8693" y="613"/>
                      <a:pt x="8368" y="361"/>
                    </a:cubicBezTo>
                    <a:cubicBezTo>
                      <a:pt x="8008" y="108"/>
                      <a:pt x="7611" y="0"/>
                      <a:pt x="7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4854;p64">
                <a:extLst>
                  <a:ext uri="{FF2B5EF4-FFF2-40B4-BE49-F238E27FC236}">
                    <a16:creationId xmlns:a16="http://schemas.microsoft.com/office/drawing/2014/main" id="{5DEA69DB-0F7B-A689-695F-8D46A35DD54F}"/>
                  </a:ext>
                </a:extLst>
              </p:cNvPr>
              <p:cNvSpPr/>
              <p:nvPr/>
            </p:nvSpPr>
            <p:spPr>
              <a:xfrm>
                <a:off x="1841625" y="4237050"/>
                <a:ext cx="1703300" cy="1232625"/>
              </a:xfrm>
              <a:custGeom>
                <a:avLst/>
                <a:gdLst/>
                <a:ahLst/>
                <a:cxnLst/>
                <a:rect l="l" t="t" r="r" b="b"/>
                <a:pathLst>
                  <a:path w="68132" h="49305" extrusionOk="0">
                    <a:moveTo>
                      <a:pt x="1" y="1"/>
                    </a:moveTo>
                    <a:lnTo>
                      <a:pt x="10712" y="29287"/>
                    </a:lnTo>
                    <a:lnTo>
                      <a:pt x="68131" y="49304"/>
                    </a:lnTo>
                    <a:lnTo>
                      <a:pt x="64849" y="213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4855;p64">
                <a:extLst>
                  <a:ext uri="{FF2B5EF4-FFF2-40B4-BE49-F238E27FC236}">
                    <a16:creationId xmlns:a16="http://schemas.microsoft.com/office/drawing/2014/main" id="{2C7470A1-D94B-9883-0AAC-6C272EE8E8C0}"/>
                  </a:ext>
                </a:extLst>
              </p:cNvPr>
              <p:cNvSpPr/>
              <p:nvPr/>
            </p:nvSpPr>
            <p:spPr>
              <a:xfrm>
                <a:off x="1833500" y="4229500"/>
                <a:ext cx="1718625" cy="1247750"/>
              </a:xfrm>
              <a:custGeom>
                <a:avLst/>
                <a:gdLst/>
                <a:ahLst/>
                <a:cxnLst/>
                <a:rect l="l" t="t" r="r" b="b"/>
                <a:pathLst>
                  <a:path w="68745" h="49910" extrusionOk="0">
                    <a:moveTo>
                      <a:pt x="828" y="780"/>
                    </a:moveTo>
                    <a:lnTo>
                      <a:pt x="64886" y="21871"/>
                    </a:lnTo>
                    <a:lnTo>
                      <a:pt x="68096" y="49174"/>
                    </a:lnTo>
                    <a:lnTo>
                      <a:pt x="11254" y="29337"/>
                    </a:lnTo>
                    <a:lnTo>
                      <a:pt x="828" y="780"/>
                    </a:lnTo>
                    <a:close/>
                    <a:moveTo>
                      <a:pt x="341" y="0"/>
                    </a:moveTo>
                    <a:cubicBezTo>
                      <a:pt x="253" y="0"/>
                      <a:pt x="162" y="34"/>
                      <a:pt x="109" y="86"/>
                    </a:cubicBezTo>
                    <a:cubicBezTo>
                      <a:pt x="37" y="195"/>
                      <a:pt x="1" y="303"/>
                      <a:pt x="37" y="411"/>
                    </a:cubicBezTo>
                    <a:lnTo>
                      <a:pt x="10749" y="29697"/>
                    </a:lnTo>
                    <a:cubicBezTo>
                      <a:pt x="10785" y="29770"/>
                      <a:pt x="10857" y="29842"/>
                      <a:pt x="10929" y="29878"/>
                    </a:cubicBezTo>
                    <a:lnTo>
                      <a:pt x="68348" y="49895"/>
                    </a:lnTo>
                    <a:cubicBezTo>
                      <a:pt x="68380" y="49906"/>
                      <a:pt x="68411" y="49910"/>
                      <a:pt x="68442" y="49910"/>
                    </a:cubicBezTo>
                    <a:cubicBezTo>
                      <a:pt x="68517" y="49910"/>
                      <a:pt x="68586" y="49884"/>
                      <a:pt x="68637" y="49859"/>
                    </a:cubicBezTo>
                    <a:cubicBezTo>
                      <a:pt x="68709" y="49787"/>
                      <a:pt x="68745" y="49679"/>
                      <a:pt x="68745" y="49570"/>
                    </a:cubicBezTo>
                    <a:lnTo>
                      <a:pt x="65463" y="21618"/>
                    </a:lnTo>
                    <a:cubicBezTo>
                      <a:pt x="65427" y="21510"/>
                      <a:pt x="65355" y="21402"/>
                      <a:pt x="65246" y="21366"/>
                    </a:cubicBezTo>
                    <a:lnTo>
                      <a:pt x="434" y="14"/>
                    </a:lnTo>
                    <a:cubicBezTo>
                      <a:pt x="405" y="5"/>
                      <a:pt x="373" y="0"/>
                      <a:pt x="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4856;p64">
                <a:extLst>
                  <a:ext uri="{FF2B5EF4-FFF2-40B4-BE49-F238E27FC236}">
                    <a16:creationId xmlns:a16="http://schemas.microsoft.com/office/drawing/2014/main" id="{D4F1F3EA-161E-F8AB-B2E3-06C9704E6647}"/>
                  </a:ext>
                </a:extLst>
              </p:cNvPr>
              <p:cNvSpPr/>
              <p:nvPr/>
            </p:nvSpPr>
            <p:spPr>
              <a:xfrm>
                <a:off x="5068725" y="3813275"/>
                <a:ext cx="4716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578" extrusionOk="0">
                    <a:moveTo>
                      <a:pt x="325" y="0"/>
                    </a:moveTo>
                    <a:cubicBezTo>
                      <a:pt x="145" y="0"/>
                      <a:pt x="1" y="108"/>
                      <a:pt x="1" y="289"/>
                    </a:cubicBezTo>
                    <a:cubicBezTo>
                      <a:pt x="1" y="469"/>
                      <a:pt x="145" y="577"/>
                      <a:pt x="325" y="577"/>
                    </a:cubicBezTo>
                    <a:lnTo>
                      <a:pt x="18539" y="577"/>
                    </a:lnTo>
                    <a:cubicBezTo>
                      <a:pt x="18719" y="577"/>
                      <a:pt x="18864" y="469"/>
                      <a:pt x="18864" y="289"/>
                    </a:cubicBezTo>
                    <a:cubicBezTo>
                      <a:pt x="18864" y="108"/>
                      <a:pt x="18719" y="0"/>
                      <a:pt x="18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4857;p64">
                <a:extLst>
                  <a:ext uri="{FF2B5EF4-FFF2-40B4-BE49-F238E27FC236}">
                    <a16:creationId xmlns:a16="http://schemas.microsoft.com/office/drawing/2014/main" id="{AC6F9F28-A3FB-B5C6-3E56-418AC6B2C106}"/>
                  </a:ext>
                </a:extLst>
              </p:cNvPr>
              <p:cNvSpPr/>
              <p:nvPr/>
            </p:nvSpPr>
            <p:spPr>
              <a:xfrm>
                <a:off x="4743225" y="3813275"/>
                <a:ext cx="174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578" extrusionOk="0">
                    <a:moveTo>
                      <a:pt x="289" y="0"/>
                    </a:moveTo>
                    <a:cubicBezTo>
                      <a:pt x="145" y="0"/>
                      <a:pt x="0" y="108"/>
                      <a:pt x="0" y="289"/>
                    </a:cubicBezTo>
                    <a:cubicBezTo>
                      <a:pt x="0" y="469"/>
                      <a:pt x="145" y="577"/>
                      <a:pt x="289" y="577"/>
                    </a:cubicBezTo>
                    <a:lnTo>
                      <a:pt x="6673" y="577"/>
                    </a:lnTo>
                    <a:cubicBezTo>
                      <a:pt x="6853" y="577"/>
                      <a:pt x="6961" y="469"/>
                      <a:pt x="6961" y="289"/>
                    </a:cubicBezTo>
                    <a:cubicBezTo>
                      <a:pt x="6961" y="108"/>
                      <a:pt x="6853" y="0"/>
                      <a:pt x="6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4858;p64">
                <a:extLst>
                  <a:ext uri="{FF2B5EF4-FFF2-40B4-BE49-F238E27FC236}">
                    <a16:creationId xmlns:a16="http://schemas.microsoft.com/office/drawing/2014/main" id="{45881664-165C-0C79-B834-258508B0C275}"/>
                  </a:ext>
                </a:extLst>
              </p:cNvPr>
              <p:cNvSpPr/>
              <p:nvPr/>
            </p:nvSpPr>
            <p:spPr>
              <a:xfrm>
                <a:off x="5445625" y="3896225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0"/>
                    </a:moveTo>
                    <a:cubicBezTo>
                      <a:pt x="145" y="0"/>
                      <a:pt x="1" y="145"/>
                      <a:pt x="1" y="289"/>
                    </a:cubicBezTo>
                    <a:cubicBezTo>
                      <a:pt x="1" y="469"/>
                      <a:pt x="145" y="613"/>
                      <a:pt x="289" y="613"/>
                    </a:cubicBezTo>
                    <a:lnTo>
                      <a:pt x="3463" y="613"/>
                    </a:lnTo>
                    <a:cubicBezTo>
                      <a:pt x="3643" y="613"/>
                      <a:pt x="3788" y="469"/>
                      <a:pt x="3788" y="289"/>
                    </a:cubicBezTo>
                    <a:cubicBezTo>
                      <a:pt x="3788" y="145"/>
                      <a:pt x="3643" y="0"/>
                      <a:pt x="3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4859;p64">
                <a:extLst>
                  <a:ext uri="{FF2B5EF4-FFF2-40B4-BE49-F238E27FC236}">
                    <a16:creationId xmlns:a16="http://schemas.microsoft.com/office/drawing/2014/main" id="{E7770D22-A90B-D45F-722A-FE3AAC33D859}"/>
                  </a:ext>
                </a:extLst>
              </p:cNvPr>
              <p:cNvSpPr/>
              <p:nvPr/>
            </p:nvSpPr>
            <p:spPr>
              <a:xfrm>
                <a:off x="5221125" y="3896225"/>
                <a:ext cx="1740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14" extrusionOk="0">
                    <a:moveTo>
                      <a:pt x="289" y="0"/>
                    </a:moveTo>
                    <a:cubicBezTo>
                      <a:pt x="144" y="0"/>
                      <a:pt x="0" y="145"/>
                      <a:pt x="0" y="289"/>
                    </a:cubicBezTo>
                    <a:cubicBezTo>
                      <a:pt x="0" y="469"/>
                      <a:pt x="144" y="613"/>
                      <a:pt x="289" y="613"/>
                    </a:cubicBezTo>
                    <a:lnTo>
                      <a:pt x="6672" y="613"/>
                    </a:lnTo>
                    <a:cubicBezTo>
                      <a:pt x="6817" y="613"/>
                      <a:pt x="6961" y="469"/>
                      <a:pt x="6961" y="289"/>
                    </a:cubicBezTo>
                    <a:cubicBezTo>
                      <a:pt x="6961" y="145"/>
                      <a:pt x="6817" y="0"/>
                      <a:pt x="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4860;p64">
                <a:extLst>
                  <a:ext uri="{FF2B5EF4-FFF2-40B4-BE49-F238E27FC236}">
                    <a16:creationId xmlns:a16="http://schemas.microsoft.com/office/drawing/2014/main" id="{BE8D162B-5B90-D918-CC2C-743B4F7096E9}"/>
                  </a:ext>
                </a:extLst>
              </p:cNvPr>
              <p:cNvSpPr/>
              <p:nvPr/>
            </p:nvSpPr>
            <p:spPr>
              <a:xfrm>
                <a:off x="4743225" y="3896225"/>
                <a:ext cx="3841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6" h="614" extrusionOk="0">
                    <a:moveTo>
                      <a:pt x="289" y="0"/>
                    </a:moveTo>
                    <a:cubicBezTo>
                      <a:pt x="145" y="0"/>
                      <a:pt x="0" y="145"/>
                      <a:pt x="0" y="289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15077" y="613"/>
                    </a:lnTo>
                    <a:cubicBezTo>
                      <a:pt x="15221" y="613"/>
                      <a:pt x="15365" y="469"/>
                      <a:pt x="15365" y="289"/>
                    </a:cubicBezTo>
                    <a:cubicBezTo>
                      <a:pt x="15365" y="145"/>
                      <a:pt x="15221" y="0"/>
                      <a:pt x="15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4861;p64">
                <a:extLst>
                  <a:ext uri="{FF2B5EF4-FFF2-40B4-BE49-F238E27FC236}">
                    <a16:creationId xmlns:a16="http://schemas.microsoft.com/office/drawing/2014/main" id="{CB493C62-C055-2A85-0550-F8212411326C}"/>
                  </a:ext>
                </a:extLst>
              </p:cNvPr>
              <p:cNvSpPr/>
              <p:nvPr/>
            </p:nvSpPr>
            <p:spPr>
              <a:xfrm>
                <a:off x="5120125" y="3979175"/>
                <a:ext cx="4202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614" extrusionOk="0">
                    <a:moveTo>
                      <a:pt x="289" y="1"/>
                    </a:moveTo>
                    <a:cubicBezTo>
                      <a:pt x="109" y="1"/>
                      <a:pt x="1" y="145"/>
                      <a:pt x="1" y="325"/>
                    </a:cubicBezTo>
                    <a:cubicBezTo>
                      <a:pt x="1" y="469"/>
                      <a:pt x="109" y="614"/>
                      <a:pt x="289" y="614"/>
                    </a:cubicBezTo>
                    <a:lnTo>
                      <a:pt x="16483" y="614"/>
                    </a:lnTo>
                    <a:cubicBezTo>
                      <a:pt x="16663" y="614"/>
                      <a:pt x="16808" y="469"/>
                      <a:pt x="16808" y="325"/>
                    </a:cubicBezTo>
                    <a:cubicBezTo>
                      <a:pt x="16808" y="145"/>
                      <a:pt x="16663" y="1"/>
                      <a:pt x="16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4862;p64">
                <a:extLst>
                  <a:ext uri="{FF2B5EF4-FFF2-40B4-BE49-F238E27FC236}">
                    <a16:creationId xmlns:a16="http://schemas.microsoft.com/office/drawing/2014/main" id="{FDB2467B-3566-4591-11A7-82379B54A255}"/>
                  </a:ext>
                </a:extLst>
              </p:cNvPr>
              <p:cNvSpPr/>
              <p:nvPr/>
            </p:nvSpPr>
            <p:spPr>
              <a:xfrm>
                <a:off x="4743225" y="3979175"/>
                <a:ext cx="3048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69"/>
                      <a:pt x="145" y="614"/>
                      <a:pt x="289" y="614"/>
                    </a:cubicBezTo>
                    <a:lnTo>
                      <a:pt x="11903" y="614"/>
                    </a:lnTo>
                    <a:cubicBezTo>
                      <a:pt x="12047" y="614"/>
                      <a:pt x="12191" y="469"/>
                      <a:pt x="12191" y="325"/>
                    </a:cubicBezTo>
                    <a:cubicBezTo>
                      <a:pt x="12191" y="145"/>
                      <a:pt x="12047" y="1"/>
                      <a:pt x="11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4863;p64">
                <a:extLst>
                  <a:ext uri="{FF2B5EF4-FFF2-40B4-BE49-F238E27FC236}">
                    <a16:creationId xmlns:a16="http://schemas.microsoft.com/office/drawing/2014/main" id="{5BB81644-DEDB-BF80-C6EB-06DF5B24BB7B}"/>
                  </a:ext>
                </a:extLst>
              </p:cNvPr>
              <p:cNvSpPr/>
              <p:nvPr/>
            </p:nvSpPr>
            <p:spPr>
              <a:xfrm>
                <a:off x="5350950" y="4062125"/>
                <a:ext cx="1893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614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70"/>
                      <a:pt x="145" y="614"/>
                      <a:pt x="325" y="614"/>
                    </a:cubicBezTo>
                    <a:lnTo>
                      <a:pt x="7250" y="614"/>
                    </a:lnTo>
                    <a:cubicBezTo>
                      <a:pt x="7430" y="614"/>
                      <a:pt x="7575" y="470"/>
                      <a:pt x="7575" y="325"/>
                    </a:cubicBezTo>
                    <a:cubicBezTo>
                      <a:pt x="7575" y="145"/>
                      <a:pt x="7430" y="1"/>
                      <a:pt x="7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4864;p64">
                <a:extLst>
                  <a:ext uri="{FF2B5EF4-FFF2-40B4-BE49-F238E27FC236}">
                    <a16:creationId xmlns:a16="http://schemas.microsoft.com/office/drawing/2014/main" id="{E28D4AB4-DD04-37A8-49C7-A42F4A35F80D}"/>
                  </a:ext>
                </a:extLst>
              </p:cNvPr>
              <p:cNvSpPr/>
              <p:nvPr/>
            </p:nvSpPr>
            <p:spPr>
              <a:xfrm>
                <a:off x="4917250" y="4062125"/>
                <a:ext cx="376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14" extrusionOk="0">
                    <a:moveTo>
                      <a:pt x="289" y="1"/>
                    </a:moveTo>
                    <a:cubicBezTo>
                      <a:pt x="109" y="1"/>
                      <a:pt x="0" y="145"/>
                      <a:pt x="0" y="325"/>
                    </a:cubicBezTo>
                    <a:cubicBezTo>
                      <a:pt x="0" y="470"/>
                      <a:pt x="109" y="614"/>
                      <a:pt x="289" y="614"/>
                    </a:cubicBezTo>
                    <a:lnTo>
                      <a:pt x="14752" y="614"/>
                    </a:lnTo>
                    <a:cubicBezTo>
                      <a:pt x="14932" y="614"/>
                      <a:pt x="15076" y="470"/>
                      <a:pt x="15076" y="325"/>
                    </a:cubicBezTo>
                    <a:cubicBezTo>
                      <a:pt x="15076" y="145"/>
                      <a:pt x="14932" y="1"/>
                      <a:pt x="14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4865;p64">
                <a:extLst>
                  <a:ext uri="{FF2B5EF4-FFF2-40B4-BE49-F238E27FC236}">
                    <a16:creationId xmlns:a16="http://schemas.microsoft.com/office/drawing/2014/main" id="{B0C0C276-77F7-038F-C641-9BED50A6490C}"/>
                  </a:ext>
                </a:extLst>
              </p:cNvPr>
              <p:cNvSpPr/>
              <p:nvPr/>
            </p:nvSpPr>
            <p:spPr>
              <a:xfrm>
                <a:off x="4743225" y="4062125"/>
                <a:ext cx="109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4076" y="614"/>
                    </a:lnTo>
                    <a:cubicBezTo>
                      <a:pt x="4220" y="614"/>
                      <a:pt x="4365" y="470"/>
                      <a:pt x="4365" y="325"/>
                    </a:cubicBezTo>
                    <a:cubicBezTo>
                      <a:pt x="4365" y="145"/>
                      <a:pt x="4220" y="1"/>
                      <a:pt x="4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4866;p64">
                <a:extLst>
                  <a:ext uri="{FF2B5EF4-FFF2-40B4-BE49-F238E27FC236}">
                    <a16:creationId xmlns:a16="http://schemas.microsoft.com/office/drawing/2014/main" id="{2A684744-BF8A-CCEF-4769-C35DB42669DB}"/>
                  </a:ext>
                </a:extLst>
              </p:cNvPr>
              <p:cNvSpPr/>
              <p:nvPr/>
            </p:nvSpPr>
            <p:spPr>
              <a:xfrm>
                <a:off x="5068725" y="4135175"/>
                <a:ext cx="4716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614" extrusionOk="0">
                    <a:moveTo>
                      <a:pt x="325" y="0"/>
                    </a:moveTo>
                    <a:cubicBezTo>
                      <a:pt x="145" y="0"/>
                      <a:pt x="1" y="144"/>
                      <a:pt x="1" y="325"/>
                    </a:cubicBezTo>
                    <a:cubicBezTo>
                      <a:pt x="1" y="469"/>
                      <a:pt x="145" y="613"/>
                      <a:pt x="325" y="613"/>
                    </a:cubicBezTo>
                    <a:lnTo>
                      <a:pt x="18539" y="613"/>
                    </a:lnTo>
                    <a:cubicBezTo>
                      <a:pt x="18719" y="613"/>
                      <a:pt x="18864" y="469"/>
                      <a:pt x="18864" y="325"/>
                    </a:cubicBezTo>
                    <a:cubicBezTo>
                      <a:pt x="18864" y="144"/>
                      <a:pt x="18719" y="0"/>
                      <a:pt x="18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4867;p64">
                <a:extLst>
                  <a:ext uri="{FF2B5EF4-FFF2-40B4-BE49-F238E27FC236}">
                    <a16:creationId xmlns:a16="http://schemas.microsoft.com/office/drawing/2014/main" id="{EAAE569F-6D89-E3B9-E644-369C4D4067D2}"/>
                  </a:ext>
                </a:extLst>
              </p:cNvPr>
              <p:cNvSpPr/>
              <p:nvPr/>
            </p:nvSpPr>
            <p:spPr>
              <a:xfrm>
                <a:off x="4743225" y="4135175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6673" y="613"/>
                    </a:lnTo>
                    <a:cubicBezTo>
                      <a:pt x="6853" y="613"/>
                      <a:pt x="6961" y="469"/>
                      <a:pt x="6961" y="325"/>
                    </a:cubicBezTo>
                    <a:cubicBezTo>
                      <a:pt x="6961" y="144"/>
                      <a:pt x="6853" y="0"/>
                      <a:pt x="6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4868;p64">
                <a:extLst>
                  <a:ext uri="{FF2B5EF4-FFF2-40B4-BE49-F238E27FC236}">
                    <a16:creationId xmlns:a16="http://schemas.microsoft.com/office/drawing/2014/main" id="{CD158498-5A81-363E-E267-43D3550C0F26}"/>
                  </a:ext>
                </a:extLst>
              </p:cNvPr>
              <p:cNvSpPr/>
              <p:nvPr/>
            </p:nvSpPr>
            <p:spPr>
              <a:xfrm>
                <a:off x="5445625" y="4218125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0"/>
                    </a:moveTo>
                    <a:cubicBezTo>
                      <a:pt x="145" y="0"/>
                      <a:pt x="1" y="145"/>
                      <a:pt x="1" y="325"/>
                    </a:cubicBezTo>
                    <a:cubicBezTo>
                      <a:pt x="1" y="469"/>
                      <a:pt x="145" y="613"/>
                      <a:pt x="289" y="613"/>
                    </a:cubicBezTo>
                    <a:lnTo>
                      <a:pt x="3463" y="613"/>
                    </a:lnTo>
                    <a:cubicBezTo>
                      <a:pt x="3643" y="613"/>
                      <a:pt x="3788" y="469"/>
                      <a:pt x="3788" y="325"/>
                    </a:cubicBezTo>
                    <a:cubicBezTo>
                      <a:pt x="3788" y="145"/>
                      <a:pt x="3643" y="0"/>
                      <a:pt x="3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4869;p64">
                <a:extLst>
                  <a:ext uri="{FF2B5EF4-FFF2-40B4-BE49-F238E27FC236}">
                    <a16:creationId xmlns:a16="http://schemas.microsoft.com/office/drawing/2014/main" id="{1747DCC6-CFC0-D093-C623-5132DE12D6E2}"/>
                  </a:ext>
                </a:extLst>
              </p:cNvPr>
              <p:cNvSpPr/>
              <p:nvPr/>
            </p:nvSpPr>
            <p:spPr>
              <a:xfrm>
                <a:off x="5221125" y="4218125"/>
                <a:ext cx="1740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14" extrusionOk="0">
                    <a:moveTo>
                      <a:pt x="289" y="0"/>
                    </a:moveTo>
                    <a:cubicBezTo>
                      <a:pt x="144" y="0"/>
                      <a:pt x="0" y="145"/>
                      <a:pt x="0" y="325"/>
                    </a:cubicBezTo>
                    <a:cubicBezTo>
                      <a:pt x="0" y="469"/>
                      <a:pt x="144" y="613"/>
                      <a:pt x="289" y="613"/>
                    </a:cubicBezTo>
                    <a:lnTo>
                      <a:pt x="6672" y="613"/>
                    </a:lnTo>
                    <a:cubicBezTo>
                      <a:pt x="6817" y="613"/>
                      <a:pt x="6961" y="469"/>
                      <a:pt x="6961" y="325"/>
                    </a:cubicBezTo>
                    <a:cubicBezTo>
                      <a:pt x="6961" y="145"/>
                      <a:pt x="6817" y="0"/>
                      <a:pt x="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4870;p64">
                <a:extLst>
                  <a:ext uri="{FF2B5EF4-FFF2-40B4-BE49-F238E27FC236}">
                    <a16:creationId xmlns:a16="http://schemas.microsoft.com/office/drawing/2014/main" id="{465C1952-A384-E3AE-E0A3-C9F882A2051A}"/>
                  </a:ext>
                </a:extLst>
              </p:cNvPr>
              <p:cNvSpPr/>
              <p:nvPr/>
            </p:nvSpPr>
            <p:spPr>
              <a:xfrm>
                <a:off x="4743225" y="4218125"/>
                <a:ext cx="3841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6" h="614" extrusionOk="0">
                    <a:moveTo>
                      <a:pt x="289" y="0"/>
                    </a:moveTo>
                    <a:cubicBezTo>
                      <a:pt x="145" y="0"/>
                      <a:pt x="0" y="145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15077" y="613"/>
                    </a:lnTo>
                    <a:cubicBezTo>
                      <a:pt x="15221" y="613"/>
                      <a:pt x="15365" y="469"/>
                      <a:pt x="15365" y="325"/>
                    </a:cubicBezTo>
                    <a:cubicBezTo>
                      <a:pt x="15365" y="145"/>
                      <a:pt x="15221" y="0"/>
                      <a:pt x="15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4871;p64">
                <a:extLst>
                  <a:ext uri="{FF2B5EF4-FFF2-40B4-BE49-F238E27FC236}">
                    <a16:creationId xmlns:a16="http://schemas.microsoft.com/office/drawing/2014/main" id="{7AAF9883-CAA7-0EDD-1273-D966A2D030FA}"/>
                  </a:ext>
                </a:extLst>
              </p:cNvPr>
              <p:cNvSpPr/>
              <p:nvPr/>
            </p:nvSpPr>
            <p:spPr>
              <a:xfrm>
                <a:off x="5120125" y="4301975"/>
                <a:ext cx="4202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578" extrusionOk="0">
                    <a:moveTo>
                      <a:pt x="289" y="1"/>
                    </a:moveTo>
                    <a:cubicBezTo>
                      <a:pt x="109" y="1"/>
                      <a:pt x="1" y="109"/>
                      <a:pt x="1" y="289"/>
                    </a:cubicBezTo>
                    <a:cubicBezTo>
                      <a:pt x="1" y="469"/>
                      <a:pt x="109" y="578"/>
                      <a:pt x="289" y="578"/>
                    </a:cubicBezTo>
                    <a:lnTo>
                      <a:pt x="16483" y="578"/>
                    </a:lnTo>
                    <a:cubicBezTo>
                      <a:pt x="16663" y="578"/>
                      <a:pt x="16808" y="469"/>
                      <a:pt x="16808" y="289"/>
                    </a:cubicBezTo>
                    <a:cubicBezTo>
                      <a:pt x="16808" y="109"/>
                      <a:pt x="16663" y="1"/>
                      <a:pt x="16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4872;p64">
                <a:extLst>
                  <a:ext uri="{FF2B5EF4-FFF2-40B4-BE49-F238E27FC236}">
                    <a16:creationId xmlns:a16="http://schemas.microsoft.com/office/drawing/2014/main" id="{A56D2CBB-355E-026F-73E7-7FCB4CA18EE8}"/>
                  </a:ext>
                </a:extLst>
              </p:cNvPr>
              <p:cNvSpPr/>
              <p:nvPr/>
            </p:nvSpPr>
            <p:spPr>
              <a:xfrm>
                <a:off x="4743225" y="4301975"/>
                <a:ext cx="3048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578" extrusionOk="0">
                    <a:moveTo>
                      <a:pt x="289" y="1"/>
                    </a:moveTo>
                    <a:cubicBezTo>
                      <a:pt x="145" y="1"/>
                      <a:pt x="0" y="109"/>
                      <a:pt x="0" y="289"/>
                    </a:cubicBezTo>
                    <a:cubicBezTo>
                      <a:pt x="0" y="469"/>
                      <a:pt x="145" y="578"/>
                      <a:pt x="289" y="578"/>
                    </a:cubicBezTo>
                    <a:lnTo>
                      <a:pt x="11903" y="578"/>
                    </a:lnTo>
                    <a:cubicBezTo>
                      <a:pt x="12047" y="578"/>
                      <a:pt x="12191" y="469"/>
                      <a:pt x="12191" y="289"/>
                    </a:cubicBezTo>
                    <a:cubicBezTo>
                      <a:pt x="12191" y="109"/>
                      <a:pt x="12047" y="1"/>
                      <a:pt x="11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4873;p64">
                <a:extLst>
                  <a:ext uri="{FF2B5EF4-FFF2-40B4-BE49-F238E27FC236}">
                    <a16:creationId xmlns:a16="http://schemas.microsoft.com/office/drawing/2014/main" id="{7ABF2431-6166-C8CD-64AB-454194A26C91}"/>
                  </a:ext>
                </a:extLst>
              </p:cNvPr>
              <p:cNvSpPr/>
              <p:nvPr/>
            </p:nvSpPr>
            <p:spPr>
              <a:xfrm>
                <a:off x="5445625" y="4457975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0"/>
                    </a:moveTo>
                    <a:cubicBezTo>
                      <a:pt x="145" y="0"/>
                      <a:pt x="1" y="144"/>
                      <a:pt x="1" y="289"/>
                    </a:cubicBezTo>
                    <a:cubicBezTo>
                      <a:pt x="1" y="469"/>
                      <a:pt x="145" y="613"/>
                      <a:pt x="289" y="613"/>
                    </a:cubicBezTo>
                    <a:lnTo>
                      <a:pt x="3463" y="613"/>
                    </a:lnTo>
                    <a:cubicBezTo>
                      <a:pt x="3643" y="613"/>
                      <a:pt x="3788" y="469"/>
                      <a:pt x="3788" y="289"/>
                    </a:cubicBezTo>
                    <a:cubicBezTo>
                      <a:pt x="3788" y="144"/>
                      <a:pt x="3643" y="0"/>
                      <a:pt x="3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4874;p64">
                <a:extLst>
                  <a:ext uri="{FF2B5EF4-FFF2-40B4-BE49-F238E27FC236}">
                    <a16:creationId xmlns:a16="http://schemas.microsoft.com/office/drawing/2014/main" id="{BB49DC08-314D-8D6E-80F9-C6AF9DB13C0E}"/>
                  </a:ext>
                </a:extLst>
              </p:cNvPr>
              <p:cNvSpPr/>
              <p:nvPr/>
            </p:nvSpPr>
            <p:spPr>
              <a:xfrm>
                <a:off x="5221125" y="4457975"/>
                <a:ext cx="1740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14" extrusionOk="0">
                    <a:moveTo>
                      <a:pt x="289" y="0"/>
                    </a:moveTo>
                    <a:cubicBezTo>
                      <a:pt x="144" y="0"/>
                      <a:pt x="0" y="144"/>
                      <a:pt x="0" y="289"/>
                    </a:cubicBezTo>
                    <a:cubicBezTo>
                      <a:pt x="0" y="469"/>
                      <a:pt x="144" y="613"/>
                      <a:pt x="289" y="613"/>
                    </a:cubicBezTo>
                    <a:lnTo>
                      <a:pt x="6672" y="613"/>
                    </a:lnTo>
                    <a:cubicBezTo>
                      <a:pt x="6817" y="613"/>
                      <a:pt x="6961" y="469"/>
                      <a:pt x="6961" y="289"/>
                    </a:cubicBezTo>
                    <a:cubicBezTo>
                      <a:pt x="6961" y="144"/>
                      <a:pt x="6817" y="0"/>
                      <a:pt x="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4875;p64">
                <a:extLst>
                  <a:ext uri="{FF2B5EF4-FFF2-40B4-BE49-F238E27FC236}">
                    <a16:creationId xmlns:a16="http://schemas.microsoft.com/office/drawing/2014/main" id="{13977465-CF47-F2F7-BE13-8EFE28475E1B}"/>
                  </a:ext>
                </a:extLst>
              </p:cNvPr>
              <p:cNvSpPr/>
              <p:nvPr/>
            </p:nvSpPr>
            <p:spPr>
              <a:xfrm>
                <a:off x="4743225" y="4457975"/>
                <a:ext cx="3841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6" h="614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289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15077" y="613"/>
                    </a:lnTo>
                    <a:cubicBezTo>
                      <a:pt x="15221" y="613"/>
                      <a:pt x="15365" y="469"/>
                      <a:pt x="15365" y="289"/>
                    </a:cubicBezTo>
                    <a:cubicBezTo>
                      <a:pt x="15365" y="144"/>
                      <a:pt x="15221" y="0"/>
                      <a:pt x="15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4876;p64">
                <a:extLst>
                  <a:ext uri="{FF2B5EF4-FFF2-40B4-BE49-F238E27FC236}">
                    <a16:creationId xmlns:a16="http://schemas.microsoft.com/office/drawing/2014/main" id="{1CA81518-7073-DF57-536B-AB6011011624}"/>
                  </a:ext>
                </a:extLst>
              </p:cNvPr>
              <p:cNvSpPr/>
              <p:nvPr/>
            </p:nvSpPr>
            <p:spPr>
              <a:xfrm>
                <a:off x="5120125" y="4540925"/>
                <a:ext cx="4202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614" extrusionOk="0">
                    <a:moveTo>
                      <a:pt x="289" y="0"/>
                    </a:moveTo>
                    <a:cubicBezTo>
                      <a:pt x="109" y="0"/>
                      <a:pt x="1" y="145"/>
                      <a:pt x="1" y="325"/>
                    </a:cubicBezTo>
                    <a:cubicBezTo>
                      <a:pt x="1" y="469"/>
                      <a:pt x="109" y="613"/>
                      <a:pt x="289" y="613"/>
                    </a:cubicBezTo>
                    <a:lnTo>
                      <a:pt x="16483" y="613"/>
                    </a:lnTo>
                    <a:cubicBezTo>
                      <a:pt x="16663" y="613"/>
                      <a:pt x="16808" y="469"/>
                      <a:pt x="16808" y="325"/>
                    </a:cubicBezTo>
                    <a:cubicBezTo>
                      <a:pt x="16808" y="145"/>
                      <a:pt x="16663" y="0"/>
                      <a:pt x="16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4877;p64">
                <a:extLst>
                  <a:ext uri="{FF2B5EF4-FFF2-40B4-BE49-F238E27FC236}">
                    <a16:creationId xmlns:a16="http://schemas.microsoft.com/office/drawing/2014/main" id="{AD97C7E7-26E5-8222-841E-C0392B309865}"/>
                  </a:ext>
                </a:extLst>
              </p:cNvPr>
              <p:cNvSpPr/>
              <p:nvPr/>
            </p:nvSpPr>
            <p:spPr>
              <a:xfrm>
                <a:off x="4743225" y="4540925"/>
                <a:ext cx="3048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614" extrusionOk="0">
                    <a:moveTo>
                      <a:pt x="289" y="0"/>
                    </a:moveTo>
                    <a:cubicBezTo>
                      <a:pt x="145" y="0"/>
                      <a:pt x="0" y="145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11903" y="613"/>
                    </a:lnTo>
                    <a:cubicBezTo>
                      <a:pt x="12047" y="613"/>
                      <a:pt x="12191" y="469"/>
                      <a:pt x="12191" y="325"/>
                    </a:cubicBezTo>
                    <a:cubicBezTo>
                      <a:pt x="12191" y="145"/>
                      <a:pt x="12047" y="0"/>
                      <a:pt x="11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4878;p64">
                <a:extLst>
                  <a:ext uri="{FF2B5EF4-FFF2-40B4-BE49-F238E27FC236}">
                    <a16:creationId xmlns:a16="http://schemas.microsoft.com/office/drawing/2014/main" id="{051666C0-FCDB-887E-580F-020BE167D13F}"/>
                  </a:ext>
                </a:extLst>
              </p:cNvPr>
              <p:cNvSpPr/>
              <p:nvPr/>
            </p:nvSpPr>
            <p:spPr>
              <a:xfrm>
                <a:off x="5350950" y="4623875"/>
                <a:ext cx="1893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614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69"/>
                      <a:pt x="145" y="614"/>
                      <a:pt x="325" y="614"/>
                    </a:cubicBezTo>
                    <a:lnTo>
                      <a:pt x="7250" y="614"/>
                    </a:lnTo>
                    <a:cubicBezTo>
                      <a:pt x="7430" y="614"/>
                      <a:pt x="7575" y="469"/>
                      <a:pt x="7575" y="325"/>
                    </a:cubicBezTo>
                    <a:cubicBezTo>
                      <a:pt x="7575" y="145"/>
                      <a:pt x="7430" y="1"/>
                      <a:pt x="7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4879;p64">
                <a:extLst>
                  <a:ext uri="{FF2B5EF4-FFF2-40B4-BE49-F238E27FC236}">
                    <a16:creationId xmlns:a16="http://schemas.microsoft.com/office/drawing/2014/main" id="{537E518B-41D0-577A-1DB1-57F8FF6FE233}"/>
                  </a:ext>
                </a:extLst>
              </p:cNvPr>
              <p:cNvSpPr/>
              <p:nvPr/>
            </p:nvSpPr>
            <p:spPr>
              <a:xfrm>
                <a:off x="4917250" y="4623875"/>
                <a:ext cx="376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14" extrusionOk="0">
                    <a:moveTo>
                      <a:pt x="289" y="1"/>
                    </a:moveTo>
                    <a:cubicBezTo>
                      <a:pt x="109" y="1"/>
                      <a:pt x="0" y="145"/>
                      <a:pt x="0" y="325"/>
                    </a:cubicBezTo>
                    <a:cubicBezTo>
                      <a:pt x="0" y="469"/>
                      <a:pt x="109" y="614"/>
                      <a:pt x="289" y="614"/>
                    </a:cubicBezTo>
                    <a:lnTo>
                      <a:pt x="14752" y="614"/>
                    </a:lnTo>
                    <a:cubicBezTo>
                      <a:pt x="14932" y="614"/>
                      <a:pt x="15076" y="469"/>
                      <a:pt x="15076" y="325"/>
                    </a:cubicBezTo>
                    <a:cubicBezTo>
                      <a:pt x="15076" y="145"/>
                      <a:pt x="14932" y="1"/>
                      <a:pt x="14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4880;p64">
                <a:extLst>
                  <a:ext uri="{FF2B5EF4-FFF2-40B4-BE49-F238E27FC236}">
                    <a16:creationId xmlns:a16="http://schemas.microsoft.com/office/drawing/2014/main" id="{64390680-3580-8B81-1F0D-D4407D10DDF9}"/>
                  </a:ext>
                </a:extLst>
              </p:cNvPr>
              <p:cNvSpPr/>
              <p:nvPr/>
            </p:nvSpPr>
            <p:spPr>
              <a:xfrm>
                <a:off x="4743225" y="4623875"/>
                <a:ext cx="109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69"/>
                      <a:pt x="145" y="614"/>
                      <a:pt x="289" y="614"/>
                    </a:cubicBezTo>
                    <a:lnTo>
                      <a:pt x="4076" y="614"/>
                    </a:lnTo>
                    <a:cubicBezTo>
                      <a:pt x="4220" y="614"/>
                      <a:pt x="4365" y="469"/>
                      <a:pt x="4365" y="325"/>
                    </a:cubicBezTo>
                    <a:cubicBezTo>
                      <a:pt x="4365" y="145"/>
                      <a:pt x="4220" y="1"/>
                      <a:pt x="4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4881;p64">
                <a:extLst>
                  <a:ext uri="{FF2B5EF4-FFF2-40B4-BE49-F238E27FC236}">
                    <a16:creationId xmlns:a16="http://schemas.microsoft.com/office/drawing/2014/main" id="{34A922FE-CB96-91B4-E67B-A4B65CAEF727}"/>
                  </a:ext>
                </a:extLst>
              </p:cNvPr>
              <p:cNvSpPr/>
              <p:nvPr/>
            </p:nvSpPr>
            <p:spPr>
              <a:xfrm>
                <a:off x="5068725" y="4696900"/>
                <a:ext cx="4716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615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289"/>
                    </a:cubicBezTo>
                    <a:cubicBezTo>
                      <a:pt x="1" y="470"/>
                      <a:pt x="145" y="614"/>
                      <a:pt x="325" y="614"/>
                    </a:cubicBezTo>
                    <a:lnTo>
                      <a:pt x="18539" y="614"/>
                    </a:lnTo>
                    <a:cubicBezTo>
                      <a:pt x="18719" y="614"/>
                      <a:pt x="18864" y="470"/>
                      <a:pt x="18864" y="289"/>
                    </a:cubicBezTo>
                    <a:cubicBezTo>
                      <a:pt x="18864" y="145"/>
                      <a:pt x="18719" y="1"/>
                      <a:pt x="18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4882;p64">
                <a:extLst>
                  <a:ext uri="{FF2B5EF4-FFF2-40B4-BE49-F238E27FC236}">
                    <a16:creationId xmlns:a16="http://schemas.microsoft.com/office/drawing/2014/main" id="{E19BA5F4-1CE3-C335-47A5-BCAA5A8F9CE4}"/>
                  </a:ext>
                </a:extLst>
              </p:cNvPr>
              <p:cNvSpPr/>
              <p:nvPr/>
            </p:nvSpPr>
            <p:spPr>
              <a:xfrm>
                <a:off x="4743225" y="4696900"/>
                <a:ext cx="1740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5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289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3" y="614"/>
                      <a:pt x="6961" y="470"/>
                      <a:pt x="6961" y="289"/>
                    </a:cubicBezTo>
                    <a:cubicBezTo>
                      <a:pt x="6961" y="145"/>
                      <a:pt x="6853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4883;p64">
                <a:extLst>
                  <a:ext uri="{FF2B5EF4-FFF2-40B4-BE49-F238E27FC236}">
                    <a16:creationId xmlns:a16="http://schemas.microsoft.com/office/drawing/2014/main" id="{DD2C2A0C-FF64-7157-F163-5871299B15FA}"/>
                  </a:ext>
                </a:extLst>
              </p:cNvPr>
              <p:cNvSpPr/>
              <p:nvPr/>
            </p:nvSpPr>
            <p:spPr>
              <a:xfrm>
                <a:off x="5445625" y="4779875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0"/>
                    </a:moveTo>
                    <a:cubicBezTo>
                      <a:pt x="145" y="0"/>
                      <a:pt x="1" y="144"/>
                      <a:pt x="1" y="325"/>
                    </a:cubicBezTo>
                    <a:cubicBezTo>
                      <a:pt x="1" y="469"/>
                      <a:pt x="145" y="613"/>
                      <a:pt x="289" y="613"/>
                    </a:cubicBezTo>
                    <a:lnTo>
                      <a:pt x="3463" y="613"/>
                    </a:lnTo>
                    <a:cubicBezTo>
                      <a:pt x="3643" y="613"/>
                      <a:pt x="3788" y="469"/>
                      <a:pt x="3788" y="325"/>
                    </a:cubicBezTo>
                    <a:cubicBezTo>
                      <a:pt x="3788" y="144"/>
                      <a:pt x="3643" y="0"/>
                      <a:pt x="3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4884;p64">
                <a:extLst>
                  <a:ext uri="{FF2B5EF4-FFF2-40B4-BE49-F238E27FC236}">
                    <a16:creationId xmlns:a16="http://schemas.microsoft.com/office/drawing/2014/main" id="{33673ADD-7558-6F2B-49F4-3D250A6284FA}"/>
                  </a:ext>
                </a:extLst>
              </p:cNvPr>
              <p:cNvSpPr/>
              <p:nvPr/>
            </p:nvSpPr>
            <p:spPr>
              <a:xfrm>
                <a:off x="5221125" y="4779875"/>
                <a:ext cx="1740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614" extrusionOk="0">
                    <a:moveTo>
                      <a:pt x="289" y="0"/>
                    </a:moveTo>
                    <a:cubicBezTo>
                      <a:pt x="144" y="0"/>
                      <a:pt x="0" y="144"/>
                      <a:pt x="0" y="325"/>
                    </a:cubicBezTo>
                    <a:cubicBezTo>
                      <a:pt x="0" y="469"/>
                      <a:pt x="144" y="613"/>
                      <a:pt x="289" y="613"/>
                    </a:cubicBezTo>
                    <a:lnTo>
                      <a:pt x="6672" y="613"/>
                    </a:lnTo>
                    <a:cubicBezTo>
                      <a:pt x="6817" y="613"/>
                      <a:pt x="6961" y="469"/>
                      <a:pt x="6961" y="325"/>
                    </a:cubicBezTo>
                    <a:cubicBezTo>
                      <a:pt x="6961" y="144"/>
                      <a:pt x="6817" y="0"/>
                      <a:pt x="6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4885;p64">
                <a:extLst>
                  <a:ext uri="{FF2B5EF4-FFF2-40B4-BE49-F238E27FC236}">
                    <a16:creationId xmlns:a16="http://schemas.microsoft.com/office/drawing/2014/main" id="{259A0223-41CD-A91A-6222-0AE673C2629A}"/>
                  </a:ext>
                </a:extLst>
              </p:cNvPr>
              <p:cNvSpPr/>
              <p:nvPr/>
            </p:nvSpPr>
            <p:spPr>
              <a:xfrm>
                <a:off x="4743225" y="4779875"/>
                <a:ext cx="3841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6" h="614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15077" y="613"/>
                    </a:lnTo>
                    <a:cubicBezTo>
                      <a:pt x="15221" y="613"/>
                      <a:pt x="15365" y="469"/>
                      <a:pt x="15365" y="325"/>
                    </a:cubicBezTo>
                    <a:cubicBezTo>
                      <a:pt x="15365" y="144"/>
                      <a:pt x="15221" y="0"/>
                      <a:pt x="15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4886;p64">
                <a:extLst>
                  <a:ext uri="{FF2B5EF4-FFF2-40B4-BE49-F238E27FC236}">
                    <a16:creationId xmlns:a16="http://schemas.microsoft.com/office/drawing/2014/main" id="{9F39E45B-C3F2-1C29-F1D0-648D2456833F}"/>
                  </a:ext>
                </a:extLst>
              </p:cNvPr>
              <p:cNvSpPr/>
              <p:nvPr/>
            </p:nvSpPr>
            <p:spPr>
              <a:xfrm>
                <a:off x="5619650" y="3718600"/>
                <a:ext cx="671775" cy="1228275"/>
              </a:xfrm>
              <a:custGeom>
                <a:avLst/>
                <a:gdLst/>
                <a:ahLst/>
                <a:cxnLst/>
                <a:rect l="l" t="t" r="r" b="b"/>
                <a:pathLst>
                  <a:path w="26871" h="49131" extrusionOk="0">
                    <a:moveTo>
                      <a:pt x="17529" y="0"/>
                    </a:moveTo>
                    <a:cubicBezTo>
                      <a:pt x="17385" y="0"/>
                      <a:pt x="17277" y="108"/>
                      <a:pt x="17241" y="253"/>
                    </a:cubicBezTo>
                    <a:lnTo>
                      <a:pt x="12408" y="36428"/>
                    </a:lnTo>
                    <a:lnTo>
                      <a:pt x="8440" y="16302"/>
                    </a:lnTo>
                    <a:cubicBezTo>
                      <a:pt x="8404" y="16158"/>
                      <a:pt x="8296" y="16050"/>
                      <a:pt x="8152" y="16050"/>
                    </a:cubicBezTo>
                    <a:cubicBezTo>
                      <a:pt x="7972" y="16050"/>
                      <a:pt x="7863" y="16158"/>
                      <a:pt x="7863" y="16302"/>
                    </a:cubicBezTo>
                    <a:lnTo>
                      <a:pt x="4870" y="43569"/>
                    </a:lnTo>
                    <a:lnTo>
                      <a:pt x="2958" y="38159"/>
                    </a:lnTo>
                    <a:cubicBezTo>
                      <a:pt x="2927" y="38065"/>
                      <a:pt x="2815" y="37972"/>
                      <a:pt x="2691" y="37972"/>
                    </a:cubicBezTo>
                    <a:cubicBezTo>
                      <a:pt x="2672" y="37972"/>
                      <a:pt x="2653" y="37974"/>
                      <a:pt x="2634" y="37979"/>
                    </a:cubicBezTo>
                    <a:cubicBezTo>
                      <a:pt x="2525" y="37979"/>
                      <a:pt x="2417" y="38087"/>
                      <a:pt x="2381" y="38195"/>
                    </a:cubicBezTo>
                    <a:lnTo>
                      <a:pt x="37" y="48763"/>
                    </a:lnTo>
                    <a:cubicBezTo>
                      <a:pt x="1" y="48943"/>
                      <a:pt x="109" y="49087"/>
                      <a:pt x="253" y="49124"/>
                    </a:cubicBezTo>
                    <a:cubicBezTo>
                      <a:pt x="277" y="49128"/>
                      <a:pt x="300" y="49131"/>
                      <a:pt x="322" y="49131"/>
                    </a:cubicBezTo>
                    <a:cubicBezTo>
                      <a:pt x="470" y="49131"/>
                      <a:pt x="582" y="49032"/>
                      <a:pt x="614" y="48907"/>
                    </a:cubicBezTo>
                    <a:lnTo>
                      <a:pt x="2742" y="39349"/>
                    </a:lnTo>
                    <a:lnTo>
                      <a:pt x="4725" y="45012"/>
                    </a:lnTo>
                    <a:cubicBezTo>
                      <a:pt x="4798" y="45156"/>
                      <a:pt x="4906" y="45228"/>
                      <a:pt x="5050" y="45228"/>
                    </a:cubicBezTo>
                    <a:cubicBezTo>
                      <a:pt x="5194" y="45192"/>
                      <a:pt x="5303" y="45084"/>
                      <a:pt x="5303" y="44940"/>
                    </a:cubicBezTo>
                    <a:lnTo>
                      <a:pt x="8224" y="18358"/>
                    </a:lnTo>
                    <a:lnTo>
                      <a:pt x="12155" y="38339"/>
                    </a:lnTo>
                    <a:cubicBezTo>
                      <a:pt x="12191" y="38484"/>
                      <a:pt x="12300" y="38556"/>
                      <a:pt x="12444" y="38556"/>
                    </a:cubicBezTo>
                    <a:cubicBezTo>
                      <a:pt x="12624" y="38556"/>
                      <a:pt x="12732" y="38448"/>
                      <a:pt x="12732" y="38303"/>
                    </a:cubicBezTo>
                    <a:lnTo>
                      <a:pt x="17529" y="2633"/>
                    </a:lnTo>
                    <a:lnTo>
                      <a:pt x="22723" y="44182"/>
                    </a:lnTo>
                    <a:cubicBezTo>
                      <a:pt x="22723" y="44291"/>
                      <a:pt x="22831" y="44399"/>
                      <a:pt x="22975" y="44435"/>
                    </a:cubicBezTo>
                    <a:cubicBezTo>
                      <a:pt x="22995" y="44441"/>
                      <a:pt x="23015" y="44444"/>
                      <a:pt x="23036" y="44444"/>
                    </a:cubicBezTo>
                    <a:cubicBezTo>
                      <a:pt x="23131" y="44444"/>
                      <a:pt x="23234" y="44380"/>
                      <a:pt x="23264" y="44291"/>
                    </a:cubicBezTo>
                    <a:lnTo>
                      <a:pt x="25176" y="40792"/>
                    </a:lnTo>
                    <a:lnTo>
                      <a:pt x="26258" y="48474"/>
                    </a:lnTo>
                    <a:cubicBezTo>
                      <a:pt x="26258" y="48631"/>
                      <a:pt x="26367" y="48734"/>
                      <a:pt x="26514" y="48734"/>
                    </a:cubicBezTo>
                    <a:cubicBezTo>
                      <a:pt x="26536" y="48734"/>
                      <a:pt x="26559" y="48731"/>
                      <a:pt x="26582" y="48727"/>
                    </a:cubicBezTo>
                    <a:cubicBezTo>
                      <a:pt x="26726" y="48727"/>
                      <a:pt x="26871" y="48583"/>
                      <a:pt x="26835" y="48402"/>
                    </a:cubicBezTo>
                    <a:lnTo>
                      <a:pt x="25680" y="39782"/>
                    </a:lnTo>
                    <a:cubicBezTo>
                      <a:pt x="25644" y="39674"/>
                      <a:pt x="25536" y="39566"/>
                      <a:pt x="25428" y="39530"/>
                    </a:cubicBezTo>
                    <a:cubicBezTo>
                      <a:pt x="25284" y="39530"/>
                      <a:pt x="25176" y="39566"/>
                      <a:pt x="25103" y="39674"/>
                    </a:cubicBezTo>
                    <a:lnTo>
                      <a:pt x="23192" y="43172"/>
                    </a:lnTo>
                    <a:lnTo>
                      <a:pt x="17854" y="289"/>
                    </a:lnTo>
                    <a:cubicBezTo>
                      <a:pt x="17818" y="108"/>
                      <a:pt x="17710" y="0"/>
                      <a:pt x="17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4887;p64">
                <a:extLst>
                  <a:ext uri="{FF2B5EF4-FFF2-40B4-BE49-F238E27FC236}">
                    <a16:creationId xmlns:a16="http://schemas.microsoft.com/office/drawing/2014/main" id="{958A6570-3670-F6F9-78E9-0D28521678B5}"/>
                  </a:ext>
                </a:extLst>
              </p:cNvPr>
              <p:cNvSpPr/>
              <p:nvPr/>
            </p:nvSpPr>
            <p:spPr>
              <a:xfrm>
                <a:off x="4803625" y="3226950"/>
                <a:ext cx="1458050" cy="440500"/>
              </a:xfrm>
              <a:custGeom>
                <a:avLst/>
                <a:gdLst/>
                <a:ahLst/>
                <a:cxnLst/>
                <a:rect l="l" t="t" r="r" b="b"/>
                <a:pathLst>
                  <a:path w="58322" h="17620" extrusionOk="0">
                    <a:moveTo>
                      <a:pt x="57979" y="1"/>
                    </a:moveTo>
                    <a:cubicBezTo>
                      <a:pt x="57907" y="1"/>
                      <a:pt x="57835" y="28"/>
                      <a:pt x="57780" y="82"/>
                    </a:cubicBezTo>
                    <a:lnTo>
                      <a:pt x="44508" y="14112"/>
                    </a:lnTo>
                    <a:lnTo>
                      <a:pt x="32281" y="4879"/>
                    </a:lnTo>
                    <a:cubicBezTo>
                      <a:pt x="32216" y="4846"/>
                      <a:pt x="32151" y="4828"/>
                      <a:pt x="32090" y="4828"/>
                    </a:cubicBezTo>
                    <a:cubicBezTo>
                      <a:pt x="32014" y="4828"/>
                      <a:pt x="31944" y="4855"/>
                      <a:pt x="31884" y="4915"/>
                    </a:cubicBezTo>
                    <a:lnTo>
                      <a:pt x="23697" y="12344"/>
                    </a:lnTo>
                    <a:lnTo>
                      <a:pt x="13995" y="3652"/>
                    </a:lnTo>
                    <a:cubicBezTo>
                      <a:pt x="13941" y="3598"/>
                      <a:pt x="13869" y="3571"/>
                      <a:pt x="13797" y="3571"/>
                    </a:cubicBezTo>
                    <a:cubicBezTo>
                      <a:pt x="13724" y="3571"/>
                      <a:pt x="13652" y="3598"/>
                      <a:pt x="13598" y="3652"/>
                    </a:cubicBezTo>
                    <a:lnTo>
                      <a:pt x="145" y="17105"/>
                    </a:lnTo>
                    <a:cubicBezTo>
                      <a:pt x="1" y="17214"/>
                      <a:pt x="1" y="17430"/>
                      <a:pt x="145" y="17538"/>
                    </a:cubicBezTo>
                    <a:cubicBezTo>
                      <a:pt x="199" y="17592"/>
                      <a:pt x="271" y="17619"/>
                      <a:pt x="344" y="17619"/>
                    </a:cubicBezTo>
                    <a:cubicBezTo>
                      <a:pt x="416" y="17619"/>
                      <a:pt x="488" y="17592"/>
                      <a:pt x="542" y="17538"/>
                    </a:cubicBezTo>
                    <a:lnTo>
                      <a:pt x="13815" y="4265"/>
                    </a:lnTo>
                    <a:lnTo>
                      <a:pt x="23517" y="12958"/>
                    </a:lnTo>
                    <a:cubicBezTo>
                      <a:pt x="23571" y="13012"/>
                      <a:pt x="23643" y="13039"/>
                      <a:pt x="23715" y="13039"/>
                    </a:cubicBezTo>
                    <a:cubicBezTo>
                      <a:pt x="23787" y="13039"/>
                      <a:pt x="23859" y="13012"/>
                      <a:pt x="23913" y="12958"/>
                    </a:cubicBezTo>
                    <a:lnTo>
                      <a:pt x="32101" y="5528"/>
                    </a:lnTo>
                    <a:lnTo>
                      <a:pt x="44327" y="14761"/>
                    </a:lnTo>
                    <a:cubicBezTo>
                      <a:pt x="44388" y="14806"/>
                      <a:pt x="44455" y="14826"/>
                      <a:pt x="44520" y="14826"/>
                    </a:cubicBezTo>
                    <a:cubicBezTo>
                      <a:pt x="44610" y="14826"/>
                      <a:pt x="44697" y="14788"/>
                      <a:pt x="44760" y="14725"/>
                    </a:cubicBezTo>
                    <a:lnTo>
                      <a:pt x="58213" y="514"/>
                    </a:lnTo>
                    <a:cubicBezTo>
                      <a:pt x="58321" y="406"/>
                      <a:pt x="58321" y="190"/>
                      <a:pt x="58177" y="82"/>
                    </a:cubicBezTo>
                    <a:cubicBezTo>
                      <a:pt x="58123" y="28"/>
                      <a:pt x="58051" y="1"/>
                      <a:pt x="57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4888;p64">
                <a:extLst>
                  <a:ext uri="{FF2B5EF4-FFF2-40B4-BE49-F238E27FC236}">
                    <a16:creationId xmlns:a16="http://schemas.microsoft.com/office/drawing/2014/main" id="{C0E0EC6C-54B6-E2D6-2900-C7E32CD03E70}"/>
                  </a:ext>
                </a:extLst>
              </p:cNvPr>
              <p:cNvSpPr/>
              <p:nvPr/>
            </p:nvSpPr>
            <p:spPr>
              <a:xfrm>
                <a:off x="5103900" y="3278575"/>
                <a:ext cx="89275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571" extrusionOk="0">
                    <a:moveTo>
                      <a:pt x="1804" y="0"/>
                    </a:moveTo>
                    <a:cubicBezTo>
                      <a:pt x="794" y="0"/>
                      <a:pt x="0" y="830"/>
                      <a:pt x="0" y="1804"/>
                    </a:cubicBezTo>
                    <a:cubicBezTo>
                      <a:pt x="0" y="2778"/>
                      <a:pt x="794" y="3571"/>
                      <a:pt x="1804" y="3571"/>
                    </a:cubicBezTo>
                    <a:cubicBezTo>
                      <a:pt x="2777" y="3571"/>
                      <a:pt x="3571" y="2778"/>
                      <a:pt x="3571" y="1804"/>
                    </a:cubicBezTo>
                    <a:cubicBezTo>
                      <a:pt x="3571" y="830"/>
                      <a:pt x="2777" y="0"/>
                      <a:pt x="1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4889;p64">
                <a:extLst>
                  <a:ext uri="{FF2B5EF4-FFF2-40B4-BE49-F238E27FC236}">
                    <a16:creationId xmlns:a16="http://schemas.microsoft.com/office/drawing/2014/main" id="{F2F0806A-A221-F15B-779E-90B41FE4856B}"/>
                  </a:ext>
                </a:extLst>
              </p:cNvPr>
              <p:cNvSpPr/>
              <p:nvPr/>
            </p:nvSpPr>
            <p:spPr>
              <a:xfrm>
                <a:off x="5096675" y="3271350"/>
                <a:ext cx="103725" cy="1037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49" extrusionOk="0">
                    <a:moveTo>
                      <a:pt x="2093" y="614"/>
                    </a:moveTo>
                    <a:cubicBezTo>
                      <a:pt x="2886" y="614"/>
                      <a:pt x="3571" y="1263"/>
                      <a:pt x="3571" y="2093"/>
                    </a:cubicBezTo>
                    <a:cubicBezTo>
                      <a:pt x="3571" y="2886"/>
                      <a:pt x="2886" y="3571"/>
                      <a:pt x="2093" y="3571"/>
                    </a:cubicBezTo>
                    <a:cubicBezTo>
                      <a:pt x="1263" y="3571"/>
                      <a:pt x="614" y="2886"/>
                      <a:pt x="614" y="2093"/>
                    </a:cubicBezTo>
                    <a:cubicBezTo>
                      <a:pt x="614" y="1263"/>
                      <a:pt x="1263" y="614"/>
                      <a:pt x="2093" y="614"/>
                    </a:cubicBezTo>
                    <a:close/>
                    <a:moveTo>
                      <a:pt x="2093" y="1"/>
                    </a:moveTo>
                    <a:cubicBezTo>
                      <a:pt x="939" y="1"/>
                      <a:pt x="1" y="939"/>
                      <a:pt x="1" y="2093"/>
                    </a:cubicBezTo>
                    <a:cubicBezTo>
                      <a:pt x="1" y="3247"/>
                      <a:pt x="939" y="4149"/>
                      <a:pt x="2093" y="4149"/>
                    </a:cubicBezTo>
                    <a:cubicBezTo>
                      <a:pt x="3211" y="4149"/>
                      <a:pt x="4148" y="3247"/>
                      <a:pt x="4148" y="2093"/>
                    </a:cubicBezTo>
                    <a:cubicBezTo>
                      <a:pt x="4148" y="939"/>
                      <a:pt x="3211" y="1"/>
                      <a:pt x="2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4890;p64">
                <a:extLst>
                  <a:ext uri="{FF2B5EF4-FFF2-40B4-BE49-F238E27FC236}">
                    <a16:creationId xmlns:a16="http://schemas.microsoft.com/office/drawing/2014/main" id="{675B2044-0C99-15A8-FC24-B3234A474DDA}"/>
                  </a:ext>
                </a:extLst>
              </p:cNvPr>
              <p:cNvSpPr/>
              <p:nvPr/>
            </p:nvSpPr>
            <p:spPr>
              <a:xfrm>
                <a:off x="5561050" y="3311025"/>
                <a:ext cx="892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536" extrusionOk="0">
                    <a:moveTo>
                      <a:pt x="1804" y="1"/>
                    </a:moveTo>
                    <a:cubicBezTo>
                      <a:pt x="794" y="1"/>
                      <a:pt x="0" y="794"/>
                      <a:pt x="0" y="1768"/>
                    </a:cubicBezTo>
                    <a:cubicBezTo>
                      <a:pt x="0" y="2742"/>
                      <a:pt x="794" y="3535"/>
                      <a:pt x="1804" y="3535"/>
                    </a:cubicBezTo>
                    <a:cubicBezTo>
                      <a:pt x="2777" y="3535"/>
                      <a:pt x="3571" y="2742"/>
                      <a:pt x="3571" y="1768"/>
                    </a:cubicBezTo>
                    <a:cubicBezTo>
                      <a:pt x="3571" y="794"/>
                      <a:pt x="2777" y="1"/>
                      <a:pt x="1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4891;p64">
                <a:extLst>
                  <a:ext uri="{FF2B5EF4-FFF2-40B4-BE49-F238E27FC236}">
                    <a16:creationId xmlns:a16="http://schemas.microsoft.com/office/drawing/2014/main" id="{0676E9B0-A79F-E1C5-934C-A130A1026413}"/>
                  </a:ext>
                </a:extLst>
              </p:cNvPr>
              <p:cNvSpPr/>
              <p:nvPr/>
            </p:nvSpPr>
            <p:spPr>
              <a:xfrm>
                <a:off x="5553825" y="3302925"/>
                <a:ext cx="103725" cy="10460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4" extrusionOk="0">
                    <a:moveTo>
                      <a:pt x="2093" y="613"/>
                    </a:moveTo>
                    <a:cubicBezTo>
                      <a:pt x="2886" y="613"/>
                      <a:pt x="3535" y="1263"/>
                      <a:pt x="3535" y="2092"/>
                    </a:cubicBezTo>
                    <a:cubicBezTo>
                      <a:pt x="3535" y="2922"/>
                      <a:pt x="2886" y="3571"/>
                      <a:pt x="2093" y="3571"/>
                    </a:cubicBezTo>
                    <a:cubicBezTo>
                      <a:pt x="1263" y="3571"/>
                      <a:pt x="614" y="2922"/>
                      <a:pt x="614" y="2092"/>
                    </a:cubicBezTo>
                    <a:cubicBezTo>
                      <a:pt x="614" y="1263"/>
                      <a:pt x="1263" y="613"/>
                      <a:pt x="2093" y="613"/>
                    </a:cubicBezTo>
                    <a:close/>
                    <a:moveTo>
                      <a:pt x="2093" y="0"/>
                    </a:moveTo>
                    <a:cubicBezTo>
                      <a:pt x="939" y="0"/>
                      <a:pt x="1" y="938"/>
                      <a:pt x="1" y="2092"/>
                    </a:cubicBezTo>
                    <a:cubicBezTo>
                      <a:pt x="1" y="3246"/>
                      <a:pt x="939" y="4184"/>
                      <a:pt x="2093" y="4184"/>
                    </a:cubicBezTo>
                    <a:cubicBezTo>
                      <a:pt x="3211" y="4184"/>
                      <a:pt x="4148" y="3246"/>
                      <a:pt x="4148" y="2092"/>
                    </a:cubicBezTo>
                    <a:cubicBezTo>
                      <a:pt x="4148" y="938"/>
                      <a:pt x="3211" y="0"/>
                      <a:pt x="2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4892;p64">
                <a:extLst>
                  <a:ext uri="{FF2B5EF4-FFF2-40B4-BE49-F238E27FC236}">
                    <a16:creationId xmlns:a16="http://schemas.microsoft.com/office/drawing/2014/main" id="{4985EF18-B3A2-7B54-FB90-3F943CB70278}"/>
                  </a:ext>
                </a:extLst>
              </p:cNvPr>
              <p:cNvSpPr/>
              <p:nvPr/>
            </p:nvSpPr>
            <p:spPr>
              <a:xfrm>
                <a:off x="5872125" y="3545475"/>
                <a:ext cx="89300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71" extrusionOk="0">
                    <a:moveTo>
                      <a:pt x="1768" y="0"/>
                    </a:moveTo>
                    <a:cubicBezTo>
                      <a:pt x="794" y="0"/>
                      <a:pt x="0" y="794"/>
                      <a:pt x="0" y="1768"/>
                    </a:cubicBezTo>
                    <a:cubicBezTo>
                      <a:pt x="0" y="2777"/>
                      <a:pt x="794" y="3571"/>
                      <a:pt x="1768" y="3571"/>
                    </a:cubicBezTo>
                    <a:cubicBezTo>
                      <a:pt x="2778" y="3571"/>
                      <a:pt x="3571" y="2777"/>
                      <a:pt x="3571" y="1768"/>
                    </a:cubicBezTo>
                    <a:cubicBezTo>
                      <a:pt x="3571" y="794"/>
                      <a:pt x="2778" y="0"/>
                      <a:pt x="1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4893;p64">
                <a:extLst>
                  <a:ext uri="{FF2B5EF4-FFF2-40B4-BE49-F238E27FC236}">
                    <a16:creationId xmlns:a16="http://schemas.microsoft.com/office/drawing/2014/main" id="{24BC845D-64CA-8560-BE7B-43FCFCC0EA31}"/>
                  </a:ext>
                </a:extLst>
              </p:cNvPr>
              <p:cNvSpPr/>
              <p:nvPr/>
            </p:nvSpPr>
            <p:spPr>
              <a:xfrm>
                <a:off x="5864900" y="3538250"/>
                <a:ext cx="103725" cy="1037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49" extrusionOk="0">
                    <a:moveTo>
                      <a:pt x="2057" y="578"/>
                    </a:moveTo>
                    <a:cubicBezTo>
                      <a:pt x="2886" y="614"/>
                      <a:pt x="3535" y="1263"/>
                      <a:pt x="3535" y="2057"/>
                    </a:cubicBezTo>
                    <a:cubicBezTo>
                      <a:pt x="3535" y="2886"/>
                      <a:pt x="2886" y="3535"/>
                      <a:pt x="2057" y="3535"/>
                    </a:cubicBezTo>
                    <a:cubicBezTo>
                      <a:pt x="1263" y="3535"/>
                      <a:pt x="614" y="2886"/>
                      <a:pt x="614" y="2057"/>
                    </a:cubicBezTo>
                    <a:cubicBezTo>
                      <a:pt x="614" y="1263"/>
                      <a:pt x="1263" y="614"/>
                      <a:pt x="2057" y="578"/>
                    </a:cubicBezTo>
                    <a:close/>
                    <a:moveTo>
                      <a:pt x="2057" y="1"/>
                    </a:moveTo>
                    <a:cubicBezTo>
                      <a:pt x="939" y="1"/>
                      <a:pt x="1" y="938"/>
                      <a:pt x="1" y="2057"/>
                    </a:cubicBezTo>
                    <a:cubicBezTo>
                      <a:pt x="1" y="3211"/>
                      <a:pt x="939" y="4148"/>
                      <a:pt x="2057" y="4148"/>
                    </a:cubicBezTo>
                    <a:cubicBezTo>
                      <a:pt x="3211" y="4148"/>
                      <a:pt x="4149" y="3211"/>
                      <a:pt x="4149" y="2057"/>
                    </a:cubicBezTo>
                    <a:cubicBezTo>
                      <a:pt x="4149" y="938"/>
                      <a:pt x="3211" y="1"/>
                      <a:pt x="2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4894;p64">
                <a:extLst>
                  <a:ext uri="{FF2B5EF4-FFF2-40B4-BE49-F238E27FC236}">
                    <a16:creationId xmlns:a16="http://schemas.microsoft.com/office/drawing/2014/main" id="{B6B5943B-9504-0C3E-5264-719ED262812E}"/>
                  </a:ext>
                </a:extLst>
              </p:cNvPr>
              <p:cNvSpPr/>
              <p:nvPr/>
            </p:nvSpPr>
            <p:spPr>
              <a:xfrm>
                <a:off x="6202150" y="3190200"/>
                <a:ext cx="892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536" extrusionOk="0">
                    <a:moveTo>
                      <a:pt x="1803" y="1"/>
                    </a:moveTo>
                    <a:cubicBezTo>
                      <a:pt x="793" y="1"/>
                      <a:pt x="0" y="794"/>
                      <a:pt x="0" y="1768"/>
                    </a:cubicBezTo>
                    <a:cubicBezTo>
                      <a:pt x="0" y="2742"/>
                      <a:pt x="793" y="3535"/>
                      <a:pt x="1803" y="3535"/>
                    </a:cubicBezTo>
                    <a:cubicBezTo>
                      <a:pt x="2777" y="3535"/>
                      <a:pt x="3571" y="2742"/>
                      <a:pt x="3571" y="1768"/>
                    </a:cubicBezTo>
                    <a:cubicBezTo>
                      <a:pt x="3571" y="794"/>
                      <a:pt x="2777" y="1"/>
                      <a:pt x="1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895;p64">
                <a:extLst>
                  <a:ext uri="{FF2B5EF4-FFF2-40B4-BE49-F238E27FC236}">
                    <a16:creationId xmlns:a16="http://schemas.microsoft.com/office/drawing/2014/main" id="{D442711D-58F5-4511-4470-B086B63FC50D}"/>
                  </a:ext>
                </a:extLst>
              </p:cNvPr>
              <p:cNvSpPr/>
              <p:nvPr/>
            </p:nvSpPr>
            <p:spPr>
              <a:xfrm>
                <a:off x="6194925" y="3183000"/>
                <a:ext cx="10372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48" extrusionOk="0">
                    <a:moveTo>
                      <a:pt x="2092" y="577"/>
                    </a:moveTo>
                    <a:cubicBezTo>
                      <a:pt x="2886" y="577"/>
                      <a:pt x="3535" y="1263"/>
                      <a:pt x="3535" y="2056"/>
                    </a:cubicBezTo>
                    <a:cubicBezTo>
                      <a:pt x="3535" y="2886"/>
                      <a:pt x="2886" y="3535"/>
                      <a:pt x="2092" y="3535"/>
                    </a:cubicBezTo>
                    <a:cubicBezTo>
                      <a:pt x="1263" y="3535"/>
                      <a:pt x="614" y="2886"/>
                      <a:pt x="614" y="2056"/>
                    </a:cubicBezTo>
                    <a:cubicBezTo>
                      <a:pt x="614" y="1263"/>
                      <a:pt x="1263" y="577"/>
                      <a:pt x="2092" y="577"/>
                    </a:cubicBezTo>
                    <a:close/>
                    <a:moveTo>
                      <a:pt x="2092" y="0"/>
                    </a:moveTo>
                    <a:cubicBezTo>
                      <a:pt x="938" y="0"/>
                      <a:pt x="0" y="902"/>
                      <a:pt x="0" y="2056"/>
                    </a:cubicBezTo>
                    <a:cubicBezTo>
                      <a:pt x="0" y="3210"/>
                      <a:pt x="938" y="4148"/>
                      <a:pt x="2092" y="4148"/>
                    </a:cubicBezTo>
                    <a:cubicBezTo>
                      <a:pt x="3210" y="4148"/>
                      <a:pt x="4148" y="3210"/>
                      <a:pt x="4148" y="2056"/>
                    </a:cubicBezTo>
                    <a:cubicBezTo>
                      <a:pt x="4148" y="902"/>
                      <a:pt x="3210" y="0"/>
                      <a:pt x="2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4896;p64">
                <a:extLst>
                  <a:ext uri="{FF2B5EF4-FFF2-40B4-BE49-F238E27FC236}">
                    <a16:creationId xmlns:a16="http://schemas.microsoft.com/office/drawing/2014/main" id="{92017812-C7FD-8064-661C-7ADF10873F70}"/>
                  </a:ext>
                </a:extLst>
              </p:cNvPr>
              <p:cNvSpPr/>
              <p:nvPr/>
            </p:nvSpPr>
            <p:spPr>
              <a:xfrm>
                <a:off x="4767575" y="3615800"/>
                <a:ext cx="892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536" extrusionOk="0">
                    <a:moveTo>
                      <a:pt x="1804" y="0"/>
                    </a:moveTo>
                    <a:cubicBezTo>
                      <a:pt x="794" y="0"/>
                      <a:pt x="0" y="794"/>
                      <a:pt x="0" y="1768"/>
                    </a:cubicBezTo>
                    <a:cubicBezTo>
                      <a:pt x="0" y="2742"/>
                      <a:pt x="794" y="3535"/>
                      <a:pt x="1804" y="3535"/>
                    </a:cubicBezTo>
                    <a:cubicBezTo>
                      <a:pt x="2777" y="3535"/>
                      <a:pt x="3571" y="2742"/>
                      <a:pt x="3571" y="1768"/>
                    </a:cubicBezTo>
                    <a:cubicBezTo>
                      <a:pt x="3571" y="794"/>
                      <a:pt x="2777" y="0"/>
                      <a:pt x="1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4897;p64">
                <a:extLst>
                  <a:ext uri="{FF2B5EF4-FFF2-40B4-BE49-F238E27FC236}">
                    <a16:creationId xmlns:a16="http://schemas.microsoft.com/office/drawing/2014/main" id="{667FC563-496C-C008-6858-C98476770AC9}"/>
                  </a:ext>
                </a:extLst>
              </p:cNvPr>
              <p:cNvSpPr/>
              <p:nvPr/>
            </p:nvSpPr>
            <p:spPr>
              <a:xfrm>
                <a:off x="4760350" y="3607675"/>
                <a:ext cx="103725" cy="1037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49" extrusionOk="0">
                    <a:moveTo>
                      <a:pt x="2093" y="614"/>
                    </a:moveTo>
                    <a:cubicBezTo>
                      <a:pt x="2886" y="614"/>
                      <a:pt x="3535" y="1263"/>
                      <a:pt x="3571" y="2093"/>
                    </a:cubicBezTo>
                    <a:cubicBezTo>
                      <a:pt x="3535" y="2886"/>
                      <a:pt x="2886" y="3572"/>
                      <a:pt x="2093" y="3572"/>
                    </a:cubicBezTo>
                    <a:cubicBezTo>
                      <a:pt x="1263" y="3572"/>
                      <a:pt x="614" y="2886"/>
                      <a:pt x="614" y="2093"/>
                    </a:cubicBezTo>
                    <a:cubicBezTo>
                      <a:pt x="614" y="1263"/>
                      <a:pt x="1263" y="614"/>
                      <a:pt x="2093" y="614"/>
                    </a:cubicBezTo>
                    <a:close/>
                    <a:moveTo>
                      <a:pt x="2093" y="1"/>
                    </a:moveTo>
                    <a:cubicBezTo>
                      <a:pt x="938" y="1"/>
                      <a:pt x="1" y="939"/>
                      <a:pt x="1" y="2093"/>
                    </a:cubicBezTo>
                    <a:cubicBezTo>
                      <a:pt x="1" y="3247"/>
                      <a:pt x="938" y="4149"/>
                      <a:pt x="2093" y="4149"/>
                    </a:cubicBezTo>
                    <a:cubicBezTo>
                      <a:pt x="3211" y="4149"/>
                      <a:pt x="4148" y="3247"/>
                      <a:pt x="4148" y="2093"/>
                    </a:cubicBezTo>
                    <a:cubicBezTo>
                      <a:pt x="4148" y="939"/>
                      <a:pt x="3211" y="1"/>
                      <a:pt x="2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4898;p64">
                <a:extLst>
                  <a:ext uri="{FF2B5EF4-FFF2-40B4-BE49-F238E27FC236}">
                    <a16:creationId xmlns:a16="http://schemas.microsoft.com/office/drawing/2014/main" id="{E46E9C0B-AFDD-33DE-0D03-825FFB423E61}"/>
                  </a:ext>
                </a:extLst>
              </p:cNvPr>
              <p:cNvSpPr/>
              <p:nvPr/>
            </p:nvSpPr>
            <p:spPr>
              <a:xfrm>
                <a:off x="5351850" y="3488650"/>
                <a:ext cx="89300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3536" extrusionOk="0">
                    <a:moveTo>
                      <a:pt x="1768" y="1"/>
                    </a:moveTo>
                    <a:cubicBezTo>
                      <a:pt x="794" y="1"/>
                      <a:pt x="1" y="794"/>
                      <a:pt x="1" y="1768"/>
                    </a:cubicBezTo>
                    <a:cubicBezTo>
                      <a:pt x="1" y="2742"/>
                      <a:pt x="794" y="3536"/>
                      <a:pt x="1768" y="3536"/>
                    </a:cubicBezTo>
                    <a:cubicBezTo>
                      <a:pt x="2742" y="3536"/>
                      <a:pt x="3571" y="2742"/>
                      <a:pt x="3571" y="1768"/>
                    </a:cubicBezTo>
                    <a:cubicBezTo>
                      <a:pt x="3571" y="794"/>
                      <a:pt x="2742" y="1"/>
                      <a:pt x="1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4899;p64">
                <a:extLst>
                  <a:ext uri="{FF2B5EF4-FFF2-40B4-BE49-F238E27FC236}">
                    <a16:creationId xmlns:a16="http://schemas.microsoft.com/office/drawing/2014/main" id="{29F85B3A-038D-E0D7-2325-B3C9533F10F1}"/>
                  </a:ext>
                </a:extLst>
              </p:cNvPr>
              <p:cNvSpPr/>
              <p:nvPr/>
            </p:nvSpPr>
            <p:spPr>
              <a:xfrm>
                <a:off x="5344650" y="3480550"/>
                <a:ext cx="103700" cy="104625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85" extrusionOk="0">
                    <a:moveTo>
                      <a:pt x="2056" y="614"/>
                    </a:moveTo>
                    <a:cubicBezTo>
                      <a:pt x="2886" y="614"/>
                      <a:pt x="3535" y="1263"/>
                      <a:pt x="3535" y="2092"/>
                    </a:cubicBezTo>
                    <a:cubicBezTo>
                      <a:pt x="3535" y="2922"/>
                      <a:pt x="2886" y="3571"/>
                      <a:pt x="2056" y="3571"/>
                    </a:cubicBezTo>
                    <a:cubicBezTo>
                      <a:pt x="1263" y="3571"/>
                      <a:pt x="577" y="2922"/>
                      <a:pt x="577" y="2092"/>
                    </a:cubicBezTo>
                    <a:cubicBezTo>
                      <a:pt x="577" y="1263"/>
                      <a:pt x="1263" y="614"/>
                      <a:pt x="2056" y="614"/>
                    </a:cubicBezTo>
                    <a:close/>
                    <a:moveTo>
                      <a:pt x="2056" y="0"/>
                    </a:moveTo>
                    <a:cubicBezTo>
                      <a:pt x="902" y="0"/>
                      <a:pt x="0" y="938"/>
                      <a:pt x="0" y="2092"/>
                    </a:cubicBezTo>
                    <a:cubicBezTo>
                      <a:pt x="0" y="3246"/>
                      <a:pt x="902" y="4184"/>
                      <a:pt x="2056" y="4184"/>
                    </a:cubicBezTo>
                    <a:cubicBezTo>
                      <a:pt x="3210" y="4184"/>
                      <a:pt x="4148" y="3246"/>
                      <a:pt x="4148" y="2092"/>
                    </a:cubicBezTo>
                    <a:cubicBezTo>
                      <a:pt x="4148" y="938"/>
                      <a:pt x="3210" y="0"/>
                      <a:pt x="2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4900;p64">
                <a:extLst>
                  <a:ext uri="{FF2B5EF4-FFF2-40B4-BE49-F238E27FC236}">
                    <a16:creationId xmlns:a16="http://schemas.microsoft.com/office/drawing/2014/main" id="{C7560EE7-A725-D99A-BCA0-033E42E2A6CA}"/>
                  </a:ext>
                </a:extLst>
              </p:cNvPr>
              <p:cNvSpPr/>
              <p:nvPr/>
            </p:nvSpPr>
            <p:spPr>
              <a:xfrm>
                <a:off x="2393450" y="2124425"/>
                <a:ext cx="1479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608" extrusionOk="0">
                    <a:moveTo>
                      <a:pt x="5563" y="0"/>
                    </a:moveTo>
                    <a:cubicBezTo>
                      <a:pt x="5511" y="0"/>
                      <a:pt x="5459" y="12"/>
                      <a:pt x="5411" y="36"/>
                    </a:cubicBezTo>
                    <a:lnTo>
                      <a:pt x="181" y="3066"/>
                    </a:lnTo>
                    <a:cubicBezTo>
                      <a:pt x="37" y="3138"/>
                      <a:pt x="1" y="3319"/>
                      <a:pt x="73" y="3463"/>
                    </a:cubicBezTo>
                    <a:cubicBezTo>
                      <a:pt x="145" y="3559"/>
                      <a:pt x="249" y="3607"/>
                      <a:pt x="353" y="3607"/>
                    </a:cubicBezTo>
                    <a:cubicBezTo>
                      <a:pt x="405" y="3607"/>
                      <a:pt x="457" y="3595"/>
                      <a:pt x="506" y="3571"/>
                    </a:cubicBezTo>
                    <a:lnTo>
                      <a:pt x="5735" y="578"/>
                    </a:lnTo>
                    <a:cubicBezTo>
                      <a:pt x="5880" y="469"/>
                      <a:pt x="5916" y="289"/>
                      <a:pt x="5843" y="145"/>
                    </a:cubicBezTo>
                    <a:cubicBezTo>
                      <a:pt x="5771" y="49"/>
                      <a:pt x="5667" y="0"/>
                      <a:pt x="5563" y="0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4901;p64">
                <a:extLst>
                  <a:ext uri="{FF2B5EF4-FFF2-40B4-BE49-F238E27FC236}">
                    <a16:creationId xmlns:a16="http://schemas.microsoft.com/office/drawing/2014/main" id="{02074F4E-39F2-FA1E-AFA5-6AB9E82D12C2}"/>
                  </a:ext>
                </a:extLst>
              </p:cNvPr>
              <p:cNvSpPr/>
              <p:nvPr/>
            </p:nvSpPr>
            <p:spPr>
              <a:xfrm>
                <a:off x="1756875" y="1902825"/>
                <a:ext cx="783575" cy="901950"/>
              </a:xfrm>
              <a:custGeom>
                <a:avLst/>
                <a:gdLst/>
                <a:ahLst/>
                <a:cxnLst/>
                <a:rect l="l" t="t" r="r" b="b"/>
                <a:pathLst>
                  <a:path w="31343" h="36078" extrusionOk="0">
                    <a:moveTo>
                      <a:pt x="15653" y="641"/>
                    </a:moveTo>
                    <a:lnTo>
                      <a:pt x="30729" y="9333"/>
                    </a:lnTo>
                    <a:lnTo>
                      <a:pt x="30729" y="26718"/>
                    </a:lnTo>
                    <a:lnTo>
                      <a:pt x="15653" y="35446"/>
                    </a:lnTo>
                    <a:lnTo>
                      <a:pt x="613" y="26718"/>
                    </a:lnTo>
                    <a:lnTo>
                      <a:pt x="613" y="9358"/>
                    </a:lnTo>
                    <a:lnTo>
                      <a:pt x="15653" y="641"/>
                    </a:lnTo>
                    <a:close/>
                    <a:moveTo>
                      <a:pt x="15671" y="1"/>
                    </a:moveTo>
                    <a:cubicBezTo>
                      <a:pt x="15617" y="1"/>
                      <a:pt x="15563" y="10"/>
                      <a:pt x="15509" y="28"/>
                    </a:cubicBezTo>
                    <a:lnTo>
                      <a:pt x="144" y="8900"/>
                    </a:lnTo>
                    <a:cubicBezTo>
                      <a:pt x="72" y="8973"/>
                      <a:pt x="0" y="9045"/>
                      <a:pt x="0" y="9153"/>
                    </a:cubicBezTo>
                    <a:lnTo>
                      <a:pt x="0" y="26898"/>
                    </a:lnTo>
                    <a:cubicBezTo>
                      <a:pt x="0" y="27006"/>
                      <a:pt x="72" y="27114"/>
                      <a:pt x="144" y="27150"/>
                    </a:cubicBezTo>
                    <a:lnTo>
                      <a:pt x="15509" y="36023"/>
                    </a:lnTo>
                    <a:cubicBezTo>
                      <a:pt x="15563" y="36059"/>
                      <a:pt x="15617" y="36077"/>
                      <a:pt x="15671" y="36077"/>
                    </a:cubicBezTo>
                    <a:cubicBezTo>
                      <a:pt x="15725" y="36077"/>
                      <a:pt x="15780" y="36059"/>
                      <a:pt x="15834" y="36023"/>
                    </a:cubicBezTo>
                    <a:lnTo>
                      <a:pt x="31198" y="27150"/>
                    </a:lnTo>
                    <a:cubicBezTo>
                      <a:pt x="31270" y="27114"/>
                      <a:pt x="31343" y="27006"/>
                      <a:pt x="31343" y="26898"/>
                    </a:cubicBezTo>
                    <a:lnTo>
                      <a:pt x="31343" y="9153"/>
                    </a:lnTo>
                    <a:cubicBezTo>
                      <a:pt x="31343" y="9045"/>
                      <a:pt x="31270" y="8973"/>
                      <a:pt x="31198" y="8900"/>
                    </a:cubicBezTo>
                    <a:lnTo>
                      <a:pt x="15834" y="28"/>
                    </a:lnTo>
                    <a:cubicBezTo>
                      <a:pt x="15780" y="10"/>
                      <a:pt x="15725" y="1"/>
                      <a:pt x="15671" y="1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4902;p64">
                <a:extLst>
                  <a:ext uri="{FF2B5EF4-FFF2-40B4-BE49-F238E27FC236}">
                    <a16:creationId xmlns:a16="http://schemas.microsoft.com/office/drawing/2014/main" id="{4A988DC8-FC51-7906-6E05-03675AC7A334}"/>
                  </a:ext>
                </a:extLst>
              </p:cNvPr>
              <p:cNvSpPr/>
              <p:nvPr/>
            </p:nvSpPr>
            <p:spPr>
              <a:xfrm>
                <a:off x="1887600" y="2053425"/>
                <a:ext cx="522100" cy="600750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24030" extrusionOk="0">
                    <a:moveTo>
                      <a:pt x="10424" y="640"/>
                    </a:moveTo>
                    <a:lnTo>
                      <a:pt x="20271" y="6339"/>
                    </a:lnTo>
                    <a:lnTo>
                      <a:pt x="20271" y="17700"/>
                    </a:lnTo>
                    <a:lnTo>
                      <a:pt x="10424" y="23363"/>
                    </a:lnTo>
                    <a:lnTo>
                      <a:pt x="614" y="17700"/>
                    </a:lnTo>
                    <a:lnTo>
                      <a:pt x="614" y="6307"/>
                    </a:lnTo>
                    <a:lnTo>
                      <a:pt x="10424" y="640"/>
                    </a:lnTo>
                    <a:close/>
                    <a:moveTo>
                      <a:pt x="10442" y="0"/>
                    </a:moveTo>
                    <a:cubicBezTo>
                      <a:pt x="10388" y="0"/>
                      <a:pt x="10334" y="9"/>
                      <a:pt x="10280" y="27"/>
                    </a:cubicBezTo>
                    <a:lnTo>
                      <a:pt x="145" y="5906"/>
                    </a:lnTo>
                    <a:cubicBezTo>
                      <a:pt x="73" y="5942"/>
                      <a:pt x="1" y="6050"/>
                      <a:pt x="1" y="6159"/>
                    </a:cubicBezTo>
                    <a:lnTo>
                      <a:pt x="1" y="17880"/>
                    </a:lnTo>
                    <a:cubicBezTo>
                      <a:pt x="1" y="17989"/>
                      <a:pt x="73" y="18061"/>
                      <a:pt x="145" y="18133"/>
                    </a:cubicBezTo>
                    <a:lnTo>
                      <a:pt x="10280" y="23976"/>
                    </a:lnTo>
                    <a:cubicBezTo>
                      <a:pt x="10334" y="24012"/>
                      <a:pt x="10388" y="24030"/>
                      <a:pt x="10442" y="24030"/>
                    </a:cubicBezTo>
                    <a:cubicBezTo>
                      <a:pt x="10496" y="24030"/>
                      <a:pt x="10551" y="24012"/>
                      <a:pt x="10605" y="23976"/>
                    </a:cubicBezTo>
                    <a:lnTo>
                      <a:pt x="20740" y="18133"/>
                    </a:lnTo>
                    <a:cubicBezTo>
                      <a:pt x="20812" y="18061"/>
                      <a:pt x="20884" y="17989"/>
                      <a:pt x="20884" y="17880"/>
                    </a:cubicBezTo>
                    <a:lnTo>
                      <a:pt x="20884" y="6159"/>
                    </a:lnTo>
                    <a:cubicBezTo>
                      <a:pt x="20884" y="6050"/>
                      <a:pt x="20812" y="5942"/>
                      <a:pt x="20740" y="5906"/>
                    </a:cubicBezTo>
                    <a:lnTo>
                      <a:pt x="10605" y="27"/>
                    </a:lnTo>
                    <a:cubicBezTo>
                      <a:pt x="10551" y="9"/>
                      <a:pt x="10496" y="0"/>
                      <a:pt x="10442" y="0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4903;p64">
                <a:extLst>
                  <a:ext uri="{FF2B5EF4-FFF2-40B4-BE49-F238E27FC236}">
                    <a16:creationId xmlns:a16="http://schemas.microsoft.com/office/drawing/2014/main" id="{8BCD429D-0EB0-BA7E-CEB9-EA9145248463}"/>
                  </a:ext>
                </a:extLst>
              </p:cNvPr>
              <p:cNvSpPr/>
              <p:nvPr/>
            </p:nvSpPr>
            <p:spPr>
              <a:xfrm>
                <a:off x="2140975" y="1573500"/>
                <a:ext cx="15350" cy="34447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779" extrusionOk="0">
                    <a:moveTo>
                      <a:pt x="289" y="0"/>
                    </a:moveTo>
                    <a:cubicBezTo>
                      <a:pt x="145" y="0"/>
                      <a:pt x="1" y="109"/>
                      <a:pt x="1" y="289"/>
                    </a:cubicBezTo>
                    <a:lnTo>
                      <a:pt x="1" y="13453"/>
                    </a:lnTo>
                    <a:cubicBezTo>
                      <a:pt x="1" y="13634"/>
                      <a:pt x="145" y="13778"/>
                      <a:pt x="289" y="13778"/>
                    </a:cubicBezTo>
                    <a:cubicBezTo>
                      <a:pt x="470" y="13778"/>
                      <a:pt x="614" y="13634"/>
                      <a:pt x="614" y="13453"/>
                    </a:cubicBezTo>
                    <a:lnTo>
                      <a:pt x="614" y="289"/>
                    </a:lnTo>
                    <a:cubicBezTo>
                      <a:pt x="614" y="109"/>
                      <a:pt x="470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4904;p64">
                <a:extLst>
                  <a:ext uri="{FF2B5EF4-FFF2-40B4-BE49-F238E27FC236}">
                    <a16:creationId xmlns:a16="http://schemas.microsoft.com/office/drawing/2014/main" id="{65A2AB30-BADC-FB94-7645-974CC15C913C}"/>
                  </a:ext>
                </a:extLst>
              </p:cNvPr>
              <p:cNvSpPr/>
              <p:nvPr/>
            </p:nvSpPr>
            <p:spPr>
              <a:xfrm>
                <a:off x="2083275" y="1499550"/>
                <a:ext cx="12987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195" extrusionOk="0">
                    <a:moveTo>
                      <a:pt x="2597" y="1"/>
                    </a:moveTo>
                    <a:cubicBezTo>
                      <a:pt x="1191" y="1"/>
                      <a:pt x="1" y="1155"/>
                      <a:pt x="1" y="2598"/>
                    </a:cubicBezTo>
                    <a:cubicBezTo>
                      <a:pt x="1" y="4040"/>
                      <a:pt x="1191" y="5195"/>
                      <a:pt x="2597" y="5195"/>
                    </a:cubicBezTo>
                    <a:cubicBezTo>
                      <a:pt x="4040" y="5195"/>
                      <a:pt x="5194" y="4040"/>
                      <a:pt x="5194" y="2598"/>
                    </a:cubicBezTo>
                    <a:cubicBezTo>
                      <a:pt x="5194" y="1155"/>
                      <a:pt x="4040" y="1"/>
                      <a:pt x="2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4905;p64">
                <a:extLst>
                  <a:ext uri="{FF2B5EF4-FFF2-40B4-BE49-F238E27FC236}">
                    <a16:creationId xmlns:a16="http://schemas.microsoft.com/office/drawing/2014/main" id="{F60881A3-BDE9-F717-7A51-17CDFC2046C3}"/>
                  </a:ext>
                </a:extLst>
              </p:cNvPr>
              <p:cNvSpPr/>
              <p:nvPr/>
            </p:nvSpPr>
            <p:spPr>
              <a:xfrm>
                <a:off x="2076050" y="1492350"/>
                <a:ext cx="145200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772" extrusionOk="0">
                    <a:moveTo>
                      <a:pt x="2886" y="577"/>
                    </a:moveTo>
                    <a:cubicBezTo>
                      <a:pt x="3536" y="577"/>
                      <a:pt x="4113" y="830"/>
                      <a:pt x="4509" y="1263"/>
                    </a:cubicBezTo>
                    <a:cubicBezTo>
                      <a:pt x="4942" y="1659"/>
                      <a:pt x="5195" y="2237"/>
                      <a:pt x="5195" y="2886"/>
                    </a:cubicBezTo>
                    <a:cubicBezTo>
                      <a:pt x="5195" y="3499"/>
                      <a:pt x="4942" y="4076"/>
                      <a:pt x="4509" y="4509"/>
                    </a:cubicBezTo>
                    <a:cubicBezTo>
                      <a:pt x="4113" y="4906"/>
                      <a:pt x="3536" y="5158"/>
                      <a:pt x="2886" y="5158"/>
                    </a:cubicBezTo>
                    <a:cubicBezTo>
                      <a:pt x="2273" y="5158"/>
                      <a:pt x="1696" y="4906"/>
                      <a:pt x="1263" y="4509"/>
                    </a:cubicBezTo>
                    <a:cubicBezTo>
                      <a:pt x="867" y="4076"/>
                      <a:pt x="614" y="3499"/>
                      <a:pt x="614" y="2886"/>
                    </a:cubicBezTo>
                    <a:cubicBezTo>
                      <a:pt x="614" y="2237"/>
                      <a:pt x="867" y="1659"/>
                      <a:pt x="1263" y="1263"/>
                    </a:cubicBezTo>
                    <a:cubicBezTo>
                      <a:pt x="1696" y="830"/>
                      <a:pt x="2273" y="577"/>
                      <a:pt x="2886" y="577"/>
                    </a:cubicBezTo>
                    <a:close/>
                    <a:moveTo>
                      <a:pt x="2886" y="0"/>
                    </a:moveTo>
                    <a:cubicBezTo>
                      <a:pt x="1299" y="0"/>
                      <a:pt x="1" y="1299"/>
                      <a:pt x="1" y="2886"/>
                    </a:cubicBezTo>
                    <a:cubicBezTo>
                      <a:pt x="1" y="4473"/>
                      <a:pt x="1299" y="5771"/>
                      <a:pt x="2886" y="5771"/>
                    </a:cubicBezTo>
                    <a:cubicBezTo>
                      <a:pt x="4509" y="5771"/>
                      <a:pt x="5808" y="4473"/>
                      <a:pt x="5808" y="2886"/>
                    </a:cubicBezTo>
                    <a:cubicBezTo>
                      <a:pt x="5808" y="1299"/>
                      <a:pt x="4509" y="0"/>
                      <a:pt x="2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906;p64">
                <a:extLst>
                  <a:ext uri="{FF2B5EF4-FFF2-40B4-BE49-F238E27FC236}">
                    <a16:creationId xmlns:a16="http://schemas.microsoft.com/office/drawing/2014/main" id="{FA9DC447-0372-F4AA-D4E4-2FD3344D5EE3}"/>
                  </a:ext>
                </a:extLst>
              </p:cNvPr>
              <p:cNvSpPr/>
              <p:nvPr/>
            </p:nvSpPr>
            <p:spPr>
              <a:xfrm>
                <a:off x="2140975" y="2779950"/>
                <a:ext cx="15350" cy="3453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814" extrusionOk="0">
                    <a:moveTo>
                      <a:pt x="289" y="0"/>
                    </a:moveTo>
                    <a:cubicBezTo>
                      <a:pt x="145" y="0"/>
                      <a:pt x="1" y="144"/>
                      <a:pt x="1" y="325"/>
                    </a:cubicBezTo>
                    <a:lnTo>
                      <a:pt x="1" y="13489"/>
                    </a:lnTo>
                    <a:cubicBezTo>
                      <a:pt x="1" y="13670"/>
                      <a:pt x="145" y="13814"/>
                      <a:pt x="289" y="13814"/>
                    </a:cubicBezTo>
                    <a:cubicBezTo>
                      <a:pt x="470" y="13814"/>
                      <a:pt x="614" y="13670"/>
                      <a:pt x="614" y="13489"/>
                    </a:cubicBezTo>
                    <a:lnTo>
                      <a:pt x="614" y="325"/>
                    </a:lnTo>
                    <a:cubicBezTo>
                      <a:pt x="614" y="144"/>
                      <a:pt x="470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4907;p64">
                <a:extLst>
                  <a:ext uri="{FF2B5EF4-FFF2-40B4-BE49-F238E27FC236}">
                    <a16:creationId xmlns:a16="http://schemas.microsoft.com/office/drawing/2014/main" id="{FCDCA12C-3DE9-E903-4B82-D0438ABFA29A}"/>
                  </a:ext>
                </a:extLst>
              </p:cNvPr>
              <p:cNvSpPr/>
              <p:nvPr/>
            </p:nvSpPr>
            <p:spPr>
              <a:xfrm>
                <a:off x="2083275" y="3068475"/>
                <a:ext cx="129875" cy="129875"/>
              </a:xfrm>
              <a:custGeom>
                <a:avLst/>
                <a:gdLst/>
                <a:ahLst/>
                <a:cxnLst/>
                <a:rect l="l" t="t" r="r" b="b"/>
                <a:pathLst>
                  <a:path w="5195" h="5195" extrusionOk="0">
                    <a:moveTo>
                      <a:pt x="2597" y="1"/>
                    </a:moveTo>
                    <a:cubicBezTo>
                      <a:pt x="1191" y="1"/>
                      <a:pt x="1" y="1191"/>
                      <a:pt x="1" y="2598"/>
                    </a:cubicBezTo>
                    <a:cubicBezTo>
                      <a:pt x="1" y="4040"/>
                      <a:pt x="1191" y="5194"/>
                      <a:pt x="2597" y="5194"/>
                    </a:cubicBezTo>
                    <a:cubicBezTo>
                      <a:pt x="4040" y="5194"/>
                      <a:pt x="5194" y="4040"/>
                      <a:pt x="5194" y="2598"/>
                    </a:cubicBezTo>
                    <a:cubicBezTo>
                      <a:pt x="5194" y="1191"/>
                      <a:pt x="4040" y="1"/>
                      <a:pt x="2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4908;p64">
                <a:extLst>
                  <a:ext uri="{FF2B5EF4-FFF2-40B4-BE49-F238E27FC236}">
                    <a16:creationId xmlns:a16="http://schemas.microsoft.com/office/drawing/2014/main" id="{BB9B1FBB-0B3B-303D-8C0A-C7751B72095A}"/>
                  </a:ext>
                </a:extLst>
              </p:cNvPr>
              <p:cNvSpPr/>
              <p:nvPr/>
            </p:nvSpPr>
            <p:spPr>
              <a:xfrm>
                <a:off x="2076050" y="3061275"/>
                <a:ext cx="145200" cy="14517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807" extrusionOk="0">
                    <a:moveTo>
                      <a:pt x="2886" y="613"/>
                    </a:moveTo>
                    <a:cubicBezTo>
                      <a:pt x="3536" y="613"/>
                      <a:pt x="4113" y="866"/>
                      <a:pt x="4509" y="1263"/>
                    </a:cubicBezTo>
                    <a:cubicBezTo>
                      <a:pt x="4942" y="1695"/>
                      <a:pt x="5195" y="2272"/>
                      <a:pt x="5195" y="2886"/>
                    </a:cubicBezTo>
                    <a:cubicBezTo>
                      <a:pt x="5195" y="3535"/>
                      <a:pt x="4942" y="4112"/>
                      <a:pt x="4509" y="4509"/>
                    </a:cubicBezTo>
                    <a:cubicBezTo>
                      <a:pt x="4113" y="4941"/>
                      <a:pt x="3536" y="5194"/>
                      <a:pt x="2886" y="5194"/>
                    </a:cubicBezTo>
                    <a:cubicBezTo>
                      <a:pt x="2273" y="5194"/>
                      <a:pt x="1696" y="4941"/>
                      <a:pt x="1263" y="4509"/>
                    </a:cubicBezTo>
                    <a:cubicBezTo>
                      <a:pt x="867" y="4112"/>
                      <a:pt x="614" y="3535"/>
                      <a:pt x="614" y="2886"/>
                    </a:cubicBezTo>
                    <a:cubicBezTo>
                      <a:pt x="614" y="2272"/>
                      <a:pt x="867" y="1695"/>
                      <a:pt x="1263" y="1263"/>
                    </a:cubicBezTo>
                    <a:cubicBezTo>
                      <a:pt x="1696" y="866"/>
                      <a:pt x="2273" y="613"/>
                      <a:pt x="2886" y="613"/>
                    </a:cubicBezTo>
                    <a:close/>
                    <a:moveTo>
                      <a:pt x="2886" y="0"/>
                    </a:moveTo>
                    <a:cubicBezTo>
                      <a:pt x="1299" y="0"/>
                      <a:pt x="1" y="1299"/>
                      <a:pt x="1" y="2886"/>
                    </a:cubicBezTo>
                    <a:cubicBezTo>
                      <a:pt x="1" y="4509"/>
                      <a:pt x="1299" y="5771"/>
                      <a:pt x="2886" y="5807"/>
                    </a:cubicBezTo>
                    <a:cubicBezTo>
                      <a:pt x="4509" y="5771"/>
                      <a:pt x="5808" y="4509"/>
                      <a:pt x="5808" y="2886"/>
                    </a:cubicBezTo>
                    <a:cubicBezTo>
                      <a:pt x="5808" y="1299"/>
                      <a:pt x="4509" y="0"/>
                      <a:pt x="2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4909;p64">
                <a:extLst>
                  <a:ext uri="{FF2B5EF4-FFF2-40B4-BE49-F238E27FC236}">
                    <a16:creationId xmlns:a16="http://schemas.microsoft.com/office/drawing/2014/main" id="{CFF9E55B-3ECF-D680-07EF-50B3F60540A9}"/>
                  </a:ext>
                </a:extLst>
              </p:cNvPr>
              <p:cNvSpPr/>
              <p:nvPr/>
            </p:nvSpPr>
            <p:spPr>
              <a:xfrm>
                <a:off x="1755975" y="2124425"/>
                <a:ext cx="1479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3608" extrusionOk="0">
                    <a:moveTo>
                      <a:pt x="345" y="0"/>
                    </a:moveTo>
                    <a:cubicBezTo>
                      <a:pt x="233" y="0"/>
                      <a:pt x="120" y="49"/>
                      <a:pt x="72" y="145"/>
                    </a:cubicBezTo>
                    <a:cubicBezTo>
                      <a:pt x="0" y="289"/>
                      <a:pt x="36" y="469"/>
                      <a:pt x="180" y="578"/>
                    </a:cubicBezTo>
                    <a:lnTo>
                      <a:pt x="5410" y="3571"/>
                    </a:lnTo>
                    <a:cubicBezTo>
                      <a:pt x="5458" y="3595"/>
                      <a:pt x="5510" y="3607"/>
                      <a:pt x="5563" y="3607"/>
                    </a:cubicBezTo>
                    <a:cubicBezTo>
                      <a:pt x="5667" y="3607"/>
                      <a:pt x="5771" y="3559"/>
                      <a:pt x="5843" y="3463"/>
                    </a:cubicBezTo>
                    <a:cubicBezTo>
                      <a:pt x="5915" y="3319"/>
                      <a:pt x="5843" y="3138"/>
                      <a:pt x="5699" y="3066"/>
                    </a:cubicBezTo>
                    <a:lnTo>
                      <a:pt x="505" y="36"/>
                    </a:lnTo>
                    <a:cubicBezTo>
                      <a:pt x="457" y="12"/>
                      <a:pt x="401" y="0"/>
                      <a:pt x="345" y="0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4910;p64">
                <a:extLst>
                  <a:ext uri="{FF2B5EF4-FFF2-40B4-BE49-F238E27FC236}">
                    <a16:creationId xmlns:a16="http://schemas.microsoft.com/office/drawing/2014/main" id="{7F24FA84-DACC-757B-C461-FA6151E9C79E}"/>
                  </a:ext>
                </a:extLst>
              </p:cNvPr>
              <p:cNvSpPr/>
              <p:nvPr/>
            </p:nvSpPr>
            <p:spPr>
              <a:xfrm>
                <a:off x="1897525" y="2348350"/>
                <a:ext cx="513075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20523" h="6445" extrusionOk="0">
                    <a:moveTo>
                      <a:pt x="10450" y="0"/>
                    </a:moveTo>
                    <a:cubicBezTo>
                      <a:pt x="10406" y="0"/>
                      <a:pt x="10361" y="9"/>
                      <a:pt x="10316" y="24"/>
                    </a:cubicBezTo>
                    <a:lnTo>
                      <a:pt x="181" y="5903"/>
                    </a:lnTo>
                    <a:cubicBezTo>
                      <a:pt x="37" y="5975"/>
                      <a:pt x="1" y="6156"/>
                      <a:pt x="73" y="6300"/>
                    </a:cubicBezTo>
                    <a:cubicBezTo>
                      <a:pt x="145" y="6396"/>
                      <a:pt x="249" y="6444"/>
                      <a:pt x="353" y="6444"/>
                    </a:cubicBezTo>
                    <a:cubicBezTo>
                      <a:pt x="405" y="6444"/>
                      <a:pt x="458" y="6432"/>
                      <a:pt x="506" y="6408"/>
                    </a:cubicBezTo>
                    <a:lnTo>
                      <a:pt x="10496" y="637"/>
                    </a:lnTo>
                    <a:lnTo>
                      <a:pt x="20018" y="6336"/>
                    </a:lnTo>
                    <a:cubicBezTo>
                      <a:pt x="20066" y="6360"/>
                      <a:pt x="20118" y="6372"/>
                      <a:pt x="20170" y="6372"/>
                    </a:cubicBezTo>
                    <a:cubicBezTo>
                      <a:pt x="20274" y="6372"/>
                      <a:pt x="20379" y="6324"/>
                      <a:pt x="20451" y="6228"/>
                    </a:cubicBezTo>
                    <a:cubicBezTo>
                      <a:pt x="20523" y="6083"/>
                      <a:pt x="20487" y="5903"/>
                      <a:pt x="20343" y="5795"/>
                    </a:cubicBezTo>
                    <a:lnTo>
                      <a:pt x="10640" y="60"/>
                    </a:lnTo>
                    <a:cubicBezTo>
                      <a:pt x="10577" y="18"/>
                      <a:pt x="10514" y="0"/>
                      <a:pt x="10450" y="0"/>
                    </a:cubicBezTo>
                    <a:close/>
                  </a:path>
                </a:pathLst>
              </a:custGeom>
              <a:solidFill>
                <a:srgbClr val="25A1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4911;p64">
                <a:extLst>
                  <a:ext uri="{FF2B5EF4-FFF2-40B4-BE49-F238E27FC236}">
                    <a16:creationId xmlns:a16="http://schemas.microsoft.com/office/drawing/2014/main" id="{281837D5-3CA5-F776-1C8B-3F124595DE3E}"/>
                  </a:ext>
                </a:extLst>
              </p:cNvPr>
              <p:cNvSpPr/>
              <p:nvPr/>
            </p:nvSpPr>
            <p:spPr>
              <a:xfrm>
                <a:off x="2151800" y="2053200"/>
                <a:ext cx="1535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2408" extrusionOk="0">
                    <a:moveTo>
                      <a:pt x="325" y="0"/>
                    </a:moveTo>
                    <a:cubicBezTo>
                      <a:pt x="145" y="0"/>
                      <a:pt x="1" y="144"/>
                      <a:pt x="1" y="325"/>
                    </a:cubicBezTo>
                    <a:lnTo>
                      <a:pt x="1" y="12119"/>
                    </a:lnTo>
                    <a:cubicBezTo>
                      <a:pt x="1" y="12263"/>
                      <a:pt x="145" y="12407"/>
                      <a:pt x="325" y="12407"/>
                    </a:cubicBezTo>
                    <a:cubicBezTo>
                      <a:pt x="469" y="12407"/>
                      <a:pt x="614" y="12263"/>
                      <a:pt x="614" y="12119"/>
                    </a:cubicBezTo>
                    <a:lnTo>
                      <a:pt x="614" y="325"/>
                    </a:lnTo>
                    <a:cubicBezTo>
                      <a:pt x="614" y="144"/>
                      <a:pt x="469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rgbClr val="25A16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4912;p64">
                <a:extLst>
                  <a:ext uri="{FF2B5EF4-FFF2-40B4-BE49-F238E27FC236}">
                    <a16:creationId xmlns:a16="http://schemas.microsoft.com/office/drawing/2014/main" id="{F68C92A1-6A22-29CF-1245-227F2310E7C8}"/>
                  </a:ext>
                </a:extLst>
              </p:cNvPr>
              <p:cNvSpPr/>
              <p:nvPr/>
            </p:nvSpPr>
            <p:spPr>
              <a:xfrm>
                <a:off x="2929950" y="911675"/>
                <a:ext cx="1893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614" extrusionOk="0">
                    <a:moveTo>
                      <a:pt x="325" y="0"/>
                    </a:moveTo>
                    <a:cubicBezTo>
                      <a:pt x="145" y="0"/>
                      <a:pt x="1" y="144"/>
                      <a:pt x="1" y="325"/>
                    </a:cubicBezTo>
                    <a:cubicBezTo>
                      <a:pt x="1" y="469"/>
                      <a:pt x="145" y="613"/>
                      <a:pt x="325" y="613"/>
                    </a:cubicBezTo>
                    <a:lnTo>
                      <a:pt x="7250" y="613"/>
                    </a:lnTo>
                    <a:cubicBezTo>
                      <a:pt x="7430" y="613"/>
                      <a:pt x="7575" y="469"/>
                      <a:pt x="7575" y="325"/>
                    </a:cubicBezTo>
                    <a:cubicBezTo>
                      <a:pt x="7575" y="144"/>
                      <a:pt x="7430" y="0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4913;p64">
                <a:extLst>
                  <a:ext uri="{FF2B5EF4-FFF2-40B4-BE49-F238E27FC236}">
                    <a16:creationId xmlns:a16="http://schemas.microsoft.com/office/drawing/2014/main" id="{2641A792-75AD-0236-8933-A0B6D5DFC800}"/>
                  </a:ext>
                </a:extLst>
              </p:cNvPr>
              <p:cNvSpPr/>
              <p:nvPr/>
            </p:nvSpPr>
            <p:spPr>
              <a:xfrm>
                <a:off x="2496250" y="911675"/>
                <a:ext cx="376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14" extrusionOk="0">
                    <a:moveTo>
                      <a:pt x="289" y="0"/>
                    </a:moveTo>
                    <a:cubicBezTo>
                      <a:pt x="108" y="0"/>
                      <a:pt x="0" y="144"/>
                      <a:pt x="0" y="325"/>
                    </a:cubicBezTo>
                    <a:cubicBezTo>
                      <a:pt x="0" y="469"/>
                      <a:pt x="108" y="613"/>
                      <a:pt x="289" y="613"/>
                    </a:cubicBezTo>
                    <a:lnTo>
                      <a:pt x="14788" y="613"/>
                    </a:lnTo>
                    <a:cubicBezTo>
                      <a:pt x="14932" y="613"/>
                      <a:pt x="15076" y="469"/>
                      <a:pt x="15076" y="325"/>
                    </a:cubicBezTo>
                    <a:cubicBezTo>
                      <a:pt x="15076" y="144"/>
                      <a:pt x="14932" y="0"/>
                      <a:pt x="14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4914;p64">
                <a:extLst>
                  <a:ext uri="{FF2B5EF4-FFF2-40B4-BE49-F238E27FC236}">
                    <a16:creationId xmlns:a16="http://schemas.microsoft.com/office/drawing/2014/main" id="{22A953C5-C012-BD8B-78C1-2796624DEDE9}"/>
                  </a:ext>
                </a:extLst>
              </p:cNvPr>
              <p:cNvSpPr/>
              <p:nvPr/>
            </p:nvSpPr>
            <p:spPr>
              <a:xfrm>
                <a:off x="2322225" y="911675"/>
                <a:ext cx="109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614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4076" y="613"/>
                    </a:lnTo>
                    <a:cubicBezTo>
                      <a:pt x="4220" y="613"/>
                      <a:pt x="4364" y="469"/>
                      <a:pt x="4364" y="325"/>
                    </a:cubicBezTo>
                    <a:cubicBezTo>
                      <a:pt x="4364" y="144"/>
                      <a:pt x="4220" y="0"/>
                      <a:pt x="4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4915;p64">
                <a:extLst>
                  <a:ext uri="{FF2B5EF4-FFF2-40B4-BE49-F238E27FC236}">
                    <a16:creationId xmlns:a16="http://schemas.microsoft.com/office/drawing/2014/main" id="{811AAD95-6B24-27C0-074B-07888406061D}"/>
                  </a:ext>
                </a:extLst>
              </p:cNvPr>
              <p:cNvSpPr/>
              <p:nvPr/>
            </p:nvSpPr>
            <p:spPr>
              <a:xfrm>
                <a:off x="2647725" y="984700"/>
                <a:ext cx="4716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614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289"/>
                    </a:cubicBezTo>
                    <a:cubicBezTo>
                      <a:pt x="1" y="469"/>
                      <a:pt x="145" y="614"/>
                      <a:pt x="325" y="614"/>
                    </a:cubicBezTo>
                    <a:lnTo>
                      <a:pt x="18539" y="614"/>
                    </a:lnTo>
                    <a:cubicBezTo>
                      <a:pt x="18719" y="614"/>
                      <a:pt x="18864" y="469"/>
                      <a:pt x="18864" y="289"/>
                    </a:cubicBezTo>
                    <a:cubicBezTo>
                      <a:pt x="18864" y="145"/>
                      <a:pt x="18719" y="1"/>
                      <a:pt x="18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4916;p64">
                <a:extLst>
                  <a:ext uri="{FF2B5EF4-FFF2-40B4-BE49-F238E27FC236}">
                    <a16:creationId xmlns:a16="http://schemas.microsoft.com/office/drawing/2014/main" id="{D1DCD27F-9A02-9782-A6E5-16E9D663DCDE}"/>
                  </a:ext>
                </a:extLst>
              </p:cNvPr>
              <p:cNvSpPr/>
              <p:nvPr/>
            </p:nvSpPr>
            <p:spPr>
              <a:xfrm>
                <a:off x="2322225" y="984700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289"/>
                    </a:cubicBezTo>
                    <a:cubicBezTo>
                      <a:pt x="0" y="469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3" y="614"/>
                      <a:pt x="6961" y="469"/>
                      <a:pt x="6961" y="289"/>
                    </a:cubicBezTo>
                    <a:cubicBezTo>
                      <a:pt x="6961" y="145"/>
                      <a:pt x="6853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4917;p64">
                <a:extLst>
                  <a:ext uri="{FF2B5EF4-FFF2-40B4-BE49-F238E27FC236}">
                    <a16:creationId xmlns:a16="http://schemas.microsoft.com/office/drawing/2014/main" id="{2E545C06-52F9-2D27-5FA9-24867FCFA7E7}"/>
                  </a:ext>
                </a:extLst>
              </p:cNvPr>
              <p:cNvSpPr/>
              <p:nvPr/>
            </p:nvSpPr>
            <p:spPr>
              <a:xfrm>
                <a:off x="3024625" y="1067650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70"/>
                      <a:pt x="145" y="614"/>
                      <a:pt x="289" y="614"/>
                    </a:cubicBezTo>
                    <a:lnTo>
                      <a:pt x="3463" y="614"/>
                    </a:lnTo>
                    <a:cubicBezTo>
                      <a:pt x="3643" y="614"/>
                      <a:pt x="3788" y="470"/>
                      <a:pt x="3788" y="325"/>
                    </a:cubicBezTo>
                    <a:cubicBezTo>
                      <a:pt x="3788" y="145"/>
                      <a:pt x="3643" y="1"/>
                      <a:pt x="3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4918;p64">
                <a:extLst>
                  <a:ext uri="{FF2B5EF4-FFF2-40B4-BE49-F238E27FC236}">
                    <a16:creationId xmlns:a16="http://schemas.microsoft.com/office/drawing/2014/main" id="{25970C85-393D-B4F7-E6C0-CC1E6BD2A770}"/>
                  </a:ext>
                </a:extLst>
              </p:cNvPr>
              <p:cNvSpPr/>
              <p:nvPr/>
            </p:nvSpPr>
            <p:spPr>
              <a:xfrm>
                <a:off x="2800100" y="1067650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70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4" y="614"/>
                      <a:pt x="6962" y="470"/>
                      <a:pt x="6962" y="325"/>
                    </a:cubicBezTo>
                    <a:cubicBezTo>
                      <a:pt x="6962" y="145"/>
                      <a:pt x="6854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4919;p64">
                <a:extLst>
                  <a:ext uri="{FF2B5EF4-FFF2-40B4-BE49-F238E27FC236}">
                    <a16:creationId xmlns:a16="http://schemas.microsoft.com/office/drawing/2014/main" id="{F31F5C7F-4145-1F56-87B8-D13A465ABCA7}"/>
                  </a:ext>
                </a:extLst>
              </p:cNvPr>
              <p:cNvSpPr/>
              <p:nvPr/>
            </p:nvSpPr>
            <p:spPr>
              <a:xfrm>
                <a:off x="2322225" y="1067650"/>
                <a:ext cx="384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15076" y="614"/>
                    </a:lnTo>
                    <a:cubicBezTo>
                      <a:pt x="15221" y="614"/>
                      <a:pt x="15365" y="470"/>
                      <a:pt x="15365" y="325"/>
                    </a:cubicBezTo>
                    <a:cubicBezTo>
                      <a:pt x="15365" y="145"/>
                      <a:pt x="15221" y="1"/>
                      <a:pt x="1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4920;p64">
                <a:extLst>
                  <a:ext uri="{FF2B5EF4-FFF2-40B4-BE49-F238E27FC236}">
                    <a16:creationId xmlns:a16="http://schemas.microsoft.com/office/drawing/2014/main" id="{8B7D1FF8-0E6F-ADBB-FDAE-7BE25FC6988B}"/>
                  </a:ext>
                </a:extLst>
              </p:cNvPr>
              <p:cNvSpPr/>
              <p:nvPr/>
            </p:nvSpPr>
            <p:spPr>
              <a:xfrm>
                <a:off x="2699125" y="1151525"/>
                <a:ext cx="4202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578" extrusionOk="0">
                    <a:moveTo>
                      <a:pt x="289" y="0"/>
                    </a:moveTo>
                    <a:cubicBezTo>
                      <a:pt x="109" y="0"/>
                      <a:pt x="0" y="108"/>
                      <a:pt x="0" y="289"/>
                    </a:cubicBezTo>
                    <a:cubicBezTo>
                      <a:pt x="0" y="433"/>
                      <a:pt x="109" y="577"/>
                      <a:pt x="289" y="577"/>
                    </a:cubicBezTo>
                    <a:lnTo>
                      <a:pt x="16483" y="577"/>
                    </a:lnTo>
                    <a:cubicBezTo>
                      <a:pt x="16663" y="577"/>
                      <a:pt x="16808" y="433"/>
                      <a:pt x="16808" y="289"/>
                    </a:cubicBezTo>
                    <a:cubicBezTo>
                      <a:pt x="16808" y="108"/>
                      <a:pt x="16663" y="0"/>
                      <a:pt x="16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4921;p64">
                <a:extLst>
                  <a:ext uri="{FF2B5EF4-FFF2-40B4-BE49-F238E27FC236}">
                    <a16:creationId xmlns:a16="http://schemas.microsoft.com/office/drawing/2014/main" id="{104C70A5-8A05-D0D4-F43C-F0C781D430B8}"/>
                  </a:ext>
                </a:extLst>
              </p:cNvPr>
              <p:cNvSpPr/>
              <p:nvPr/>
            </p:nvSpPr>
            <p:spPr>
              <a:xfrm>
                <a:off x="2322225" y="1151525"/>
                <a:ext cx="3047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578" extrusionOk="0">
                    <a:moveTo>
                      <a:pt x="289" y="0"/>
                    </a:moveTo>
                    <a:cubicBezTo>
                      <a:pt x="145" y="0"/>
                      <a:pt x="0" y="108"/>
                      <a:pt x="0" y="289"/>
                    </a:cubicBezTo>
                    <a:cubicBezTo>
                      <a:pt x="0" y="433"/>
                      <a:pt x="145" y="577"/>
                      <a:pt x="289" y="577"/>
                    </a:cubicBezTo>
                    <a:lnTo>
                      <a:pt x="11902" y="577"/>
                    </a:lnTo>
                    <a:cubicBezTo>
                      <a:pt x="12047" y="577"/>
                      <a:pt x="12191" y="433"/>
                      <a:pt x="12191" y="289"/>
                    </a:cubicBezTo>
                    <a:cubicBezTo>
                      <a:pt x="12191" y="108"/>
                      <a:pt x="12047" y="0"/>
                      <a:pt x="1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4922;p64">
                <a:extLst>
                  <a:ext uri="{FF2B5EF4-FFF2-40B4-BE49-F238E27FC236}">
                    <a16:creationId xmlns:a16="http://schemas.microsoft.com/office/drawing/2014/main" id="{EBEC8DEC-14BA-67ED-3102-3A507024A713}"/>
                  </a:ext>
                </a:extLst>
              </p:cNvPr>
              <p:cNvSpPr/>
              <p:nvPr/>
            </p:nvSpPr>
            <p:spPr>
              <a:xfrm>
                <a:off x="2929950" y="1234475"/>
                <a:ext cx="189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578" extrusionOk="0">
                    <a:moveTo>
                      <a:pt x="325" y="0"/>
                    </a:moveTo>
                    <a:cubicBezTo>
                      <a:pt x="145" y="0"/>
                      <a:pt x="1" y="144"/>
                      <a:pt x="1" y="289"/>
                    </a:cubicBezTo>
                    <a:cubicBezTo>
                      <a:pt x="1" y="469"/>
                      <a:pt x="145" y="577"/>
                      <a:pt x="325" y="577"/>
                    </a:cubicBezTo>
                    <a:lnTo>
                      <a:pt x="7250" y="577"/>
                    </a:lnTo>
                    <a:cubicBezTo>
                      <a:pt x="7430" y="577"/>
                      <a:pt x="7575" y="469"/>
                      <a:pt x="7575" y="289"/>
                    </a:cubicBezTo>
                    <a:cubicBezTo>
                      <a:pt x="7575" y="144"/>
                      <a:pt x="7430" y="0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4923;p64">
                <a:extLst>
                  <a:ext uri="{FF2B5EF4-FFF2-40B4-BE49-F238E27FC236}">
                    <a16:creationId xmlns:a16="http://schemas.microsoft.com/office/drawing/2014/main" id="{A0FF3F39-8C85-4000-8FE5-BBDB798407BC}"/>
                  </a:ext>
                </a:extLst>
              </p:cNvPr>
              <p:cNvSpPr/>
              <p:nvPr/>
            </p:nvSpPr>
            <p:spPr>
              <a:xfrm>
                <a:off x="2496250" y="1234475"/>
                <a:ext cx="3769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578" extrusionOk="0">
                    <a:moveTo>
                      <a:pt x="289" y="0"/>
                    </a:moveTo>
                    <a:cubicBezTo>
                      <a:pt x="108" y="0"/>
                      <a:pt x="0" y="144"/>
                      <a:pt x="0" y="289"/>
                    </a:cubicBezTo>
                    <a:cubicBezTo>
                      <a:pt x="0" y="469"/>
                      <a:pt x="108" y="577"/>
                      <a:pt x="289" y="577"/>
                    </a:cubicBezTo>
                    <a:lnTo>
                      <a:pt x="14788" y="577"/>
                    </a:lnTo>
                    <a:cubicBezTo>
                      <a:pt x="14932" y="577"/>
                      <a:pt x="15076" y="469"/>
                      <a:pt x="15076" y="289"/>
                    </a:cubicBezTo>
                    <a:cubicBezTo>
                      <a:pt x="15076" y="144"/>
                      <a:pt x="14932" y="0"/>
                      <a:pt x="14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4924;p64">
                <a:extLst>
                  <a:ext uri="{FF2B5EF4-FFF2-40B4-BE49-F238E27FC236}">
                    <a16:creationId xmlns:a16="http://schemas.microsoft.com/office/drawing/2014/main" id="{710AC4AF-59DE-224E-8B44-2C6757B76C41}"/>
                  </a:ext>
                </a:extLst>
              </p:cNvPr>
              <p:cNvSpPr/>
              <p:nvPr/>
            </p:nvSpPr>
            <p:spPr>
              <a:xfrm>
                <a:off x="2322225" y="1234475"/>
                <a:ext cx="109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578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289"/>
                    </a:cubicBezTo>
                    <a:cubicBezTo>
                      <a:pt x="0" y="469"/>
                      <a:pt x="145" y="577"/>
                      <a:pt x="289" y="577"/>
                    </a:cubicBezTo>
                    <a:lnTo>
                      <a:pt x="4076" y="577"/>
                    </a:lnTo>
                    <a:cubicBezTo>
                      <a:pt x="4220" y="577"/>
                      <a:pt x="4364" y="469"/>
                      <a:pt x="4364" y="289"/>
                    </a:cubicBezTo>
                    <a:cubicBezTo>
                      <a:pt x="4364" y="144"/>
                      <a:pt x="4220" y="0"/>
                      <a:pt x="4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4925;p64">
                <a:extLst>
                  <a:ext uri="{FF2B5EF4-FFF2-40B4-BE49-F238E27FC236}">
                    <a16:creationId xmlns:a16="http://schemas.microsoft.com/office/drawing/2014/main" id="{4477CB64-5D2F-0FFB-54BE-AEC2FD95AB9D}"/>
                  </a:ext>
                </a:extLst>
              </p:cNvPr>
              <p:cNvSpPr/>
              <p:nvPr/>
            </p:nvSpPr>
            <p:spPr>
              <a:xfrm>
                <a:off x="2647725" y="1306600"/>
                <a:ext cx="4716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614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69"/>
                      <a:pt x="145" y="614"/>
                      <a:pt x="325" y="614"/>
                    </a:cubicBezTo>
                    <a:lnTo>
                      <a:pt x="18539" y="614"/>
                    </a:lnTo>
                    <a:cubicBezTo>
                      <a:pt x="18719" y="614"/>
                      <a:pt x="18864" y="469"/>
                      <a:pt x="18864" y="325"/>
                    </a:cubicBezTo>
                    <a:cubicBezTo>
                      <a:pt x="18864" y="145"/>
                      <a:pt x="18719" y="1"/>
                      <a:pt x="18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4926;p64">
                <a:extLst>
                  <a:ext uri="{FF2B5EF4-FFF2-40B4-BE49-F238E27FC236}">
                    <a16:creationId xmlns:a16="http://schemas.microsoft.com/office/drawing/2014/main" id="{2EC119D7-C019-7AF6-7E78-C0E578E61DAC}"/>
                  </a:ext>
                </a:extLst>
              </p:cNvPr>
              <p:cNvSpPr/>
              <p:nvPr/>
            </p:nvSpPr>
            <p:spPr>
              <a:xfrm>
                <a:off x="2322225" y="1306600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69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3" y="614"/>
                      <a:pt x="6961" y="469"/>
                      <a:pt x="6961" y="325"/>
                    </a:cubicBezTo>
                    <a:cubicBezTo>
                      <a:pt x="6961" y="145"/>
                      <a:pt x="6853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4927;p64">
                <a:extLst>
                  <a:ext uri="{FF2B5EF4-FFF2-40B4-BE49-F238E27FC236}">
                    <a16:creationId xmlns:a16="http://schemas.microsoft.com/office/drawing/2014/main" id="{D4FBBF25-1011-619F-95B3-45AFFEB70517}"/>
                  </a:ext>
                </a:extLst>
              </p:cNvPr>
              <p:cNvSpPr/>
              <p:nvPr/>
            </p:nvSpPr>
            <p:spPr>
              <a:xfrm>
                <a:off x="3024625" y="1390450"/>
                <a:ext cx="947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578" extrusionOk="0">
                    <a:moveTo>
                      <a:pt x="289" y="1"/>
                    </a:moveTo>
                    <a:cubicBezTo>
                      <a:pt x="145" y="1"/>
                      <a:pt x="1" y="109"/>
                      <a:pt x="1" y="289"/>
                    </a:cubicBezTo>
                    <a:cubicBezTo>
                      <a:pt x="1" y="470"/>
                      <a:pt x="145" y="578"/>
                      <a:pt x="289" y="578"/>
                    </a:cubicBezTo>
                    <a:lnTo>
                      <a:pt x="3463" y="578"/>
                    </a:lnTo>
                    <a:cubicBezTo>
                      <a:pt x="3643" y="578"/>
                      <a:pt x="3788" y="470"/>
                      <a:pt x="3788" y="289"/>
                    </a:cubicBezTo>
                    <a:cubicBezTo>
                      <a:pt x="3788" y="109"/>
                      <a:pt x="3643" y="1"/>
                      <a:pt x="3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4928;p64">
                <a:extLst>
                  <a:ext uri="{FF2B5EF4-FFF2-40B4-BE49-F238E27FC236}">
                    <a16:creationId xmlns:a16="http://schemas.microsoft.com/office/drawing/2014/main" id="{38C23765-9E6B-AD29-31E2-B0F138E2FD18}"/>
                  </a:ext>
                </a:extLst>
              </p:cNvPr>
              <p:cNvSpPr/>
              <p:nvPr/>
            </p:nvSpPr>
            <p:spPr>
              <a:xfrm>
                <a:off x="2800100" y="1390450"/>
                <a:ext cx="174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578" extrusionOk="0">
                    <a:moveTo>
                      <a:pt x="289" y="1"/>
                    </a:moveTo>
                    <a:cubicBezTo>
                      <a:pt x="145" y="1"/>
                      <a:pt x="1" y="109"/>
                      <a:pt x="1" y="289"/>
                    </a:cubicBezTo>
                    <a:cubicBezTo>
                      <a:pt x="1" y="470"/>
                      <a:pt x="145" y="578"/>
                      <a:pt x="289" y="578"/>
                    </a:cubicBezTo>
                    <a:lnTo>
                      <a:pt x="6673" y="578"/>
                    </a:lnTo>
                    <a:cubicBezTo>
                      <a:pt x="6854" y="578"/>
                      <a:pt x="6962" y="470"/>
                      <a:pt x="6962" y="289"/>
                    </a:cubicBezTo>
                    <a:cubicBezTo>
                      <a:pt x="6962" y="109"/>
                      <a:pt x="6854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4929;p64">
                <a:extLst>
                  <a:ext uri="{FF2B5EF4-FFF2-40B4-BE49-F238E27FC236}">
                    <a16:creationId xmlns:a16="http://schemas.microsoft.com/office/drawing/2014/main" id="{DB423033-1261-9D3C-68E0-2A65D837B100}"/>
                  </a:ext>
                </a:extLst>
              </p:cNvPr>
              <p:cNvSpPr/>
              <p:nvPr/>
            </p:nvSpPr>
            <p:spPr>
              <a:xfrm>
                <a:off x="2322225" y="1390450"/>
                <a:ext cx="384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578" extrusionOk="0">
                    <a:moveTo>
                      <a:pt x="289" y="1"/>
                    </a:moveTo>
                    <a:cubicBezTo>
                      <a:pt x="145" y="1"/>
                      <a:pt x="0" y="109"/>
                      <a:pt x="0" y="289"/>
                    </a:cubicBezTo>
                    <a:cubicBezTo>
                      <a:pt x="0" y="470"/>
                      <a:pt x="145" y="578"/>
                      <a:pt x="289" y="578"/>
                    </a:cubicBezTo>
                    <a:lnTo>
                      <a:pt x="15076" y="578"/>
                    </a:lnTo>
                    <a:cubicBezTo>
                      <a:pt x="15221" y="578"/>
                      <a:pt x="15365" y="470"/>
                      <a:pt x="15365" y="289"/>
                    </a:cubicBezTo>
                    <a:cubicBezTo>
                      <a:pt x="15365" y="109"/>
                      <a:pt x="15221" y="1"/>
                      <a:pt x="1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4930;p64">
                <a:extLst>
                  <a:ext uri="{FF2B5EF4-FFF2-40B4-BE49-F238E27FC236}">
                    <a16:creationId xmlns:a16="http://schemas.microsoft.com/office/drawing/2014/main" id="{D072F208-B8EF-9A03-402B-95C0CE078E42}"/>
                  </a:ext>
                </a:extLst>
              </p:cNvPr>
              <p:cNvSpPr/>
              <p:nvPr/>
            </p:nvSpPr>
            <p:spPr>
              <a:xfrm>
                <a:off x="2699125" y="1473400"/>
                <a:ext cx="4202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615" extrusionOk="0">
                    <a:moveTo>
                      <a:pt x="289" y="1"/>
                    </a:moveTo>
                    <a:cubicBezTo>
                      <a:pt x="109" y="1"/>
                      <a:pt x="0" y="145"/>
                      <a:pt x="0" y="290"/>
                    </a:cubicBezTo>
                    <a:cubicBezTo>
                      <a:pt x="0" y="470"/>
                      <a:pt x="109" y="614"/>
                      <a:pt x="289" y="614"/>
                    </a:cubicBezTo>
                    <a:lnTo>
                      <a:pt x="16483" y="614"/>
                    </a:lnTo>
                    <a:cubicBezTo>
                      <a:pt x="16663" y="614"/>
                      <a:pt x="16808" y="470"/>
                      <a:pt x="16808" y="290"/>
                    </a:cubicBezTo>
                    <a:cubicBezTo>
                      <a:pt x="16808" y="145"/>
                      <a:pt x="16663" y="1"/>
                      <a:pt x="16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4931;p64">
                <a:extLst>
                  <a:ext uri="{FF2B5EF4-FFF2-40B4-BE49-F238E27FC236}">
                    <a16:creationId xmlns:a16="http://schemas.microsoft.com/office/drawing/2014/main" id="{4C41F168-956A-64F1-0BCC-CFE81570C210}"/>
                  </a:ext>
                </a:extLst>
              </p:cNvPr>
              <p:cNvSpPr/>
              <p:nvPr/>
            </p:nvSpPr>
            <p:spPr>
              <a:xfrm>
                <a:off x="2322225" y="1473400"/>
                <a:ext cx="30477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615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290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11902" y="614"/>
                    </a:lnTo>
                    <a:cubicBezTo>
                      <a:pt x="12047" y="614"/>
                      <a:pt x="12191" y="470"/>
                      <a:pt x="12191" y="290"/>
                    </a:cubicBezTo>
                    <a:cubicBezTo>
                      <a:pt x="12191" y="145"/>
                      <a:pt x="12047" y="1"/>
                      <a:pt x="1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4932;p64">
                <a:extLst>
                  <a:ext uri="{FF2B5EF4-FFF2-40B4-BE49-F238E27FC236}">
                    <a16:creationId xmlns:a16="http://schemas.microsoft.com/office/drawing/2014/main" id="{AD704375-187F-D949-E331-FB7B4FD96385}"/>
                  </a:ext>
                </a:extLst>
              </p:cNvPr>
              <p:cNvSpPr/>
              <p:nvPr/>
            </p:nvSpPr>
            <p:spPr>
              <a:xfrm>
                <a:off x="2929950" y="1556375"/>
                <a:ext cx="1893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614" extrusionOk="0">
                    <a:moveTo>
                      <a:pt x="325" y="0"/>
                    </a:moveTo>
                    <a:cubicBezTo>
                      <a:pt x="145" y="0"/>
                      <a:pt x="1" y="144"/>
                      <a:pt x="1" y="325"/>
                    </a:cubicBezTo>
                    <a:cubicBezTo>
                      <a:pt x="1" y="469"/>
                      <a:pt x="145" y="613"/>
                      <a:pt x="325" y="613"/>
                    </a:cubicBezTo>
                    <a:lnTo>
                      <a:pt x="7250" y="613"/>
                    </a:lnTo>
                    <a:cubicBezTo>
                      <a:pt x="7430" y="613"/>
                      <a:pt x="7575" y="469"/>
                      <a:pt x="7575" y="325"/>
                    </a:cubicBezTo>
                    <a:cubicBezTo>
                      <a:pt x="7575" y="144"/>
                      <a:pt x="7430" y="0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4933;p64">
                <a:extLst>
                  <a:ext uri="{FF2B5EF4-FFF2-40B4-BE49-F238E27FC236}">
                    <a16:creationId xmlns:a16="http://schemas.microsoft.com/office/drawing/2014/main" id="{BB74F249-3AE4-463A-82B0-EE0CB64D2C6D}"/>
                  </a:ext>
                </a:extLst>
              </p:cNvPr>
              <p:cNvSpPr/>
              <p:nvPr/>
            </p:nvSpPr>
            <p:spPr>
              <a:xfrm>
                <a:off x="2496250" y="1556375"/>
                <a:ext cx="3769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14" extrusionOk="0">
                    <a:moveTo>
                      <a:pt x="289" y="0"/>
                    </a:moveTo>
                    <a:cubicBezTo>
                      <a:pt x="108" y="0"/>
                      <a:pt x="0" y="144"/>
                      <a:pt x="0" y="325"/>
                    </a:cubicBezTo>
                    <a:cubicBezTo>
                      <a:pt x="0" y="469"/>
                      <a:pt x="108" y="613"/>
                      <a:pt x="289" y="613"/>
                    </a:cubicBezTo>
                    <a:lnTo>
                      <a:pt x="14788" y="613"/>
                    </a:lnTo>
                    <a:cubicBezTo>
                      <a:pt x="14932" y="613"/>
                      <a:pt x="15076" y="469"/>
                      <a:pt x="15076" y="325"/>
                    </a:cubicBezTo>
                    <a:cubicBezTo>
                      <a:pt x="15076" y="144"/>
                      <a:pt x="14932" y="0"/>
                      <a:pt x="14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4934;p64">
                <a:extLst>
                  <a:ext uri="{FF2B5EF4-FFF2-40B4-BE49-F238E27FC236}">
                    <a16:creationId xmlns:a16="http://schemas.microsoft.com/office/drawing/2014/main" id="{45E7B87E-5B80-E5FE-6B5A-367D2C708514}"/>
                  </a:ext>
                </a:extLst>
              </p:cNvPr>
              <p:cNvSpPr/>
              <p:nvPr/>
            </p:nvSpPr>
            <p:spPr>
              <a:xfrm>
                <a:off x="2322225" y="1556375"/>
                <a:ext cx="109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614" extrusionOk="0">
                    <a:moveTo>
                      <a:pt x="289" y="0"/>
                    </a:moveTo>
                    <a:cubicBezTo>
                      <a:pt x="145" y="0"/>
                      <a:pt x="0" y="144"/>
                      <a:pt x="0" y="325"/>
                    </a:cubicBezTo>
                    <a:cubicBezTo>
                      <a:pt x="0" y="469"/>
                      <a:pt x="145" y="613"/>
                      <a:pt x="289" y="613"/>
                    </a:cubicBezTo>
                    <a:lnTo>
                      <a:pt x="4076" y="613"/>
                    </a:lnTo>
                    <a:cubicBezTo>
                      <a:pt x="4220" y="613"/>
                      <a:pt x="4364" y="469"/>
                      <a:pt x="4364" y="325"/>
                    </a:cubicBezTo>
                    <a:cubicBezTo>
                      <a:pt x="4364" y="144"/>
                      <a:pt x="4220" y="0"/>
                      <a:pt x="4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4935;p64">
                <a:extLst>
                  <a:ext uri="{FF2B5EF4-FFF2-40B4-BE49-F238E27FC236}">
                    <a16:creationId xmlns:a16="http://schemas.microsoft.com/office/drawing/2014/main" id="{9C32D23D-36FB-C24F-E643-2AAAF2164023}"/>
                  </a:ext>
                </a:extLst>
              </p:cNvPr>
              <p:cNvSpPr/>
              <p:nvPr/>
            </p:nvSpPr>
            <p:spPr>
              <a:xfrm>
                <a:off x="2647725" y="1629400"/>
                <a:ext cx="4716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8864" h="614" extrusionOk="0">
                    <a:moveTo>
                      <a:pt x="325" y="1"/>
                    </a:moveTo>
                    <a:cubicBezTo>
                      <a:pt x="145" y="1"/>
                      <a:pt x="1" y="145"/>
                      <a:pt x="1" y="289"/>
                    </a:cubicBezTo>
                    <a:cubicBezTo>
                      <a:pt x="1" y="469"/>
                      <a:pt x="145" y="614"/>
                      <a:pt x="325" y="614"/>
                    </a:cubicBezTo>
                    <a:lnTo>
                      <a:pt x="18539" y="614"/>
                    </a:lnTo>
                    <a:cubicBezTo>
                      <a:pt x="18719" y="614"/>
                      <a:pt x="18864" y="469"/>
                      <a:pt x="18864" y="289"/>
                    </a:cubicBezTo>
                    <a:cubicBezTo>
                      <a:pt x="18864" y="145"/>
                      <a:pt x="18719" y="1"/>
                      <a:pt x="18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4936;p64">
                <a:extLst>
                  <a:ext uri="{FF2B5EF4-FFF2-40B4-BE49-F238E27FC236}">
                    <a16:creationId xmlns:a16="http://schemas.microsoft.com/office/drawing/2014/main" id="{2943C6AC-8CFD-7743-71F2-C86A30EA346B}"/>
                  </a:ext>
                </a:extLst>
              </p:cNvPr>
              <p:cNvSpPr/>
              <p:nvPr/>
            </p:nvSpPr>
            <p:spPr>
              <a:xfrm>
                <a:off x="2322225" y="1629400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289"/>
                    </a:cubicBezTo>
                    <a:cubicBezTo>
                      <a:pt x="0" y="469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3" y="614"/>
                      <a:pt x="6961" y="469"/>
                      <a:pt x="6961" y="289"/>
                    </a:cubicBezTo>
                    <a:cubicBezTo>
                      <a:pt x="6961" y="145"/>
                      <a:pt x="6853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4937;p64">
                <a:extLst>
                  <a:ext uri="{FF2B5EF4-FFF2-40B4-BE49-F238E27FC236}">
                    <a16:creationId xmlns:a16="http://schemas.microsoft.com/office/drawing/2014/main" id="{DEC58623-0B1F-2B9E-E841-0106DF74C947}"/>
                  </a:ext>
                </a:extLst>
              </p:cNvPr>
              <p:cNvSpPr/>
              <p:nvPr/>
            </p:nvSpPr>
            <p:spPr>
              <a:xfrm>
                <a:off x="3024625" y="1712350"/>
                <a:ext cx="947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614" extrusionOk="0">
                    <a:moveTo>
                      <a:pt x="289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70"/>
                      <a:pt x="145" y="614"/>
                      <a:pt x="289" y="614"/>
                    </a:cubicBezTo>
                    <a:lnTo>
                      <a:pt x="3463" y="614"/>
                    </a:lnTo>
                    <a:cubicBezTo>
                      <a:pt x="3643" y="614"/>
                      <a:pt x="3788" y="470"/>
                      <a:pt x="3788" y="325"/>
                    </a:cubicBezTo>
                    <a:cubicBezTo>
                      <a:pt x="3788" y="145"/>
                      <a:pt x="3643" y="1"/>
                      <a:pt x="3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4938;p64">
                <a:extLst>
                  <a:ext uri="{FF2B5EF4-FFF2-40B4-BE49-F238E27FC236}">
                    <a16:creationId xmlns:a16="http://schemas.microsoft.com/office/drawing/2014/main" id="{5DA504D7-3582-947E-5E99-8BD80FE18888}"/>
                  </a:ext>
                </a:extLst>
              </p:cNvPr>
              <p:cNvSpPr/>
              <p:nvPr/>
            </p:nvSpPr>
            <p:spPr>
              <a:xfrm>
                <a:off x="2800100" y="1712350"/>
                <a:ext cx="174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14" extrusionOk="0">
                    <a:moveTo>
                      <a:pt x="289" y="1"/>
                    </a:moveTo>
                    <a:cubicBezTo>
                      <a:pt x="145" y="1"/>
                      <a:pt x="1" y="145"/>
                      <a:pt x="1" y="325"/>
                    </a:cubicBezTo>
                    <a:cubicBezTo>
                      <a:pt x="1" y="470"/>
                      <a:pt x="145" y="614"/>
                      <a:pt x="289" y="614"/>
                    </a:cubicBezTo>
                    <a:lnTo>
                      <a:pt x="6673" y="614"/>
                    </a:lnTo>
                    <a:cubicBezTo>
                      <a:pt x="6854" y="614"/>
                      <a:pt x="6962" y="470"/>
                      <a:pt x="6962" y="325"/>
                    </a:cubicBezTo>
                    <a:cubicBezTo>
                      <a:pt x="6962" y="145"/>
                      <a:pt x="6854" y="1"/>
                      <a:pt x="6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4939;p64">
                <a:extLst>
                  <a:ext uri="{FF2B5EF4-FFF2-40B4-BE49-F238E27FC236}">
                    <a16:creationId xmlns:a16="http://schemas.microsoft.com/office/drawing/2014/main" id="{46C976E5-8FCA-8E40-F639-F82D7001959B}"/>
                  </a:ext>
                </a:extLst>
              </p:cNvPr>
              <p:cNvSpPr/>
              <p:nvPr/>
            </p:nvSpPr>
            <p:spPr>
              <a:xfrm>
                <a:off x="2322225" y="1712350"/>
                <a:ext cx="3841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614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5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15076" y="614"/>
                    </a:lnTo>
                    <a:cubicBezTo>
                      <a:pt x="15221" y="614"/>
                      <a:pt x="15365" y="470"/>
                      <a:pt x="15365" y="325"/>
                    </a:cubicBezTo>
                    <a:cubicBezTo>
                      <a:pt x="15365" y="145"/>
                      <a:pt x="15221" y="1"/>
                      <a:pt x="1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4940;p64">
                <a:extLst>
                  <a:ext uri="{FF2B5EF4-FFF2-40B4-BE49-F238E27FC236}">
                    <a16:creationId xmlns:a16="http://schemas.microsoft.com/office/drawing/2014/main" id="{13056C67-83ED-267A-2946-CCAB46DE3A74}"/>
                  </a:ext>
                </a:extLst>
              </p:cNvPr>
              <p:cNvSpPr/>
              <p:nvPr/>
            </p:nvSpPr>
            <p:spPr>
              <a:xfrm>
                <a:off x="2699125" y="1795300"/>
                <a:ext cx="4202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6808" h="615" extrusionOk="0">
                    <a:moveTo>
                      <a:pt x="289" y="1"/>
                    </a:moveTo>
                    <a:cubicBezTo>
                      <a:pt x="109" y="1"/>
                      <a:pt x="0" y="145"/>
                      <a:pt x="0" y="326"/>
                    </a:cubicBezTo>
                    <a:cubicBezTo>
                      <a:pt x="0" y="470"/>
                      <a:pt x="109" y="614"/>
                      <a:pt x="289" y="614"/>
                    </a:cubicBezTo>
                    <a:lnTo>
                      <a:pt x="16483" y="614"/>
                    </a:lnTo>
                    <a:cubicBezTo>
                      <a:pt x="16663" y="614"/>
                      <a:pt x="16808" y="470"/>
                      <a:pt x="16808" y="326"/>
                    </a:cubicBezTo>
                    <a:cubicBezTo>
                      <a:pt x="16808" y="145"/>
                      <a:pt x="16663" y="1"/>
                      <a:pt x="16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4941;p64">
                <a:extLst>
                  <a:ext uri="{FF2B5EF4-FFF2-40B4-BE49-F238E27FC236}">
                    <a16:creationId xmlns:a16="http://schemas.microsoft.com/office/drawing/2014/main" id="{F8B28944-D2DF-9497-4C20-C51855EACEC1}"/>
                  </a:ext>
                </a:extLst>
              </p:cNvPr>
              <p:cNvSpPr/>
              <p:nvPr/>
            </p:nvSpPr>
            <p:spPr>
              <a:xfrm>
                <a:off x="2322225" y="1795300"/>
                <a:ext cx="304775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615" extrusionOk="0">
                    <a:moveTo>
                      <a:pt x="289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470"/>
                      <a:pt x="145" y="614"/>
                      <a:pt x="289" y="614"/>
                    </a:cubicBezTo>
                    <a:lnTo>
                      <a:pt x="11902" y="614"/>
                    </a:lnTo>
                    <a:cubicBezTo>
                      <a:pt x="12047" y="614"/>
                      <a:pt x="12191" y="470"/>
                      <a:pt x="12191" y="326"/>
                    </a:cubicBezTo>
                    <a:cubicBezTo>
                      <a:pt x="12191" y="145"/>
                      <a:pt x="12047" y="1"/>
                      <a:pt x="1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4942;p64">
                <a:extLst>
                  <a:ext uri="{FF2B5EF4-FFF2-40B4-BE49-F238E27FC236}">
                    <a16:creationId xmlns:a16="http://schemas.microsoft.com/office/drawing/2014/main" id="{DD534898-6749-0439-3A39-4EC003A9647F}"/>
                  </a:ext>
                </a:extLst>
              </p:cNvPr>
              <p:cNvSpPr/>
              <p:nvPr/>
            </p:nvSpPr>
            <p:spPr>
              <a:xfrm>
                <a:off x="2929950" y="1879175"/>
                <a:ext cx="189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578" extrusionOk="0">
                    <a:moveTo>
                      <a:pt x="325" y="0"/>
                    </a:moveTo>
                    <a:cubicBezTo>
                      <a:pt x="145" y="0"/>
                      <a:pt x="1" y="108"/>
                      <a:pt x="1" y="289"/>
                    </a:cubicBezTo>
                    <a:cubicBezTo>
                      <a:pt x="1" y="469"/>
                      <a:pt x="145" y="577"/>
                      <a:pt x="325" y="577"/>
                    </a:cubicBezTo>
                    <a:lnTo>
                      <a:pt x="7250" y="577"/>
                    </a:lnTo>
                    <a:cubicBezTo>
                      <a:pt x="7430" y="577"/>
                      <a:pt x="7575" y="469"/>
                      <a:pt x="7575" y="289"/>
                    </a:cubicBezTo>
                    <a:cubicBezTo>
                      <a:pt x="7575" y="108"/>
                      <a:pt x="7430" y="0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4943;p64">
                <a:extLst>
                  <a:ext uri="{FF2B5EF4-FFF2-40B4-BE49-F238E27FC236}">
                    <a16:creationId xmlns:a16="http://schemas.microsoft.com/office/drawing/2014/main" id="{2B54037E-87A0-B4C3-B2BA-27F186DC975B}"/>
                  </a:ext>
                </a:extLst>
              </p:cNvPr>
              <p:cNvSpPr/>
              <p:nvPr/>
            </p:nvSpPr>
            <p:spPr>
              <a:xfrm>
                <a:off x="2496250" y="1879175"/>
                <a:ext cx="3769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578" extrusionOk="0">
                    <a:moveTo>
                      <a:pt x="289" y="0"/>
                    </a:moveTo>
                    <a:cubicBezTo>
                      <a:pt x="108" y="0"/>
                      <a:pt x="0" y="108"/>
                      <a:pt x="0" y="289"/>
                    </a:cubicBezTo>
                    <a:cubicBezTo>
                      <a:pt x="0" y="469"/>
                      <a:pt x="108" y="577"/>
                      <a:pt x="289" y="577"/>
                    </a:cubicBezTo>
                    <a:lnTo>
                      <a:pt x="14788" y="577"/>
                    </a:lnTo>
                    <a:cubicBezTo>
                      <a:pt x="14932" y="577"/>
                      <a:pt x="15076" y="469"/>
                      <a:pt x="15076" y="289"/>
                    </a:cubicBezTo>
                    <a:cubicBezTo>
                      <a:pt x="15076" y="108"/>
                      <a:pt x="14932" y="0"/>
                      <a:pt x="14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4944;p64">
                <a:extLst>
                  <a:ext uri="{FF2B5EF4-FFF2-40B4-BE49-F238E27FC236}">
                    <a16:creationId xmlns:a16="http://schemas.microsoft.com/office/drawing/2014/main" id="{ACB37822-1AA7-C91C-644F-565F8B94DF4E}"/>
                  </a:ext>
                </a:extLst>
              </p:cNvPr>
              <p:cNvSpPr/>
              <p:nvPr/>
            </p:nvSpPr>
            <p:spPr>
              <a:xfrm>
                <a:off x="2322225" y="1879175"/>
                <a:ext cx="109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578" extrusionOk="0">
                    <a:moveTo>
                      <a:pt x="289" y="0"/>
                    </a:moveTo>
                    <a:cubicBezTo>
                      <a:pt x="145" y="0"/>
                      <a:pt x="0" y="108"/>
                      <a:pt x="0" y="289"/>
                    </a:cubicBezTo>
                    <a:cubicBezTo>
                      <a:pt x="0" y="469"/>
                      <a:pt x="145" y="577"/>
                      <a:pt x="289" y="577"/>
                    </a:cubicBezTo>
                    <a:lnTo>
                      <a:pt x="4076" y="577"/>
                    </a:lnTo>
                    <a:cubicBezTo>
                      <a:pt x="4220" y="577"/>
                      <a:pt x="4364" y="469"/>
                      <a:pt x="4364" y="289"/>
                    </a:cubicBezTo>
                    <a:cubicBezTo>
                      <a:pt x="4364" y="108"/>
                      <a:pt x="4220" y="0"/>
                      <a:pt x="4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C0C3EA-AC8A-F71E-3B22-38F5FBA3BFCB}"/>
              </a:ext>
            </a:extLst>
          </p:cNvPr>
          <p:cNvSpPr txBox="1"/>
          <p:nvPr/>
        </p:nvSpPr>
        <p:spPr>
          <a:xfrm>
            <a:off x="-4834" y="968904"/>
            <a:ext cx="5625486" cy="424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25A162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É um </a:t>
            </a:r>
            <a:r>
              <a:rPr lang="pt-BR" sz="1800" i="1" u="sng" dirty="0">
                <a:solidFill>
                  <a:srgbClr val="25A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que facilita o desenvolvimento e execução de testes unitários em código Java. </a:t>
            </a:r>
          </a:p>
          <a:p>
            <a:pPr>
              <a:buClr>
                <a:srgbClr val="FFC000"/>
              </a:buClr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Ele fornece uma </a:t>
            </a:r>
            <a:r>
              <a:rPr lang="pt-BR" sz="1800" i="1" u="sng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completa API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(conjunto de classes) para </a:t>
            </a:r>
            <a:r>
              <a:rPr lang="pt-BR" sz="1800" i="1" u="sng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construir os testes e aplicações gráficas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 em modo console para executar os testes criados.</a:t>
            </a: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25A162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Verifica se </a:t>
            </a:r>
            <a:r>
              <a:rPr lang="pt-BR" sz="1800" i="1" u="sng" dirty="0">
                <a:solidFill>
                  <a:srgbClr val="25A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cada unidade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de código </a:t>
            </a:r>
            <a:r>
              <a:rPr lang="pt-BR" sz="1800" i="1" u="sng" dirty="0">
                <a:solidFill>
                  <a:srgbClr val="25A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funciona da forma esperada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Facilita a </a:t>
            </a:r>
            <a:r>
              <a:rPr lang="pt-BR" sz="1800" i="1" u="sng" dirty="0">
                <a:solidFill>
                  <a:srgbClr val="DC52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criação, execução automática e apresentação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dos resultados; </a:t>
            </a:r>
          </a:p>
          <a:p>
            <a:pPr marL="285750" indent="-285750">
              <a:buClr>
                <a:srgbClr val="DC524A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25A162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É </a:t>
            </a:r>
            <a:r>
              <a:rPr lang="pt-BR" sz="1800" i="1" u="sng" dirty="0">
                <a:solidFill>
                  <a:srgbClr val="25A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Orientado a Objeto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pt-BR" sz="1800" i="1" u="sng" dirty="0">
                <a:solidFill>
                  <a:srgbClr val="25A1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free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AEE39CA-5BAF-E9CB-6D89-41F222247601}"/>
              </a:ext>
            </a:extLst>
          </p:cNvPr>
          <p:cNvGrpSpPr/>
          <p:nvPr/>
        </p:nvGrpSpPr>
        <p:grpSpPr>
          <a:xfrm>
            <a:off x="-14043" y="-30774"/>
            <a:ext cx="4777439" cy="4468427"/>
            <a:chOff x="-14043" y="-30774"/>
            <a:chExt cx="4777439" cy="4468427"/>
          </a:xfrm>
        </p:grpSpPr>
        <p:pic>
          <p:nvPicPr>
            <p:cNvPr id="477" name="Google Shape;1311;p63">
              <a:extLst>
                <a:ext uri="{FF2B5EF4-FFF2-40B4-BE49-F238E27FC236}">
                  <a16:creationId xmlns:a16="http://schemas.microsoft.com/office/drawing/2014/main" id="{720B2A92-75C7-FE81-CFB7-B462DBC74F5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690474" y="-735291"/>
              <a:ext cx="3368406" cy="477743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5" name="Google Shape;4506;p64">
              <a:extLst>
                <a:ext uri="{FF2B5EF4-FFF2-40B4-BE49-F238E27FC236}">
                  <a16:creationId xmlns:a16="http://schemas.microsoft.com/office/drawing/2014/main" id="{172EE96F-7E57-1E26-991D-D2D11066BAE3}"/>
                </a:ext>
              </a:extLst>
            </p:cNvPr>
            <p:cNvGrpSpPr/>
            <p:nvPr/>
          </p:nvGrpSpPr>
          <p:grpSpPr>
            <a:xfrm>
              <a:off x="8175" y="705847"/>
              <a:ext cx="4340541" cy="3731806"/>
              <a:chOff x="556125" y="238075"/>
              <a:chExt cx="6466175" cy="52351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216" name="Google Shape;4507;p64">
                <a:extLst>
                  <a:ext uri="{FF2B5EF4-FFF2-40B4-BE49-F238E27FC236}">
                    <a16:creationId xmlns:a16="http://schemas.microsoft.com/office/drawing/2014/main" id="{A46CC29C-FA3B-33FC-6E82-65F5C4EB308A}"/>
                  </a:ext>
                </a:extLst>
              </p:cNvPr>
              <p:cNvSpPr/>
              <p:nvPr/>
            </p:nvSpPr>
            <p:spPr>
              <a:xfrm>
                <a:off x="966475" y="238075"/>
                <a:ext cx="5595525" cy="3934875"/>
              </a:xfrm>
              <a:custGeom>
                <a:avLst/>
                <a:gdLst/>
                <a:ahLst/>
                <a:cxnLst/>
                <a:rect l="l" t="t" r="r" b="b"/>
                <a:pathLst>
                  <a:path w="223821" h="157395" extrusionOk="0">
                    <a:moveTo>
                      <a:pt x="129272" y="1"/>
                    </a:moveTo>
                    <a:cubicBezTo>
                      <a:pt x="113376" y="1"/>
                      <a:pt x="101060" y="6804"/>
                      <a:pt x="89618" y="15862"/>
                    </a:cubicBezTo>
                    <a:cubicBezTo>
                      <a:pt x="79562" y="23811"/>
                      <a:pt x="68655" y="31205"/>
                      <a:pt x="55605" y="34570"/>
                    </a:cubicBezTo>
                    <a:cubicBezTo>
                      <a:pt x="42665" y="37897"/>
                      <a:pt x="29688" y="39930"/>
                      <a:pt x="21037" y="50208"/>
                    </a:cubicBezTo>
                    <a:cubicBezTo>
                      <a:pt x="1" y="75237"/>
                      <a:pt x="2071" y="110951"/>
                      <a:pt x="32498" y="130287"/>
                    </a:cubicBezTo>
                    <a:cubicBezTo>
                      <a:pt x="61552" y="148815"/>
                      <a:pt x="113119" y="157395"/>
                      <a:pt x="136916" y="157395"/>
                    </a:cubicBezTo>
                    <a:cubicBezTo>
                      <a:pt x="139948" y="157395"/>
                      <a:pt x="142530" y="157255"/>
                      <a:pt x="144556" y="156980"/>
                    </a:cubicBezTo>
                    <a:cubicBezTo>
                      <a:pt x="144556" y="156980"/>
                      <a:pt x="146598" y="157363"/>
                      <a:pt x="150067" y="157363"/>
                    </a:cubicBezTo>
                    <a:cubicBezTo>
                      <a:pt x="158698" y="157363"/>
                      <a:pt x="176162" y="154992"/>
                      <a:pt x="192987" y="138457"/>
                    </a:cubicBezTo>
                    <a:cubicBezTo>
                      <a:pt x="216612" y="115277"/>
                      <a:pt x="223821" y="72871"/>
                      <a:pt x="208589" y="44552"/>
                    </a:cubicBezTo>
                    <a:cubicBezTo>
                      <a:pt x="193357" y="16232"/>
                      <a:pt x="162635" y="298"/>
                      <a:pt x="129657" y="2"/>
                    </a:cubicBezTo>
                    <a:cubicBezTo>
                      <a:pt x="129528" y="1"/>
                      <a:pt x="129400" y="1"/>
                      <a:pt x="129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4508;p64">
                <a:extLst>
                  <a:ext uri="{FF2B5EF4-FFF2-40B4-BE49-F238E27FC236}">
                    <a16:creationId xmlns:a16="http://schemas.microsoft.com/office/drawing/2014/main" id="{15915398-7489-2B03-10C4-EF1330C3B1A3}"/>
                  </a:ext>
                </a:extLst>
              </p:cNvPr>
              <p:cNvSpPr/>
              <p:nvPr/>
            </p:nvSpPr>
            <p:spPr>
              <a:xfrm>
                <a:off x="1144875" y="238125"/>
                <a:ext cx="5235975" cy="3934625"/>
              </a:xfrm>
              <a:custGeom>
                <a:avLst/>
                <a:gdLst/>
                <a:ahLst/>
                <a:cxnLst/>
                <a:rect l="l" t="t" r="r" b="b"/>
                <a:pathLst>
                  <a:path w="209439" h="157385" extrusionOk="0">
                    <a:moveTo>
                      <a:pt x="122040" y="0"/>
                    </a:moveTo>
                    <a:cubicBezTo>
                      <a:pt x="106180" y="0"/>
                      <a:pt x="93906" y="6840"/>
                      <a:pt x="82482" y="15860"/>
                    </a:cubicBezTo>
                    <a:cubicBezTo>
                      <a:pt x="72426" y="23809"/>
                      <a:pt x="61519" y="31203"/>
                      <a:pt x="48469" y="34568"/>
                    </a:cubicBezTo>
                    <a:cubicBezTo>
                      <a:pt x="35529" y="37895"/>
                      <a:pt x="22552" y="39928"/>
                      <a:pt x="13901" y="50206"/>
                    </a:cubicBezTo>
                    <a:cubicBezTo>
                      <a:pt x="4770" y="61076"/>
                      <a:pt x="0" y="73941"/>
                      <a:pt x="0" y="86622"/>
                    </a:cubicBezTo>
                    <a:cubicBezTo>
                      <a:pt x="0" y="103148"/>
                      <a:pt x="8134" y="119341"/>
                      <a:pt x="25362" y="130285"/>
                    </a:cubicBezTo>
                    <a:cubicBezTo>
                      <a:pt x="54421" y="148807"/>
                      <a:pt x="105921" y="157384"/>
                      <a:pt x="129730" y="157384"/>
                    </a:cubicBezTo>
                    <a:cubicBezTo>
                      <a:pt x="132799" y="157384"/>
                      <a:pt x="135387" y="157236"/>
                      <a:pt x="137420" y="156978"/>
                    </a:cubicBezTo>
                    <a:cubicBezTo>
                      <a:pt x="137420" y="156978"/>
                      <a:pt x="139453" y="157347"/>
                      <a:pt x="142929" y="157347"/>
                    </a:cubicBezTo>
                    <a:cubicBezTo>
                      <a:pt x="151580" y="157347"/>
                      <a:pt x="169030" y="154981"/>
                      <a:pt x="185851" y="138455"/>
                    </a:cubicBezTo>
                    <a:cubicBezTo>
                      <a:pt x="201046" y="123556"/>
                      <a:pt x="209439" y="100671"/>
                      <a:pt x="209439" y="78674"/>
                    </a:cubicBezTo>
                    <a:cubicBezTo>
                      <a:pt x="209439" y="66510"/>
                      <a:pt x="206888" y="54643"/>
                      <a:pt x="201453" y="44550"/>
                    </a:cubicBezTo>
                    <a:cubicBezTo>
                      <a:pt x="186221" y="16230"/>
                      <a:pt x="155499" y="296"/>
                      <a:pt x="122521" y="0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4509;p64">
                <a:extLst>
                  <a:ext uri="{FF2B5EF4-FFF2-40B4-BE49-F238E27FC236}">
                    <a16:creationId xmlns:a16="http://schemas.microsoft.com/office/drawing/2014/main" id="{96338775-B891-3D64-4D1C-16BD17E7CFEF}"/>
                  </a:ext>
                </a:extLst>
              </p:cNvPr>
              <p:cNvSpPr/>
              <p:nvPr/>
            </p:nvSpPr>
            <p:spPr>
              <a:xfrm>
                <a:off x="2809475" y="4833575"/>
                <a:ext cx="2029700" cy="639625"/>
              </a:xfrm>
              <a:custGeom>
                <a:avLst/>
                <a:gdLst/>
                <a:ahLst/>
                <a:cxnLst/>
                <a:rect l="l" t="t" r="r" b="b"/>
                <a:pathLst>
                  <a:path w="81188" h="25585" extrusionOk="0">
                    <a:moveTo>
                      <a:pt x="40594" y="0"/>
                    </a:moveTo>
                    <a:cubicBezTo>
                      <a:pt x="18190" y="0"/>
                      <a:pt x="0" y="5731"/>
                      <a:pt x="0" y="12792"/>
                    </a:cubicBezTo>
                    <a:cubicBezTo>
                      <a:pt x="0" y="19854"/>
                      <a:pt x="18190" y="25584"/>
                      <a:pt x="40594" y="25584"/>
                    </a:cubicBezTo>
                    <a:cubicBezTo>
                      <a:pt x="63035" y="25584"/>
                      <a:pt x="81188" y="19854"/>
                      <a:pt x="81188" y="12792"/>
                    </a:cubicBezTo>
                    <a:cubicBezTo>
                      <a:pt x="81188" y="5731"/>
                      <a:pt x="63035" y="0"/>
                      <a:pt x="40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4510;p64">
                <a:extLst>
                  <a:ext uri="{FF2B5EF4-FFF2-40B4-BE49-F238E27FC236}">
                    <a16:creationId xmlns:a16="http://schemas.microsoft.com/office/drawing/2014/main" id="{820970DD-A203-9AED-6CA3-645A17545D4D}"/>
                  </a:ext>
                </a:extLst>
              </p:cNvPr>
              <p:cNvSpPr/>
              <p:nvPr/>
            </p:nvSpPr>
            <p:spPr>
              <a:xfrm>
                <a:off x="2809475" y="4833575"/>
                <a:ext cx="2029700" cy="639625"/>
              </a:xfrm>
              <a:custGeom>
                <a:avLst/>
                <a:gdLst/>
                <a:ahLst/>
                <a:cxnLst/>
                <a:rect l="l" t="t" r="r" b="b"/>
                <a:pathLst>
                  <a:path w="81188" h="25585" extrusionOk="0">
                    <a:moveTo>
                      <a:pt x="40594" y="0"/>
                    </a:moveTo>
                    <a:cubicBezTo>
                      <a:pt x="18190" y="0"/>
                      <a:pt x="0" y="5731"/>
                      <a:pt x="0" y="12792"/>
                    </a:cubicBezTo>
                    <a:cubicBezTo>
                      <a:pt x="0" y="19854"/>
                      <a:pt x="18190" y="25584"/>
                      <a:pt x="40594" y="25584"/>
                    </a:cubicBezTo>
                    <a:cubicBezTo>
                      <a:pt x="63035" y="25584"/>
                      <a:pt x="81188" y="19854"/>
                      <a:pt x="81188" y="12792"/>
                    </a:cubicBezTo>
                    <a:cubicBezTo>
                      <a:pt x="81188" y="5731"/>
                      <a:pt x="63035" y="0"/>
                      <a:pt x="40594" y="0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4511;p64">
                <a:extLst>
                  <a:ext uri="{FF2B5EF4-FFF2-40B4-BE49-F238E27FC236}">
                    <a16:creationId xmlns:a16="http://schemas.microsoft.com/office/drawing/2014/main" id="{766F3AC8-FE9B-6494-0ED6-BE6FC2582790}"/>
                  </a:ext>
                </a:extLst>
              </p:cNvPr>
              <p:cNvSpPr/>
              <p:nvPr/>
            </p:nvSpPr>
            <p:spPr>
              <a:xfrm>
                <a:off x="2061750" y="1360175"/>
                <a:ext cx="3403150" cy="1928050"/>
              </a:xfrm>
              <a:custGeom>
                <a:avLst/>
                <a:gdLst/>
                <a:ahLst/>
                <a:cxnLst/>
                <a:rect l="l" t="t" r="r" b="b"/>
                <a:pathLst>
                  <a:path w="136126" h="77122" extrusionOk="0">
                    <a:moveTo>
                      <a:pt x="68063" y="0"/>
                    </a:moveTo>
                    <a:cubicBezTo>
                      <a:pt x="30464" y="0"/>
                      <a:pt x="0" y="30501"/>
                      <a:pt x="0" y="68101"/>
                    </a:cubicBezTo>
                    <a:cubicBezTo>
                      <a:pt x="0" y="71132"/>
                      <a:pt x="185" y="74164"/>
                      <a:pt x="592" y="77121"/>
                    </a:cubicBezTo>
                    <a:lnTo>
                      <a:pt x="135534" y="77121"/>
                    </a:lnTo>
                    <a:cubicBezTo>
                      <a:pt x="135904" y="74164"/>
                      <a:pt x="136126" y="71132"/>
                      <a:pt x="136126" y="68101"/>
                    </a:cubicBezTo>
                    <a:cubicBezTo>
                      <a:pt x="136126" y="30501"/>
                      <a:pt x="105662" y="0"/>
                      <a:pt x="680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4512;p64">
                <a:extLst>
                  <a:ext uri="{FF2B5EF4-FFF2-40B4-BE49-F238E27FC236}">
                    <a16:creationId xmlns:a16="http://schemas.microsoft.com/office/drawing/2014/main" id="{22F8B026-5D1F-4996-FBD1-1C7C01B5BE83}"/>
                  </a:ext>
                </a:extLst>
              </p:cNvPr>
              <p:cNvSpPr/>
              <p:nvPr/>
            </p:nvSpPr>
            <p:spPr>
              <a:xfrm>
                <a:off x="2053425" y="1352775"/>
                <a:ext cx="3418875" cy="1942850"/>
              </a:xfrm>
              <a:custGeom>
                <a:avLst/>
                <a:gdLst/>
                <a:ahLst/>
                <a:cxnLst/>
                <a:rect l="l" t="t" r="r" b="b"/>
                <a:pathLst>
                  <a:path w="136755" h="77714" extrusionOk="0">
                    <a:moveTo>
                      <a:pt x="68396" y="629"/>
                    </a:moveTo>
                    <a:cubicBezTo>
                      <a:pt x="87103" y="629"/>
                      <a:pt x="104036" y="8208"/>
                      <a:pt x="116310" y="20482"/>
                    </a:cubicBezTo>
                    <a:cubicBezTo>
                      <a:pt x="128584" y="32720"/>
                      <a:pt x="136163" y="49652"/>
                      <a:pt x="136163" y="68397"/>
                    </a:cubicBezTo>
                    <a:cubicBezTo>
                      <a:pt x="136163" y="71327"/>
                      <a:pt x="135956" y="74223"/>
                      <a:pt x="135608" y="77085"/>
                    </a:cubicBezTo>
                    <a:lnTo>
                      <a:pt x="1184" y="77085"/>
                    </a:lnTo>
                    <a:cubicBezTo>
                      <a:pt x="836" y="74223"/>
                      <a:pt x="629" y="71327"/>
                      <a:pt x="629" y="68397"/>
                    </a:cubicBezTo>
                    <a:cubicBezTo>
                      <a:pt x="629" y="49652"/>
                      <a:pt x="8208" y="32720"/>
                      <a:pt x="20482" y="20482"/>
                    </a:cubicBezTo>
                    <a:cubicBezTo>
                      <a:pt x="32756" y="8208"/>
                      <a:pt x="49689" y="629"/>
                      <a:pt x="68396" y="629"/>
                    </a:cubicBezTo>
                    <a:close/>
                    <a:moveTo>
                      <a:pt x="68396" y="1"/>
                    </a:moveTo>
                    <a:cubicBezTo>
                      <a:pt x="30612" y="1"/>
                      <a:pt x="0" y="30612"/>
                      <a:pt x="0" y="68397"/>
                    </a:cubicBezTo>
                    <a:cubicBezTo>
                      <a:pt x="0" y="71465"/>
                      <a:pt x="222" y="74497"/>
                      <a:pt x="629" y="77454"/>
                    </a:cubicBezTo>
                    <a:cubicBezTo>
                      <a:pt x="629" y="77602"/>
                      <a:pt x="777" y="77713"/>
                      <a:pt x="925" y="77713"/>
                    </a:cubicBezTo>
                    <a:lnTo>
                      <a:pt x="135867" y="77713"/>
                    </a:lnTo>
                    <a:cubicBezTo>
                      <a:pt x="136015" y="77713"/>
                      <a:pt x="136163" y="77602"/>
                      <a:pt x="136163" y="77454"/>
                    </a:cubicBezTo>
                    <a:cubicBezTo>
                      <a:pt x="136570" y="74497"/>
                      <a:pt x="136755" y="71465"/>
                      <a:pt x="136755" y="68397"/>
                    </a:cubicBezTo>
                    <a:cubicBezTo>
                      <a:pt x="136755" y="30612"/>
                      <a:pt x="106143" y="1"/>
                      <a:pt x="68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4513;p64">
                <a:extLst>
                  <a:ext uri="{FF2B5EF4-FFF2-40B4-BE49-F238E27FC236}">
                    <a16:creationId xmlns:a16="http://schemas.microsoft.com/office/drawing/2014/main" id="{C2770F23-AD43-692D-9B82-16922493458C}"/>
                  </a:ext>
                </a:extLst>
              </p:cNvPr>
              <p:cNvSpPr/>
              <p:nvPr/>
            </p:nvSpPr>
            <p:spPr>
              <a:xfrm>
                <a:off x="2028475" y="3650500"/>
                <a:ext cx="3505750" cy="644250"/>
              </a:xfrm>
              <a:custGeom>
                <a:avLst/>
                <a:gdLst/>
                <a:ahLst/>
                <a:cxnLst/>
                <a:rect l="l" t="t" r="r" b="b"/>
                <a:pathLst>
                  <a:path w="140230" h="25770" extrusionOk="0">
                    <a:moveTo>
                      <a:pt x="0" y="1"/>
                    </a:moveTo>
                    <a:lnTo>
                      <a:pt x="0" y="25769"/>
                    </a:lnTo>
                    <a:lnTo>
                      <a:pt x="140230" y="25769"/>
                    </a:lnTo>
                    <a:lnTo>
                      <a:pt x="140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4514;p64">
                <a:extLst>
                  <a:ext uri="{FF2B5EF4-FFF2-40B4-BE49-F238E27FC236}">
                    <a16:creationId xmlns:a16="http://schemas.microsoft.com/office/drawing/2014/main" id="{AC4DFF3E-7BD6-AFF7-2294-A79989F8545A}"/>
                  </a:ext>
                </a:extLst>
              </p:cNvPr>
              <p:cNvSpPr/>
              <p:nvPr/>
            </p:nvSpPr>
            <p:spPr>
              <a:xfrm>
                <a:off x="2021075" y="3643125"/>
                <a:ext cx="3521475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140859" h="26361" extrusionOk="0">
                    <a:moveTo>
                      <a:pt x="140230" y="629"/>
                    </a:moveTo>
                    <a:lnTo>
                      <a:pt x="140230" y="25732"/>
                    </a:lnTo>
                    <a:lnTo>
                      <a:pt x="592" y="25732"/>
                    </a:lnTo>
                    <a:lnTo>
                      <a:pt x="592" y="629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8" y="37"/>
                      <a:pt x="74" y="74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26064"/>
                    </a:lnTo>
                    <a:cubicBezTo>
                      <a:pt x="0" y="26138"/>
                      <a:pt x="37" y="26212"/>
                      <a:pt x="74" y="26286"/>
                    </a:cubicBezTo>
                    <a:cubicBezTo>
                      <a:pt x="148" y="26323"/>
                      <a:pt x="222" y="26360"/>
                      <a:pt x="296" y="26360"/>
                    </a:cubicBezTo>
                    <a:lnTo>
                      <a:pt x="140526" y="26360"/>
                    </a:lnTo>
                    <a:cubicBezTo>
                      <a:pt x="140637" y="26360"/>
                      <a:pt x="140711" y="26323"/>
                      <a:pt x="140747" y="26286"/>
                    </a:cubicBezTo>
                    <a:cubicBezTo>
                      <a:pt x="140821" y="26212"/>
                      <a:pt x="140858" y="26138"/>
                      <a:pt x="140858" y="26064"/>
                    </a:cubicBezTo>
                    <a:lnTo>
                      <a:pt x="140858" y="296"/>
                    </a:lnTo>
                    <a:cubicBezTo>
                      <a:pt x="140858" y="222"/>
                      <a:pt x="140821" y="148"/>
                      <a:pt x="140747" y="74"/>
                    </a:cubicBezTo>
                    <a:cubicBezTo>
                      <a:pt x="140711" y="37"/>
                      <a:pt x="140637" y="0"/>
                      <a:pt x="14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4515;p64">
                <a:extLst>
                  <a:ext uri="{FF2B5EF4-FFF2-40B4-BE49-F238E27FC236}">
                    <a16:creationId xmlns:a16="http://schemas.microsoft.com/office/drawing/2014/main" id="{5CF9B5D9-A62E-7B5F-BB8E-F7A2D8BBDDF4}"/>
                  </a:ext>
                </a:extLst>
              </p:cNvPr>
              <p:cNvSpPr/>
              <p:nvPr/>
            </p:nvSpPr>
            <p:spPr>
              <a:xfrm>
                <a:off x="3464775" y="920225"/>
                <a:ext cx="596175" cy="1592525"/>
              </a:xfrm>
              <a:custGeom>
                <a:avLst/>
                <a:gdLst/>
                <a:ahLst/>
                <a:cxnLst/>
                <a:rect l="l" t="t" r="r" b="b"/>
                <a:pathLst>
                  <a:path w="23847" h="63701" extrusionOk="0">
                    <a:moveTo>
                      <a:pt x="0" y="0"/>
                    </a:moveTo>
                    <a:lnTo>
                      <a:pt x="0" y="63701"/>
                    </a:lnTo>
                    <a:lnTo>
                      <a:pt x="23847" y="63701"/>
                    </a:lnTo>
                    <a:lnTo>
                      <a:pt x="238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4516;p64">
                <a:extLst>
                  <a:ext uri="{FF2B5EF4-FFF2-40B4-BE49-F238E27FC236}">
                    <a16:creationId xmlns:a16="http://schemas.microsoft.com/office/drawing/2014/main" id="{1801096E-E7EE-F612-EB7B-23549C654719}"/>
                  </a:ext>
                </a:extLst>
              </p:cNvPr>
              <p:cNvSpPr/>
              <p:nvPr/>
            </p:nvSpPr>
            <p:spPr>
              <a:xfrm>
                <a:off x="3457375" y="912825"/>
                <a:ext cx="611900" cy="1607325"/>
              </a:xfrm>
              <a:custGeom>
                <a:avLst/>
                <a:gdLst/>
                <a:ahLst/>
                <a:cxnLst/>
                <a:rect l="l" t="t" r="r" b="b"/>
                <a:pathLst>
                  <a:path w="24476" h="64293" extrusionOk="0">
                    <a:moveTo>
                      <a:pt x="23847" y="592"/>
                    </a:moveTo>
                    <a:lnTo>
                      <a:pt x="23847" y="63664"/>
                    </a:lnTo>
                    <a:lnTo>
                      <a:pt x="629" y="63664"/>
                    </a:lnTo>
                    <a:lnTo>
                      <a:pt x="629" y="592"/>
                    </a:lnTo>
                    <a:close/>
                    <a:moveTo>
                      <a:pt x="296" y="1"/>
                    </a:moveTo>
                    <a:cubicBezTo>
                      <a:pt x="223" y="1"/>
                      <a:pt x="149" y="38"/>
                      <a:pt x="75" y="75"/>
                    </a:cubicBezTo>
                    <a:cubicBezTo>
                      <a:pt x="38" y="149"/>
                      <a:pt x="1" y="222"/>
                      <a:pt x="1" y="296"/>
                    </a:cubicBezTo>
                    <a:lnTo>
                      <a:pt x="1" y="63997"/>
                    </a:lnTo>
                    <a:cubicBezTo>
                      <a:pt x="1" y="64071"/>
                      <a:pt x="38" y="64145"/>
                      <a:pt x="75" y="64219"/>
                    </a:cubicBezTo>
                    <a:cubicBezTo>
                      <a:pt x="149" y="64256"/>
                      <a:pt x="223" y="64293"/>
                      <a:pt x="296" y="64293"/>
                    </a:cubicBezTo>
                    <a:lnTo>
                      <a:pt x="24143" y="64293"/>
                    </a:lnTo>
                    <a:cubicBezTo>
                      <a:pt x="24253" y="64293"/>
                      <a:pt x="24327" y="64256"/>
                      <a:pt x="24364" y="64219"/>
                    </a:cubicBezTo>
                    <a:cubicBezTo>
                      <a:pt x="24438" y="64145"/>
                      <a:pt x="24475" y="64071"/>
                      <a:pt x="24475" y="63997"/>
                    </a:cubicBezTo>
                    <a:lnTo>
                      <a:pt x="24475" y="296"/>
                    </a:lnTo>
                    <a:cubicBezTo>
                      <a:pt x="24475" y="222"/>
                      <a:pt x="24438" y="149"/>
                      <a:pt x="24364" y="75"/>
                    </a:cubicBezTo>
                    <a:cubicBezTo>
                      <a:pt x="24327" y="38"/>
                      <a:pt x="24253" y="1"/>
                      <a:pt x="24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4517;p64">
                <a:extLst>
                  <a:ext uri="{FF2B5EF4-FFF2-40B4-BE49-F238E27FC236}">
                    <a16:creationId xmlns:a16="http://schemas.microsoft.com/office/drawing/2014/main" id="{2A5E2A4B-651F-13C8-B49C-7B3213555856}"/>
                  </a:ext>
                </a:extLst>
              </p:cNvPr>
              <p:cNvSpPr/>
              <p:nvPr/>
            </p:nvSpPr>
            <p:spPr>
              <a:xfrm>
                <a:off x="3464775" y="920225"/>
                <a:ext cx="596175" cy="1349450"/>
              </a:xfrm>
              <a:custGeom>
                <a:avLst/>
                <a:gdLst/>
                <a:ahLst/>
                <a:cxnLst/>
                <a:rect l="l" t="t" r="r" b="b"/>
                <a:pathLst>
                  <a:path w="23847" h="53978" extrusionOk="0">
                    <a:moveTo>
                      <a:pt x="0" y="0"/>
                    </a:moveTo>
                    <a:lnTo>
                      <a:pt x="0" y="53978"/>
                    </a:lnTo>
                    <a:lnTo>
                      <a:pt x="23847" y="53978"/>
                    </a:lnTo>
                    <a:lnTo>
                      <a:pt x="238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4518;p64">
                <a:extLst>
                  <a:ext uri="{FF2B5EF4-FFF2-40B4-BE49-F238E27FC236}">
                    <a16:creationId xmlns:a16="http://schemas.microsoft.com/office/drawing/2014/main" id="{C86D410B-AD9F-2960-1634-0EB5F8900C0E}"/>
                  </a:ext>
                </a:extLst>
              </p:cNvPr>
              <p:cNvSpPr/>
              <p:nvPr/>
            </p:nvSpPr>
            <p:spPr>
              <a:xfrm>
                <a:off x="3457375" y="912825"/>
                <a:ext cx="611900" cy="1365175"/>
              </a:xfrm>
              <a:custGeom>
                <a:avLst/>
                <a:gdLst/>
                <a:ahLst/>
                <a:cxnLst/>
                <a:rect l="l" t="t" r="r" b="b"/>
                <a:pathLst>
                  <a:path w="24476" h="54607" extrusionOk="0">
                    <a:moveTo>
                      <a:pt x="23847" y="592"/>
                    </a:moveTo>
                    <a:lnTo>
                      <a:pt x="23847" y="53978"/>
                    </a:lnTo>
                    <a:lnTo>
                      <a:pt x="629" y="53978"/>
                    </a:lnTo>
                    <a:lnTo>
                      <a:pt x="629" y="592"/>
                    </a:lnTo>
                    <a:close/>
                    <a:moveTo>
                      <a:pt x="296" y="1"/>
                    </a:moveTo>
                    <a:cubicBezTo>
                      <a:pt x="223" y="1"/>
                      <a:pt x="149" y="38"/>
                      <a:pt x="75" y="75"/>
                    </a:cubicBezTo>
                    <a:cubicBezTo>
                      <a:pt x="38" y="149"/>
                      <a:pt x="1" y="222"/>
                      <a:pt x="1" y="296"/>
                    </a:cubicBezTo>
                    <a:lnTo>
                      <a:pt x="1" y="54274"/>
                    </a:lnTo>
                    <a:cubicBezTo>
                      <a:pt x="1" y="54385"/>
                      <a:pt x="38" y="54458"/>
                      <a:pt x="75" y="54495"/>
                    </a:cubicBezTo>
                    <a:cubicBezTo>
                      <a:pt x="149" y="54569"/>
                      <a:pt x="223" y="54606"/>
                      <a:pt x="296" y="54606"/>
                    </a:cubicBezTo>
                    <a:lnTo>
                      <a:pt x="24143" y="54606"/>
                    </a:lnTo>
                    <a:cubicBezTo>
                      <a:pt x="24253" y="54606"/>
                      <a:pt x="24327" y="54569"/>
                      <a:pt x="24364" y="54495"/>
                    </a:cubicBezTo>
                    <a:cubicBezTo>
                      <a:pt x="24438" y="54458"/>
                      <a:pt x="24475" y="54385"/>
                      <a:pt x="24475" y="54274"/>
                    </a:cubicBezTo>
                    <a:lnTo>
                      <a:pt x="24475" y="296"/>
                    </a:lnTo>
                    <a:cubicBezTo>
                      <a:pt x="24475" y="222"/>
                      <a:pt x="24438" y="149"/>
                      <a:pt x="24364" y="75"/>
                    </a:cubicBezTo>
                    <a:cubicBezTo>
                      <a:pt x="24327" y="38"/>
                      <a:pt x="24253" y="1"/>
                      <a:pt x="24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4519;p64">
                <a:extLst>
                  <a:ext uri="{FF2B5EF4-FFF2-40B4-BE49-F238E27FC236}">
                    <a16:creationId xmlns:a16="http://schemas.microsoft.com/office/drawing/2014/main" id="{2952FD65-CA04-A5B2-25CC-E8262E8CD8F3}"/>
                  </a:ext>
                </a:extLst>
              </p:cNvPr>
              <p:cNvSpPr/>
              <p:nvPr/>
            </p:nvSpPr>
            <p:spPr>
              <a:xfrm>
                <a:off x="2712425" y="920225"/>
                <a:ext cx="2101800" cy="1269975"/>
              </a:xfrm>
              <a:custGeom>
                <a:avLst/>
                <a:gdLst/>
                <a:ahLst/>
                <a:cxnLst/>
                <a:rect l="l" t="t" r="r" b="b"/>
                <a:pathLst>
                  <a:path w="84072" h="50799" extrusionOk="0">
                    <a:moveTo>
                      <a:pt x="0" y="0"/>
                    </a:moveTo>
                    <a:lnTo>
                      <a:pt x="0" y="44365"/>
                    </a:lnTo>
                    <a:cubicBezTo>
                      <a:pt x="0" y="47914"/>
                      <a:pt x="2884" y="50798"/>
                      <a:pt x="6433" y="50798"/>
                    </a:cubicBezTo>
                    <a:lnTo>
                      <a:pt x="77639" y="50798"/>
                    </a:lnTo>
                    <a:cubicBezTo>
                      <a:pt x="81188" y="50798"/>
                      <a:pt x="84072" y="47914"/>
                      <a:pt x="84072" y="44365"/>
                    </a:cubicBezTo>
                    <a:lnTo>
                      <a:pt x="840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4520;p64">
                <a:extLst>
                  <a:ext uri="{FF2B5EF4-FFF2-40B4-BE49-F238E27FC236}">
                    <a16:creationId xmlns:a16="http://schemas.microsoft.com/office/drawing/2014/main" id="{2C82EE3C-771F-F7D5-9E8B-349F0B853302}"/>
                  </a:ext>
                </a:extLst>
              </p:cNvPr>
              <p:cNvSpPr/>
              <p:nvPr/>
            </p:nvSpPr>
            <p:spPr>
              <a:xfrm>
                <a:off x="2705025" y="912825"/>
                <a:ext cx="2116600" cy="1284750"/>
              </a:xfrm>
              <a:custGeom>
                <a:avLst/>
                <a:gdLst/>
                <a:ahLst/>
                <a:cxnLst/>
                <a:rect l="l" t="t" r="r" b="b"/>
                <a:pathLst>
                  <a:path w="84664" h="51390" extrusionOk="0">
                    <a:moveTo>
                      <a:pt x="84072" y="592"/>
                    </a:moveTo>
                    <a:lnTo>
                      <a:pt x="84072" y="44661"/>
                    </a:lnTo>
                    <a:cubicBezTo>
                      <a:pt x="84072" y="46362"/>
                      <a:pt x="83369" y="47878"/>
                      <a:pt x="82260" y="48987"/>
                    </a:cubicBezTo>
                    <a:cubicBezTo>
                      <a:pt x="81151" y="50096"/>
                      <a:pt x="79635" y="50761"/>
                      <a:pt x="77935" y="50761"/>
                    </a:cubicBezTo>
                    <a:lnTo>
                      <a:pt x="6729" y="50761"/>
                    </a:lnTo>
                    <a:cubicBezTo>
                      <a:pt x="5029" y="50761"/>
                      <a:pt x="3513" y="50096"/>
                      <a:pt x="2404" y="48987"/>
                    </a:cubicBezTo>
                    <a:cubicBezTo>
                      <a:pt x="1295" y="47878"/>
                      <a:pt x="592" y="46362"/>
                      <a:pt x="592" y="44661"/>
                    </a:cubicBezTo>
                    <a:lnTo>
                      <a:pt x="592" y="592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12" y="38"/>
                      <a:pt x="75" y="75"/>
                    </a:cubicBezTo>
                    <a:cubicBezTo>
                      <a:pt x="1" y="149"/>
                      <a:pt x="1" y="222"/>
                      <a:pt x="1" y="296"/>
                    </a:cubicBezTo>
                    <a:lnTo>
                      <a:pt x="1" y="44661"/>
                    </a:lnTo>
                    <a:cubicBezTo>
                      <a:pt x="1" y="48358"/>
                      <a:pt x="2995" y="51390"/>
                      <a:pt x="6729" y="51390"/>
                    </a:cubicBezTo>
                    <a:lnTo>
                      <a:pt x="77935" y="51390"/>
                    </a:lnTo>
                    <a:cubicBezTo>
                      <a:pt x="81669" y="51390"/>
                      <a:pt x="84663" y="48358"/>
                      <a:pt x="84663" y="44661"/>
                    </a:cubicBezTo>
                    <a:lnTo>
                      <a:pt x="84663" y="296"/>
                    </a:lnTo>
                    <a:cubicBezTo>
                      <a:pt x="84663" y="222"/>
                      <a:pt x="84626" y="149"/>
                      <a:pt x="84589" y="75"/>
                    </a:cubicBezTo>
                    <a:cubicBezTo>
                      <a:pt x="84515" y="38"/>
                      <a:pt x="84441" y="1"/>
                      <a:pt x="84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4521;p64">
                <a:extLst>
                  <a:ext uri="{FF2B5EF4-FFF2-40B4-BE49-F238E27FC236}">
                    <a16:creationId xmlns:a16="http://schemas.microsoft.com/office/drawing/2014/main" id="{3DA81825-C22E-C758-E44F-D47C6534AEA8}"/>
                  </a:ext>
                </a:extLst>
              </p:cNvPr>
              <p:cNvSpPr/>
              <p:nvPr/>
            </p:nvSpPr>
            <p:spPr>
              <a:xfrm>
                <a:off x="2535900" y="774200"/>
                <a:ext cx="2453925" cy="1269025"/>
              </a:xfrm>
              <a:custGeom>
                <a:avLst/>
                <a:gdLst/>
                <a:ahLst/>
                <a:cxnLst/>
                <a:rect l="l" t="t" r="r" b="b"/>
                <a:pathLst>
                  <a:path w="98157" h="50761" extrusionOk="0">
                    <a:moveTo>
                      <a:pt x="3327" y="0"/>
                    </a:moveTo>
                    <a:cubicBezTo>
                      <a:pt x="1516" y="0"/>
                      <a:pt x="0" y="1479"/>
                      <a:pt x="0" y="3290"/>
                    </a:cubicBezTo>
                    <a:lnTo>
                      <a:pt x="0" y="47433"/>
                    </a:lnTo>
                    <a:cubicBezTo>
                      <a:pt x="0" y="49282"/>
                      <a:pt x="1516" y="50761"/>
                      <a:pt x="3327" y="50761"/>
                    </a:cubicBezTo>
                    <a:lnTo>
                      <a:pt x="94867" y="50761"/>
                    </a:lnTo>
                    <a:cubicBezTo>
                      <a:pt x="96678" y="50761"/>
                      <a:pt x="98157" y="49282"/>
                      <a:pt x="98157" y="47433"/>
                    </a:cubicBezTo>
                    <a:lnTo>
                      <a:pt x="98157" y="3290"/>
                    </a:lnTo>
                    <a:cubicBezTo>
                      <a:pt x="98157" y="1479"/>
                      <a:pt x="96678" y="0"/>
                      <a:pt x="94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4522;p64">
                <a:extLst>
                  <a:ext uri="{FF2B5EF4-FFF2-40B4-BE49-F238E27FC236}">
                    <a16:creationId xmlns:a16="http://schemas.microsoft.com/office/drawing/2014/main" id="{7B577DCE-4B99-EB0D-181E-06E40EEA5FDB}"/>
                  </a:ext>
                </a:extLst>
              </p:cNvPr>
              <p:cNvSpPr/>
              <p:nvPr/>
            </p:nvSpPr>
            <p:spPr>
              <a:xfrm>
                <a:off x="2528500" y="765875"/>
                <a:ext cx="2469650" cy="1284750"/>
              </a:xfrm>
              <a:custGeom>
                <a:avLst/>
                <a:gdLst/>
                <a:ahLst/>
                <a:cxnLst/>
                <a:rect l="l" t="t" r="r" b="b"/>
                <a:pathLst>
                  <a:path w="98786" h="51390" extrusionOk="0">
                    <a:moveTo>
                      <a:pt x="95163" y="629"/>
                    </a:moveTo>
                    <a:cubicBezTo>
                      <a:pt x="95976" y="629"/>
                      <a:pt x="96715" y="962"/>
                      <a:pt x="97270" y="1516"/>
                    </a:cubicBezTo>
                    <a:cubicBezTo>
                      <a:pt x="97824" y="2034"/>
                      <a:pt x="98157" y="2810"/>
                      <a:pt x="98157" y="3623"/>
                    </a:cubicBezTo>
                    <a:lnTo>
                      <a:pt x="98157" y="47766"/>
                    </a:lnTo>
                    <a:cubicBezTo>
                      <a:pt x="98157" y="48617"/>
                      <a:pt x="97824" y="49356"/>
                      <a:pt x="97270" y="49911"/>
                    </a:cubicBezTo>
                    <a:cubicBezTo>
                      <a:pt x="96715" y="50428"/>
                      <a:pt x="95976" y="50798"/>
                      <a:pt x="95163" y="50798"/>
                    </a:cubicBezTo>
                    <a:lnTo>
                      <a:pt x="3623" y="50798"/>
                    </a:lnTo>
                    <a:cubicBezTo>
                      <a:pt x="2810" y="50798"/>
                      <a:pt x="2034" y="50428"/>
                      <a:pt x="1516" y="49911"/>
                    </a:cubicBezTo>
                    <a:cubicBezTo>
                      <a:pt x="962" y="49356"/>
                      <a:pt x="629" y="48617"/>
                      <a:pt x="629" y="47766"/>
                    </a:cubicBezTo>
                    <a:lnTo>
                      <a:pt x="629" y="3623"/>
                    </a:lnTo>
                    <a:cubicBezTo>
                      <a:pt x="629" y="2810"/>
                      <a:pt x="962" y="2034"/>
                      <a:pt x="1516" y="1516"/>
                    </a:cubicBezTo>
                    <a:cubicBezTo>
                      <a:pt x="2034" y="962"/>
                      <a:pt x="2810" y="629"/>
                      <a:pt x="3623" y="629"/>
                    </a:cubicBezTo>
                    <a:close/>
                    <a:moveTo>
                      <a:pt x="3623" y="0"/>
                    </a:moveTo>
                    <a:cubicBezTo>
                      <a:pt x="1627" y="0"/>
                      <a:pt x="0" y="1627"/>
                      <a:pt x="0" y="3623"/>
                    </a:cubicBezTo>
                    <a:lnTo>
                      <a:pt x="0" y="47766"/>
                    </a:lnTo>
                    <a:cubicBezTo>
                      <a:pt x="0" y="49763"/>
                      <a:pt x="1627" y="51390"/>
                      <a:pt x="3623" y="51390"/>
                    </a:cubicBezTo>
                    <a:lnTo>
                      <a:pt x="95163" y="51390"/>
                    </a:lnTo>
                    <a:cubicBezTo>
                      <a:pt x="97159" y="51390"/>
                      <a:pt x="98786" y="49763"/>
                      <a:pt x="98786" y="47766"/>
                    </a:cubicBezTo>
                    <a:lnTo>
                      <a:pt x="98786" y="3623"/>
                    </a:lnTo>
                    <a:cubicBezTo>
                      <a:pt x="98786" y="1627"/>
                      <a:pt x="97159" y="0"/>
                      <a:pt x="95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4523;p64">
                <a:extLst>
                  <a:ext uri="{FF2B5EF4-FFF2-40B4-BE49-F238E27FC236}">
                    <a16:creationId xmlns:a16="http://schemas.microsoft.com/office/drawing/2014/main" id="{B7703E88-CD21-AEFC-289D-60ED65410DD0}"/>
                  </a:ext>
                </a:extLst>
              </p:cNvPr>
              <p:cNvSpPr/>
              <p:nvPr/>
            </p:nvSpPr>
            <p:spPr>
              <a:xfrm>
                <a:off x="2673600" y="862000"/>
                <a:ext cx="2179450" cy="1093425"/>
              </a:xfrm>
              <a:custGeom>
                <a:avLst/>
                <a:gdLst/>
                <a:ahLst/>
                <a:cxnLst/>
                <a:rect l="l" t="t" r="r" b="b"/>
                <a:pathLst>
                  <a:path w="87178" h="43737" extrusionOk="0">
                    <a:moveTo>
                      <a:pt x="2552" y="0"/>
                    </a:moveTo>
                    <a:cubicBezTo>
                      <a:pt x="1147" y="0"/>
                      <a:pt x="1" y="1146"/>
                      <a:pt x="1" y="2588"/>
                    </a:cubicBezTo>
                    <a:lnTo>
                      <a:pt x="1" y="41149"/>
                    </a:lnTo>
                    <a:cubicBezTo>
                      <a:pt x="1" y="42554"/>
                      <a:pt x="1147" y="43737"/>
                      <a:pt x="2552" y="43737"/>
                    </a:cubicBezTo>
                    <a:lnTo>
                      <a:pt x="84589" y="43737"/>
                    </a:lnTo>
                    <a:cubicBezTo>
                      <a:pt x="86031" y="43737"/>
                      <a:pt x="87177" y="42554"/>
                      <a:pt x="87177" y="41149"/>
                    </a:cubicBezTo>
                    <a:lnTo>
                      <a:pt x="87177" y="2588"/>
                    </a:lnTo>
                    <a:cubicBezTo>
                      <a:pt x="87177" y="1146"/>
                      <a:pt x="86031" y="0"/>
                      <a:pt x="84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4524;p64">
                <a:extLst>
                  <a:ext uri="{FF2B5EF4-FFF2-40B4-BE49-F238E27FC236}">
                    <a16:creationId xmlns:a16="http://schemas.microsoft.com/office/drawing/2014/main" id="{AB515D60-AB36-2539-DC39-AA60D2EC227B}"/>
                  </a:ext>
                </a:extLst>
              </p:cNvPr>
              <p:cNvSpPr/>
              <p:nvPr/>
            </p:nvSpPr>
            <p:spPr>
              <a:xfrm>
                <a:off x="2665275" y="853675"/>
                <a:ext cx="2196100" cy="1109150"/>
              </a:xfrm>
              <a:custGeom>
                <a:avLst/>
                <a:gdLst/>
                <a:ahLst/>
                <a:cxnLst/>
                <a:rect l="l" t="t" r="r" b="b"/>
                <a:pathLst>
                  <a:path w="87844" h="44366" extrusionOk="0">
                    <a:moveTo>
                      <a:pt x="84922" y="629"/>
                    </a:moveTo>
                    <a:cubicBezTo>
                      <a:pt x="86179" y="629"/>
                      <a:pt x="87215" y="1664"/>
                      <a:pt x="87215" y="2921"/>
                    </a:cubicBezTo>
                    <a:lnTo>
                      <a:pt x="87215" y="41482"/>
                    </a:lnTo>
                    <a:cubicBezTo>
                      <a:pt x="87215" y="42739"/>
                      <a:pt x="86179" y="43737"/>
                      <a:pt x="84922" y="43737"/>
                    </a:cubicBezTo>
                    <a:lnTo>
                      <a:pt x="2885" y="43737"/>
                    </a:lnTo>
                    <a:cubicBezTo>
                      <a:pt x="1628" y="43737"/>
                      <a:pt x="629" y="42739"/>
                      <a:pt x="629" y="41482"/>
                    </a:cubicBezTo>
                    <a:lnTo>
                      <a:pt x="629" y="2921"/>
                    </a:lnTo>
                    <a:cubicBezTo>
                      <a:pt x="629" y="1664"/>
                      <a:pt x="1628" y="629"/>
                      <a:pt x="2885" y="629"/>
                    </a:cubicBezTo>
                    <a:close/>
                    <a:moveTo>
                      <a:pt x="2885" y="0"/>
                    </a:moveTo>
                    <a:cubicBezTo>
                      <a:pt x="1295" y="0"/>
                      <a:pt x="1" y="1294"/>
                      <a:pt x="1" y="2921"/>
                    </a:cubicBezTo>
                    <a:lnTo>
                      <a:pt x="1" y="41482"/>
                    </a:lnTo>
                    <a:cubicBezTo>
                      <a:pt x="1" y="43071"/>
                      <a:pt x="1295" y="44365"/>
                      <a:pt x="2885" y="44365"/>
                    </a:cubicBezTo>
                    <a:lnTo>
                      <a:pt x="84922" y="44365"/>
                    </a:lnTo>
                    <a:cubicBezTo>
                      <a:pt x="86549" y="44365"/>
                      <a:pt x="87843" y="43071"/>
                      <a:pt x="87843" y="41482"/>
                    </a:cubicBezTo>
                    <a:lnTo>
                      <a:pt x="87843" y="2921"/>
                    </a:lnTo>
                    <a:cubicBezTo>
                      <a:pt x="87843" y="1294"/>
                      <a:pt x="86549" y="0"/>
                      <a:pt x="849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4525;p64">
                <a:extLst>
                  <a:ext uri="{FF2B5EF4-FFF2-40B4-BE49-F238E27FC236}">
                    <a16:creationId xmlns:a16="http://schemas.microsoft.com/office/drawing/2014/main" id="{E4C74EF2-418D-EC7E-C528-1536BBCE5A54}"/>
                  </a:ext>
                </a:extLst>
              </p:cNvPr>
              <p:cNvSpPr/>
              <p:nvPr/>
            </p:nvSpPr>
            <p:spPr>
              <a:xfrm>
                <a:off x="4701450" y="975675"/>
                <a:ext cx="628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630" extrusionOk="0">
                    <a:moveTo>
                      <a:pt x="296" y="1"/>
                    </a:moveTo>
                    <a:cubicBezTo>
                      <a:pt x="111" y="1"/>
                      <a:pt x="0" y="149"/>
                      <a:pt x="0" y="296"/>
                    </a:cubicBezTo>
                    <a:cubicBezTo>
                      <a:pt x="0" y="481"/>
                      <a:pt x="111" y="629"/>
                      <a:pt x="296" y="629"/>
                    </a:cubicBezTo>
                    <a:lnTo>
                      <a:pt x="2218" y="629"/>
                    </a:lnTo>
                    <a:cubicBezTo>
                      <a:pt x="2366" y="629"/>
                      <a:pt x="2514" y="481"/>
                      <a:pt x="2514" y="296"/>
                    </a:cubicBezTo>
                    <a:cubicBezTo>
                      <a:pt x="2514" y="149"/>
                      <a:pt x="2366" y="1"/>
                      <a:pt x="2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4526;p64">
                <a:extLst>
                  <a:ext uri="{FF2B5EF4-FFF2-40B4-BE49-F238E27FC236}">
                    <a16:creationId xmlns:a16="http://schemas.microsoft.com/office/drawing/2014/main" id="{2E93EDE2-D26C-BABC-97D0-A74F1902A1B1}"/>
                  </a:ext>
                </a:extLst>
              </p:cNvPr>
              <p:cNvSpPr/>
              <p:nvPr/>
            </p:nvSpPr>
            <p:spPr>
              <a:xfrm>
                <a:off x="4382575" y="975675"/>
                <a:ext cx="2745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630" extrusionOk="0">
                    <a:moveTo>
                      <a:pt x="333" y="1"/>
                    </a:moveTo>
                    <a:cubicBezTo>
                      <a:pt x="148" y="1"/>
                      <a:pt x="0" y="149"/>
                      <a:pt x="0" y="296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10685" y="629"/>
                    </a:lnTo>
                    <a:cubicBezTo>
                      <a:pt x="10833" y="629"/>
                      <a:pt x="10981" y="481"/>
                      <a:pt x="10981" y="296"/>
                    </a:cubicBezTo>
                    <a:cubicBezTo>
                      <a:pt x="10981" y="149"/>
                      <a:pt x="10833" y="1"/>
                      <a:pt x="10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4527;p64">
                <a:extLst>
                  <a:ext uri="{FF2B5EF4-FFF2-40B4-BE49-F238E27FC236}">
                    <a16:creationId xmlns:a16="http://schemas.microsoft.com/office/drawing/2014/main" id="{D7C0ACC6-20EE-5031-F9D6-2012C79C15E5}"/>
                  </a:ext>
                </a:extLst>
              </p:cNvPr>
              <p:cNvSpPr/>
              <p:nvPr/>
            </p:nvSpPr>
            <p:spPr>
              <a:xfrm>
                <a:off x="3640375" y="975675"/>
                <a:ext cx="6729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6916" h="630" extrusionOk="0">
                    <a:moveTo>
                      <a:pt x="334" y="1"/>
                    </a:moveTo>
                    <a:cubicBezTo>
                      <a:pt x="149" y="1"/>
                      <a:pt x="1" y="149"/>
                      <a:pt x="1" y="296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26620" y="629"/>
                    </a:lnTo>
                    <a:cubicBezTo>
                      <a:pt x="26805" y="629"/>
                      <a:pt x="26915" y="481"/>
                      <a:pt x="26915" y="296"/>
                    </a:cubicBezTo>
                    <a:cubicBezTo>
                      <a:pt x="26915" y="149"/>
                      <a:pt x="26805" y="1"/>
                      <a:pt x="26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4528;p64">
                <a:extLst>
                  <a:ext uri="{FF2B5EF4-FFF2-40B4-BE49-F238E27FC236}">
                    <a16:creationId xmlns:a16="http://schemas.microsoft.com/office/drawing/2014/main" id="{921AEC8A-D49F-AD06-886A-FB3C639AF7E6}"/>
                  </a:ext>
                </a:extLst>
              </p:cNvPr>
              <p:cNvSpPr/>
              <p:nvPr/>
            </p:nvSpPr>
            <p:spPr>
              <a:xfrm>
                <a:off x="2927775" y="975675"/>
                <a:ext cx="6645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6583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296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26287" y="629"/>
                    </a:lnTo>
                    <a:cubicBezTo>
                      <a:pt x="26435" y="629"/>
                      <a:pt x="26582" y="481"/>
                      <a:pt x="26582" y="296"/>
                    </a:cubicBezTo>
                    <a:cubicBezTo>
                      <a:pt x="26582" y="149"/>
                      <a:pt x="26435" y="1"/>
                      <a:pt x="26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4529;p64">
                <a:extLst>
                  <a:ext uri="{FF2B5EF4-FFF2-40B4-BE49-F238E27FC236}">
                    <a16:creationId xmlns:a16="http://schemas.microsoft.com/office/drawing/2014/main" id="{0E5FA986-9044-F22E-E57C-C70CE8B9B9D5}"/>
                  </a:ext>
                </a:extLst>
              </p:cNvPr>
              <p:cNvSpPr/>
              <p:nvPr/>
            </p:nvSpPr>
            <p:spPr>
              <a:xfrm>
                <a:off x="2762325" y="975675"/>
                <a:ext cx="878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630" extrusionOk="0">
                    <a:moveTo>
                      <a:pt x="297" y="1"/>
                    </a:moveTo>
                    <a:cubicBezTo>
                      <a:pt x="149" y="1"/>
                      <a:pt x="1" y="149"/>
                      <a:pt x="1" y="296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3217" y="629"/>
                    </a:lnTo>
                    <a:cubicBezTo>
                      <a:pt x="3365" y="629"/>
                      <a:pt x="3513" y="481"/>
                      <a:pt x="3513" y="296"/>
                    </a:cubicBezTo>
                    <a:cubicBezTo>
                      <a:pt x="3513" y="149"/>
                      <a:pt x="3365" y="1"/>
                      <a:pt x="3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4530;p64">
                <a:extLst>
                  <a:ext uri="{FF2B5EF4-FFF2-40B4-BE49-F238E27FC236}">
                    <a16:creationId xmlns:a16="http://schemas.microsoft.com/office/drawing/2014/main" id="{AA4159EA-2178-CFD8-821C-48867ADA1327}"/>
                  </a:ext>
                </a:extLst>
              </p:cNvPr>
              <p:cNvSpPr/>
              <p:nvPr/>
            </p:nvSpPr>
            <p:spPr>
              <a:xfrm>
                <a:off x="4518425" y="1107850"/>
                <a:ext cx="2459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592" extrusionOk="0">
                    <a:moveTo>
                      <a:pt x="334" y="0"/>
                    </a:moveTo>
                    <a:cubicBezTo>
                      <a:pt x="149" y="0"/>
                      <a:pt x="1" y="111"/>
                      <a:pt x="1" y="296"/>
                    </a:cubicBezTo>
                    <a:cubicBezTo>
                      <a:pt x="1" y="481"/>
                      <a:pt x="149" y="592"/>
                      <a:pt x="334" y="592"/>
                    </a:cubicBezTo>
                    <a:lnTo>
                      <a:pt x="9539" y="592"/>
                    </a:lnTo>
                    <a:cubicBezTo>
                      <a:pt x="9687" y="592"/>
                      <a:pt x="9835" y="481"/>
                      <a:pt x="9835" y="296"/>
                    </a:cubicBezTo>
                    <a:cubicBezTo>
                      <a:pt x="9835" y="111"/>
                      <a:pt x="9687" y="0"/>
                      <a:pt x="9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4531;p64">
                <a:extLst>
                  <a:ext uri="{FF2B5EF4-FFF2-40B4-BE49-F238E27FC236}">
                    <a16:creationId xmlns:a16="http://schemas.microsoft.com/office/drawing/2014/main" id="{E7178F20-E4D2-9810-E314-D4DDCC3A1EB3}"/>
                  </a:ext>
                </a:extLst>
              </p:cNvPr>
              <p:cNvSpPr/>
              <p:nvPr/>
            </p:nvSpPr>
            <p:spPr>
              <a:xfrm>
                <a:off x="3946325" y="1107850"/>
                <a:ext cx="5370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21481" h="592" extrusionOk="0">
                    <a:moveTo>
                      <a:pt x="296" y="0"/>
                    </a:moveTo>
                    <a:cubicBezTo>
                      <a:pt x="111" y="0"/>
                      <a:pt x="0" y="111"/>
                      <a:pt x="0" y="296"/>
                    </a:cubicBezTo>
                    <a:cubicBezTo>
                      <a:pt x="0" y="481"/>
                      <a:pt x="111" y="592"/>
                      <a:pt x="296" y="592"/>
                    </a:cubicBezTo>
                    <a:lnTo>
                      <a:pt x="21184" y="592"/>
                    </a:lnTo>
                    <a:cubicBezTo>
                      <a:pt x="21332" y="592"/>
                      <a:pt x="21480" y="481"/>
                      <a:pt x="21480" y="296"/>
                    </a:cubicBezTo>
                    <a:cubicBezTo>
                      <a:pt x="21480" y="111"/>
                      <a:pt x="21332" y="0"/>
                      <a:pt x="2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4532;p64">
                <a:extLst>
                  <a:ext uri="{FF2B5EF4-FFF2-40B4-BE49-F238E27FC236}">
                    <a16:creationId xmlns:a16="http://schemas.microsoft.com/office/drawing/2014/main" id="{4B4AD25C-3667-0DA5-4E6D-923E1CF0B716}"/>
                  </a:ext>
                </a:extLst>
              </p:cNvPr>
              <p:cNvSpPr/>
              <p:nvPr/>
            </p:nvSpPr>
            <p:spPr>
              <a:xfrm>
                <a:off x="3805825" y="1107850"/>
                <a:ext cx="832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592" extrusionOk="0">
                    <a:moveTo>
                      <a:pt x="333" y="0"/>
                    </a:moveTo>
                    <a:cubicBezTo>
                      <a:pt x="149" y="0"/>
                      <a:pt x="1" y="111"/>
                      <a:pt x="1" y="296"/>
                    </a:cubicBezTo>
                    <a:cubicBezTo>
                      <a:pt x="1" y="481"/>
                      <a:pt x="149" y="592"/>
                      <a:pt x="333" y="592"/>
                    </a:cubicBezTo>
                    <a:lnTo>
                      <a:pt x="3032" y="592"/>
                    </a:lnTo>
                    <a:cubicBezTo>
                      <a:pt x="3217" y="592"/>
                      <a:pt x="3328" y="481"/>
                      <a:pt x="3328" y="296"/>
                    </a:cubicBezTo>
                    <a:cubicBezTo>
                      <a:pt x="3328" y="111"/>
                      <a:pt x="3217" y="0"/>
                      <a:pt x="3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4533;p64">
                <a:extLst>
                  <a:ext uri="{FF2B5EF4-FFF2-40B4-BE49-F238E27FC236}">
                    <a16:creationId xmlns:a16="http://schemas.microsoft.com/office/drawing/2014/main" id="{B0A25C19-45E1-C770-F946-C090AB3ADCB1}"/>
                  </a:ext>
                </a:extLst>
              </p:cNvPr>
              <p:cNvSpPr/>
              <p:nvPr/>
            </p:nvSpPr>
            <p:spPr>
              <a:xfrm>
                <a:off x="3653325" y="1107850"/>
                <a:ext cx="125725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592" extrusionOk="0">
                    <a:moveTo>
                      <a:pt x="296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81"/>
                      <a:pt x="148" y="592"/>
                      <a:pt x="296" y="592"/>
                    </a:cubicBezTo>
                    <a:lnTo>
                      <a:pt x="4733" y="592"/>
                    </a:lnTo>
                    <a:cubicBezTo>
                      <a:pt x="4881" y="592"/>
                      <a:pt x="5028" y="481"/>
                      <a:pt x="5028" y="296"/>
                    </a:cubicBezTo>
                    <a:cubicBezTo>
                      <a:pt x="5028" y="111"/>
                      <a:pt x="4881" y="0"/>
                      <a:pt x="4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4534;p64">
                <a:extLst>
                  <a:ext uri="{FF2B5EF4-FFF2-40B4-BE49-F238E27FC236}">
                    <a16:creationId xmlns:a16="http://schemas.microsoft.com/office/drawing/2014/main" id="{2FB2E2CD-0E2D-0040-5EB3-BE4EB26D70A7}"/>
                  </a:ext>
                </a:extLst>
              </p:cNvPr>
              <p:cNvSpPr/>
              <p:nvPr/>
            </p:nvSpPr>
            <p:spPr>
              <a:xfrm>
                <a:off x="3131125" y="1107850"/>
                <a:ext cx="49080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9632" h="592" extrusionOk="0">
                    <a:moveTo>
                      <a:pt x="333" y="0"/>
                    </a:moveTo>
                    <a:cubicBezTo>
                      <a:pt x="148" y="0"/>
                      <a:pt x="0" y="111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19336" y="592"/>
                    </a:lnTo>
                    <a:cubicBezTo>
                      <a:pt x="19484" y="592"/>
                      <a:pt x="19631" y="481"/>
                      <a:pt x="19631" y="296"/>
                    </a:cubicBezTo>
                    <a:cubicBezTo>
                      <a:pt x="19631" y="111"/>
                      <a:pt x="19484" y="0"/>
                      <a:pt x="19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4535;p64">
                <a:extLst>
                  <a:ext uri="{FF2B5EF4-FFF2-40B4-BE49-F238E27FC236}">
                    <a16:creationId xmlns:a16="http://schemas.microsoft.com/office/drawing/2014/main" id="{63CE3636-1CC2-9A53-E18A-75290846F363}"/>
                  </a:ext>
                </a:extLst>
              </p:cNvPr>
              <p:cNvSpPr/>
              <p:nvPr/>
            </p:nvSpPr>
            <p:spPr>
              <a:xfrm>
                <a:off x="2762325" y="1107850"/>
                <a:ext cx="32075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592" extrusionOk="0">
                    <a:moveTo>
                      <a:pt x="297" y="0"/>
                    </a:moveTo>
                    <a:cubicBezTo>
                      <a:pt x="149" y="0"/>
                      <a:pt x="1" y="111"/>
                      <a:pt x="1" y="296"/>
                    </a:cubicBezTo>
                    <a:cubicBezTo>
                      <a:pt x="1" y="481"/>
                      <a:pt x="149" y="592"/>
                      <a:pt x="297" y="592"/>
                    </a:cubicBezTo>
                    <a:lnTo>
                      <a:pt x="12534" y="592"/>
                    </a:lnTo>
                    <a:cubicBezTo>
                      <a:pt x="12719" y="592"/>
                      <a:pt x="12830" y="481"/>
                      <a:pt x="12830" y="296"/>
                    </a:cubicBezTo>
                    <a:cubicBezTo>
                      <a:pt x="12830" y="111"/>
                      <a:pt x="12719" y="0"/>
                      <a:pt x="12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4536;p64">
                <a:extLst>
                  <a:ext uri="{FF2B5EF4-FFF2-40B4-BE49-F238E27FC236}">
                    <a16:creationId xmlns:a16="http://schemas.microsoft.com/office/drawing/2014/main" id="{89D1F5AD-E6ED-58AB-D887-A78182B111BA}"/>
                  </a:ext>
                </a:extLst>
              </p:cNvPr>
              <p:cNvSpPr/>
              <p:nvPr/>
            </p:nvSpPr>
            <p:spPr>
              <a:xfrm>
                <a:off x="4696825" y="1239100"/>
                <a:ext cx="675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2403" y="629"/>
                    </a:lnTo>
                    <a:cubicBezTo>
                      <a:pt x="2551" y="629"/>
                      <a:pt x="2699" y="481"/>
                      <a:pt x="2699" y="333"/>
                    </a:cubicBezTo>
                    <a:cubicBezTo>
                      <a:pt x="2699" y="148"/>
                      <a:pt x="2551" y="0"/>
                      <a:pt x="2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4537;p64">
                <a:extLst>
                  <a:ext uri="{FF2B5EF4-FFF2-40B4-BE49-F238E27FC236}">
                    <a16:creationId xmlns:a16="http://schemas.microsoft.com/office/drawing/2014/main" id="{53734E52-F1A8-2448-3078-630B81588B62}"/>
                  </a:ext>
                </a:extLst>
              </p:cNvPr>
              <p:cNvSpPr/>
              <p:nvPr/>
            </p:nvSpPr>
            <p:spPr>
              <a:xfrm>
                <a:off x="3585850" y="1239100"/>
                <a:ext cx="10583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42332" h="629" extrusionOk="0">
                    <a:moveTo>
                      <a:pt x="296" y="0"/>
                    </a:moveTo>
                    <a:cubicBezTo>
                      <a:pt x="112" y="0"/>
                      <a:pt x="1" y="148"/>
                      <a:pt x="1" y="333"/>
                    </a:cubicBezTo>
                    <a:cubicBezTo>
                      <a:pt x="1" y="481"/>
                      <a:pt x="112" y="629"/>
                      <a:pt x="296" y="629"/>
                    </a:cubicBezTo>
                    <a:lnTo>
                      <a:pt x="42036" y="629"/>
                    </a:lnTo>
                    <a:cubicBezTo>
                      <a:pt x="42221" y="629"/>
                      <a:pt x="42332" y="481"/>
                      <a:pt x="42332" y="333"/>
                    </a:cubicBezTo>
                    <a:cubicBezTo>
                      <a:pt x="42332" y="148"/>
                      <a:pt x="42221" y="0"/>
                      <a:pt x="42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4538;p64">
                <a:extLst>
                  <a:ext uri="{FF2B5EF4-FFF2-40B4-BE49-F238E27FC236}">
                    <a16:creationId xmlns:a16="http://schemas.microsoft.com/office/drawing/2014/main" id="{43EE2399-CB76-B1A2-E576-D8BE551FB400}"/>
                  </a:ext>
                </a:extLst>
              </p:cNvPr>
              <p:cNvSpPr/>
              <p:nvPr/>
            </p:nvSpPr>
            <p:spPr>
              <a:xfrm>
                <a:off x="3327050" y="1239100"/>
                <a:ext cx="2015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629" extrusionOk="0">
                    <a:moveTo>
                      <a:pt x="297" y="0"/>
                    </a:moveTo>
                    <a:cubicBezTo>
                      <a:pt x="112" y="0"/>
                      <a:pt x="1" y="148"/>
                      <a:pt x="1" y="333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7765" y="629"/>
                    </a:lnTo>
                    <a:cubicBezTo>
                      <a:pt x="7913" y="629"/>
                      <a:pt x="8060" y="481"/>
                      <a:pt x="8060" y="333"/>
                    </a:cubicBezTo>
                    <a:cubicBezTo>
                      <a:pt x="8060" y="148"/>
                      <a:pt x="7913" y="0"/>
                      <a:pt x="7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4539;p64">
                <a:extLst>
                  <a:ext uri="{FF2B5EF4-FFF2-40B4-BE49-F238E27FC236}">
                    <a16:creationId xmlns:a16="http://schemas.microsoft.com/office/drawing/2014/main" id="{12252233-C0E2-AF0F-5ADF-63BC467CF290}"/>
                  </a:ext>
                </a:extLst>
              </p:cNvPr>
              <p:cNvSpPr/>
              <p:nvPr/>
            </p:nvSpPr>
            <p:spPr>
              <a:xfrm>
                <a:off x="2762325" y="1239100"/>
                <a:ext cx="4483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7932" h="629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17636" y="629"/>
                    </a:lnTo>
                    <a:cubicBezTo>
                      <a:pt x="17784" y="629"/>
                      <a:pt x="17932" y="481"/>
                      <a:pt x="17932" y="333"/>
                    </a:cubicBezTo>
                    <a:cubicBezTo>
                      <a:pt x="17932" y="148"/>
                      <a:pt x="17784" y="0"/>
                      <a:pt x="17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4540;p64">
                <a:extLst>
                  <a:ext uri="{FF2B5EF4-FFF2-40B4-BE49-F238E27FC236}">
                    <a16:creationId xmlns:a16="http://schemas.microsoft.com/office/drawing/2014/main" id="{ADC06E2F-171E-5E0A-1C1E-FF570687B5BD}"/>
                  </a:ext>
                </a:extLst>
              </p:cNvPr>
              <p:cNvSpPr/>
              <p:nvPr/>
            </p:nvSpPr>
            <p:spPr>
              <a:xfrm>
                <a:off x="4650600" y="1371275"/>
                <a:ext cx="1137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29" extrusionOk="0">
                    <a:moveTo>
                      <a:pt x="297" y="0"/>
                    </a:moveTo>
                    <a:cubicBezTo>
                      <a:pt x="112" y="0"/>
                      <a:pt x="1" y="148"/>
                      <a:pt x="1" y="296"/>
                    </a:cubicBezTo>
                    <a:cubicBezTo>
                      <a:pt x="1" y="481"/>
                      <a:pt x="112" y="629"/>
                      <a:pt x="297" y="629"/>
                    </a:cubicBezTo>
                    <a:lnTo>
                      <a:pt x="4252" y="629"/>
                    </a:lnTo>
                    <a:cubicBezTo>
                      <a:pt x="4400" y="629"/>
                      <a:pt x="4548" y="481"/>
                      <a:pt x="4548" y="296"/>
                    </a:cubicBezTo>
                    <a:cubicBezTo>
                      <a:pt x="4548" y="148"/>
                      <a:pt x="4400" y="0"/>
                      <a:pt x="4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4541;p64">
                <a:extLst>
                  <a:ext uri="{FF2B5EF4-FFF2-40B4-BE49-F238E27FC236}">
                    <a16:creationId xmlns:a16="http://schemas.microsoft.com/office/drawing/2014/main" id="{ED761E57-F646-D884-71FA-F5FE1E158EEF}"/>
                  </a:ext>
                </a:extLst>
              </p:cNvPr>
              <p:cNvSpPr/>
              <p:nvPr/>
            </p:nvSpPr>
            <p:spPr>
              <a:xfrm>
                <a:off x="4408450" y="1371275"/>
                <a:ext cx="1340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5065" y="629"/>
                    </a:lnTo>
                    <a:cubicBezTo>
                      <a:pt x="5213" y="629"/>
                      <a:pt x="5361" y="481"/>
                      <a:pt x="5361" y="296"/>
                    </a:cubicBezTo>
                    <a:cubicBezTo>
                      <a:pt x="5361" y="148"/>
                      <a:pt x="5213" y="0"/>
                      <a:pt x="5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4542;p64">
                <a:extLst>
                  <a:ext uri="{FF2B5EF4-FFF2-40B4-BE49-F238E27FC236}">
                    <a16:creationId xmlns:a16="http://schemas.microsoft.com/office/drawing/2014/main" id="{4CE01480-2FA4-DE56-EAF6-A48DACC10332}"/>
                  </a:ext>
                </a:extLst>
              </p:cNvPr>
              <p:cNvSpPr/>
              <p:nvPr/>
            </p:nvSpPr>
            <p:spPr>
              <a:xfrm>
                <a:off x="4238375" y="1371275"/>
                <a:ext cx="1257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4733" y="629"/>
                    </a:lnTo>
                    <a:cubicBezTo>
                      <a:pt x="4918" y="629"/>
                      <a:pt x="5029" y="481"/>
                      <a:pt x="5029" y="296"/>
                    </a:cubicBezTo>
                    <a:cubicBezTo>
                      <a:pt x="5029" y="148"/>
                      <a:pt x="4918" y="0"/>
                      <a:pt x="4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4543;p64">
                <a:extLst>
                  <a:ext uri="{FF2B5EF4-FFF2-40B4-BE49-F238E27FC236}">
                    <a16:creationId xmlns:a16="http://schemas.microsoft.com/office/drawing/2014/main" id="{A3E14474-D768-6124-C3D0-240D27B56749}"/>
                  </a:ext>
                </a:extLst>
              </p:cNvPr>
              <p:cNvSpPr/>
              <p:nvPr/>
            </p:nvSpPr>
            <p:spPr>
              <a:xfrm>
                <a:off x="4005475" y="1371275"/>
                <a:ext cx="1848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7099" y="629"/>
                    </a:lnTo>
                    <a:cubicBezTo>
                      <a:pt x="7283" y="629"/>
                      <a:pt x="7394" y="481"/>
                      <a:pt x="7394" y="296"/>
                    </a:cubicBezTo>
                    <a:cubicBezTo>
                      <a:pt x="7394" y="148"/>
                      <a:pt x="7283" y="0"/>
                      <a:pt x="7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4544;p64">
                <a:extLst>
                  <a:ext uri="{FF2B5EF4-FFF2-40B4-BE49-F238E27FC236}">
                    <a16:creationId xmlns:a16="http://schemas.microsoft.com/office/drawing/2014/main" id="{57FD8E30-EEC7-2620-F6B0-2A95192161FF}"/>
                  </a:ext>
                </a:extLst>
              </p:cNvPr>
              <p:cNvSpPr/>
              <p:nvPr/>
            </p:nvSpPr>
            <p:spPr>
              <a:xfrm>
                <a:off x="3823400" y="1371275"/>
                <a:ext cx="1469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629" extrusionOk="0">
                    <a:moveTo>
                      <a:pt x="296" y="0"/>
                    </a:moveTo>
                    <a:cubicBezTo>
                      <a:pt x="111" y="0"/>
                      <a:pt x="0" y="148"/>
                      <a:pt x="0" y="296"/>
                    </a:cubicBezTo>
                    <a:cubicBezTo>
                      <a:pt x="0" y="481"/>
                      <a:pt x="111" y="629"/>
                      <a:pt x="296" y="629"/>
                    </a:cubicBezTo>
                    <a:lnTo>
                      <a:pt x="5546" y="629"/>
                    </a:lnTo>
                    <a:cubicBezTo>
                      <a:pt x="5731" y="629"/>
                      <a:pt x="5878" y="481"/>
                      <a:pt x="5878" y="296"/>
                    </a:cubicBezTo>
                    <a:cubicBezTo>
                      <a:pt x="5878" y="148"/>
                      <a:pt x="5731" y="0"/>
                      <a:pt x="5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4545;p64">
                <a:extLst>
                  <a:ext uri="{FF2B5EF4-FFF2-40B4-BE49-F238E27FC236}">
                    <a16:creationId xmlns:a16="http://schemas.microsoft.com/office/drawing/2014/main" id="{CF9F7755-5B3A-F098-F766-E0CCDC54A1BA}"/>
                  </a:ext>
                </a:extLst>
              </p:cNvPr>
              <p:cNvSpPr/>
              <p:nvPr/>
            </p:nvSpPr>
            <p:spPr>
              <a:xfrm>
                <a:off x="3704150" y="1371275"/>
                <a:ext cx="961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629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3550" y="629"/>
                    </a:lnTo>
                    <a:cubicBezTo>
                      <a:pt x="3698" y="629"/>
                      <a:pt x="3846" y="481"/>
                      <a:pt x="3846" y="296"/>
                    </a:cubicBezTo>
                    <a:cubicBezTo>
                      <a:pt x="3846" y="148"/>
                      <a:pt x="3698" y="0"/>
                      <a:pt x="3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4546;p64">
                <a:extLst>
                  <a:ext uri="{FF2B5EF4-FFF2-40B4-BE49-F238E27FC236}">
                    <a16:creationId xmlns:a16="http://schemas.microsoft.com/office/drawing/2014/main" id="{CDE3515B-97A0-EBDE-8A49-6CCB7CF4F6BC}"/>
                  </a:ext>
                </a:extLst>
              </p:cNvPr>
              <p:cNvSpPr/>
              <p:nvPr/>
            </p:nvSpPr>
            <p:spPr>
              <a:xfrm>
                <a:off x="3148675" y="1371275"/>
                <a:ext cx="5240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0963" h="629" extrusionOk="0">
                    <a:moveTo>
                      <a:pt x="296" y="0"/>
                    </a:moveTo>
                    <a:cubicBezTo>
                      <a:pt x="148" y="0"/>
                      <a:pt x="1" y="148"/>
                      <a:pt x="1" y="296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20667" y="629"/>
                    </a:lnTo>
                    <a:cubicBezTo>
                      <a:pt x="20852" y="629"/>
                      <a:pt x="20963" y="481"/>
                      <a:pt x="20963" y="296"/>
                    </a:cubicBezTo>
                    <a:cubicBezTo>
                      <a:pt x="20963" y="148"/>
                      <a:pt x="20852" y="0"/>
                      <a:pt x="20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4547;p64">
                <a:extLst>
                  <a:ext uri="{FF2B5EF4-FFF2-40B4-BE49-F238E27FC236}">
                    <a16:creationId xmlns:a16="http://schemas.microsoft.com/office/drawing/2014/main" id="{1F4C3F13-6F85-3855-DA45-D185C14DE6C4}"/>
                  </a:ext>
                </a:extLst>
              </p:cNvPr>
              <p:cNvSpPr/>
              <p:nvPr/>
            </p:nvSpPr>
            <p:spPr>
              <a:xfrm>
                <a:off x="2762325" y="1371275"/>
                <a:ext cx="3595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4383" h="629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14050" y="629"/>
                    </a:lnTo>
                    <a:cubicBezTo>
                      <a:pt x="14235" y="629"/>
                      <a:pt x="14382" y="481"/>
                      <a:pt x="14382" y="296"/>
                    </a:cubicBezTo>
                    <a:cubicBezTo>
                      <a:pt x="14382" y="148"/>
                      <a:pt x="14235" y="0"/>
                      <a:pt x="14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4548;p64">
                <a:extLst>
                  <a:ext uri="{FF2B5EF4-FFF2-40B4-BE49-F238E27FC236}">
                    <a16:creationId xmlns:a16="http://schemas.microsoft.com/office/drawing/2014/main" id="{0430F5A8-B633-5599-E787-53630D67F697}"/>
                  </a:ext>
                </a:extLst>
              </p:cNvPr>
              <p:cNvSpPr/>
              <p:nvPr/>
            </p:nvSpPr>
            <p:spPr>
              <a:xfrm>
                <a:off x="3853900" y="1569975"/>
                <a:ext cx="1580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6026" y="629"/>
                    </a:lnTo>
                    <a:cubicBezTo>
                      <a:pt x="6211" y="629"/>
                      <a:pt x="6322" y="481"/>
                      <a:pt x="6322" y="297"/>
                    </a:cubicBezTo>
                    <a:cubicBezTo>
                      <a:pt x="6322" y="149"/>
                      <a:pt x="6211" y="1"/>
                      <a:pt x="6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4549;p64">
                <a:extLst>
                  <a:ext uri="{FF2B5EF4-FFF2-40B4-BE49-F238E27FC236}">
                    <a16:creationId xmlns:a16="http://schemas.microsoft.com/office/drawing/2014/main" id="{E9E48D85-289A-976A-D549-E82CC1DA56C5}"/>
                  </a:ext>
                </a:extLst>
              </p:cNvPr>
              <p:cNvSpPr/>
              <p:nvPr/>
            </p:nvSpPr>
            <p:spPr>
              <a:xfrm>
                <a:off x="3498050" y="1569975"/>
                <a:ext cx="34015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3606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3273" y="629"/>
                    </a:lnTo>
                    <a:cubicBezTo>
                      <a:pt x="13458" y="629"/>
                      <a:pt x="13606" y="481"/>
                      <a:pt x="13606" y="297"/>
                    </a:cubicBezTo>
                    <a:cubicBezTo>
                      <a:pt x="13606" y="149"/>
                      <a:pt x="13458" y="1"/>
                      <a:pt x="13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4550;p64">
                <a:extLst>
                  <a:ext uri="{FF2B5EF4-FFF2-40B4-BE49-F238E27FC236}">
                    <a16:creationId xmlns:a16="http://schemas.microsoft.com/office/drawing/2014/main" id="{B652D981-EC71-39C5-DF4B-2D25B5520404}"/>
                  </a:ext>
                </a:extLst>
              </p:cNvPr>
              <p:cNvSpPr/>
              <p:nvPr/>
            </p:nvSpPr>
            <p:spPr>
              <a:xfrm>
                <a:off x="3411175" y="1569975"/>
                <a:ext cx="573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1997" y="629"/>
                    </a:lnTo>
                    <a:cubicBezTo>
                      <a:pt x="2144" y="629"/>
                      <a:pt x="2292" y="481"/>
                      <a:pt x="2292" y="297"/>
                    </a:cubicBezTo>
                    <a:cubicBezTo>
                      <a:pt x="2292" y="149"/>
                      <a:pt x="2144" y="1"/>
                      <a:pt x="1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4551;p64">
                <a:extLst>
                  <a:ext uri="{FF2B5EF4-FFF2-40B4-BE49-F238E27FC236}">
                    <a16:creationId xmlns:a16="http://schemas.microsoft.com/office/drawing/2014/main" id="{81023F4B-41EA-C9D9-B95B-DEFEBBDC7A50}"/>
                  </a:ext>
                </a:extLst>
              </p:cNvPr>
              <p:cNvSpPr/>
              <p:nvPr/>
            </p:nvSpPr>
            <p:spPr>
              <a:xfrm>
                <a:off x="3315975" y="1569975"/>
                <a:ext cx="841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30" extrusionOk="0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3069" y="629"/>
                    </a:lnTo>
                    <a:cubicBezTo>
                      <a:pt x="3217" y="629"/>
                      <a:pt x="3365" y="481"/>
                      <a:pt x="3365" y="297"/>
                    </a:cubicBezTo>
                    <a:cubicBezTo>
                      <a:pt x="3365" y="149"/>
                      <a:pt x="3217" y="1"/>
                      <a:pt x="3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4552;p64">
                <a:extLst>
                  <a:ext uri="{FF2B5EF4-FFF2-40B4-BE49-F238E27FC236}">
                    <a16:creationId xmlns:a16="http://schemas.microsoft.com/office/drawing/2014/main" id="{53833D2F-4EF6-1973-02FD-F679F7209803}"/>
                  </a:ext>
                </a:extLst>
              </p:cNvPr>
              <p:cNvSpPr/>
              <p:nvPr/>
            </p:nvSpPr>
            <p:spPr>
              <a:xfrm>
                <a:off x="2991550" y="1569975"/>
                <a:ext cx="31057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423" h="630" extrusionOk="0">
                    <a:moveTo>
                      <a:pt x="333" y="1"/>
                    </a:moveTo>
                    <a:cubicBezTo>
                      <a:pt x="148" y="1"/>
                      <a:pt x="1" y="149"/>
                      <a:pt x="1" y="297"/>
                    </a:cubicBezTo>
                    <a:cubicBezTo>
                      <a:pt x="1" y="481"/>
                      <a:pt x="148" y="629"/>
                      <a:pt x="333" y="629"/>
                    </a:cubicBezTo>
                    <a:lnTo>
                      <a:pt x="12127" y="629"/>
                    </a:lnTo>
                    <a:cubicBezTo>
                      <a:pt x="12312" y="629"/>
                      <a:pt x="12423" y="481"/>
                      <a:pt x="12423" y="297"/>
                    </a:cubicBezTo>
                    <a:cubicBezTo>
                      <a:pt x="12423" y="149"/>
                      <a:pt x="12312" y="1"/>
                      <a:pt x="12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4553;p64">
                <a:extLst>
                  <a:ext uri="{FF2B5EF4-FFF2-40B4-BE49-F238E27FC236}">
                    <a16:creationId xmlns:a16="http://schemas.microsoft.com/office/drawing/2014/main" id="{FA48B653-1B1A-AAF5-FBCE-1C05388E2B5E}"/>
                  </a:ext>
                </a:extLst>
              </p:cNvPr>
              <p:cNvSpPr/>
              <p:nvPr/>
            </p:nvSpPr>
            <p:spPr>
              <a:xfrm>
                <a:off x="2762325" y="1569975"/>
                <a:ext cx="20522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630" extrusionOk="0">
                    <a:moveTo>
                      <a:pt x="297" y="1"/>
                    </a:moveTo>
                    <a:cubicBezTo>
                      <a:pt x="149" y="1"/>
                      <a:pt x="1" y="149"/>
                      <a:pt x="1" y="297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7913" y="629"/>
                    </a:lnTo>
                    <a:cubicBezTo>
                      <a:pt x="8060" y="629"/>
                      <a:pt x="8208" y="481"/>
                      <a:pt x="8208" y="297"/>
                    </a:cubicBezTo>
                    <a:cubicBezTo>
                      <a:pt x="8208" y="149"/>
                      <a:pt x="8060" y="1"/>
                      <a:pt x="7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4554;p64">
                <a:extLst>
                  <a:ext uri="{FF2B5EF4-FFF2-40B4-BE49-F238E27FC236}">
                    <a16:creationId xmlns:a16="http://schemas.microsoft.com/office/drawing/2014/main" id="{2D8B9BCC-E7D0-B720-47EC-D054D458A7DF}"/>
                  </a:ext>
                </a:extLst>
              </p:cNvPr>
              <p:cNvSpPr/>
              <p:nvPr/>
            </p:nvSpPr>
            <p:spPr>
              <a:xfrm>
                <a:off x="3964800" y="1702150"/>
                <a:ext cx="4717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593" extrusionOk="0">
                    <a:moveTo>
                      <a:pt x="296" y="1"/>
                    </a:moveTo>
                    <a:cubicBezTo>
                      <a:pt x="148" y="1"/>
                      <a:pt x="1" y="112"/>
                      <a:pt x="1" y="296"/>
                    </a:cubicBezTo>
                    <a:cubicBezTo>
                      <a:pt x="1" y="444"/>
                      <a:pt x="148" y="592"/>
                      <a:pt x="296" y="592"/>
                    </a:cubicBezTo>
                    <a:lnTo>
                      <a:pt x="1590" y="592"/>
                    </a:lnTo>
                    <a:cubicBezTo>
                      <a:pt x="1775" y="592"/>
                      <a:pt x="1886" y="444"/>
                      <a:pt x="1886" y="296"/>
                    </a:cubicBezTo>
                    <a:cubicBezTo>
                      <a:pt x="1886" y="112"/>
                      <a:pt x="1775" y="1"/>
                      <a:pt x="1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4555;p64">
                <a:extLst>
                  <a:ext uri="{FF2B5EF4-FFF2-40B4-BE49-F238E27FC236}">
                    <a16:creationId xmlns:a16="http://schemas.microsoft.com/office/drawing/2014/main" id="{EFF08638-4D5B-3F44-9C4F-3EF5133A10D7}"/>
                  </a:ext>
                </a:extLst>
              </p:cNvPr>
              <p:cNvSpPr/>
              <p:nvPr/>
            </p:nvSpPr>
            <p:spPr>
              <a:xfrm>
                <a:off x="3273450" y="1702150"/>
                <a:ext cx="664575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26583" h="593" extrusionOk="0">
                    <a:moveTo>
                      <a:pt x="333" y="1"/>
                    </a:moveTo>
                    <a:cubicBezTo>
                      <a:pt x="148" y="1"/>
                      <a:pt x="1" y="112"/>
                      <a:pt x="1" y="296"/>
                    </a:cubicBezTo>
                    <a:cubicBezTo>
                      <a:pt x="1" y="444"/>
                      <a:pt x="148" y="592"/>
                      <a:pt x="333" y="592"/>
                    </a:cubicBezTo>
                    <a:lnTo>
                      <a:pt x="26287" y="592"/>
                    </a:lnTo>
                    <a:cubicBezTo>
                      <a:pt x="26435" y="592"/>
                      <a:pt x="26582" y="444"/>
                      <a:pt x="26582" y="296"/>
                    </a:cubicBezTo>
                    <a:cubicBezTo>
                      <a:pt x="26582" y="112"/>
                      <a:pt x="26435" y="1"/>
                      <a:pt x="26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4556;p64">
                <a:extLst>
                  <a:ext uri="{FF2B5EF4-FFF2-40B4-BE49-F238E27FC236}">
                    <a16:creationId xmlns:a16="http://schemas.microsoft.com/office/drawing/2014/main" id="{FD016357-3AC6-B2A5-B5AF-A0E969AEC1AD}"/>
                  </a:ext>
                </a:extLst>
              </p:cNvPr>
              <p:cNvSpPr/>
              <p:nvPr/>
            </p:nvSpPr>
            <p:spPr>
              <a:xfrm>
                <a:off x="3112625" y="1702150"/>
                <a:ext cx="1322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593" extrusionOk="0">
                    <a:moveTo>
                      <a:pt x="333" y="1"/>
                    </a:moveTo>
                    <a:cubicBezTo>
                      <a:pt x="149" y="1"/>
                      <a:pt x="1" y="112"/>
                      <a:pt x="1" y="296"/>
                    </a:cubicBezTo>
                    <a:cubicBezTo>
                      <a:pt x="1" y="444"/>
                      <a:pt x="149" y="592"/>
                      <a:pt x="333" y="592"/>
                    </a:cubicBezTo>
                    <a:lnTo>
                      <a:pt x="4955" y="592"/>
                    </a:lnTo>
                    <a:cubicBezTo>
                      <a:pt x="5140" y="592"/>
                      <a:pt x="5287" y="444"/>
                      <a:pt x="5287" y="296"/>
                    </a:cubicBezTo>
                    <a:cubicBezTo>
                      <a:pt x="5287" y="112"/>
                      <a:pt x="5140" y="1"/>
                      <a:pt x="4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4557;p64">
                <a:extLst>
                  <a:ext uri="{FF2B5EF4-FFF2-40B4-BE49-F238E27FC236}">
                    <a16:creationId xmlns:a16="http://schemas.microsoft.com/office/drawing/2014/main" id="{C519D32D-E1D8-CC9C-C21D-99F9F3AD3625}"/>
                  </a:ext>
                </a:extLst>
              </p:cNvPr>
              <p:cNvSpPr/>
              <p:nvPr/>
            </p:nvSpPr>
            <p:spPr>
              <a:xfrm>
                <a:off x="2762325" y="1702150"/>
                <a:ext cx="2847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1388" h="593" extrusionOk="0">
                    <a:moveTo>
                      <a:pt x="297" y="1"/>
                    </a:moveTo>
                    <a:cubicBezTo>
                      <a:pt x="149" y="1"/>
                      <a:pt x="1" y="112"/>
                      <a:pt x="1" y="296"/>
                    </a:cubicBezTo>
                    <a:cubicBezTo>
                      <a:pt x="1" y="444"/>
                      <a:pt x="149" y="592"/>
                      <a:pt x="297" y="592"/>
                    </a:cubicBezTo>
                    <a:lnTo>
                      <a:pt x="11055" y="592"/>
                    </a:lnTo>
                    <a:cubicBezTo>
                      <a:pt x="11240" y="592"/>
                      <a:pt x="11388" y="444"/>
                      <a:pt x="11388" y="296"/>
                    </a:cubicBezTo>
                    <a:cubicBezTo>
                      <a:pt x="11388" y="112"/>
                      <a:pt x="11240" y="1"/>
                      <a:pt x="11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4558;p64">
                <a:extLst>
                  <a:ext uri="{FF2B5EF4-FFF2-40B4-BE49-F238E27FC236}">
                    <a16:creationId xmlns:a16="http://schemas.microsoft.com/office/drawing/2014/main" id="{E5AB0DE1-DE59-1E16-9DA2-BC637B35D794}"/>
                  </a:ext>
                </a:extLst>
              </p:cNvPr>
              <p:cNvSpPr/>
              <p:nvPr/>
            </p:nvSpPr>
            <p:spPr>
              <a:xfrm>
                <a:off x="3936150" y="1833400"/>
                <a:ext cx="758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629" extrusionOk="0">
                    <a:moveTo>
                      <a:pt x="296" y="0"/>
                    </a:moveTo>
                    <a:cubicBezTo>
                      <a:pt x="111" y="0"/>
                      <a:pt x="0" y="148"/>
                      <a:pt x="0" y="333"/>
                    </a:cubicBezTo>
                    <a:cubicBezTo>
                      <a:pt x="0" y="481"/>
                      <a:pt x="111" y="629"/>
                      <a:pt x="296" y="629"/>
                    </a:cubicBezTo>
                    <a:lnTo>
                      <a:pt x="2736" y="629"/>
                    </a:lnTo>
                    <a:cubicBezTo>
                      <a:pt x="2921" y="629"/>
                      <a:pt x="3032" y="481"/>
                      <a:pt x="3032" y="333"/>
                    </a:cubicBezTo>
                    <a:cubicBezTo>
                      <a:pt x="3032" y="148"/>
                      <a:pt x="2921" y="0"/>
                      <a:pt x="2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4559;p64">
                <a:extLst>
                  <a:ext uri="{FF2B5EF4-FFF2-40B4-BE49-F238E27FC236}">
                    <a16:creationId xmlns:a16="http://schemas.microsoft.com/office/drawing/2014/main" id="{EEE259C3-0366-F690-9085-BD3BEDF390C9}"/>
                  </a:ext>
                </a:extLst>
              </p:cNvPr>
              <p:cNvSpPr/>
              <p:nvPr/>
            </p:nvSpPr>
            <p:spPr>
              <a:xfrm>
                <a:off x="3785500" y="1833400"/>
                <a:ext cx="887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3254" y="629"/>
                    </a:lnTo>
                    <a:cubicBezTo>
                      <a:pt x="3439" y="629"/>
                      <a:pt x="3549" y="481"/>
                      <a:pt x="3549" y="333"/>
                    </a:cubicBezTo>
                    <a:cubicBezTo>
                      <a:pt x="3549" y="148"/>
                      <a:pt x="3439" y="0"/>
                      <a:pt x="3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4560;p64">
                <a:extLst>
                  <a:ext uri="{FF2B5EF4-FFF2-40B4-BE49-F238E27FC236}">
                    <a16:creationId xmlns:a16="http://schemas.microsoft.com/office/drawing/2014/main" id="{2D78AD3A-6D1F-1BF4-0920-DA26A6BD2A1C}"/>
                  </a:ext>
                </a:extLst>
              </p:cNvPr>
              <p:cNvSpPr/>
              <p:nvPr/>
            </p:nvSpPr>
            <p:spPr>
              <a:xfrm>
                <a:off x="3680125" y="1833400"/>
                <a:ext cx="841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629" extrusionOk="0">
                    <a:moveTo>
                      <a:pt x="296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296" y="629"/>
                    </a:cubicBezTo>
                    <a:lnTo>
                      <a:pt x="3032" y="629"/>
                    </a:lnTo>
                    <a:cubicBezTo>
                      <a:pt x="3217" y="629"/>
                      <a:pt x="3365" y="481"/>
                      <a:pt x="3365" y="333"/>
                    </a:cubicBezTo>
                    <a:cubicBezTo>
                      <a:pt x="3365" y="148"/>
                      <a:pt x="3217" y="0"/>
                      <a:pt x="3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4561;p64">
                <a:extLst>
                  <a:ext uri="{FF2B5EF4-FFF2-40B4-BE49-F238E27FC236}">
                    <a16:creationId xmlns:a16="http://schemas.microsoft.com/office/drawing/2014/main" id="{3DDB8841-C97D-B014-D0DF-5CA0983BBBCF}"/>
                  </a:ext>
                </a:extLst>
              </p:cNvPr>
              <p:cNvSpPr/>
              <p:nvPr/>
            </p:nvSpPr>
            <p:spPr>
              <a:xfrm>
                <a:off x="3535025" y="1833400"/>
                <a:ext cx="12110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629" extrusionOk="0">
                    <a:moveTo>
                      <a:pt x="296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296" y="629"/>
                    </a:cubicBezTo>
                    <a:lnTo>
                      <a:pt x="4511" y="629"/>
                    </a:lnTo>
                    <a:cubicBezTo>
                      <a:pt x="4696" y="629"/>
                      <a:pt x="4843" y="481"/>
                      <a:pt x="4843" y="333"/>
                    </a:cubicBezTo>
                    <a:cubicBezTo>
                      <a:pt x="4843" y="148"/>
                      <a:pt x="4696" y="0"/>
                      <a:pt x="4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4562;p64">
                <a:extLst>
                  <a:ext uri="{FF2B5EF4-FFF2-40B4-BE49-F238E27FC236}">
                    <a16:creationId xmlns:a16="http://schemas.microsoft.com/office/drawing/2014/main" id="{B356C710-9722-2CEB-DA52-F1FD474A315D}"/>
                  </a:ext>
                </a:extLst>
              </p:cNvPr>
              <p:cNvSpPr/>
              <p:nvPr/>
            </p:nvSpPr>
            <p:spPr>
              <a:xfrm>
                <a:off x="3421325" y="1833400"/>
                <a:ext cx="970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629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334" y="629"/>
                    </a:cubicBezTo>
                    <a:lnTo>
                      <a:pt x="3587" y="629"/>
                    </a:lnTo>
                    <a:cubicBezTo>
                      <a:pt x="3772" y="629"/>
                      <a:pt x="3883" y="481"/>
                      <a:pt x="3883" y="333"/>
                    </a:cubicBezTo>
                    <a:cubicBezTo>
                      <a:pt x="3883" y="148"/>
                      <a:pt x="3772" y="0"/>
                      <a:pt x="3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4563;p64">
                <a:extLst>
                  <a:ext uri="{FF2B5EF4-FFF2-40B4-BE49-F238E27FC236}">
                    <a16:creationId xmlns:a16="http://schemas.microsoft.com/office/drawing/2014/main" id="{706CE3D8-36B9-55E7-55D5-69AFB1E81250}"/>
                  </a:ext>
                </a:extLst>
              </p:cNvPr>
              <p:cNvSpPr/>
              <p:nvPr/>
            </p:nvSpPr>
            <p:spPr>
              <a:xfrm>
                <a:off x="3347400" y="1833400"/>
                <a:ext cx="656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629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333"/>
                    </a:cubicBezTo>
                    <a:cubicBezTo>
                      <a:pt x="0" y="481"/>
                      <a:pt x="148" y="629"/>
                      <a:pt x="333" y="629"/>
                    </a:cubicBezTo>
                    <a:lnTo>
                      <a:pt x="2329" y="629"/>
                    </a:lnTo>
                    <a:cubicBezTo>
                      <a:pt x="2477" y="629"/>
                      <a:pt x="2625" y="481"/>
                      <a:pt x="2625" y="333"/>
                    </a:cubicBezTo>
                    <a:cubicBezTo>
                      <a:pt x="2625" y="148"/>
                      <a:pt x="2477" y="0"/>
                      <a:pt x="2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4564;p64">
                <a:extLst>
                  <a:ext uri="{FF2B5EF4-FFF2-40B4-BE49-F238E27FC236}">
                    <a16:creationId xmlns:a16="http://schemas.microsoft.com/office/drawing/2014/main" id="{34CF2555-FD51-4B00-3897-915499C82C9F}"/>
                  </a:ext>
                </a:extLst>
              </p:cNvPr>
              <p:cNvSpPr/>
              <p:nvPr/>
            </p:nvSpPr>
            <p:spPr>
              <a:xfrm>
                <a:off x="3002650" y="1833400"/>
                <a:ext cx="33182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629" extrusionOk="0">
                    <a:moveTo>
                      <a:pt x="296" y="0"/>
                    </a:moveTo>
                    <a:cubicBezTo>
                      <a:pt x="111" y="0"/>
                      <a:pt x="0" y="148"/>
                      <a:pt x="0" y="333"/>
                    </a:cubicBezTo>
                    <a:cubicBezTo>
                      <a:pt x="0" y="481"/>
                      <a:pt x="111" y="629"/>
                      <a:pt x="296" y="629"/>
                    </a:cubicBezTo>
                    <a:lnTo>
                      <a:pt x="12940" y="629"/>
                    </a:lnTo>
                    <a:cubicBezTo>
                      <a:pt x="13125" y="629"/>
                      <a:pt x="13273" y="481"/>
                      <a:pt x="13273" y="333"/>
                    </a:cubicBezTo>
                    <a:cubicBezTo>
                      <a:pt x="13273" y="148"/>
                      <a:pt x="13125" y="0"/>
                      <a:pt x="1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4565;p64">
                <a:extLst>
                  <a:ext uri="{FF2B5EF4-FFF2-40B4-BE49-F238E27FC236}">
                    <a16:creationId xmlns:a16="http://schemas.microsoft.com/office/drawing/2014/main" id="{3FA345FD-8AF6-E6B6-0C83-D74D4C98D857}"/>
                  </a:ext>
                </a:extLst>
              </p:cNvPr>
              <p:cNvSpPr/>
              <p:nvPr/>
            </p:nvSpPr>
            <p:spPr>
              <a:xfrm>
                <a:off x="2762325" y="1833400"/>
                <a:ext cx="2292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629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333"/>
                    </a:cubicBezTo>
                    <a:cubicBezTo>
                      <a:pt x="1" y="481"/>
                      <a:pt x="149" y="629"/>
                      <a:pt x="297" y="629"/>
                    </a:cubicBezTo>
                    <a:lnTo>
                      <a:pt x="8837" y="629"/>
                    </a:lnTo>
                    <a:cubicBezTo>
                      <a:pt x="9022" y="629"/>
                      <a:pt x="9170" y="481"/>
                      <a:pt x="9170" y="333"/>
                    </a:cubicBezTo>
                    <a:cubicBezTo>
                      <a:pt x="9170" y="148"/>
                      <a:pt x="9022" y="0"/>
                      <a:pt x="8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4566;p64">
                <a:extLst>
                  <a:ext uri="{FF2B5EF4-FFF2-40B4-BE49-F238E27FC236}">
                    <a16:creationId xmlns:a16="http://schemas.microsoft.com/office/drawing/2014/main" id="{70313D5A-AC27-C193-552D-FBB7FB2312D2}"/>
                  </a:ext>
                </a:extLst>
              </p:cNvPr>
              <p:cNvSpPr/>
              <p:nvPr/>
            </p:nvSpPr>
            <p:spPr>
              <a:xfrm>
                <a:off x="3726350" y="2067250"/>
                <a:ext cx="7302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21" extrusionOk="0">
                    <a:moveTo>
                      <a:pt x="1479" y="0"/>
                    </a:moveTo>
                    <a:cubicBezTo>
                      <a:pt x="666" y="0"/>
                      <a:pt x="0" y="629"/>
                      <a:pt x="0" y="1442"/>
                    </a:cubicBezTo>
                    <a:cubicBezTo>
                      <a:pt x="0" y="2255"/>
                      <a:pt x="666" y="2921"/>
                      <a:pt x="1479" y="2921"/>
                    </a:cubicBezTo>
                    <a:cubicBezTo>
                      <a:pt x="2292" y="2921"/>
                      <a:pt x="2921" y="2255"/>
                      <a:pt x="2921" y="1442"/>
                    </a:cubicBezTo>
                    <a:cubicBezTo>
                      <a:pt x="2921" y="629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4567;p64">
                <a:extLst>
                  <a:ext uri="{FF2B5EF4-FFF2-40B4-BE49-F238E27FC236}">
                    <a16:creationId xmlns:a16="http://schemas.microsoft.com/office/drawing/2014/main" id="{6B756E8E-F7AA-5745-8D96-6E6A7640D45D}"/>
                  </a:ext>
                </a:extLst>
              </p:cNvPr>
              <p:cNvSpPr/>
              <p:nvPr/>
            </p:nvSpPr>
            <p:spPr>
              <a:xfrm>
                <a:off x="3718950" y="2058925"/>
                <a:ext cx="8875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50" extrusionOk="0">
                    <a:moveTo>
                      <a:pt x="1775" y="629"/>
                    </a:moveTo>
                    <a:cubicBezTo>
                      <a:pt x="2403" y="629"/>
                      <a:pt x="2921" y="1146"/>
                      <a:pt x="2921" y="1775"/>
                    </a:cubicBezTo>
                    <a:cubicBezTo>
                      <a:pt x="2921" y="2403"/>
                      <a:pt x="2403" y="2921"/>
                      <a:pt x="1775" y="2921"/>
                    </a:cubicBezTo>
                    <a:cubicBezTo>
                      <a:pt x="1146" y="2921"/>
                      <a:pt x="629" y="2403"/>
                      <a:pt x="629" y="1775"/>
                    </a:cubicBezTo>
                    <a:cubicBezTo>
                      <a:pt x="629" y="1146"/>
                      <a:pt x="1146" y="629"/>
                      <a:pt x="1775" y="629"/>
                    </a:cubicBezTo>
                    <a:close/>
                    <a:moveTo>
                      <a:pt x="1775" y="0"/>
                    </a:moveTo>
                    <a:cubicBezTo>
                      <a:pt x="814" y="0"/>
                      <a:pt x="0" y="814"/>
                      <a:pt x="0" y="1775"/>
                    </a:cubicBezTo>
                    <a:cubicBezTo>
                      <a:pt x="0" y="2736"/>
                      <a:pt x="814" y="3549"/>
                      <a:pt x="1775" y="3549"/>
                    </a:cubicBezTo>
                    <a:cubicBezTo>
                      <a:pt x="2736" y="3549"/>
                      <a:pt x="3550" y="2736"/>
                      <a:pt x="3550" y="1775"/>
                    </a:cubicBezTo>
                    <a:cubicBezTo>
                      <a:pt x="3550" y="814"/>
                      <a:pt x="2736" y="0"/>
                      <a:pt x="1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4568;p64">
                <a:extLst>
                  <a:ext uri="{FF2B5EF4-FFF2-40B4-BE49-F238E27FC236}">
                    <a16:creationId xmlns:a16="http://schemas.microsoft.com/office/drawing/2014/main" id="{ED753769-7EC0-291F-6FA2-26D8255A0392}"/>
                  </a:ext>
                </a:extLst>
              </p:cNvPr>
              <p:cNvSpPr/>
              <p:nvPr/>
            </p:nvSpPr>
            <p:spPr>
              <a:xfrm>
                <a:off x="2028475" y="3650500"/>
                <a:ext cx="3505750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140230" h="7580" extrusionOk="0">
                    <a:moveTo>
                      <a:pt x="0" y="1"/>
                    </a:moveTo>
                    <a:lnTo>
                      <a:pt x="0" y="7580"/>
                    </a:lnTo>
                    <a:lnTo>
                      <a:pt x="140230" y="7580"/>
                    </a:lnTo>
                    <a:lnTo>
                      <a:pt x="1402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4569;p64">
                <a:extLst>
                  <a:ext uri="{FF2B5EF4-FFF2-40B4-BE49-F238E27FC236}">
                    <a16:creationId xmlns:a16="http://schemas.microsoft.com/office/drawing/2014/main" id="{A81B4CC5-FB2C-C624-FD0D-E2A7E6C47873}"/>
                  </a:ext>
                </a:extLst>
              </p:cNvPr>
              <p:cNvSpPr/>
              <p:nvPr/>
            </p:nvSpPr>
            <p:spPr>
              <a:xfrm>
                <a:off x="2021075" y="3643125"/>
                <a:ext cx="3521475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140859" h="8171" extrusionOk="0">
                    <a:moveTo>
                      <a:pt x="140230" y="629"/>
                    </a:moveTo>
                    <a:lnTo>
                      <a:pt x="140230" y="7542"/>
                    </a:lnTo>
                    <a:lnTo>
                      <a:pt x="592" y="7542"/>
                    </a:lnTo>
                    <a:lnTo>
                      <a:pt x="592" y="629"/>
                    </a:lnTo>
                    <a:close/>
                    <a:moveTo>
                      <a:pt x="296" y="0"/>
                    </a:moveTo>
                    <a:cubicBezTo>
                      <a:pt x="222" y="0"/>
                      <a:pt x="148" y="37"/>
                      <a:pt x="74" y="74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7875"/>
                    </a:lnTo>
                    <a:cubicBezTo>
                      <a:pt x="0" y="7949"/>
                      <a:pt x="37" y="8023"/>
                      <a:pt x="74" y="8097"/>
                    </a:cubicBezTo>
                    <a:cubicBezTo>
                      <a:pt x="148" y="8134"/>
                      <a:pt x="222" y="8171"/>
                      <a:pt x="296" y="8171"/>
                    </a:cubicBezTo>
                    <a:lnTo>
                      <a:pt x="140526" y="8171"/>
                    </a:lnTo>
                    <a:cubicBezTo>
                      <a:pt x="140637" y="8171"/>
                      <a:pt x="140711" y="8134"/>
                      <a:pt x="140747" y="8097"/>
                    </a:cubicBezTo>
                    <a:cubicBezTo>
                      <a:pt x="140821" y="8023"/>
                      <a:pt x="140858" y="7949"/>
                      <a:pt x="140858" y="7875"/>
                    </a:cubicBezTo>
                    <a:lnTo>
                      <a:pt x="140858" y="296"/>
                    </a:lnTo>
                    <a:cubicBezTo>
                      <a:pt x="140858" y="222"/>
                      <a:pt x="140821" y="148"/>
                      <a:pt x="140747" y="74"/>
                    </a:cubicBezTo>
                    <a:cubicBezTo>
                      <a:pt x="140711" y="37"/>
                      <a:pt x="140637" y="0"/>
                      <a:pt x="14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4570;p64">
                <a:extLst>
                  <a:ext uri="{FF2B5EF4-FFF2-40B4-BE49-F238E27FC236}">
                    <a16:creationId xmlns:a16="http://schemas.microsoft.com/office/drawing/2014/main" id="{D131D51D-92C9-4225-DA2F-494C301AC85B}"/>
                  </a:ext>
                </a:extLst>
              </p:cNvPr>
              <p:cNvSpPr/>
              <p:nvPr/>
            </p:nvSpPr>
            <p:spPr>
              <a:xfrm>
                <a:off x="1668925" y="2418450"/>
                <a:ext cx="4230400" cy="734825"/>
              </a:xfrm>
              <a:custGeom>
                <a:avLst/>
                <a:gdLst/>
                <a:ahLst/>
                <a:cxnLst/>
                <a:rect l="l" t="t" r="r" b="b"/>
                <a:pathLst>
                  <a:path w="169216" h="29393" extrusionOk="0">
                    <a:moveTo>
                      <a:pt x="52647" y="1"/>
                    </a:moveTo>
                    <a:lnTo>
                      <a:pt x="1" y="15085"/>
                    </a:lnTo>
                    <a:lnTo>
                      <a:pt x="6027" y="29393"/>
                    </a:lnTo>
                    <a:lnTo>
                      <a:pt x="163189" y="29393"/>
                    </a:lnTo>
                    <a:lnTo>
                      <a:pt x="169215" y="15085"/>
                    </a:lnTo>
                    <a:lnTo>
                      <a:pt x="1165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4571;p64">
                <a:extLst>
                  <a:ext uri="{FF2B5EF4-FFF2-40B4-BE49-F238E27FC236}">
                    <a16:creationId xmlns:a16="http://schemas.microsoft.com/office/drawing/2014/main" id="{950B225C-257D-4FF2-E275-CD0D1DF6CC56}"/>
                  </a:ext>
                </a:extLst>
              </p:cNvPr>
              <p:cNvSpPr/>
              <p:nvPr/>
            </p:nvSpPr>
            <p:spPr>
              <a:xfrm>
                <a:off x="1661525" y="2410150"/>
                <a:ext cx="4246100" cy="750525"/>
              </a:xfrm>
              <a:custGeom>
                <a:avLst/>
                <a:gdLst/>
                <a:ahLst/>
                <a:cxnLst/>
                <a:rect l="l" t="t" r="r" b="b"/>
                <a:pathLst>
                  <a:path w="169844" h="30021" extrusionOk="0">
                    <a:moveTo>
                      <a:pt x="116791" y="629"/>
                    </a:moveTo>
                    <a:lnTo>
                      <a:pt x="169104" y="15639"/>
                    </a:lnTo>
                    <a:lnTo>
                      <a:pt x="163300" y="29429"/>
                    </a:lnTo>
                    <a:lnTo>
                      <a:pt x="6545" y="29429"/>
                    </a:lnTo>
                    <a:lnTo>
                      <a:pt x="740" y="15639"/>
                    </a:lnTo>
                    <a:lnTo>
                      <a:pt x="53017" y="629"/>
                    </a:lnTo>
                    <a:close/>
                    <a:moveTo>
                      <a:pt x="52943" y="0"/>
                    </a:moveTo>
                    <a:lnTo>
                      <a:pt x="52869" y="37"/>
                    </a:lnTo>
                    <a:lnTo>
                      <a:pt x="223" y="15121"/>
                    </a:lnTo>
                    <a:cubicBezTo>
                      <a:pt x="149" y="15158"/>
                      <a:pt x="75" y="15232"/>
                      <a:pt x="38" y="15306"/>
                    </a:cubicBezTo>
                    <a:cubicBezTo>
                      <a:pt x="1" y="15380"/>
                      <a:pt x="1" y="15454"/>
                      <a:pt x="38" y="15565"/>
                    </a:cubicBezTo>
                    <a:lnTo>
                      <a:pt x="6064" y="29836"/>
                    </a:lnTo>
                    <a:cubicBezTo>
                      <a:pt x="6101" y="29946"/>
                      <a:pt x="6212" y="30020"/>
                      <a:pt x="6323" y="30020"/>
                    </a:cubicBezTo>
                    <a:lnTo>
                      <a:pt x="163485" y="30020"/>
                    </a:lnTo>
                    <a:cubicBezTo>
                      <a:pt x="163633" y="30020"/>
                      <a:pt x="163744" y="29946"/>
                      <a:pt x="163781" y="29836"/>
                    </a:cubicBezTo>
                    <a:lnTo>
                      <a:pt x="169807" y="15565"/>
                    </a:lnTo>
                    <a:cubicBezTo>
                      <a:pt x="169844" y="15454"/>
                      <a:pt x="169844" y="15380"/>
                      <a:pt x="169807" y="15306"/>
                    </a:cubicBezTo>
                    <a:cubicBezTo>
                      <a:pt x="169770" y="15232"/>
                      <a:pt x="169696" y="15158"/>
                      <a:pt x="169622" y="15121"/>
                    </a:cubicBezTo>
                    <a:lnTo>
                      <a:pt x="116976" y="37"/>
                    </a:lnTo>
                    <a:lnTo>
                      <a:pt x="1168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4572;p64">
                <a:extLst>
                  <a:ext uri="{FF2B5EF4-FFF2-40B4-BE49-F238E27FC236}">
                    <a16:creationId xmlns:a16="http://schemas.microsoft.com/office/drawing/2014/main" id="{636C7675-E904-D557-AEC2-F7C009D62401}"/>
                  </a:ext>
                </a:extLst>
              </p:cNvPr>
              <p:cNvSpPr/>
              <p:nvPr/>
            </p:nvSpPr>
            <p:spPr>
              <a:xfrm>
                <a:off x="2122750" y="2690200"/>
                <a:ext cx="409475" cy="244950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9798" extrusionOk="0">
                    <a:moveTo>
                      <a:pt x="9391" y="0"/>
                    </a:moveTo>
                    <a:lnTo>
                      <a:pt x="0" y="2366"/>
                    </a:lnTo>
                    <a:lnTo>
                      <a:pt x="6248" y="9798"/>
                    </a:lnTo>
                    <a:lnTo>
                      <a:pt x="16378" y="8910"/>
                    </a:lnTo>
                    <a:lnTo>
                      <a:pt x="93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4573;p64">
                <a:extLst>
                  <a:ext uri="{FF2B5EF4-FFF2-40B4-BE49-F238E27FC236}">
                    <a16:creationId xmlns:a16="http://schemas.microsoft.com/office/drawing/2014/main" id="{5A28D832-31E9-B61F-8827-8C60F6424FE3}"/>
                  </a:ext>
                </a:extLst>
              </p:cNvPr>
              <p:cNvSpPr/>
              <p:nvPr/>
            </p:nvSpPr>
            <p:spPr>
              <a:xfrm>
                <a:off x="2396325" y="2621800"/>
                <a:ext cx="409475" cy="244950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9798" extrusionOk="0">
                    <a:moveTo>
                      <a:pt x="9391" y="0"/>
                    </a:moveTo>
                    <a:lnTo>
                      <a:pt x="0" y="2367"/>
                    </a:lnTo>
                    <a:lnTo>
                      <a:pt x="6249" y="9798"/>
                    </a:lnTo>
                    <a:lnTo>
                      <a:pt x="16378" y="8910"/>
                    </a:lnTo>
                    <a:lnTo>
                      <a:pt x="93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4574;p64">
                <a:extLst>
                  <a:ext uri="{FF2B5EF4-FFF2-40B4-BE49-F238E27FC236}">
                    <a16:creationId xmlns:a16="http://schemas.microsoft.com/office/drawing/2014/main" id="{51F18C8A-7F2E-7091-E3A4-5E9AA35B7C73}"/>
                  </a:ext>
                </a:extLst>
              </p:cNvPr>
              <p:cNvSpPr/>
              <p:nvPr/>
            </p:nvSpPr>
            <p:spPr>
              <a:xfrm>
                <a:off x="5047125" y="2690200"/>
                <a:ext cx="409475" cy="244950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9798" extrusionOk="0">
                    <a:moveTo>
                      <a:pt x="6988" y="0"/>
                    </a:moveTo>
                    <a:lnTo>
                      <a:pt x="0" y="8910"/>
                    </a:lnTo>
                    <a:lnTo>
                      <a:pt x="10130" y="9798"/>
                    </a:lnTo>
                    <a:lnTo>
                      <a:pt x="16378" y="2366"/>
                    </a:lnTo>
                    <a:lnTo>
                      <a:pt x="69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4575;p64">
                <a:extLst>
                  <a:ext uri="{FF2B5EF4-FFF2-40B4-BE49-F238E27FC236}">
                    <a16:creationId xmlns:a16="http://schemas.microsoft.com/office/drawing/2014/main" id="{15DE1670-589B-04A4-DBD1-50832CF3202E}"/>
                  </a:ext>
                </a:extLst>
              </p:cNvPr>
              <p:cNvSpPr/>
              <p:nvPr/>
            </p:nvSpPr>
            <p:spPr>
              <a:xfrm>
                <a:off x="4772600" y="2621800"/>
                <a:ext cx="410400" cy="244950"/>
              </a:xfrm>
              <a:custGeom>
                <a:avLst/>
                <a:gdLst/>
                <a:ahLst/>
                <a:cxnLst/>
                <a:rect l="l" t="t" r="r" b="b"/>
                <a:pathLst>
                  <a:path w="16416" h="9798" extrusionOk="0">
                    <a:moveTo>
                      <a:pt x="7025" y="0"/>
                    </a:moveTo>
                    <a:lnTo>
                      <a:pt x="1" y="8910"/>
                    </a:lnTo>
                    <a:lnTo>
                      <a:pt x="10131" y="9798"/>
                    </a:lnTo>
                    <a:lnTo>
                      <a:pt x="16416" y="2367"/>
                    </a:lnTo>
                    <a:lnTo>
                      <a:pt x="7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4576;p64">
                <a:extLst>
                  <a:ext uri="{FF2B5EF4-FFF2-40B4-BE49-F238E27FC236}">
                    <a16:creationId xmlns:a16="http://schemas.microsoft.com/office/drawing/2014/main" id="{693DB36B-3201-4523-53F4-06709E8EDAB1}"/>
                  </a:ext>
                </a:extLst>
              </p:cNvPr>
              <p:cNvSpPr/>
              <p:nvPr/>
            </p:nvSpPr>
            <p:spPr>
              <a:xfrm>
                <a:off x="1668925" y="2795550"/>
                <a:ext cx="863300" cy="854975"/>
              </a:xfrm>
              <a:custGeom>
                <a:avLst/>
                <a:gdLst/>
                <a:ahLst/>
                <a:cxnLst/>
                <a:rect l="l" t="t" r="r" b="b"/>
                <a:pathLst>
                  <a:path w="34532" h="34199" extrusionOk="0">
                    <a:moveTo>
                      <a:pt x="1" y="1"/>
                    </a:moveTo>
                    <a:lnTo>
                      <a:pt x="14604" y="34199"/>
                    </a:lnTo>
                    <a:lnTo>
                      <a:pt x="31537" y="34199"/>
                    </a:lnTo>
                    <a:lnTo>
                      <a:pt x="34531" y="46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4577;p64">
                <a:extLst>
                  <a:ext uri="{FF2B5EF4-FFF2-40B4-BE49-F238E27FC236}">
                    <a16:creationId xmlns:a16="http://schemas.microsoft.com/office/drawing/2014/main" id="{1D4FF6E6-4CAA-AA63-A282-B0D2C7514226}"/>
                  </a:ext>
                </a:extLst>
              </p:cNvPr>
              <p:cNvSpPr/>
              <p:nvPr/>
            </p:nvSpPr>
            <p:spPr>
              <a:xfrm>
                <a:off x="1661525" y="2788175"/>
                <a:ext cx="879000" cy="870675"/>
              </a:xfrm>
              <a:custGeom>
                <a:avLst/>
                <a:gdLst/>
                <a:ahLst/>
                <a:cxnLst/>
                <a:rect l="l" t="t" r="r" b="b"/>
                <a:pathLst>
                  <a:path w="35160" h="34827" extrusionOk="0">
                    <a:moveTo>
                      <a:pt x="814" y="703"/>
                    </a:moveTo>
                    <a:lnTo>
                      <a:pt x="34494" y="5250"/>
                    </a:lnTo>
                    <a:lnTo>
                      <a:pt x="31526" y="34198"/>
                    </a:lnTo>
                    <a:lnTo>
                      <a:pt x="15122" y="34198"/>
                    </a:lnTo>
                    <a:lnTo>
                      <a:pt x="814" y="703"/>
                    </a:lnTo>
                    <a:close/>
                    <a:moveTo>
                      <a:pt x="334" y="0"/>
                    </a:moveTo>
                    <a:cubicBezTo>
                      <a:pt x="260" y="0"/>
                      <a:pt x="149" y="37"/>
                      <a:pt x="75" y="111"/>
                    </a:cubicBezTo>
                    <a:cubicBezTo>
                      <a:pt x="1" y="222"/>
                      <a:pt x="1" y="333"/>
                      <a:pt x="38" y="444"/>
                    </a:cubicBezTo>
                    <a:lnTo>
                      <a:pt x="14641" y="34605"/>
                    </a:lnTo>
                    <a:cubicBezTo>
                      <a:pt x="14678" y="34753"/>
                      <a:pt x="14789" y="34827"/>
                      <a:pt x="14900" y="34827"/>
                    </a:cubicBezTo>
                    <a:lnTo>
                      <a:pt x="31833" y="34827"/>
                    </a:lnTo>
                    <a:cubicBezTo>
                      <a:pt x="31980" y="34827"/>
                      <a:pt x="32091" y="34679"/>
                      <a:pt x="32128" y="34531"/>
                    </a:cubicBezTo>
                    <a:lnTo>
                      <a:pt x="35123" y="5028"/>
                    </a:lnTo>
                    <a:cubicBezTo>
                      <a:pt x="35160" y="4843"/>
                      <a:pt x="35049" y="4695"/>
                      <a:pt x="34864" y="4695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4578;p64">
                <a:extLst>
                  <a:ext uri="{FF2B5EF4-FFF2-40B4-BE49-F238E27FC236}">
                    <a16:creationId xmlns:a16="http://schemas.microsoft.com/office/drawing/2014/main" id="{E3190A45-15BC-8077-D48B-91FE57D1E6EA}"/>
                  </a:ext>
                </a:extLst>
              </p:cNvPr>
              <p:cNvSpPr/>
              <p:nvPr/>
            </p:nvSpPr>
            <p:spPr>
              <a:xfrm>
                <a:off x="564425" y="2517350"/>
                <a:ext cx="635925" cy="2438250"/>
              </a:xfrm>
              <a:custGeom>
                <a:avLst/>
                <a:gdLst/>
                <a:ahLst/>
                <a:cxnLst/>
                <a:rect l="l" t="t" r="r" b="b"/>
                <a:pathLst>
                  <a:path w="25437" h="97530" extrusionOk="0">
                    <a:moveTo>
                      <a:pt x="1" y="1"/>
                    </a:moveTo>
                    <a:lnTo>
                      <a:pt x="1" y="97049"/>
                    </a:lnTo>
                    <a:lnTo>
                      <a:pt x="24438" y="97530"/>
                    </a:lnTo>
                    <a:lnTo>
                      <a:pt x="25437" y="97530"/>
                    </a:lnTo>
                    <a:lnTo>
                      <a:pt x="25437" y="618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4579;p64">
                <a:extLst>
                  <a:ext uri="{FF2B5EF4-FFF2-40B4-BE49-F238E27FC236}">
                    <a16:creationId xmlns:a16="http://schemas.microsoft.com/office/drawing/2014/main" id="{CCCABEA4-8A68-375D-A0B8-D427C8A9882E}"/>
                  </a:ext>
                </a:extLst>
              </p:cNvPr>
              <p:cNvSpPr/>
              <p:nvPr/>
            </p:nvSpPr>
            <p:spPr>
              <a:xfrm>
                <a:off x="557050" y="2509725"/>
                <a:ext cx="651625" cy="2453275"/>
              </a:xfrm>
              <a:custGeom>
                <a:avLst/>
                <a:gdLst/>
                <a:ahLst/>
                <a:cxnLst/>
                <a:rect l="l" t="t" r="r" b="b"/>
                <a:pathLst>
                  <a:path w="26065" h="98131" extrusionOk="0">
                    <a:moveTo>
                      <a:pt x="629" y="1859"/>
                    </a:moveTo>
                    <a:lnTo>
                      <a:pt x="25436" y="62232"/>
                    </a:lnTo>
                    <a:lnTo>
                      <a:pt x="25436" y="97502"/>
                    </a:lnTo>
                    <a:lnTo>
                      <a:pt x="24733" y="97502"/>
                    </a:lnTo>
                    <a:lnTo>
                      <a:pt x="629" y="97021"/>
                    </a:lnTo>
                    <a:lnTo>
                      <a:pt x="629" y="1859"/>
                    </a:lnTo>
                    <a:close/>
                    <a:moveTo>
                      <a:pt x="334" y="1"/>
                    </a:moveTo>
                    <a:cubicBezTo>
                      <a:pt x="310" y="1"/>
                      <a:pt x="284" y="4"/>
                      <a:pt x="259" y="10"/>
                    </a:cubicBezTo>
                    <a:cubicBezTo>
                      <a:pt x="111" y="47"/>
                      <a:pt x="0" y="158"/>
                      <a:pt x="0" y="306"/>
                    </a:cubicBezTo>
                    <a:lnTo>
                      <a:pt x="0" y="97354"/>
                    </a:lnTo>
                    <a:cubicBezTo>
                      <a:pt x="0" y="97502"/>
                      <a:pt x="148" y="97650"/>
                      <a:pt x="296" y="97650"/>
                    </a:cubicBezTo>
                    <a:lnTo>
                      <a:pt x="24733" y="98130"/>
                    </a:lnTo>
                    <a:lnTo>
                      <a:pt x="25732" y="98130"/>
                    </a:lnTo>
                    <a:cubicBezTo>
                      <a:pt x="25842" y="98130"/>
                      <a:pt x="25916" y="98093"/>
                      <a:pt x="25953" y="98056"/>
                    </a:cubicBezTo>
                    <a:cubicBezTo>
                      <a:pt x="26027" y="97982"/>
                      <a:pt x="26064" y="97908"/>
                      <a:pt x="26064" y="97835"/>
                    </a:cubicBezTo>
                    <a:lnTo>
                      <a:pt x="26064" y="62158"/>
                    </a:lnTo>
                    <a:lnTo>
                      <a:pt x="26027" y="62047"/>
                    </a:lnTo>
                    <a:lnTo>
                      <a:pt x="592" y="195"/>
                    </a:lnTo>
                    <a:cubicBezTo>
                      <a:pt x="561" y="72"/>
                      <a:pt x="454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580;p64">
                <a:extLst>
                  <a:ext uri="{FF2B5EF4-FFF2-40B4-BE49-F238E27FC236}">
                    <a16:creationId xmlns:a16="http://schemas.microsoft.com/office/drawing/2014/main" id="{7D9B9235-2FE2-1281-E64C-EE5599F38AA0}"/>
                  </a:ext>
                </a:extLst>
              </p:cNvPr>
              <p:cNvSpPr/>
              <p:nvPr/>
            </p:nvSpPr>
            <p:spPr>
              <a:xfrm>
                <a:off x="6378975" y="2517350"/>
                <a:ext cx="635925" cy="2438250"/>
              </a:xfrm>
              <a:custGeom>
                <a:avLst/>
                <a:gdLst/>
                <a:ahLst/>
                <a:cxnLst/>
                <a:rect l="l" t="t" r="r" b="b"/>
                <a:pathLst>
                  <a:path w="25437" h="97530" extrusionOk="0">
                    <a:moveTo>
                      <a:pt x="25437" y="1"/>
                    </a:moveTo>
                    <a:lnTo>
                      <a:pt x="1" y="61853"/>
                    </a:lnTo>
                    <a:lnTo>
                      <a:pt x="1" y="97530"/>
                    </a:lnTo>
                    <a:lnTo>
                      <a:pt x="1036" y="97530"/>
                    </a:lnTo>
                    <a:lnTo>
                      <a:pt x="25437" y="97049"/>
                    </a:lnTo>
                    <a:lnTo>
                      <a:pt x="254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581;p64">
                <a:extLst>
                  <a:ext uri="{FF2B5EF4-FFF2-40B4-BE49-F238E27FC236}">
                    <a16:creationId xmlns:a16="http://schemas.microsoft.com/office/drawing/2014/main" id="{A49A4491-599D-A6AD-57F6-630765D85EDD}"/>
                  </a:ext>
                </a:extLst>
              </p:cNvPr>
              <p:cNvSpPr/>
              <p:nvPr/>
            </p:nvSpPr>
            <p:spPr>
              <a:xfrm>
                <a:off x="6371600" y="2509725"/>
                <a:ext cx="650700" cy="2453275"/>
              </a:xfrm>
              <a:custGeom>
                <a:avLst/>
                <a:gdLst/>
                <a:ahLst/>
                <a:cxnLst/>
                <a:rect l="l" t="t" r="r" b="b"/>
                <a:pathLst>
                  <a:path w="26028" h="98131" extrusionOk="0">
                    <a:moveTo>
                      <a:pt x="25436" y="1859"/>
                    </a:moveTo>
                    <a:lnTo>
                      <a:pt x="25436" y="97021"/>
                    </a:lnTo>
                    <a:lnTo>
                      <a:pt x="1331" y="97502"/>
                    </a:lnTo>
                    <a:lnTo>
                      <a:pt x="592" y="97502"/>
                    </a:lnTo>
                    <a:lnTo>
                      <a:pt x="592" y="62232"/>
                    </a:lnTo>
                    <a:lnTo>
                      <a:pt x="25436" y="1859"/>
                    </a:lnTo>
                    <a:close/>
                    <a:moveTo>
                      <a:pt x="25730" y="1"/>
                    </a:moveTo>
                    <a:cubicBezTo>
                      <a:pt x="25609" y="1"/>
                      <a:pt x="25497" y="72"/>
                      <a:pt x="25436" y="195"/>
                    </a:cubicBezTo>
                    <a:lnTo>
                      <a:pt x="0" y="62047"/>
                    </a:lnTo>
                    <a:lnTo>
                      <a:pt x="0" y="62158"/>
                    </a:lnTo>
                    <a:lnTo>
                      <a:pt x="0" y="97835"/>
                    </a:lnTo>
                    <a:cubicBezTo>
                      <a:pt x="0" y="97908"/>
                      <a:pt x="37" y="97982"/>
                      <a:pt x="74" y="98056"/>
                    </a:cubicBezTo>
                    <a:cubicBezTo>
                      <a:pt x="148" y="98093"/>
                      <a:pt x="222" y="98130"/>
                      <a:pt x="296" y="98130"/>
                    </a:cubicBezTo>
                    <a:lnTo>
                      <a:pt x="1331" y="98130"/>
                    </a:lnTo>
                    <a:lnTo>
                      <a:pt x="25732" y="97650"/>
                    </a:lnTo>
                    <a:cubicBezTo>
                      <a:pt x="25916" y="97650"/>
                      <a:pt x="26027" y="97502"/>
                      <a:pt x="26027" y="97354"/>
                    </a:cubicBezTo>
                    <a:lnTo>
                      <a:pt x="26027" y="306"/>
                    </a:lnTo>
                    <a:cubicBezTo>
                      <a:pt x="26027" y="158"/>
                      <a:pt x="25953" y="47"/>
                      <a:pt x="25805" y="10"/>
                    </a:cubicBezTo>
                    <a:cubicBezTo>
                      <a:pt x="25780" y="4"/>
                      <a:pt x="25755" y="1"/>
                      <a:pt x="25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4582;p64">
                <a:extLst>
                  <a:ext uri="{FF2B5EF4-FFF2-40B4-BE49-F238E27FC236}">
                    <a16:creationId xmlns:a16="http://schemas.microsoft.com/office/drawing/2014/main" id="{44129DA5-2168-16E4-AAAC-2596105D86F9}"/>
                  </a:ext>
                </a:extLst>
              </p:cNvPr>
              <p:cNvSpPr/>
              <p:nvPr/>
            </p:nvSpPr>
            <p:spPr>
              <a:xfrm>
                <a:off x="564425" y="2517350"/>
                <a:ext cx="1469625" cy="1546325"/>
              </a:xfrm>
              <a:custGeom>
                <a:avLst/>
                <a:gdLst/>
                <a:ahLst/>
                <a:cxnLst/>
                <a:rect l="l" t="t" r="r" b="b"/>
                <a:pathLst>
                  <a:path w="58785" h="61853" extrusionOk="0">
                    <a:moveTo>
                      <a:pt x="1" y="1"/>
                    </a:moveTo>
                    <a:lnTo>
                      <a:pt x="25363" y="61853"/>
                    </a:lnTo>
                    <a:lnTo>
                      <a:pt x="58784" y="45327"/>
                    </a:lnTo>
                    <a:lnTo>
                      <a:pt x="44181" y="111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4583;p64">
                <a:extLst>
                  <a:ext uri="{FF2B5EF4-FFF2-40B4-BE49-F238E27FC236}">
                    <a16:creationId xmlns:a16="http://schemas.microsoft.com/office/drawing/2014/main" id="{AB0617AD-422F-2754-EBBC-65D47833F360}"/>
                  </a:ext>
                </a:extLst>
              </p:cNvPr>
              <p:cNvSpPr/>
              <p:nvPr/>
            </p:nvSpPr>
            <p:spPr>
              <a:xfrm>
                <a:off x="556125" y="2509600"/>
                <a:ext cx="1487150" cy="1562075"/>
              </a:xfrm>
              <a:custGeom>
                <a:avLst/>
                <a:gdLst/>
                <a:ahLst/>
                <a:cxnLst/>
                <a:rect l="l" t="t" r="r" b="b"/>
                <a:pathLst>
                  <a:path w="59486" h="62483" extrusionOk="0">
                    <a:moveTo>
                      <a:pt x="850" y="754"/>
                    </a:moveTo>
                    <a:lnTo>
                      <a:pt x="44291" y="11698"/>
                    </a:lnTo>
                    <a:lnTo>
                      <a:pt x="58752" y="45503"/>
                    </a:lnTo>
                    <a:lnTo>
                      <a:pt x="58752" y="45503"/>
                    </a:lnTo>
                    <a:lnTo>
                      <a:pt x="25879" y="61756"/>
                    </a:lnTo>
                    <a:lnTo>
                      <a:pt x="850" y="754"/>
                    </a:lnTo>
                    <a:close/>
                    <a:moveTo>
                      <a:pt x="318" y="1"/>
                    </a:moveTo>
                    <a:cubicBezTo>
                      <a:pt x="239" y="1"/>
                      <a:pt x="165" y="35"/>
                      <a:pt x="111" y="89"/>
                    </a:cubicBezTo>
                    <a:cubicBezTo>
                      <a:pt x="37" y="200"/>
                      <a:pt x="0" y="311"/>
                      <a:pt x="74" y="422"/>
                    </a:cubicBezTo>
                    <a:lnTo>
                      <a:pt x="25399" y="62274"/>
                    </a:lnTo>
                    <a:cubicBezTo>
                      <a:pt x="25436" y="62348"/>
                      <a:pt x="25510" y="62422"/>
                      <a:pt x="25584" y="62459"/>
                    </a:cubicBezTo>
                    <a:cubicBezTo>
                      <a:pt x="25614" y="62474"/>
                      <a:pt x="25651" y="62483"/>
                      <a:pt x="25689" y="62483"/>
                    </a:cubicBezTo>
                    <a:cubicBezTo>
                      <a:pt x="25743" y="62483"/>
                      <a:pt x="25799" y="62465"/>
                      <a:pt x="25842" y="62422"/>
                    </a:cubicBezTo>
                    <a:lnTo>
                      <a:pt x="59264" y="45933"/>
                    </a:lnTo>
                    <a:cubicBezTo>
                      <a:pt x="59412" y="45859"/>
                      <a:pt x="59486" y="45674"/>
                      <a:pt x="59412" y="45526"/>
                    </a:cubicBezTo>
                    <a:lnTo>
                      <a:pt x="44808" y="11328"/>
                    </a:lnTo>
                    <a:cubicBezTo>
                      <a:pt x="44771" y="11254"/>
                      <a:pt x="44697" y="11180"/>
                      <a:pt x="44587" y="11143"/>
                    </a:cubicBezTo>
                    <a:lnTo>
                      <a:pt x="407" y="15"/>
                    </a:lnTo>
                    <a:cubicBezTo>
                      <a:pt x="377" y="5"/>
                      <a:pt x="347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4584;p64">
                <a:extLst>
                  <a:ext uri="{FF2B5EF4-FFF2-40B4-BE49-F238E27FC236}">
                    <a16:creationId xmlns:a16="http://schemas.microsoft.com/office/drawing/2014/main" id="{43E14072-8641-CB65-7610-1FB058253161}"/>
                  </a:ext>
                </a:extLst>
              </p:cNvPr>
              <p:cNvSpPr/>
              <p:nvPr/>
            </p:nvSpPr>
            <p:spPr>
              <a:xfrm>
                <a:off x="5038800" y="2795550"/>
                <a:ext cx="861425" cy="854975"/>
              </a:xfrm>
              <a:custGeom>
                <a:avLst/>
                <a:gdLst/>
                <a:ahLst/>
                <a:cxnLst/>
                <a:rect l="l" t="t" r="r" b="b"/>
                <a:pathLst>
                  <a:path w="34457" h="34199" extrusionOk="0">
                    <a:moveTo>
                      <a:pt x="34457" y="1"/>
                    </a:moveTo>
                    <a:lnTo>
                      <a:pt x="0" y="4696"/>
                    </a:lnTo>
                    <a:lnTo>
                      <a:pt x="2958" y="34199"/>
                    </a:lnTo>
                    <a:lnTo>
                      <a:pt x="19854" y="34199"/>
                    </a:lnTo>
                    <a:lnTo>
                      <a:pt x="344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4585;p64">
                <a:extLst>
                  <a:ext uri="{FF2B5EF4-FFF2-40B4-BE49-F238E27FC236}">
                    <a16:creationId xmlns:a16="http://schemas.microsoft.com/office/drawing/2014/main" id="{0CFC5EA0-C87E-11FF-B791-81DED1F773AB}"/>
                  </a:ext>
                </a:extLst>
              </p:cNvPr>
              <p:cNvSpPr/>
              <p:nvPr/>
            </p:nvSpPr>
            <p:spPr>
              <a:xfrm>
                <a:off x="5030475" y="2788175"/>
                <a:ext cx="878075" cy="870675"/>
              </a:xfrm>
              <a:custGeom>
                <a:avLst/>
                <a:gdLst/>
                <a:ahLst/>
                <a:cxnLst/>
                <a:rect l="l" t="t" r="r" b="b"/>
                <a:pathLst>
                  <a:path w="35123" h="34827" extrusionOk="0">
                    <a:moveTo>
                      <a:pt x="34272" y="703"/>
                    </a:moveTo>
                    <a:lnTo>
                      <a:pt x="19965" y="34198"/>
                    </a:lnTo>
                    <a:lnTo>
                      <a:pt x="3561" y="34198"/>
                    </a:lnTo>
                    <a:lnTo>
                      <a:pt x="666" y="5250"/>
                    </a:lnTo>
                    <a:lnTo>
                      <a:pt x="34272" y="703"/>
                    </a:lnTo>
                    <a:close/>
                    <a:moveTo>
                      <a:pt x="34753" y="0"/>
                    </a:moveTo>
                    <a:lnTo>
                      <a:pt x="296" y="4695"/>
                    </a:lnTo>
                    <a:cubicBezTo>
                      <a:pt x="149" y="4732"/>
                      <a:pt x="1" y="4880"/>
                      <a:pt x="38" y="5028"/>
                    </a:cubicBezTo>
                    <a:lnTo>
                      <a:pt x="2958" y="34531"/>
                    </a:lnTo>
                    <a:cubicBezTo>
                      <a:pt x="2995" y="34679"/>
                      <a:pt x="3106" y="34827"/>
                      <a:pt x="3291" y="34827"/>
                    </a:cubicBezTo>
                    <a:lnTo>
                      <a:pt x="20187" y="34827"/>
                    </a:lnTo>
                    <a:cubicBezTo>
                      <a:pt x="20298" y="34827"/>
                      <a:pt x="20408" y="34753"/>
                      <a:pt x="20445" y="34605"/>
                    </a:cubicBezTo>
                    <a:lnTo>
                      <a:pt x="35049" y="444"/>
                    </a:lnTo>
                    <a:cubicBezTo>
                      <a:pt x="35123" y="333"/>
                      <a:pt x="35086" y="222"/>
                      <a:pt x="35012" y="111"/>
                    </a:cubicBezTo>
                    <a:cubicBezTo>
                      <a:pt x="34938" y="37"/>
                      <a:pt x="34864" y="0"/>
                      <a:pt x="34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4586;p64">
                <a:extLst>
                  <a:ext uri="{FF2B5EF4-FFF2-40B4-BE49-F238E27FC236}">
                    <a16:creationId xmlns:a16="http://schemas.microsoft.com/office/drawing/2014/main" id="{F8BACCD2-59F6-BDBB-A380-6D738D0C1941}"/>
                  </a:ext>
                </a:extLst>
              </p:cNvPr>
              <p:cNvSpPr/>
              <p:nvPr/>
            </p:nvSpPr>
            <p:spPr>
              <a:xfrm>
                <a:off x="5583200" y="3053425"/>
                <a:ext cx="12940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90" extrusionOk="0">
                    <a:moveTo>
                      <a:pt x="5176" y="1"/>
                    </a:moveTo>
                    <a:lnTo>
                      <a:pt x="1442" y="371"/>
                    </a:lnTo>
                    <a:lnTo>
                      <a:pt x="0" y="4289"/>
                    </a:lnTo>
                    <a:lnTo>
                      <a:pt x="3623" y="3957"/>
                    </a:lnTo>
                    <a:lnTo>
                      <a:pt x="51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4587;p64">
                <a:extLst>
                  <a:ext uri="{FF2B5EF4-FFF2-40B4-BE49-F238E27FC236}">
                    <a16:creationId xmlns:a16="http://schemas.microsoft.com/office/drawing/2014/main" id="{EED3BC08-FEC9-D2D6-B43F-321D3F01500E}"/>
                  </a:ext>
                </a:extLst>
              </p:cNvPr>
              <p:cNvSpPr/>
              <p:nvPr/>
            </p:nvSpPr>
            <p:spPr>
              <a:xfrm>
                <a:off x="5375225" y="3075625"/>
                <a:ext cx="12295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4104" extrusionOk="0">
                    <a:moveTo>
                      <a:pt x="4918" y="0"/>
                    </a:moveTo>
                    <a:lnTo>
                      <a:pt x="1406" y="333"/>
                    </a:lnTo>
                    <a:lnTo>
                      <a:pt x="1" y="4104"/>
                    </a:lnTo>
                    <a:lnTo>
                      <a:pt x="3513" y="3808"/>
                    </a:lnTo>
                    <a:lnTo>
                      <a:pt x="49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4588;p64">
                <a:extLst>
                  <a:ext uri="{FF2B5EF4-FFF2-40B4-BE49-F238E27FC236}">
                    <a16:creationId xmlns:a16="http://schemas.microsoft.com/office/drawing/2014/main" id="{BC178692-ED07-529A-F8A3-8E8FC9EA1C37}"/>
                  </a:ext>
                </a:extLst>
              </p:cNvPr>
              <p:cNvSpPr/>
              <p:nvPr/>
            </p:nvSpPr>
            <p:spPr>
              <a:xfrm>
                <a:off x="5415900" y="2996125"/>
                <a:ext cx="1118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922" extrusionOk="0">
                    <a:moveTo>
                      <a:pt x="4474" y="1"/>
                    </a:moveTo>
                    <a:lnTo>
                      <a:pt x="962" y="407"/>
                    </a:lnTo>
                    <a:lnTo>
                      <a:pt x="0" y="2921"/>
                    </a:lnTo>
                    <a:lnTo>
                      <a:pt x="3513" y="2552"/>
                    </a:lnTo>
                    <a:lnTo>
                      <a:pt x="44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4589;p64">
                <a:extLst>
                  <a:ext uri="{FF2B5EF4-FFF2-40B4-BE49-F238E27FC236}">
                    <a16:creationId xmlns:a16="http://schemas.microsoft.com/office/drawing/2014/main" id="{FF055197-E83A-3957-2E58-5C86621FDBF4}"/>
                  </a:ext>
                </a:extLst>
              </p:cNvPr>
              <p:cNvSpPr/>
              <p:nvPr/>
            </p:nvSpPr>
            <p:spPr>
              <a:xfrm>
                <a:off x="5520350" y="2983200"/>
                <a:ext cx="11277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2995" extrusionOk="0">
                    <a:moveTo>
                      <a:pt x="4511" y="0"/>
                    </a:moveTo>
                    <a:lnTo>
                      <a:pt x="961" y="444"/>
                    </a:lnTo>
                    <a:lnTo>
                      <a:pt x="0" y="2995"/>
                    </a:lnTo>
                    <a:lnTo>
                      <a:pt x="0" y="2995"/>
                    </a:lnTo>
                    <a:lnTo>
                      <a:pt x="3512" y="2662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4590;p64">
                <a:extLst>
                  <a:ext uri="{FF2B5EF4-FFF2-40B4-BE49-F238E27FC236}">
                    <a16:creationId xmlns:a16="http://schemas.microsoft.com/office/drawing/2014/main" id="{634D4B24-E60D-853F-8D24-FEC56E92620F}"/>
                  </a:ext>
                </a:extLst>
              </p:cNvPr>
              <p:cNvSpPr/>
              <p:nvPr/>
            </p:nvSpPr>
            <p:spPr>
              <a:xfrm>
                <a:off x="5276325" y="3085775"/>
                <a:ext cx="1183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4068" extrusionOk="0">
                    <a:moveTo>
                      <a:pt x="4733" y="1"/>
                    </a:moveTo>
                    <a:lnTo>
                      <a:pt x="1517" y="334"/>
                    </a:lnTo>
                    <a:lnTo>
                      <a:pt x="1" y="4068"/>
                    </a:lnTo>
                    <a:lnTo>
                      <a:pt x="3291" y="3772"/>
                    </a:lnTo>
                    <a:lnTo>
                      <a:pt x="4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4591;p64">
                <a:extLst>
                  <a:ext uri="{FF2B5EF4-FFF2-40B4-BE49-F238E27FC236}">
                    <a16:creationId xmlns:a16="http://schemas.microsoft.com/office/drawing/2014/main" id="{89936B64-5DAC-9E58-012D-866A04BE1DF6}"/>
                  </a:ext>
                </a:extLst>
              </p:cNvPr>
              <p:cNvSpPr/>
              <p:nvPr/>
            </p:nvSpPr>
            <p:spPr>
              <a:xfrm>
                <a:off x="5535125" y="3168050"/>
                <a:ext cx="1322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4770" extrusionOk="0">
                    <a:moveTo>
                      <a:pt x="5287" y="0"/>
                    </a:moveTo>
                    <a:lnTo>
                      <a:pt x="1664" y="296"/>
                    </a:lnTo>
                    <a:lnTo>
                      <a:pt x="1" y="4769"/>
                    </a:lnTo>
                    <a:lnTo>
                      <a:pt x="3476" y="4585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4592;p64">
                <a:extLst>
                  <a:ext uri="{FF2B5EF4-FFF2-40B4-BE49-F238E27FC236}">
                    <a16:creationId xmlns:a16="http://schemas.microsoft.com/office/drawing/2014/main" id="{6B4AA182-DBB7-5C15-F87B-10484F9355E4}"/>
                  </a:ext>
                </a:extLst>
              </p:cNvPr>
              <p:cNvSpPr/>
              <p:nvPr/>
            </p:nvSpPr>
            <p:spPr>
              <a:xfrm>
                <a:off x="5295750" y="3308525"/>
                <a:ext cx="1155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255" extrusionOk="0">
                    <a:moveTo>
                      <a:pt x="4622" y="1"/>
                    </a:moveTo>
                    <a:lnTo>
                      <a:pt x="1146" y="223"/>
                    </a:lnTo>
                    <a:lnTo>
                      <a:pt x="0" y="3254"/>
                    </a:lnTo>
                    <a:lnTo>
                      <a:pt x="3402" y="3254"/>
                    </a:lnTo>
                    <a:lnTo>
                      <a:pt x="4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4593;p64">
                <a:extLst>
                  <a:ext uri="{FF2B5EF4-FFF2-40B4-BE49-F238E27FC236}">
                    <a16:creationId xmlns:a16="http://schemas.microsoft.com/office/drawing/2014/main" id="{FA0326EF-1ACB-0051-70F9-B59A71DC3E91}"/>
                  </a:ext>
                </a:extLst>
              </p:cNvPr>
              <p:cNvSpPr/>
              <p:nvPr/>
            </p:nvSpPr>
            <p:spPr>
              <a:xfrm>
                <a:off x="5478750" y="3064525"/>
                <a:ext cx="123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179" extrusionOk="0">
                    <a:moveTo>
                      <a:pt x="4954" y="0"/>
                    </a:moveTo>
                    <a:lnTo>
                      <a:pt x="1442" y="370"/>
                    </a:lnTo>
                    <a:lnTo>
                      <a:pt x="0" y="4178"/>
                    </a:lnTo>
                    <a:lnTo>
                      <a:pt x="3513" y="3882"/>
                    </a:lnTo>
                    <a:lnTo>
                      <a:pt x="4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4594;p64">
                <a:extLst>
                  <a:ext uri="{FF2B5EF4-FFF2-40B4-BE49-F238E27FC236}">
                    <a16:creationId xmlns:a16="http://schemas.microsoft.com/office/drawing/2014/main" id="{1C10E67A-6AE4-2846-F61F-C8B6BEE6042A}"/>
                  </a:ext>
                </a:extLst>
              </p:cNvPr>
              <p:cNvSpPr/>
              <p:nvPr/>
            </p:nvSpPr>
            <p:spPr>
              <a:xfrm>
                <a:off x="5624775" y="2969325"/>
                <a:ext cx="121100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3143" extrusionOk="0">
                    <a:moveTo>
                      <a:pt x="4844" y="0"/>
                    </a:moveTo>
                    <a:lnTo>
                      <a:pt x="999" y="481"/>
                    </a:lnTo>
                    <a:lnTo>
                      <a:pt x="1" y="3143"/>
                    </a:lnTo>
                    <a:lnTo>
                      <a:pt x="3772" y="2773"/>
                    </a:lnTo>
                    <a:lnTo>
                      <a:pt x="4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4595;p64">
                <a:extLst>
                  <a:ext uri="{FF2B5EF4-FFF2-40B4-BE49-F238E27FC236}">
                    <a16:creationId xmlns:a16="http://schemas.microsoft.com/office/drawing/2014/main" id="{10D0E4CC-0F7F-34B1-D3D6-AE183A8BB918}"/>
                  </a:ext>
                </a:extLst>
              </p:cNvPr>
              <p:cNvSpPr/>
              <p:nvPr/>
            </p:nvSpPr>
            <p:spPr>
              <a:xfrm>
                <a:off x="5193150" y="3315000"/>
                <a:ext cx="11555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996" extrusionOk="0">
                    <a:moveTo>
                      <a:pt x="4622" y="1"/>
                    </a:moveTo>
                    <a:lnTo>
                      <a:pt x="1147" y="185"/>
                    </a:lnTo>
                    <a:lnTo>
                      <a:pt x="0" y="2995"/>
                    </a:lnTo>
                    <a:lnTo>
                      <a:pt x="3476" y="2995"/>
                    </a:lnTo>
                    <a:lnTo>
                      <a:pt x="46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4596;p64">
                <a:extLst>
                  <a:ext uri="{FF2B5EF4-FFF2-40B4-BE49-F238E27FC236}">
                    <a16:creationId xmlns:a16="http://schemas.microsoft.com/office/drawing/2014/main" id="{FB522E6A-B6E2-FD3E-B84E-F8DBB1377807}"/>
                  </a:ext>
                </a:extLst>
              </p:cNvPr>
              <p:cNvSpPr/>
              <p:nvPr/>
            </p:nvSpPr>
            <p:spPr>
              <a:xfrm>
                <a:off x="5320700" y="3009075"/>
                <a:ext cx="10262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773" extrusionOk="0">
                    <a:moveTo>
                      <a:pt x="4104" y="0"/>
                    </a:moveTo>
                    <a:lnTo>
                      <a:pt x="962" y="370"/>
                    </a:lnTo>
                    <a:lnTo>
                      <a:pt x="0" y="2773"/>
                    </a:lnTo>
                    <a:lnTo>
                      <a:pt x="0" y="2773"/>
                    </a:lnTo>
                    <a:lnTo>
                      <a:pt x="3180" y="2477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4597;p64">
                <a:extLst>
                  <a:ext uri="{FF2B5EF4-FFF2-40B4-BE49-F238E27FC236}">
                    <a16:creationId xmlns:a16="http://schemas.microsoft.com/office/drawing/2014/main" id="{27EE49A4-0E74-266F-4C96-C1D6B6B95DC2}"/>
                  </a:ext>
                </a:extLst>
              </p:cNvPr>
              <p:cNvSpPr/>
              <p:nvPr/>
            </p:nvSpPr>
            <p:spPr>
              <a:xfrm>
                <a:off x="5497225" y="3297450"/>
                <a:ext cx="119275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698" extrusionOk="0">
                    <a:moveTo>
                      <a:pt x="4770" y="0"/>
                    </a:moveTo>
                    <a:lnTo>
                      <a:pt x="1295" y="185"/>
                    </a:lnTo>
                    <a:lnTo>
                      <a:pt x="1" y="3697"/>
                    </a:lnTo>
                    <a:lnTo>
                      <a:pt x="3291" y="3697"/>
                    </a:lnTo>
                    <a:lnTo>
                      <a:pt x="47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4598;p64">
                <a:extLst>
                  <a:ext uri="{FF2B5EF4-FFF2-40B4-BE49-F238E27FC236}">
                    <a16:creationId xmlns:a16="http://schemas.microsoft.com/office/drawing/2014/main" id="{0E866A66-90D8-2C05-55B7-0416F125E9E2}"/>
                  </a:ext>
                </a:extLst>
              </p:cNvPr>
              <p:cNvSpPr/>
              <p:nvPr/>
            </p:nvSpPr>
            <p:spPr>
              <a:xfrm>
                <a:off x="5432525" y="3177275"/>
                <a:ext cx="1285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4623" extrusionOk="0">
                    <a:moveTo>
                      <a:pt x="5140" y="1"/>
                    </a:moveTo>
                    <a:lnTo>
                      <a:pt x="1628" y="297"/>
                    </a:lnTo>
                    <a:lnTo>
                      <a:pt x="1" y="4622"/>
                    </a:lnTo>
                    <a:lnTo>
                      <a:pt x="3476" y="4437"/>
                    </a:lnTo>
                    <a:lnTo>
                      <a:pt x="5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4599;p64">
                <a:extLst>
                  <a:ext uri="{FF2B5EF4-FFF2-40B4-BE49-F238E27FC236}">
                    <a16:creationId xmlns:a16="http://schemas.microsoft.com/office/drawing/2014/main" id="{C9D9038D-F9C7-7C6F-612E-16F353DEC42B}"/>
                  </a:ext>
                </a:extLst>
              </p:cNvPr>
              <p:cNvSpPr/>
              <p:nvPr/>
            </p:nvSpPr>
            <p:spPr>
              <a:xfrm>
                <a:off x="5329950" y="3185600"/>
                <a:ext cx="12665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512" extrusionOk="0">
                    <a:moveTo>
                      <a:pt x="5065" y="1"/>
                    </a:moveTo>
                    <a:lnTo>
                      <a:pt x="1590" y="333"/>
                    </a:lnTo>
                    <a:lnTo>
                      <a:pt x="0" y="4511"/>
                    </a:lnTo>
                    <a:lnTo>
                      <a:pt x="3475" y="4326"/>
                    </a:lnTo>
                    <a:lnTo>
                      <a:pt x="50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4600;p64">
                <a:extLst>
                  <a:ext uri="{FF2B5EF4-FFF2-40B4-BE49-F238E27FC236}">
                    <a16:creationId xmlns:a16="http://schemas.microsoft.com/office/drawing/2014/main" id="{3CC20938-958D-6411-7B24-923547BD5DF1}"/>
                  </a:ext>
                </a:extLst>
              </p:cNvPr>
              <p:cNvSpPr/>
              <p:nvPr/>
            </p:nvSpPr>
            <p:spPr>
              <a:xfrm>
                <a:off x="5228275" y="3194850"/>
                <a:ext cx="124800" cy="11000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4400" extrusionOk="0">
                    <a:moveTo>
                      <a:pt x="4991" y="0"/>
                    </a:moveTo>
                    <a:lnTo>
                      <a:pt x="1664" y="296"/>
                    </a:lnTo>
                    <a:lnTo>
                      <a:pt x="0" y="4400"/>
                    </a:lnTo>
                    <a:lnTo>
                      <a:pt x="3439" y="4178"/>
                    </a:lnTo>
                    <a:lnTo>
                      <a:pt x="4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4601;p64">
                <a:extLst>
                  <a:ext uri="{FF2B5EF4-FFF2-40B4-BE49-F238E27FC236}">
                    <a16:creationId xmlns:a16="http://schemas.microsoft.com/office/drawing/2014/main" id="{17D9B30C-C549-598F-A11F-05BBDED42459}"/>
                  </a:ext>
                </a:extLst>
              </p:cNvPr>
              <p:cNvSpPr/>
              <p:nvPr/>
            </p:nvSpPr>
            <p:spPr>
              <a:xfrm>
                <a:off x="5396500" y="3302975"/>
                <a:ext cx="11740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3477" extrusionOk="0">
                    <a:moveTo>
                      <a:pt x="4695" y="1"/>
                    </a:moveTo>
                    <a:lnTo>
                      <a:pt x="1220" y="186"/>
                    </a:lnTo>
                    <a:lnTo>
                      <a:pt x="0" y="3476"/>
                    </a:lnTo>
                    <a:lnTo>
                      <a:pt x="3401" y="3476"/>
                    </a:lnTo>
                    <a:lnTo>
                      <a:pt x="4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4602;p64">
                <a:extLst>
                  <a:ext uri="{FF2B5EF4-FFF2-40B4-BE49-F238E27FC236}">
                    <a16:creationId xmlns:a16="http://schemas.microsoft.com/office/drawing/2014/main" id="{BC0BE162-6A0F-EE7E-2112-BB26208C96BC}"/>
                  </a:ext>
                </a:extLst>
              </p:cNvPr>
              <p:cNvSpPr/>
              <p:nvPr/>
            </p:nvSpPr>
            <p:spPr>
              <a:xfrm>
                <a:off x="5535125" y="2517350"/>
                <a:ext cx="1469600" cy="1546325"/>
              </a:xfrm>
              <a:custGeom>
                <a:avLst/>
                <a:gdLst/>
                <a:ahLst/>
                <a:cxnLst/>
                <a:rect l="l" t="t" r="r" b="b"/>
                <a:pathLst>
                  <a:path w="58784" h="61853" extrusionOk="0">
                    <a:moveTo>
                      <a:pt x="58784" y="1"/>
                    </a:moveTo>
                    <a:lnTo>
                      <a:pt x="14604" y="11129"/>
                    </a:lnTo>
                    <a:lnTo>
                      <a:pt x="1" y="45327"/>
                    </a:lnTo>
                    <a:lnTo>
                      <a:pt x="33422" y="61853"/>
                    </a:lnTo>
                    <a:lnTo>
                      <a:pt x="587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4603;p64">
                <a:extLst>
                  <a:ext uri="{FF2B5EF4-FFF2-40B4-BE49-F238E27FC236}">
                    <a16:creationId xmlns:a16="http://schemas.microsoft.com/office/drawing/2014/main" id="{F149C5BC-1CED-348E-1ABB-E2D808B86C08}"/>
                  </a:ext>
                </a:extLst>
              </p:cNvPr>
              <p:cNvSpPr/>
              <p:nvPr/>
            </p:nvSpPr>
            <p:spPr>
              <a:xfrm>
                <a:off x="5525875" y="2509600"/>
                <a:ext cx="1487175" cy="1562075"/>
              </a:xfrm>
              <a:custGeom>
                <a:avLst/>
                <a:gdLst/>
                <a:ahLst/>
                <a:cxnLst/>
                <a:rect l="l" t="t" r="r" b="b"/>
                <a:pathLst>
                  <a:path w="59487" h="62483" extrusionOk="0">
                    <a:moveTo>
                      <a:pt x="58636" y="754"/>
                    </a:moveTo>
                    <a:lnTo>
                      <a:pt x="33644" y="61756"/>
                    </a:lnTo>
                    <a:lnTo>
                      <a:pt x="734" y="45503"/>
                    </a:lnTo>
                    <a:lnTo>
                      <a:pt x="734" y="45503"/>
                    </a:lnTo>
                    <a:lnTo>
                      <a:pt x="15196" y="11698"/>
                    </a:lnTo>
                    <a:lnTo>
                      <a:pt x="58636" y="754"/>
                    </a:lnTo>
                    <a:close/>
                    <a:moveTo>
                      <a:pt x="59168" y="1"/>
                    </a:moveTo>
                    <a:cubicBezTo>
                      <a:pt x="59139" y="1"/>
                      <a:pt x="59110" y="5"/>
                      <a:pt x="59080" y="15"/>
                    </a:cubicBezTo>
                    <a:lnTo>
                      <a:pt x="14900" y="11143"/>
                    </a:lnTo>
                    <a:cubicBezTo>
                      <a:pt x="14789" y="11180"/>
                      <a:pt x="14715" y="11254"/>
                      <a:pt x="14678" y="11328"/>
                    </a:cubicBezTo>
                    <a:lnTo>
                      <a:pt x="75" y="45526"/>
                    </a:lnTo>
                    <a:cubicBezTo>
                      <a:pt x="1" y="45674"/>
                      <a:pt x="75" y="45859"/>
                      <a:pt x="223" y="45933"/>
                    </a:cubicBezTo>
                    <a:lnTo>
                      <a:pt x="33644" y="62422"/>
                    </a:lnTo>
                    <a:cubicBezTo>
                      <a:pt x="33687" y="62465"/>
                      <a:pt x="33743" y="62483"/>
                      <a:pt x="33797" y="62483"/>
                    </a:cubicBezTo>
                    <a:cubicBezTo>
                      <a:pt x="33835" y="62483"/>
                      <a:pt x="33872" y="62474"/>
                      <a:pt x="33903" y="62459"/>
                    </a:cubicBezTo>
                    <a:cubicBezTo>
                      <a:pt x="33977" y="62422"/>
                      <a:pt x="34051" y="62348"/>
                      <a:pt x="34088" y="62274"/>
                    </a:cubicBezTo>
                    <a:lnTo>
                      <a:pt x="59413" y="422"/>
                    </a:lnTo>
                    <a:cubicBezTo>
                      <a:pt x="59487" y="311"/>
                      <a:pt x="59450" y="200"/>
                      <a:pt x="59376" y="89"/>
                    </a:cubicBezTo>
                    <a:cubicBezTo>
                      <a:pt x="59322" y="35"/>
                      <a:pt x="59248" y="1"/>
                      <a:pt x="59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4604;p64">
                <a:extLst>
                  <a:ext uri="{FF2B5EF4-FFF2-40B4-BE49-F238E27FC236}">
                    <a16:creationId xmlns:a16="http://schemas.microsoft.com/office/drawing/2014/main" id="{37402493-20F4-EB12-6E82-EE38D3BCB230}"/>
                  </a:ext>
                </a:extLst>
              </p:cNvPr>
              <p:cNvSpPr/>
              <p:nvPr/>
            </p:nvSpPr>
            <p:spPr>
              <a:xfrm>
                <a:off x="2453625" y="2391650"/>
                <a:ext cx="2670225" cy="1257025"/>
              </a:xfrm>
              <a:custGeom>
                <a:avLst/>
                <a:gdLst/>
                <a:ahLst/>
                <a:cxnLst/>
                <a:rect l="l" t="t" r="r" b="b"/>
                <a:pathLst>
                  <a:path w="106809" h="50281" extrusionOk="0">
                    <a:moveTo>
                      <a:pt x="8652" y="1"/>
                    </a:moveTo>
                    <a:cubicBezTo>
                      <a:pt x="6766" y="1"/>
                      <a:pt x="5214" y="1406"/>
                      <a:pt x="4992" y="3291"/>
                    </a:cubicBezTo>
                    <a:lnTo>
                      <a:pt x="1" y="50281"/>
                    </a:lnTo>
                    <a:lnTo>
                      <a:pt x="106809" y="50281"/>
                    </a:lnTo>
                    <a:lnTo>
                      <a:pt x="101818" y="3291"/>
                    </a:lnTo>
                    <a:cubicBezTo>
                      <a:pt x="101633" y="1406"/>
                      <a:pt x="100043" y="1"/>
                      <a:pt x="98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4605;p64">
                <a:extLst>
                  <a:ext uri="{FF2B5EF4-FFF2-40B4-BE49-F238E27FC236}">
                    <a16:creationId xmlns:a16="http://schemas.microsoft.com/office/drawing/2014/main" id="{33E62A72-3B46-A1DD-F47D-60AC3F8138D7}"/>
                  </a:ext>
                </a:extLst>
              </p:cNvPr>
              <p:cNvSpPr/>
              <p:nvPr/>
            </p:nvSpPr>
            <p:spPr>
              <a:xfrm>
                <a:off x="2446225" y="2384250"/>
                <a:ext cx="2685950" cy="1272750"/>
              </a:xfrm>
              <a:custGeom>
                <a:avLst/>
                <a:gdLst/>
                <a:ahLst/>
                <a:cxnLst/>
                <a:rect l="l" t="t" r="r" b="b"/>
                <a:pathLst>
                  <a:path w="107438" h="50910" extrusionOk="0">
                    <a:moveTo>
                      <a:pt x="98454" y="593"/>
                    </a:moveTo>
                    <a:cubicBezTo>
                      <a:pt x="100191" y="593"/>
                      <a:pt x="101633" y="1923"/>
                      <a:pt x="101818" y="3624"/>
                    </a:cubicBezTo>
                    <a:lnTo>
                      <a:pt x="106774" y="50281"/>
                    </a:lnTo>
                    <a:lnTo>
                      <a:pt x="666" y="50281"/>
                    </a:lnTo>
                    <a:lnTo>
                      <a:pt x="5620" y="3624"/>
                    </a:lnTo>
                    <a:cubicBezTo>
                      <a:pt x="5805" y="1923"/>
                      <a:pt x="7247" y="593"/>
                      <a:pt x="8948" y="593"/>
                    </a:cubicBezTo>
                    <a:close/>
                    <a:moveTo>
                      <a:pt x="8948" y="1"/>
                    </a:moveTo>
                    <a:cubicBezTo>
                      <a:pt x="6914" y="1"/>
                      <a:pt x="5214" y="1517"/>
                      <a:pt x="4992" y="3550"/>
                    </a:cubicBezTo>
                    <a:lnTo>
                      <a:pt x="1" y="50540"/>
                    </a:lnTo>
                    <a:cubicBezTo>
                      <a:pt x="1" y="50651"/>
                      <a:pt x="38" y="50725"/>
                      <a:pt x="75" y="50799"/>
                    </a:cubicBezTo>
                    <a:cubicBezTo>
                      <a:pt x="149" y="50873"/>
                      <a:pt x="223" y="50910"/>
                      <a:pt x="297" y="50910"/>
                    </a:cubicBezTo>
                    <a:lnTo>
                      <a:pt x="107105" y="50910"/>
                    </a:lnTo>
                    <a:cubicBezTo>
                      <a:pt x="107216" y="50910"/>
                      <a:pt x="107290" y="50873"/>
                      <a:pt x="107327" y="50799"/>
                    </a:cubicBezTo>
                    <a:cubicBezTo>
                      <a:pt x="107400" y="50725"/>
                      <a:pt x="107437" y="50651"/>
                      <a:pt x="107437" y="50540"/>
                    </a:cubicBezTo>
                    <a:lnTo>
                      <a:pt x="102446" y="3550"/>
                    </a:lnTo>
                    <a:cubicBezTo>
                      <a:pt x="102225" y="1517"/>
                      <a:pt x="100487" y="1"/>
                      <a:pt x="98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4606;p64">
                <a:extLst>
                  <a:ext uri="{FF2B5EF4-FFF2-40B4-BE49-F238E27FC236}">
                    <a16:creationId xmlns:a16="http://schemas.microsoft.com/office/drawing/2014/main" id="{00101F8D-6FEA-4646-C399-CB56F16E3C20}"/>
                  </a:ext>
                </a:extLst>
              </p:cNvPr>
              <p:cNvSpPr/>
              <p:nvPr/>
            </p:nvSpPr>
            <p:spPr>
              <a:xfrm>
                <a:off x="2453625" y="2391650"/>
                <a:ext cx="1203425" cy="1257025"/>
              </a:xfrm>
              <a:custGeom>
                <a:avLst/>
                <a:gdLst/>
                <a:ahLst/>
                <a:cxnLst/>
                <a:rect l="l" t="t" r="r" b="b"/>
                <a:pathLst>
                  <a:path w="48137" h="50281" extrusionOk="0">
                    <a:moveTo>
                      <a:pt x="8319" y="1"/>
                    </a:moveTo>
                    <a:cubicBezTo>
                      <a:pt x="7654" y="75"/>
                      <a:pt x="7062" y="297"/>
                      <a:pt x="6544" y="666"/>
                    </a:cubicBezTo>
                    <a:lnTo>
                      <a:pt x="6397" y="777"/>
                    </a:lnTo>
                    <a:cubicBezTo>
                      <a:pt x="6249" y="888"/>
                      <a:pt x="6101" y="1036"/>
                      <a:pt x="5953" y="1184"/>
                    </a:cubicBezTo>
                    <a:cubicBezTo>
                      <a:pt x="5657" y="1517"/>
                      <a:pt x="5435" y="1886"/>
                      <a:pt x="5250" y="2293"/>
                    </a:cubicBezTo>
                    <a:cubicBezTo>
                      <a:pt x="5140" y="2626"/>
                      <a:pt x="5029" y="2958"/>
                      <a:pt x="4992" y="3291"/>
                    </a:cubicBezTo>
                    <a:lnTo>
                      <a:pt x="1" y="50281"/>
                    </a:lnTo>
                    <a:lnTo>
                      <a:pt x="19004" y="50281"/>
                    </a:lnTo>
                    <a:lnTo>
                      <a:pt x="20113" y="36971"/>
                    </a:lnTo>
                    <a:cubicBezTo>
                      <a:pt x="20445" y="32942"/>
                      <a:pt x="23403" y="29651"/>
                      <a:pt x="27359" y="28875"/>
                    </a:cubicBezTo>
                    <a:cubicBezTo>
                      <a:pt x="39522" y="26583"/>
                      <a:pt x="48136" y="15676"/>
                      <a:pt x="47508" y="3328"/>
                    </a:cubicBezTo>
                    <a:lnTo>
                      <a:pt x="474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4607;p64">
                <a:extLst>
                  <a:ext uri="{FF2B5EF4-FFF2-40B4-BE49-F238E27FC236}">
                    <a16:creationId xmlns:a16="http://schemas.microsoft.com/office/drawing/2014/main" id="{114CCDCA-D8A2-AD13-20E3-F8F36E918E4C}"/>
                  </a:ext>
                </a:extLst>
              </p:cNvPr>
              <p:cNvSpPr/>
              <p:nvPr/>
            </p:nvSpPr>
            <p:spPr>
              <a:xfrm>
                <a:off x="2446225" y="2384250"/>
                <a:ext cx="1203425" cy="1272750"/>
              </a:xfrm>
              <a:custGeom>
                <a:avLst/>
                <a:gdLst/>
                <a:ahLst/>
                <a:cxnLst/>
                <a:rect l="l" t="t" r="r" b="b"/>
                <a:pathLst>
                  <a:path w="48137" h="50910" extrusionOk="0">
                    <a:moveTo>
                      <a:pt x="47434" y="593"/>
                    </a:moveTo>
                    <a:lnTo>
                      <a:pt x="47508" y="3624"/>
                    </a:lnTo>
                    <a:cubicBezTo>
                      <a:pt x="47545" y="4031"/>
                      <a:pt x="47545" y="4437"/>
                      <a:pt x="47545" y="4844"/>
                    </a:cubicBezTo>
                    <a:cubicBezTo>
                      <a:pt x="47545" y="16527"/>
                      <a:pt x="39227" y="26694"/>
                      <a:pt x="27618" y="28875"/>
                    </a:cubicBezTo>
                    <a:cubicBezTo>
                      <a:pt x="23514" y="29652"/>
                      <a:pt x="20446" y="33090"/>
                      <a:pt x="20076" y="37231"/>
                    </a:cubicBezTo>
                    <a:lnTo>
                      <a:pt x="19041" y="50281"/>
                    </a:lnTo>
                    <a:lnTo>
                      <a:pt x="666" y="50281"/>
                    </a:lnTo>
                    <a:lnTo>
                      <a:pt x="5620" y="3624"/>
                    </a:lnTo>
                    <a:cubicBezTo>
                      <a:pt x="5657" y="3291"/>
                      <a:pt x="5731" y="2996"/>
                      <a:pt x="5842" y="2700"/>
                    </a:cubicBezTo>
                    <a:cubicBezTo>
                      <a:pt x="5990" y="2330"/>
                      <a:pt x="6212" y="1997"/>
                      <a:pt x="6471" y="1702"/>
                    </a:cubicBezTo>
                    <a:lnTo>
                      <a:pt x="6508" y="1665"/>
                    </a:lnTo>
                    <a:cubicBezTo>
                      <a:pt x="6609" y="1563"/>
                      <a:pt x="6742" y="1462"/>
                      <a:pt x="6877" y="1332"/>
                    </a:cubicBezTo>
                    <a:lnTo>
                      <a:pt x="6877" y="1332"/>
                    </a:lnTo>
                    <a:lnTo>
                      <a:pt x="6877" y="1332"/>
                    </a:lnTo>
                    <a:lnTo>
                      <a:pt x="7025" y="1221"/>
                    </a:lnTo>
                    <a:cubicBezTo>
                      <a:pt x="7506" y="888"/>
                      <a:pt x="8060" y="666"/>
                      <a:pt x="8652" y="630"/>
                    </a:cubicBezTo>
                    <a:cubicBezTo>
                      <a:pt x="8763" y="593"/>
                      <a:pt x="8874" y="593"/>
                      <a:pt x="8948" y="593"/>
                    </a:cubicBezTo>
                    <a:close/>
                    <a:moveTo>
                      <a:pt x="8578" y="1"/>
                    </a:moveTo>
                    <a:cubicBezTo>
                      <a:pt x="7876" y="75"/>
                      <a:pt x="7210" y="334"/>
                      <a:pt x="6656" y="703"/>
                    </a:cubicBezTo>
                    <a:lnTo>
                      <a:pt x="6656" y="740"/>
                    </a:lnTo>
                    <a:lnTo>
                      <a:pt x="6545" y="814"/>
                    </a:lnTo>
                    <a:lnTo>
                      <a:pt x="6508" y="814"/>
                    </a:lnTo>
                    <a:cubicBezTo>
                      <a:pt x="6360" y="962"/>
                      <a:pt x="6175" y="1110"/>
                      <a:pt x="6027" y="1258"/>
                    </a:cubicBezTo>
                    <a:cubicBezTo>
                      <a:pt x="5694" y="1628"/>
                      <a:pt x="5436" y="2034"/>
                      <a:pt x="5251" y="2478"/>
                    </a:cubicBezTo>
                    <a:cubicBezTo>
                      <a:pt x="5140" y="2811"/>
                      <a:pt x="5029" y="3180"/>
                      <a:pt x="4992" y="3550"/>
                    </a:cubicBezTo>
                    <a:lnTo>
                      <a:pt x="1" y="50540"/>
                    </a:lnTo>
                    <a:cubicBezTo>
                      <a:pt x="1" y="50651"/>
                      <a:pt x="38" y="50725"/>
                      <a:pt x="75" y="50799"/>
                    </a:cubicBezTo>
                    <a:cubicBezTo>
                      <a:pt x="149" y="50873"/>
                      <a:pt x="223" y="50910"/>
                      <a:pt x="297" y="50910"/>
                    </a:cubicBezTo>
                    <a:lnTo>
                      <a:pt x="19300" y="50910"/>
                    </a:lnTo>
                    <a:cubicBezTo>
                      <a:pt x="19484" y="50910"/>
                      <a:pt x="19595" y="50762"/>
                      <a:pt x="19632" y="50614"/>
                    </a:cubicBezTo>
                    <a:lnTo>
                      <a:pt x="20704" y="37304"/>
                    </a:lnTo>
                    <a:cubicBezTo>
                      <a:pt x="21037" y="33386"/>
                      <a:pt x="23884" y="30206"/>
                      <a:pt x="27729" y="29467"/>
                    </a:cubicBezTo>
                    <a:cubicBezTo>
                      <a:pt x="39633" y="27211"/>
                      <a:pt x="48137" y="16823"/>
                      <a:pt x="48137" y="4844"/>
                    </a:cubicBezTo>
                    <a:cubicBezTo>
                      <a:pt x="48137" y="4437"/>
                      <a:pt x="48137" y="3994"/>
                      <a:pt x="48137" y="3587"/>
                    </a:cubicBezTo>
                    <a:lnTo>
                      <a:pt x="48026" y="297"/>
                    </a:lnTo>
                    <a:cubicBezTo>
                      <a:pt x="48026" y="112"/>
                      <a:pt x="47878" y="1"/>
                      <a:pt x="47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4608;p64">
                <a:extLst>
                  <a:ext uri="{FF2B5EF4-FFF2-40B4-BE49-F238E27FC236}">
                    <a16:creationId xmlns:a16="http://schemas.microsoft.com/office/drawing/2014/main" id="{04F10CBB-C02B-5DCE-15FB-DA99EEFEFC29}"/>
                  </a:ext>
                </a:extLst>
              </p:cNvPr>
              <p:cNvSpPr/>
              <p:nvPr/>
            </p:nvSpPr>
            <p:spPr>
              <a:xfrm>
                <a:off x="4618250" y="2603325"/>
                <a:ext cx="289325" cy="265275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10611" extrusionOk="0">
                    <a:moveTo>
                      <a:pt x="5768" y="0"/>
                    </a:moveTo>
                    <a:cubicBezTo>
                      <a:pt x="2589" y="0"/>
                      <a:pt x="1" y="2366"/>
                      <a:pt x="1" y="5287"/>
                    </a:cubicBezTo>
                    <a:cubicBezTo>
                      <a:pt x="1" y="8208"/>
                      <a:pt x="2589" y="10611"/>
                      <a:pt x="5768" y="10611"/>
                    </a:cubicBezTo>
                    <a:cubicBezTo>
                      <a:pt x="8985" y="10611"/>
                      <a:pt x="11573" y="8208"/>
                      <a:pt x="11573" y="5287"/>
                    </a:cubicBezTo>
                    <a:cubicBezTo>
                      <a:pt x="11573" y="2366"/>
                      <a:pt x="8985" y="0"/>
                      <a:pt x="5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4609;p64">
                <a:extLst>
                  <a:ext uri="{FF2B5EF4-FFF2-40B4-BE49-F238E27FC236}">
                    <a16:creationId xmlns:a16="http://schemas.microsoft.com/office/drawing/2014/main" id="{7803309F-9AFF-BF61-74E7-A3CA8719D679}"/>
                  </a:ext>
                </a:extLst>
              </p:cNvPr>
              <p:cNvSpPr/>
              <p:nvPr/>
            </p:nvSpPr>
            <p:spPr>
              <a:xfrm>
                <a:off x="4609950" y="2595000"/>
                <a:ext cx="305025" cy="28100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11240" extrusionOk="0">
                    <a:moveTo>
                      <a:pt x="6100" y="629"/>
                    </a:moveTo>
                    <a:cubicBezTo>
                      <a:pt x="7616" y="629"/>
                      <a:pt x="9021" y="1183"/>
                      <a:pt x="9982" y="2108"/>
                    </a:cubicBezTo>
                    <a:cubicBezTo>
                      <a:pt x="10980" y="2995"/>
                      <a:pt x="11609" y="4252"/>
                      <a:pt x="11609" y="5620"/>
                    </a:cubicBezTo>
                    <a:cubicBezTo>
                      <a:pt x="11609" y="6988"/>
                      <a:pt x="10980" y="8245"/>
                      <a:pt x="9982" y="9169"/>
                    </a:cubicBezTo>
                    <a:cubicBezTo>
                      <a:pt x="9021" y="10056"/>
                      <a:pt x="7616" y="10611"/>
                      <a:pt x="6100" y="10611"/>
                    </a:cubicBezTo>
                    <a:cubicBezTo>
                      <a:pt x="4584" y="10611"/>
                      <a:pt x="3216" y="10056"/>
                      <a:pt x="2218" y="9169"/>
                    </a:cubicBezTo>
                    <a:cubicBezTo>
                      <a:pt x="1220" y="8245"/>
                      <a:pt x="629" y="6988"/>
                      <a:pt x="629" y="5620"/>
                    </a:cubicBezTo>
                    <a:cubicBezTo>
                      <a:pt x="629" y="4252"/>
                      <a:pt x="1220" y="2995"/>
                      <a:pt x="2218" y="2108"/>
                    </a:cubicBezTo>
                    <a:cubicBezTo>
                      <a:pt x="3216" y="1183"/>
                      <a:pt x="4584" y="629"/>
                      <a:pt x="6100" y="629"/>
                    </a:cubicBezTo>
                    <a:close/>
                    <a:moveTo>
                      <a:pt x="6100" y="0"/>
                    </a:moveTo>
                    <a:cubicBezTo>
                      <a:pt x="4437" y="0"/>
                      <a:pt x="2921" y="629"/>
                      <a:pt x="1812" y="1627"/>
                    </a:cubicBezTo>
                    <a:cubicBezTo>
                      <a:pt x="702" y="2662"/>
                      <a:pt x="0" y="4067"/>
                      <a:pt x="0" y="5620"/>
                    </a:cubicBezTo>
                    <a:cubicBezTo>
                      <a:pt x="0" y="7173"/>
                      <a:pt x="702" y="8578"/>
                      <a:pt x="1812" y="9613"/>
                    </a:cubicBezTo>
                    <a:cubicBezTo>
                      <a:pt x="2921" y="10611"/>
                      <a:pt x="4437" y="11239"/>
                      <a:pt x="6100" y="11239"/>
                    </a:cubicBezTo>
                    <a:cubicBezTo>
                      <a:pt x="7801" y="11239"/>
                      <a:pt x="9317" y="10611"/>
                      <a:pt x="10426" y="9613"/>
                    </a:cubicBezTo>
                    <a:cubicBezTo>
                      <a:pt x="11535" y="8578"/>
                      <a:pt x="12200" y="7173"/>
                      <a:pt x="12200" y="5620"/>
                    </a:cubicBezTo>
                    <a:cubicBezTo>
                      <a:pt x="12200" y="4067"/>
                      <a:pt x="11535" y="2662"/>
                      <a:pt x="10426" y="1627"/>
                    </a:cubicBezTo>
                    <a:cubicBezTo>
                      <a:pt x="9317" y="629"/>
                      <a:pt x="7801" y="0"/>
                      <a:pt x="6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4610;p64">
                <a:extLst>
                  <a:ext uri="{FF2B5EF4-FFF2-40B4-BE49-F238E27FC236}">
                    <a16:creationId xmlns:a16="http://schemas.microsoft.com/office/drawing/2014/main" id="{F4336FEC-7C63-2C93-58BE-79E47EEEECFA}"/>
                  </a:ext>
                </a:extLst>
              </p:cNvPr>
              <p:cNvSpPr/>
              <p:nvPr/>
            </p:nvSpPr>
            <p:spPr>
              <a:xfrm>
                <a:off x="4638600" y="2621800"/>
                <a:ext cx="248650" cy="227400"/>
              </a:xfrm>
              <a:custGeom>
                <a:avLst/>
                <a:gdLst/>
                <a:ahLst/>
                <a:cxnLst/>
                <a:rect l="l" t="t" r="r" b="b"/>
                <a:pathLst>
                  <a:path w="9946" h="9096" extrusionOk="0">
                    <a:moveTo>
                      <a:pt x="4954" y="0"/>
                    </a:moveTo>
                    <a:cubicBezTo>
                      <a:pt x="2218" y="0"/>
                      <a:pt x="0" y="2034"/>
                      <a:pt x="0" y="4548"/>
                    </a:cubicBezTo>
                    <a:cubicBezTo>
                      <a:pt x="0" y="7062"/>
                      <a:pt x="2218" y="9095"/>
                      <a:pt x="4954" y="9095"/>
                    </a:cubicBezTo>
                    <a:cubicBezTo>
                      <a:pt x="7690" y="9095"/>
                      <a:pt x="9945" y="7062"/>
                      <a:pt x="9945" y="4548"/>
                    </a:cubicBezTo>
                    <a:cubicBezTo>
                      <a:pt x="9945" y="2034"/>
                      <a:pt x="7690" y="0"/>
                      <a:pt x="4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4611;p64">
                <a:extLst>
                  <a:ext uri="{FF2B5EF4-FFF2-40B4-BE49-F238E27FC236}">
                    <a16:creationId xmlns:a16="http://schemas.microsoft.com/office/drawing/2014/main" id="{AC02AD94-ADDD-E18C-A26D-31C2F9684D3B}"/>
                  </a:ext>
                </a:extLst>
              </p:cNvPr>
              <p:cNvSpPr/>
              <p:nvPr/>
            </p:nvSpPr>
            <p:spPr>
              <a:xfrm>
                <a:off x="4631200" y="2614400"/>
                <a:ext cx="263425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10537" h="9724" extrusionOk="0">
                    <a:moveTo>
                      <a:pt x="5250" y="592"/>
                    </a:moveTo>
                    <a:cubicBezTo>
                      <a:pt x="6544" y="592"/>
                      <a:pt x="7727" y="1073"/>
                      <a:pt x="8578" y="1849"/>
                    </a:cubicBezTo>
                    <a:cubicBezTo>
                      <a:pt x="9391" y="2626"/>
                      <a:pt x="9908" y="3698"/>
                      <a:pt x="9908" y="4844"/>
                    </a:cubicBezTo>
                    <a:cubicBezTo>
                      <a:pt x="9908" y="6027"/>
                      <a:pt x="9391" y="7062"/>
                      <a:pt x="8578" y="7838"/>
                    </a:cubicBezTo>
                    <a:cubicBezTo>
                      <a:pt x="7727" y="8615"/>
                      <a:pt x="6544" y="9096"/>
                      <a:pt x="5250" y="9096"/>
                    </a:cubicBezTo>
                    <a:cubicBezTo>
                      <a:pt x="3956" y="9096"/>
                      <a:pt x="2810" y="8615"/>
                      <a:pt x="1960" y="7838"/>
                    </a:cubicBezTo>
                    <a:cubicBezTo>
                      <a:pt x="1109" y="7062"/>
                      <a:pt x="592" y="6027"/>
                      <a:pt x="592" y="4844"/>
                    </a:cubicBezTo>
                    <a:cubicBezTo>
                      <a:pt x="592" y="3698"/>
                      <a:pt x="1109" y="2626"/>
                      <a:pt x="1960" y="1849"/>
                    </a:cubicBezTo>
                    <a:cubicBezTo>
                      <a:pt x="2810" y="1073"/>
                      <a:pt x="3956" y="592"/>
                      <a:pt x="5250" y="592"/>
                    </a:cubicBezTo>
                    <a:close/>
                    <a:moveTo>
                      <a:pt x="5250" y="1"/>
                    </a:moveTo>
                    <a:cubicBezTo>
                      <a:pt x="3808" y="1"/>
                      <a:pt x="2514" y="518"/>
                      <a:pt x="1553" y="1406"/>
                    </a:cubicBezTo>
                    <a:cubicBezTo>
                      <a:pt x="592" y="2293"/>
                      <a:pt x="0" y="3513"/>
                      <a:pt x="0" y="4844"/>
                    </a:cubicBezTo>
                    <a:cubicBezTo>
                      <a:pt x="0" y="6212"/>
                      <a:pt x="592" y="7432"/>
                      <a:pt x="1553" y="8282"/>
                    </a:cubicBezTo>
                    <a:cubicBezTo>
                      <a:pt x="2514" y="9169"/>
                      <a:pt x="3808" y="9724"/>
                      <a:pt x="5250" y="9724"/>
                    </a:cubicBezTo>
                    <a:cubicBezTo>
                      <a:pt x="6692" y="9724"/>
                      <a:pt x="8023" y="9169"/>
                      <a:pt x="8984" y="8282"/>
                    </a:cubicBezTo>
                    <a:cubicBezTo>
                      <a:pt x="9945" y="7432"/>
                      <a:pt x="10537" y="6212"/>
                      <a:pt x="10537" y="4844"/>
                    </a:cubicBezTo>
                    <a:cubicBezTo>
                      <a:pt x="10537" y="3513"/>
                      <a:pt x="9945" y="2293"/>
                      <a:pt x="8984" y="1406"/>
                    </a:cubicBezTo>
                    <a:cubicBezTo>
                      <a:pt x="8023" y="518"/>
                      <a:pt x="6692" y="1"/>
                      <a:pt x="5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4612;p64">
                <a:extLst>
                  <a:ext uri="{FF2B5EF4-FFF2-40B4-BE49-F238E27FC236}">
                    <a16:creationId xmlns:a16="http://schemas.microsoft.com/office/drawing/2014/main" id="{8AE587CC-AAF3-CC96-EE54-C4B175139FF9}"/>
                  </a:ext>
                </a:extLst>
              </p:cNvPr>
              <p:cNvSpPr/>
              <p:nvPr/>
            </p:nvSpPr>
            <p:spPr>
              <a:xfrm>
                <a:off x="913800" y="2888150"/>
                <a:ext cx="2468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10414" extrusionOk="0">
                    <a:moveTo>
                      <a:pt x="4270" y="0"/>
                    </a:moveTo>
                    <a:cubicBezTo>
                      <a:pt x="3903" y="0"/>
                      <a:pt x="3536" y="58"/>
                      <a:pt x="3180" y="179"/>
                    </a:cubicBezTo>
                    <a:cubicBezTo>
                      <a:pt x="999" y="955"/>
                      <a:pt x="1" y="3802"/>
                      <a:pt x="962" y="6575"/>
                    </a:cubicBezTo>
                    <a:cubicBezTo>
                      <a:pt x="1766" y="8895"/>
                      <a:pt x="3684" y="10413"/>
                      <a:pt x="5567" y="10413"/>
                    </a:cubicBezTo>
                    <a:cubicBezTo>
                      <a:pt x="5934" y="10413"/>
                      <a:pt x="6300" y="10356"/>
                      <a:pt x="6655" y="10235"/>
                    </a:cubicBezTo>
                    <a:cubicBezTo>
                      <a:pt x="8874" y="9459"/>
                      <a:pt x="9872" y="6575"/>
                      <a:pt x="8911" y="3802"/>
                    </a:cubicBezTo>
                    <a:cubicBezTo>
                      <a:pt x="8075" y="1513"/>
                      <a:pt x="6153" y="0"/>
                      <a:pt x="42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4613;p64">
                <a:extLst>
                  <a:ext uri="{FF2B5EF4-FFF2-40B4-BE49-F238E27FC236}">
                    <a16:creationId xmlns:a16="http://schemas.microsoft.com/office/drawing/2014/main" id="{ADB84CC4-C9B5-6D4A-B33C-A1C15ED95043}"/>
                  </a:ext>
                </a:extLst>
              </p:cNvPr>
              <p:cNvSpPr/>
              <p:nvPr/>
            </p:nvSpPr>
            <p:spPr>
              <a:xfrm>
                <a:off x="920275" y="2880600"/>
                <a:ext cx="232950" cy="275450"/>
              </a:xfrm>
              <a:custGeom>
                <a:avLst/>
                <a:gdLst/>
                <a:ahLst/>
                <a:cxnLst/>
                <a:rect l="l" t="t" r="r" b="b"/>
                <a:pathLst>
                  <a:path w="9318" h="11018" extrusionOk="0">
                    <a:moveTo>
                      <a:pt x="4096" y="628"/>
                    </a:moveTo>
                    <a:cubicBezTo>
                      <a:pt x="5813" y="628"/>
                      <a:pt x="7589" y="2061"/>
                      <a:pt x="8356" y="4215"/>
                    </a:cubicBezTo>
                    <a:cubicBezTo>
                      <a:pt x="8578" y="4917"/>
                      <a:pt x="8689" y="5583"/>
                      <a:pt x="8689" y="6248"/>
                    </a:cubicBezTo>
                    <a:cubicBezTo>
                      <a:pt x="8689" y="7210"/>
                      <a:pt x="8467" y="8060"/>
                      <a:pt x="8060" y="8762"/>
                    </a:cubicBezTo>
                    <a:cubicBezTo>
                      <a:pt x="7653" y="9465"/>
                      <a:pt x="7062" y="9982"/>
                      <a:pt x="6322" y="10241"/>
                    </a:cubicBezTo>
                    <a:cubicBezTo>
                      <a:pt x="5990" y="10352"/>
                      <a:pt x="5620" y="10389"/>
                      <a:pt x="5287" y="10389"/>
                    </a:cubicBezTo>
                    <a:cubicBezTo>
                      <a:pt x="5266" y="10390"/>
                      <a:pt x="5245" y="10390"/>
                      <a:pt x="5223" y="10390"/>
                    </a:cubicBezTo>
                    <a:cubicBezTo>
                      <a:pt x="3540" y="10390"/>
                      <a:pt x="1729" y="8957"/>
                      <a:pt x="999" y="6803"/>
                    </a:cubicBezTo>
                    <a:cubicBezTo>
                      <a:pt x="740" y="6100"/>
                      <a:pt x="629" y="5398"/>
                      <a:pt x="629" y="4769"/>
                    </a:cubicBezTo>
                    <a:cubicBezTo>
                      <a:pt x="629" y="3808"/>
                      <a:pt x="851" y="2958"/>
                      <a:pt x="1257" y="2255"/>
                    </a:cubicBezTo>
                    <a:cubicBezTo>
                      <a:pt x="1701" y="1553"/>
                      <a:pt x="2293" y="1035"/>
                      <a:pt x="3032" y="777"/>
                    </a:cubicBezTo>
                    <a:cubicBezTo>
                      <a:pt x="3365" y="666"/>
                      <a:pt x="3698" y="629"/>
                      <a:pt x="4030" y="629"/>
                    </a:cubicBezTo>
                    <a:cubicBezTo>
                      <a:pt x="4052" y="628"/>
                      <a:pt x="4074" y="628"/>
                      <a:pt x="4096" y="628"/>
                    </a:cubicBezTo>
                    <a:close/>
                    <a:moveTo>
                      <a:pt x="4030" y="0"/>
                    </a:moveTo>
                    <a:cubicBezTo>
                      <a:pt x="3624" y="0"/>
                      <a:pt x="3217" y="74"/>
                      <a:pt x="2810" y="185"/>
                    </a:cubicBezTo>
                    <a:cubicBezTo>
                      <a:pt x="1923" y="518"/>
                      <a:pt x="1220" y="1146"/>
                      <a:pt x="740" y="1923"/>
                    </a:cubicBezTo>
                    <a:cubicBezTo>
                      <a:pt x="259" y="2736"/>
                      <a:pt x="0" y="3734"/>
                      <a:pt x="0" y="4769"/>
                    </a:cubicBezTo>
                    <a:cubicBezTo>
                      <a:pt x="0" y="5472"/>
                      <a:pt x="148" y="6248"/>
                      <a:pt x="407" y="6988"/>
                    </a:cubicBezTo>
                    <a:cubicBezTo>
                      <a:pt x="1257" y="9391"/>
                      <a:pt x="3254" y="11018"/>
                      <a:pt x="5287" y="11018"/>
                    </a:cubicBezTo>
                    <a:cubicBezTo>
                      <a:pt x="5694" y="11018"/>
                      <a:pt x="6101" y="10944"/>
                      <a:pt x="6507" y="10796"/>
                    </a:cubicBezTo>
                    <a:cubicBezTo>
                      <a:pt x="7395" y="10500"/>
                      <a:pt x="8097" y="9871"/>
                      <a:pt x="8578" y="9058"/>
                    </a:cubicBezTo>
                    <a:cubicBezTo>
                      <a:pt x="9058" y="8282"/>
                      <a:pt x="9317" y="7284"/>
                      <a:pt x="9317" y="6248"/>
                    </a:cubicBezTo>
                    <a:cubicBezTo>
                      <a:pt x="9317" y="5546"/>
                      <a:pt x="9169" y="4769"/>
                      <a:pt x="8910" y="4030"/>
                    </a:cubicBezTo>
                    <a:cubicBezTo>
                      <a:pt x="8097" y="1627"/>
                      <a:pt x="6101" y="0"/>
                      <a:pt x="4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4614;p64">
                <a:extLst>
                  <a:ext uri="{FF2B5EF4-FFF2-40B4-BE49-F238E27FC236}">
                    <a16:creationId xmlns:a16="http://schemas.microsoft.com/office/drawing/2014/main" id="{1C2698CD-FE8B-7AE8-B647-EF9F39833ACA}"/>
                  </a:ext>
                </a:extLst>
              </p:cNvPr>
              <p:cNvSpPr/>
              <p:nvPr/>
            </p:nvSpPr>
            <p:spPr>
              <a:xfrm>
                <a:off x="931375" y="2906950"/>
                <a:ext cx="211675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8909" extrusionOk="0">
                    <a:moveTo>
                      <a:pt x="3692" y="1"/>
                    </a:moveTo>
                    <a:cubicBezTo>
                      <a:pt x="3369" y="1"/>
                      <a:pt x="3047" y="54"/>
                      <a:pt x="2736" y="166"/>
                    </a:cubicBezTo>
                    <a:cubicBezTo>
                      <a:pt x="850" y="795"/>
                      <a:pt x="0" y="3272"/>
                      <a:pt x="813" y="5638"/>
                    </a:cubicBezTo>
                    <a:cubicBezTo>
                      <a:pt x="1490" y="7606"/>
                      <a:pt x="3138" y="8909"/>
                      <a:pt x="4759" y="8909"/>
                    </a:cubicBezTo>
                    <a:cubicBezTo>
                      <a:pt x="5086" y="8909"/>
                      <a:pt x="5413" y="8856"/>
                      <a:pt x="5731" y="8744"/>
                    </a:cubicBezTo>
                    <a:cubicBezTo>
                      <a:pt x="7616" y="8078"/>
                      <a:pt x="8466" y="5638"/>
                      <a:pt x="7616" y="3272"/>
                    </a:cubicBezTo>
                    <a:cubicBezTo>
                      <a:pt x="6940" y="1304"/>
                      <a:pt x="5291" y="1"/>
                      <a:pt x="3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4615;p64">
                <a:extLst>
                  <a:ext uri="{FF2B5EF4-FFF2-40B4-BE49-F238E27FC236}">
                    <a16:creationId xmlns:a16="http://schemas.microsoft.com/office/drawing/2014/main" id="{9778C481-87FE-5603-2F81-769C310D3BA3}"/>
                  </a:ext>
                </a:extLst>
              </p:cNvPr>
              <p:cNvSpPr/>
              <p:nvPr/>
            </p:nvSpPr>
            <p:spPr>
              <a:xfrm>
                <a:off x="935975" y="2899075"/>
                <a:ext cx="201525" cy="238500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9540" extrusionOk="0">
                    <a:moveTo>
                      <a:pt x="3577" y="628"/>
                    </a:moveTo>
                    <a:cubicBezTo>
                      <a:pt x="5001" y="628"/>
                      <a:pt x="6517" y="1840"/>
                      <a:pt x="7136" y="3698"/>
                    </a:cubicBezTo>
                    <a:cubicBezTo>
                      <a:pt x="7358" y="4252"/>
                      <a:pt x="7432" y="4844"/>
                      <a:pt x="7432" y="5398"/>
                    </a:cubicBezTo>
                    <a:cubicBezTo>
                      <a:pt x="7432" y="6212"/>
                      <a:pt x="7247" y="6951"/>
                      <a:pt x="6914" y="7543"/>
                    </a:cubicBezTo>
                    <a:cubicBezTo>
                      <a:pt x="6545" y="8134"/>
                      <a:pt x="6064" y="8541"/>
                      <a:pt x="5436" y="8763"/>
                    </a:cubicBezTo>
                    <a:cubicBezTo>
                      <a:pt x="5140" y="8874"/>
                      <a:pt x="4881" y="8911"/>
                      <a:pt x="4585" y="8911"/>
                    </a:cubicBezTo>
                    <a:cubicBezTo>
                      <a:pt x="3143" y="8911"/>
                      <a:pt x="1591" y="7728"/>
                      <a:pt x="925" y="5842"/>
                    </a:cubicBezTo>
                    <a:cubicBezTo>
                      <a:pt x="703" y="5287"/>
                      <a:pt x="629" y="4696"/>
                      <a:pt x="629" y="4141"/>
                    </a:cubicBezTo>
                    <a:cubicBezTo>
                      <a:pt x="629" y="3328"/>
                      <a:pt x="814" y="2589"/>
                      <a:pt x="1184" y="1997"/>
                    </a:cubicBezTo>
                    <a:cubicBezTo>
                      <a:pt x="1517" y="1406"/>
                      <a:pt x="2034" y="962"/>
                      <a:pt x="2626" y="777"/>
                    </a:cubicBezTo>
                    <a:cubicBezTo>
                      <a:pt x="2922" y="666"/>
                      <a:pt x="3217" y="629"/>
                      <a:pt x="3513" y="629"/>
                    </a:cubicBezTo>
                    <a:cubicBezTo>
                      <a:pt x="3534" y="629"/>
                      <a:pt x="3556" y="628"/>
                      <a:pt x="3577" y="628"/>
                    </a:cubicBezTo>
                    <a:close/>
                    <a:moveTo>
                      <a:pt x="3513" y="1"/>
                    </a:moveTo>
                    <a:cubicBezTo>
                      <a:pt x="3143" y="1"/>
                      <a:pt x="2774" y="75"/>
                      <a:pt x="2441" y="186"/>
                    </a:cubicBezTo>
                    <a:cubicBezTo>
                      <a:pt x="1665" y="444"/>
                      <a:pt x="1036" y="999"/>
                      <a:pt x="629" y="1701"/>
                    </a:cubicBezTo>
                    <a:cubicBezTo>
                      <a:pt x="223" y="2367"/>
                      <a:pt x="1" y="3217"/>
                      <a:pt x="1" y="4141"/>
                    </a:cubicBezTo>
                    <a:cubicBezTo>
                      <a:pt x="1" y="4770"/>
                      <a:pt x="112" y="5398"/>
                      <a:pt x="334" y="6064"/>
                    </a:cubicBezTo>
                    <a:cubicBezTo>
                      <a:pt x="1073" y="8134"/>
                      <a:pt x="2774" y="9539"/>
                      <a:pt x="4585" y="9539"/>
                    </a:cubicBezTo>
                    <a:cubicBezTo>
                      <a:pt x="4918" y="9539"/>
                      <a:pt x="5288" y="9465"/>
                      <a:pt x="5620" y="9354"/>
                    </a:cubicBezTo>
                    <a:cubicBezTo>
                      <a:pt x="6397" y="9095"/>
                      <a:pt x="7025" y="8541"/>
                      <a:pt x="7432" y="7838"/>
                    </a:cubicBezTo>
                    <a:cubicBezTo>
                      <a:pt x="7839" y="7136"/>
                      <a:pt x="8061" y="6323"/>
                      <a:pt x="8061" y="5398"/>
                    </a:cubicBezTo>
                    <a:cubicBezTo>
                      <a:pt x="8061" y="4770"/>
                      <a:pt x="7950" y="4141"/>
                      <a:pt x="7728" y="3476"/>
                    </a:cubicBezTo>
                    <a:cubicBezTo>
                      <a:pt x="6988" y="1406"/>
                      <a:pt x="5288" y="1"/>
                      <a:pt x="3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4616;p64">
                <a:extLst>
                  <a:ext uri="{FF2B5EF4-FFF2-40B4-BE49-F238E27FC236}">
                    <a16:creationId xmlns:a16="http://schemas.microsoft.com/office/drawing/2014/main" id="{E3C097FF-A64B-6C73-1F62-5E5866480547}"/>
                  </a:ext>
                </a:extLst>
              </p:cNvPr>
              <p:cNvSpPr/>
              <p:nvPr/>
            </p:nvSpPr>
            <p:spPr>
              <a:xfrm>
                <a:off x="1254850" y="2924675"/>
                <a:ext cx="196900" cy="207625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305" extrusionOk="0">
                    <a:moveTo>
                      <a:pt x="3465" y="1"/>
                    </a:moveTo>
                    <a:cubicBezTo>
                      <a:pt x="3156" y="1"/>
                      <a:pt x="2849" y="52"/>
                      <a:pt x="2552" y="160"/>
                    </a:cubicBezTo>
                    <a:cubicBezTo>
                      <a:pt x="814" y="751"/>
                      <a:pt x="1" y="3043"/>
                      <a:pt x="777" y="5262"/>
                    </a:cubicBezTo>
                    <a:cubicBezTo>
                      <a:pt x="1421" y="7101"/>
                      <a:pt x="2928" y="8304"/>
                      <a:pt x="4436" y="8304"/>
                    </a:cubicBezTo>
                    <a:cubicBezTo>
                      <a:pt x="4747" y="8304"/>
                      <a:pt x="5058" y="8253"/>
                      <a:pt x="5362" y="8145"/>
                    </a:cubicBezTo>
                    <a:cubicBezTo>
                      <a:pt x="7099" y="7554"/>
                      <a:pt x="7876" y="5262"/>
                      <a:pt x="7136" y="3043"/>
                    </a:cubicBezTo>
                    <a:cubicBezTo>
                      <a:pt x="6493" y="1205"/>
                      <a:pt x="4960" y="1"/>
                      <a:pt x="3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4617;p64">
                <a:extLst>
                  <a:ext uri="{FF2B5EF4-FFF2-40B4-BE49-F238E27FC236}">
                    <a16:creationId xmlns:a16="http://schemas.microsoft.com/office/drawing/2014/main" id="{FC5A2681-465A-E4BE-2EF0-729E6514D857}"/>
                  </a:ext>
                </a:extLst>
              </p:cNvPr>
              <p:cNvSpPr/>
              <p:nvPr/>
            </p:nvSpPr>
            <p:spPr>
              <a:xfrm>
                <a:off x="1259475" y="2916650"/>
                <a:ext cx="188575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8948" extrusionOk="0">
                    <a:moveTo>
                      <a:pt x="3254" y="629"/>
                    </a:moveTo>
                    <a:cubicBezTo>
                      <a:pt x="4585" y="629"/>
                      <a:pt x="6027" y="1738"/>
                      <a:pt x="6655" y="3475"/>
                    </a:cubicBezTo>
                    <a:cubicBezTo>
                      <a:pt x="6840" y="3993"/>
                      <a:pt x="6914" y="4548"/>
                      <a:pt x="6914" y="5065"/>
                    </a:cubicBezTo>
                    <a:cubicBezTo>
                      <a:pt x="6914" y="5805"/>
                      <a:pt x="6729" y="6507"/>
                      <a:pt x="6434" y="7025"/>
                    </a:cubicBezTo>
                    <a:cubicBezTo>
                      <a:pt x="6101" y="7579"/>
                      <a:pt x="5620" y="7986"/>
                      <a:pt x="5066" y="8171"/>
                    </a:cubicBezTo>
                    <a:cubicBezTo>
                      <a:pt x="4807" y="8282"/>
                      <a:pt x="4548" y="8319"/>
                      <a:pt x="4252" y="8319"/>
                    </a:cubicBezTo>
                    <a:cubicBezTo>
                      <a:pt x="2921" y="8319"/>
                      <a:pt x="1479" y="7209"/>
                      <a:pt x="888" y="5472"/>
                    </a:cubicBezTo>
                    <a:cubicBezTo>
                      <a:pt x="703" y="4917"/>
                      <a:pt x="592" y="4400"/>
                      <a:pt x="592" y="3882"/>
                    </a:cubicBezTo>
                    <a:cubicBezTo>
                      <a:pt x="592" y="3143"/>
                      <a:pt x="777" y="2440"/>
                      <a:pt x="1110" y="1886"/>
                    </a:cubicBezTo>
                    <a:cubicBezTo>
                      <a:pt x="1443" y="1368"/>
                      <a:pt x="1886" y="961"/>
                      <a:pt x="2478" y="740"/>
                    </a:cubicBezTo>
                    <a:cubicBezTo>
                      <a:pt x="2736" y="666"/>
                      <a:pt x="2995" y="629"/>
                      <a:pt x="3254" y="629"/>
                    </a:cubicBezTo>
                    <a:close/>
                    <a:moveTo>
                      <a:pt x="3254" y="0"/>
                    </a:moveTo>
                    <a:cubicBezTo>
                      <a:pt x="2921" y="0"/>
                      <a:pt x="2589" y="74"/>
                      <a:pt x="2256" y="185"/>
                    </a:cubicBezTo>
                    <a:cubicBezTo>
                      <a:pt x="1553" y="407"/>
                      <a:pt x="962" y="924"/>
                      <a:pt x="592" y="1590"/>
                    </a:cubicBezTo>
                    <a:cubicBezTo>
                      <a:pt x="186" y="2255"/>
                      <a:pt x="1" y="3032"/>
                      <a:pt x="1" y="3882"/>
                    </a:cubicBezTo>
                    <a:cubicBezTo>
                      <a:pt x="1" y="4474"/>
                      <a:pt x="75" y="5065"/>
                      <a:pt x="296" y="5694"/>
                    </a:cubicBezTo>
                    <a:cubicBezTo>
                      <a:pt x="962" y="7616"/>
                      <a:pt x="2589" y="8910"/>
                      <a:pt x="4252" y="8947"/>
                    </a:cubicBezTo>
                    <a:cubicBezTo>
                      <a:pt x="4585" y="8947"/>
                      <a:pt x="4918" y="8873"/>
                      <a:pt x="5250" y="8762"/>
                    </a:cubicBezTo>
                    <a:cubicBezTo>
                      <a:pt x="5990" y="8503"/>
                      <a:pt x="6544" y="7986"/>
                      <a:pt x="6951" y="7357"/>
                    </a:cubicBezTo>
                    <a:cubicBezTo>
                      <a:pt x="7321" y="6692"/>
                      <a:pt x="7543" y="5915"/>
                      <a:pt x="7543" y="5065"/>
                    </a:cubicBezTo>
                    <a:cubicBezTo>
                      <a:pt x="7543" y="4474"/>
                      <a:pt x="7432" y="3882"/>
                      <a:pt x="7210" y="3254"/>
                    </a:cubicBezTo>
                    <a:cubicBezTo>
                      <a:pt x="6544" y="1331"/>
                      <a:pt x="4918" y="0"/>
                      <a:pt x="3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4618;p64">
                <a:extLst>
                  <a:ext uri="{FF2B5EF4-FFF2-40B4-BE49-F238E27FC236}">
                    <a16:creationId xmlns:a16="http://schemas.microsoft.com/office/drawing/2014/main" id="{BDF1A44E-70A2-AED0-6735-3A5B0DD9B9E9}"/>
                  </a:ext>
                </a:extLst>
              </p:cNvPr>
              <p:cNvSpPr/>
              <p:nvPr/>
            </p:nvSpPr>
            <p:spPr>
              <a:xfrm>
                <a:off x="1268725" y="2939350"/>
                <a:ext cx="169150" cy="178300"/>
              </a:xfrm>
              <a:custGeom>
                <a:avLst/>
                <a:gdLst/>
                <a:ahLst/>
                <a:cxnLst/>
                <a:rect l="l" t="t" r="r" b="b"/>
                <a:pathLst>
                  <a:path w="6766" h="7132" extrusionOk="0">
                    <a:moveTo>
                      <a:pt x="2950" y="0"/>
                    </a:moveTo>
                    <a:cubicBezTo>
                      <a:pt x="2692" y="0"/>
                      <a:pt x="2434" y="41"/>
                      <a:pt x="2182" y="127"/>
                    </a:cubicBezTo>
                    <a:cubicBezTo>
                      <a:pt x="703" y="645"/>
                      <a:pt x="0" y="2604"/>
                      <a:pt x="666" y="4527"/>
                    </a:cubicBezTo>
                    <a:cubicBezTo>
                      <a:pt x="1221" y="6099"/>
                      <a:pt x="2546" y="7131"/>
                      <a:pt x="3829" y="7131"/>
                    </a:cubicBezTo>
                    <a:cubicBezTo>
                      <a:pt x="4085" y="7131"/>
                      <a:pt x="4339" y="7090"/>
                      <a:pt x="4585" y="7004"/>
                    </a:cubicBezTo>
                    <a:cubicBezTo>
                      <a:pt x="6101" y="6486"/>
                      <a:pt x="6766" y="4490"/>
                      <a:pt x="6101" y="2604"/>
                    </a:cubicBezTo>
                    <a:cubicBezTo>
                      <a:pt x="5546" y="1032"/>
                      <a:pt x="4246" y="0"/>
                      <a:pt x="29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4619;p64">
                <a:extLst>
                  <a:ext uri="{FF2B5EF4-FFF2-40B4-BE49-F238E27FC236}">
                    <a16:creationId xmlns:a16="http://schemas.microsoft.com/office/drawing/2014/main" id="{15C63067-0CA4-1903-ECC6-A87D6C2EEFC3}"/>
                  </a:ext>
                </a:extLst>
              </p:cNvPr>
              <p:cNvSpPr/>
              <p:nvPr/>
            </p:nvSpPr>
            <p:spPr>
              <a:xfrm>
                <a:off x="1271500" y="2931425"/>
                <a:ext cx="163625" cy="194125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7765" extrusionOk="0">
                    <a:moveTo>
                      <a:pt x="2847" y="629"/>
                    </a:moveTo>
                    <a:cubicBezTo>
                      <a:pt x="3956" y="629"/>
                      <a:pt x="5176" y="1553"/>
                      <a:pt x="5694" y="3032"/>
                    </a:cubicBezTo>
                    <a:cubicBezTo>
                      <a:pt x="5879" y="3476"/>
                      <a:pt x="5953" y="3957"/>
                      <a:pt x="5953" y="4400"/>
                    </a:cubicBezTo>
                    <a:cubicBezTo>
                      <a:pt x="5953" y="5029"/>
                      <a:pt x="5805" y="5583"/>
                      <a:pt x="5509" y="6064"/>
                    </a:cubicBezTo>
                    <a:cubicBezTo>
                      <a:pt x="5250" y="6508"/>
                      <a:pt x="4843" y="6840"/>
                      <a:pt x="4363" y="7025"/>
                    </a:cubicBezTo>
                    <a:cubicBezTo>
                      <a:pt x="4141" y="7099"/>
                      <a:pt x="3919" y="7136"/>
                      <a:pt x="3697" y="7136"/>
                    </a:cubicBezTo>
                    <a:cubicBezTo>
                      <a:pt x="2588" y="7136"/>
                      <a:pt x="1368" y="6212"/>
                      <a:pt x="851" y="4733"/>
                    </a:cubicBezTo>
                    <a:cubicBezTo>
                      <a:pt x="703" y="4252"/>
                      <a:pt x="629" y="3809"/>
                      <a:pt x="629" y="3365"/>
                    </a:cubicBezTo>
                    <a:cubicBezTo>
                      <a:pt x="629" y="2736"/>
                      <a:pt x="777" y="2145"/>
                      <a:pt x="1035" y="1701"/>
                    </a:cubicBezTo>
                    <a:cubicBezTo>
                      <a:pt x="1331" y="1258"/>
                      <a:pt x="1701" y="888"/>
                      <a:pt x="2182" y="740"/>
                    </a:cubicBezTo>
                    <a:cubicBezTo>
                      <a:pt x="2403" y="666"/>
                      <a:pt x="2625" y="629"/>
                      <a:pt x="2847" y="629"/>
                    </a:cubicBezTo>
                    <a:close/>
                    <a:moveTo>
                      <a:pt x="2847" y="1"/>
                    </a:moveTo>
                    <a:cubicBezTo>
                      <a:pt x="2551" y="1"/>
                      <a:pt x="2255" y="38"/>
                      <a:pt x="1997" y="149"/>
                    </a:cubicBezTo>
                    <a:cubicBezTo>
                      <a:pt x="1368" y="370"/>
                      <a:pt x="851" y="814"/>
                      <a:pt x="518" y="1369"/>
                    </a:cubicBezTo>
                    <a:cubicBezTo>
                      <a:pt x="185" y="1960"/>
                      <a:pt x="0" y="2626"/>
                      <a:pt x="0" y="3365"/>
                    </a:cubicBezTo>
                    <a:cubicBezTo>
                      <a:pt x="0" y="3883"/>
                      <a:pt x="74" y="4400"/>
                      <a:pt x="259" y="4918"/>
                    </a:cubicBezTo>
                    <a:cubicBezTo>
                      <a:pt x="851" y="6618"/>
                      <a:pt x="2255" y="7728"/>
                      <a:pt x="3697" y="7765"/>
                    </a:cubicBezTo>
                    <a:cubicBezTo>
                      <a:pt x="3993" y="7765"/>
                      <a:pt x="4289" y="7691"/>
                      <a:pt x="4585" y="7617"/>
                    </a:cubicBezTo>
                    <a:cubicBezTo>
                      <a:pt x="5213" y="7395"/>
                      <a:pt x="5694" y="6951"/>
                      <a:pt x="6063" y="6360"/>
                    </a:cubicBezTo>
                    <a:cubicBezTo>
                      <a:pt x="6396" y="5805"/>
                      <a:pt x="6544" y="5103"/>
                      <a:pt x="6544" y="4400"/>
                    </a:cubicBezTo>
                    <a:cubicBezTo>
                      <a:pt x="6544" y="3883"/>
                      <a:pt x="6470" y="3365"/>
                      <a:pt x="6285" y="2810"/>
                    </a:cubicBezTo>
                    <a:cubicBezTo>
                      <a:pt x="5694" y="1147"/>
                      <a:pt x="4326" y="1"/>
                      <a:pt x="2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4620;p64">
                <a:extLst>
                  <a:ext uri="{FF2B5EF4-FFF2-40B4-BE49-F238E27FC236}">
                    <a16:creationId xmlns:a16="http://schemas.microsoft.com/office/drawing/2014/main" id="{E9AED2CF-22BC-B195-8DA1-C9644D45C29E}"/>
                  </a:ext>
                </a:extLst>
              </p:cNvPr>
              <p:cNvSpPr/>
              <p:nvPr/>
            </p:nvSpPr>
            <p:spPr>
              <a:xfrm>
                <a:off x="1540450" y="2960750"/>
                <a:ext cx="151600" cy="159500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6380" extrusionOk="0">
                    <a:moveTo>
                      <a:pt x="2656" y="1"/>
                    </a:moveTo>
                    <a:cubicBezTo>
                      <a:pt x="2420" y="1"/>
                      <a:pt x="2187" y="40"/>
                      <a:pt x="1960" y="122"/>
                    </a:cubicBezTo>
                    <a:cubicBezTo>
                      <a:pt x="629" y="565"/>
                      <a:pt x="1" y="2340"/>
                      <a:pt x="592" y="4041"/>
                    </a:cubicBezTo>
                    <a:cubicBezTo>
                      <a:pt x="1083" y="5452"/>
                      <a:pt x="2262" y="6379"/>
                      <a:pt x="3409" y="6379"/>
                    </a:cubicBezTo>
                    <a:cubicBezTo>
                      <a:pt x="3644" y="6379"/>
                      <a:pt x="3878" y="6341"/>
                      <a:pt x="4104" y="6259"/>
                    </a:cubicBezTo>
                    <a:cubicBezTo>
                      <a:pt x="5435" y="5778"/>
                      <a:pt x="6064" y="4041"/>
                      <a:pt x="5472" y="2340"/>
                    </a:cubicBezTo>
                    <a:cubicBezTo>
                      <a:pt x="4981" y="928"/>
                      <a:pt x="3803" y="1"/>
                      <a:pt x="2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4621;p64">
                <a:extLst>
                  <a:ext uri="{FF2B5EF4-FFF2-40B4-BE49-F238E27FC236}">
                    <a16:creationId xmlns:a16="http://schemas.microsoft.com/office/drawing/2014/main" id="{0C6E232E-89E5-4888-ED8D-DCF8C2ABFEDE}"/>
                  </a:ext>
                </a:extLst>
              </p:cNvPr>
              <p:cNvSpPr/>
              <p:nvPr/>
            </p:nvSpPr>
            <p:spPr>
              <a:xfrm>
                <a:off x="1542300" y="2952675"/>
                <a:ext cx="147900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6989" extrusionOk="0">
                    <a:moveTo>
                      <a:pt x="2589" y="629"/>
                    </a:moveTo>
                    <a:cubicBezTo>
                      <a:pt x="3550" y="629"/>
                      <a:pt x="4659" y="1443"/>
                      <a:pt x="5103" y="2774"/>
                    </a:cubicBezTo>
                    <a:cubicBezTo>
                      <a:pt x="5250" y="3180"/>
                      <a:pt x="5324" y="3587"/>
                      <a:pt x="5324" y="3957"/>
                    </a:cubicBezTo>
                    <a:cubicBezTo>
                      <a:pt x="5324" y="4511"/>
                      <a:pt x="5177" y="5029"/>
                      <a:pt x="4918" y="5436"/>
                    </a:cubicBezTo>
                    <a:cubicBezTo>
                      <a:pt x="4696" y="5842"/>
                      <a:pt x="4363" y="6138"/>
                      <a:pt x="3920" y="6286"/>
                    </a:cubicBezTo>
                    <a:cubicBezTo>
                      <a:pt x="3735" y="6360"/>
                      <a:pt x="3550" y="6397"/>
                      <a:pt x="3328" y="6397"/>
                    </a:cubicBezTo>
                    <a:cubicBezTo>
                      <a:pt x="2367" y="6397"/>
                      <a:pt x="1258" y="5547"/>
                      <a:pt x="814" y="4253"/>
                    </a:cubicBezTo>
                    <a:cubicBezTo>
                      <a:pt x="666" y="3846"/>
                      <a:pt x="592" y="3439"/>
                      <a:pt x="592" y="3033"/>
                    </a:cubicBezTo>
                    <a:cubicBezTo>
                      <a:pt x="592" y="2478"/>
                      <a:pt x="740" y="1960"/>
                      <a:pt x="999" y="1554"/>
                    </a:cubicBezTo>
                    <a:cubicBezTo>
                      <a:pt x="1221" y="1184"/>
                      <a:pt x="1553" y="888"/>
                      <a:pt x="1997" y="740"/>
                    </a:cubicBezTo>
                    <a:cubicBezTo>
                      <a:pt x="2182" y="666"/>
                      <a:pt x="2367" y="629"/>
                      <a:pt x="2589" y="629"/>
                    </a:cubicBezTo>
                    <a:close/>
                    <a:moveTo>
                      <a:pt x="2589" y="1"/>
                    </a:moveTo>
                    <a:cubicBezTo>
                      <a:pt x="2330" y="1"/>
                      <a:pt x="2034" y="38"/>
                      <a:pt x="1775" y="149"/>
                    </a:cubicBezTo>
                    <a:cubicBezTo>
                      <a:pt x="1221" y="334"/>
                      <a:pt x="777" y="740"/>
                      <a:pt x="444" y="1258"/>
                    </a:cubicBezTo>
                    <a:cubicBezTo>
                      <a:pt x="149" y="1776"/>
                      <a:pt x="1" y="2404"/>
                      <a:pt x="1" y="3033"/>
                    </a:cubicBezTo>
                    <a:cubicBezTo>
                      <a:pt x="1" y="3513"/>
                      <a:pt x="75" y="3994"/>
                      <a:pt x="222" y="4437"/>
                    </a:cubicBezTo>
                    <a:cubicBezTo>
                      <a:pt x="777" y="5953"/>
                      <a:pt x="2034" y="6988"/>
                      <a:pt x="3328" y="6988"/>
                    </a:cubicBezTo>
                    <a:cubicBezTo>
                      <a:pt x="3624" y="6988"/>
                      <a:pt x="3883" y="6951"/>
                      <a:pt x="4141" y="6878"/>
                    </a:cubicBezTo>
                    <a:cubicBezTo>
                      <a:pt x="4696" y="6656"/>
                      <a:pt x="5177" y="6249"/>
                      <a:pt x="5472" y="5768"/>
                    </a:cubicBezTo>
                    <a:cubicBezTo>
                      <a:pt x="5768" y="5251"/>
                      <a:pt x="5916" y="4622"/>
                      <a:pt x="5916" y="3957"/>
                    </a:cubicBezTo>
                    <a:cubicBezTo>
                      <a:pt x="5916" y="3513"/>
                      <a:pt x="5842" y="3033"/>
                      <a:pt x="5694" y="2552"/>
                    </a:cubicBezTo>
                    <a:cubicBezTo>
                      <a:pt x="5140" y="1036"/>
                      <a:pt x="3883" y="1"/>
                      <a:pt x="2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4622;p64">
                <a:extLst>
                  <a:ext uri="{FF2B5EF4-FFF2-40B4-BE49-F238E27FC236}">
                    <a16:creationId xmlns:a16="http://schemas.microsoft.com/office/drawing/2014/main" id="{B4051485-6254-1345-10C3-691AE88519F2}"/>
                  </a:ext>
                </a:extLst>
              </p:cNvPr>
              <p:cNvSpPr/>
              <p:nvPr/>
            </p:nvSpPr>
            <p:spPr>
              <a:xfrm>
                <a:off x="1551550" y="2972325"/>
                <a:ext cx="12942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5454" extrusionOk="0">
                    <a:moveTo>
                      <a:pt x="2260" y="1"/>
                    </a:moveTo>
                    <a:cubicBezTo>
                      <a:pt x="2059" y="1"/>
                      <a:pt x="1858" y="33"/>
                      <a:pt x="1664" y="102"/>
                    </a:cubicBezTo>
                    <a:cubicBezTo>
                      <a:pt x="518" y="472"/>
                      <a:pt x="0" y="1988"/>
                      <a:pt x="518" y="3430"/>
                    </a:cubicBezTo>
                    <a:cubicBezTo>
                      <a:pt x="917" y="4659"/>
                      <a:pt x="1930" y="5454"/>
                      <a:pt x="2918" y="5454"/>
                    </a:cubicBezTo>
                    <a:cubicBezTo>
                      <a:pt x="3119" y="5454"/>
                      <a:pt x="3319" y="5421"/>
                      <a:pt x="3513" y="5352"/>
                    </a:cubicBezTo>
                    <a:cubicBezTo>
                      <a:pt x="4659" y="4945"/>
                      <a:pt x="5176" y="3430"/>
                      <a:pt x="4659" y="1988"/>
                    </a:cubicBezTo>
                    <a:cubicBezTo>
                      <a:pt x="4259" y="790"/>
                      <a:pt x="3248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4623;p64">
                <a:extLst>
                  <a:ext uri="{FF2B5EF4-FFF2-40B4-BE49-F238E27FC236}">
                    <a16:creationId xmlns:a16="http://schemas.microsoft.com/office/drawing/2014/main" id="{EE94C690-642F-B2E7-AE3C-2B296AA6C882}"/>
                  </a:ext>
                </a:extLst>
              </p:cNvPr>
              <p:cNvSpPr/>
              <p:nvPr/>
            </p:nvSpPr>
            <p:spPr>
              <a:xfrm>
                <a:off x="1551550" y="2963775"/>
                <a:ext cx="129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6101" extrusionOk="0">
                    <a:moveTo>
                      <a:pt x="2256" y="629"/>
                    </a:moveTo>
                    <a:cubicBezTo>
                      <a:pt x="3069" y="629"/>
                      <a:pt x="3993" y="1332"/>
                      <a:pt x="4400" y="2441"/>
                    </a:cubicBezTo>
                    <a:cubicBezTo>
                      <a:pt x="4511" y="2773"/>
                      <a:pt x="4548" y="3143"/>
                      <a:pt x="4548" y="3439"/>
                    </a:cubicBezTo>
                    <a:cubicBezTo>
                      <a:pt x="4548" y="3920"/>
                      <a:pt x="4437" y="4363"/>
                      <a:pt x="4252" y="4696"/>
                    </a:cubicBezTo>
                    <a:cubicBezTo>
                      <a:pt x="4030" y="5029"/>
                      <a:pt x="3771" y="5287"/>
                      <a:pt x="3402" y="5398"/>
                    </a:cubicBezTo>
                    <a:cubicBezTo>
                      <a:pt x="3254" y="5472"/>
                      <a:pt x="3069" y="5472"/>
                      <a:pt x="2921" y="5472"/>
                    </a:cubicBezTo>
                    <a:cubicBezTo>
                      <a:pt x="2901" y="5473"/>
                      <a:pt x="2880" y="5474"/>
                      <a:pt x="2859" y="5474"/>
                    </a:cubicBezTo>
                    <a:cubicBezTo>
                      <a:pt x="2062" y="5474"/>
                      <a:pt x="1174" y="4779"/>
                      <a:pt x="814" y="3698"/>
                    </a:cubicBezTo>
                    <a:cubicBezTo>
                      <a:pt x="666" y="3328"/>
                      <a:pt x="629" y="2995"/>
                      <a:pt x="629" y="2663"/>
                    </a:cubicBezTo>
                    <a:cubicBezTo>
                      <a:pt x="629" y="2182"/>
                      <a:pt x="740" y="1775"/>
                      <a:pt x="925" y="1442"/>
                    </a:cubicBezTo>
                    <a:cubicBezTo>
                      <a:pt x="1146" y="1073"/>
                      <a:pt x="1405" y="851"/>
                      <a:pt x="1775" y="703"/>
                    </a:cubicBezTo>
                    <a:cubicBezTo>
                      <a:pt x="1923" y="666"/>
                      <a:pt x="2108" y="629"/>
                      <a:pt x="2256" y="629"/>
                    </a:cubicBezTo>
                    <a:close/>
                    <a:moveTo>
                      <a:pt x="2256" y="1"/>
                    </a:moveTo>
                    <a:cubicBezTo>
                      <a:pt x="2034" y="1"/>
                      <a:pt x="1812" y="75"/>
                      <a:pt x="1590" y="149"/>
                    </a:cubicBezTo>
                    <a:cubicBezTo>
                      <a:pt x="1073" y="296"/>
                      <a:pt x="666" y="666"/>
                      <a:pt x="407" y="1110"/>
                    </a:cubicBezTo>
                    <a:cubicBezTo>
                      <a:pt x="148" y="1553"/>
                      <a:pt x="0" y="2108"/>
                      <a:pt x="0" y="2663"/>
                    </a:cubicBezTo>
                    <a:cubicBezTo>
                      <a:pt x="0" y="3069"/>
                      <a:pt x="74" y="3476"/>
                      <a:pt x="222" y="3883"/>
                    </a:cubicBezTo>
                    <a:cubicBezTo>
                      <a:pt x="666" y="5214"/>
                      <a:pt x="1775" y="6101"/>
                      <a:pt x="2921" y="6101"/>
                    </a:cubicBezTo>
                    <a:cubicBezTo>
                      <a:pt x="3143" y="6101"/>
                      <a:pt x="3402" y="6064"/>
                      <a:pt x="3623" y="5990"/>
                    </a:cubicBezTo>
                    <a:cubicBezTo>
                      <a:pt x="4104" y="5805"/>
                      <a:pt x="4511" y="5472"/>
                      <a:pt x="4770" y="4992"/>
                    </a:cubicBezTo>
                    <a:cubicBezTo>
                      <a:pt x="5028" y="4548"/>
                      <a:pt x="5176" y="4030"/>
                      <a:pt x="5176" y="3439"/>
                    </a:cubicBezTo>
                    <a:cubicBezTo>
                      <a:pt x="5176" y="3069"/>
                      <a:pt x="5102" y="2626"/>
                      <a:pt x="4954" y="2219"/>
                    </a:cubicBezTo>
                    <a:cubicBezTo>
                      <a:pt x="4511" y="925"/>
                      <a:pt x="3439" y="38"/>
                      <a:pt x="2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4624;p64">
                <a:extLst>
                  <a:ext uri="{FF2B5EF4-FFF2-40B4-BE49-F238E27FC236}">
                    <a16:creationId xmlns:a16="http://schemas.microsoft.com/office/drawing/2014/main" id="{6E664E46-61E9-0D4A-7ACF-A7A71CFD9879}"/>
                  </a:ext>
                </a:extLst>
              </p:cNvPr>
              <p:cNvSpPr/>
              <p:nvPr/>
            </p:nvSpPr>
            <p:spPr>
              <a:xfrm>
                <a:off x="4390900" y="2603325"/>
                <a:ext cx="29600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9909" extrusionOk="0">
                    <a:moveTo>
                      <a:pt x="0" y="0"/>
                    </a:moveTo>
                    <a:lnTo>
                      <a:pt x="0" y="9908"/>
                    </a:lnTo>
                    <a:lnTo>
                      <a:pt x="1183" y="9908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4625;p64">
                <a:extLst>
                  <a:ext uri="{FF2B5EF4-FFF2-40B4-BE49-F238E27FC236}">
                    <a16:creationId xmlns:a16="http://schemas.microsoft.com/office/drawing/2014/main" id="{CEC05816-06CF-5FDF-C1A3-5DF8D05CCF8D}"/>
                  </a:ext>
                </a:extLst>
              </p:cNvPr>
              <p:cNvSpPr/>
              <p:nvPr/>
            </p:nvSpPr>
            <p:spPr>
              <a:xfrm>
                <a:off x="4291075" y="2603325"/>
                <a:ext cx="2867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9909" extrusionOk="0">
                    <a:moveTo>
                      <a:pt x="0" y="0"/>
                    </a:moveTo>
                    <a:lnTo>
                      <a:pt x="0" y="9908"/>
                    </a:lnTo>
                    <a:lnTo>
                      <a:pt x="1146" y="9908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4626;p64">
                <a:extLst>
                  <a:ext uri="{FF2B5EF4-FFF2-40B4-BE49-F238E27FC236}">
                    <a16:creationId xmlns:a16="http://schemas.microsoft.com/office/drawing/2014/main" id="{66FF082F-62C2-E27D-DCF5-729367F9192C}"/>
                  </a:ext>
                </a:extLst>
              </p:cNvPr>
              <p:cNvSpPr/>
              <p:nvPr/>
            </p:nvSpPr>
            <p:spPr>
              <a:xfrm>
                <a:off x="4190325" y="2603325"/>
                <a:ext cx="29600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9909" extrusionOk="0">
                    <a:moveTo>
                      <a:pt x="0" y="0"/>
                    </a:moveTo>
                    <a:lnTo>
                      <a:pt x="0" y="9908"/>
                    </a:lnTo>
                    <a:lnTo>
                      <a:pt x="1183" y="9908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4627;p64">
                <a:extLst>
                  <a:ext uri="{FF2B5EF4-FFF2-40B4-BE49-F238E27FC236}">
                    <a16:creationId xmlns:a16="http://schemas.microsoft.com/office/drawing/2014/main" id="{282CE1C7-0606-A4AF-12A3-D52F2D5D84AD}"/>
                  </a:ext>
                </a:extLst>
              </p:cNvPr>
              <p:cNvSpPr/>
              <p:nvPr/>
            </p:nvSpPr>
            <p:spPr>
              <a:xfrm>
                <a:off x="4090500" y="2603325"/>
                <a:ext cx="2867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9909" extrusionOk="0">
                    <a:moveTo>
                      <a:pt x="1" y="0"/>
                    </a:moveTo>
                    <a:lnTo>
                      <a:pt x="1" y="9908"/>
                    </a:lnTo>
                    <a:lnTo>
                      <a:pt x="1147" y="9908"/>
                    </a:ln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4628;p64">
                <a:extLst>
                  <a:ext uri="{FF2B5EF4-FFF2-40B4-BE49-F238E27FC236}">
                    <a16:creationId xmlns:a16="http://schemas.microsoft.com/office/drawing/2014/main" id="{F4B33A91-8D68-2F03-18DE-D146C30E475C}"/>
                  </a:ext>
                </a:extLst>
              </p:cNvPr>
              <p:cNvSpPr/>
              <p:nvPr/>
            </p:nvSpPr>
            <p:spPr>
              <a:xfrm>
                <a:off x="4561875" y="2950850"/>
                <a:ext cx="3780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1442" extrusionOk="0">
                    <a:moveTo>
                      <a:pt x="703" y="0"/>
                    </a:moveTo>
                    <a:cubicBezTo>
                      <a:pt x="333" y="0"/>
                      <a:pt x="1" y="333"/>
                      <a:pt x="1" y="739"/>
                    </a:cubicBezTo>
                    <a:cubicBezTo>
                      <a:pt x="1" y="1109"/>
                      <a:pt x="333" y="1442"/>
                      <a:pt x="703" y="1442"/>
                    </a:cubicBezTo>
                    <a:lnTo>
                      <a:pt x="14419" y="1442"/>
                    </a:lnTo>
                    <a:cubicBezTo>
                      <a:pt x="14789" y="1442"/>
                      <a:pt x="15122" y="1109"/>
                      <a:pt x="15122" y="739"/>
                    </a:cubicBezTo>
                    <a:cubicBezTo>
                      <a:pt x="15122" y="333"/>
                      <a:pt x="14789" y="0"/>
                      <a:pt x="14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4629;p64">
                <a:extLst>
                  <a:ext uri="{FF2B5EF4-FFF2-40B4-BE49-F238E27FC236}">
                    <a16:creationId xmlns:a16="http://schemas.microsoft.com/office/drawing/2014/main" id="{8DC3C680-D805-979E-B336-084823D0E5B9}"/>
                  </a:ext>
                </a:extLst>
              </p:cNvPr>
              <p:cNvSpPr/>
              <p:nvPr/>
            </p:nvSpPr>
            <p:spPr>
              <a:xfrm>
                <a:off x="4561875" y="3063600"/>
                <a:ext cx="3780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1406" extrusionOk="0">
                    <a:moveTo>
                      <a:pt x="703" y="0"/>
                    </a:moveTo>
                    <a:cubicBezTo>
                      <a:pt x="333" y="0"/>
                      <a:pt x="1" y="296"/>
                      <a:pt x="1" y="703"/>
                    </a:cubicBezTo>
                    <a:cubicBezTo>
                      <a:pt x="1" y="1073"/>
                      <a:pt x="333" y="1405"/>
                      <a:pt x="703" y="1405"/>
                    </a:cubicBezTo>
                    <a:lnTo>
                      <a:pt x="14419" y="1405"/>
                    </a:lnTo>
                    <a:cubicBezTo>
                      <a:pt x="14789" y="1405"/>
                      <a:pt x="15122" y="1073"/>
                      <a:pt x="15122" y="703"/>
                    </a:cubicBezTo>
                    <a:cubicBezTo>
                      <a:pt x="15122" y="296"/>
                      <a:pt x="14789" y="0"/>
                      <a:pt x="14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4630;p64">
                <a:extLst>
                  <a:ext uri="{FF2B5EF4-FFF2-40B4-BE49-F238E27FC236}">
                    <a16:creationId xmlns:a16="http://schemas.microsoft.com/office/drawing/2014/main" id="{5805D817-AA63-8A7E-BC55-515D251BFFD9}"/>
                  </a:ext>
                </a:extLst>
              </p:cNvPr>
              <p:cNvSpPr/>
              <p:nvPr/>
            </p:nvSpPr>
            <p:spPr>
              <a:xfrm>
                <a:off x="2656050" y="3012775"/>
                <a:ext cx="15992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42" extrusionOk="0">
                    <a:moveTo>
                      <a:pt x="3217" y="0"/>
                    </a:moveTo>
                    <a:cubicBezTo>
                      <a:pt x="1442" y="0"/>
                      <a:pt x="0" y="1331"/>
                      <a:pt x="0" y="2921"/>
                    </a:cubicBezTo>
                    <a:cubicBezTo>
                      <a:pt x="0" y="4547"/>
                      <a:pt x="1442" y="5841"/>
                      <a:pt x="3217" y="5841"/>
                    </a:cubicBezTo>
                    <a:cubicBezTo>
                      <a:pt x="4954" y="5841"/>
                      <a:pt x="6396" y="4547"/>
                      <a:pt x="6396" y="2921"/>
                    </a:cubicBezTo>
                    <a:cubicBezTo>
                      <a:pt x="6396" y="1331"/>
                      <a:pt x="4954" y="0"/>
                      <a:pt x="3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4631;p64">
                <a:extLst>
                  <a:ext uri="{FF2B5EF4-FFF2-40B4-BE49-F238E27FC236}">
                    <a16:creationId xmlns:a16="http://schemas.microsoft.com/office/drawing/2014/main" id="{91B495CE-F106-8C68-7910-FA543D5192CD}"/>
                  </a:ext>
                </a:extLst>
              </p:cNvPr>
              <p:cNvSpPr/>
              <p:nvPr/>
            </p:nvSpPr>
            <p:spPr>
              <a:xfrm>
                <a:off x="2648650" y="3005375"/>
                <a:ext cx="174700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6471" extrusionOk="0">
                    <a:moveTo>
                      <a:pt x="3513" y="629"/>
                    </a:moveTo>
                    <a:cubicBezTo>
                      <a:pt x="4289" y="629"/>
                      <a:pt x="5028" y="925"/>
                      <a:pt x="5546" y="1368"/>
                    </a:cubicBezTo>
                    <a:cubicBezTo>
                      <a:pt x="6064" y="1849"/>
                      <a:pt x="6359" y="2514"/>
                      <a:pt x="6359" y="3217"/>
                    </a:cubicBezTo>
                    <a:cubicBezTo>
                      <a:pt x="6359" y="3919"/>
                      <a:pt x="6064" y="4585"/>
                      <a:pt x="5546" y="5065"/>
                    </a:cubicBezTo>
                    <a:cubicBezTo>
                      <a:pt x="5028" y="5546"/>
                      <a:pt x="4289" y="5842"/>
                      <a:pt x="3513" y="5842"/>
                    </a:cubicBezTo>
                    <a:cubicBezTo>
                      <a:pt x="2699" y="5842"/>
                      <a:pt x="1960" y="5546"/>
                      <a:pt x="1442" y="5065"/>
                    </a:cubicBezTo>
                    <a:cubicBezTo>
                      <a:pt x="925" y="4585"/>
                      <a:pt x="629" y="3919"/>
                      <a:pt x="629" y="3217"/>
                    </a:cubicBezTo>
                    <a:cubicBezTo>
                      <a:pt x="629" y="2514"/>
                      <a:pt x="925" y="1849"/>
                      <a:pt x="1442" y="1368"/>
                    </a:cubicBezTo>
                    <a:cubicBezTo>
                      <a:pt x="1960" y="925"/>
                      <a:pt x="2699" y="629"/>
                      <a:pt x="3513" y="629"/>
                    </a:cubicBezTo>
                    <a:close/>
                    <a:moveTo>
                      <a:pt x="3513" y="0"/>
                    </a:moveTo>
                    <a:cubicBezTo>
                      <a:pt x="2551" y="0"/>
                      <a:pt x="1664" y="333"/>
                      <a:pt x="1036" y="925"/>
                    </a:cubicBezTo>
                    <a:cubicBezTo>
                      <a:pt x="407" y="1516"/>
                      <a:pt x="0" y="2329"/>
                      <a:pt x="0" y="3217"/>
                    </a:cubicBezTo>
                    <a:cubicBezTo>
                      <a:pt x="0" y="4104"/>
                      <a:pt x="407" y="4917"/>
                      <a:pt x="1036" y="5509"/>
                    </a:cubicBezTo>
                    <a:cubicBezTo>
                      <a:pt x="1664" y="6100"/>
                      <a:pt x="2551" y="6470"/>
                      <a:pt x="3513" y="6470"/>
                    </a:cubicBezTo>
                    <a:cubicBezTo>
                      <a:pt x="4437" y="6470"/>
                      <a:pt x="5324" y="6100"/>
                      <a:pt x="5953" y="5509"/>
                    </a:cubicBezTo>
                    <a:cubicBezTo>
                      <a:pt x="6581" y="4917"/>
                      <a:pt x="6988" y="4104"/>
                      <a:pt x="6988" y="3217"/>
                    </a:cubicBezTo>
                    <a:cubicBezTo>
                      <a:pt x="6988" y="2329"/>
                      <a:pt x="6581" y="1516"/>
                      <a:pt x="5953" y="925"/>
                    </a:cubicBezTo>
                    <a:cubicBezTo>
                      <a:pt x="5324" y="333"/>
                      <a:pt x="4437" y="0"/>
                      <a:pt x="3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4632;p64">
                <a:extLst>
                  <a:ext uri="{FF2B5EF4-FFF2-40B4-BE49-F238E27FC236}">
                    <a16:creationId xmlns:a16="http://schemas.microsoft.com/office/drawing/2014/main" id="{D3849761-9A32-14B3-0D7D-9311AD53DAE7}"/>
                  </a:ext>
                </a:extLst>
              </p:cNvPr>
              <p:cNvSpPr/>
              <p:nvPr/>
            </p:nvSpPr>
            <p:spPr>
              <a:xfrm>
                <a:off x="2644950" y="3225350"/>
                <a:ext cx="15900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842" extrusionOk="0">
                    <a:moveTo>
                      <a:pt x="3180" y="0"/>
                    </a:moveTo>
                    <a:cubicBezTo>
                      <a:pt x="1405" y="0"/>
                      <a:pt x="1" y="1294"/>
                      <a:pt x="1" y="2921"/>
                    </a:cubicBezTo>
                    <a:cubicBezTo>
                      <a:pt x="1" y="4548"/>
                      <a:pt x="1405" y="5842"/>
                      <a:pt x="3180" y="5842"/>
                    </a:cubicBezTo>
                    <a:cubicBezTo>
                      <a:pt x="4918" y="5842"/>
                      <a:pt x="6360" y="4548"/>
                      <a:pt x="6360" y="2921"/>
                    </a:cubicBezTo>
                    <a:cubicBezTo>
                      <a:pt x="6360" y="1294"/>
                      <a:pt x="4918" y="0"/>
                      <a:pt x="3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4633;p64">
                <a:extLst>
                  <a:ext uri="{FF2B5EF4-FFF2-40B4-BE49-F238E27FC236}">
                    <a16:creationId xmlns:a16="http://schemas.microsoft.com/office/drawing/2014/main" id="{6CD42A4D-F9EA-91E5-D333-5DE2BA3FE25F}"/>
                  </a:ext>
                </a:extLst>
              </p:cNvPr>
              <p:cNvSpPr/>
              <p:nvPr/>
            </p:nvSpPr>
            <p:spPr>
              <a:xfrm>
                <a:off x="2636625" y="3217950"/>
                <a:ext cx="174725" cy="160850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6434" extrusionOk="0">
                    <a:moveTo>
                      <a:pt x="3513" y="592"/>
                    </a:moveTo>
                    <a:cubicBezTo>
                      <a:pt x="4289" y="592"/>
                      <a:pt x="5029" y="888"/>
                      <a:pt x="5546" y="1368"/>
                    </a:cubicBezTo>
                    <a:cubicBezTo>
                      <a:pt x="6064" y="1849"/>
                      <a:pt x="6397" y="2515"/>
                      <a:pt x="6397" y="3217"/>
                    </a:cubicBezTo>
                    <a:cubicBezTo>
                      <a:pt x="6397" y="3919"/>
                      <a:pt x="6064" y="4585"/>
                      <a:pt x="5546" y="5066"/>
                    </a:cubicBezTo>
                    <a:cubicBezTo>
                      <a:pt x="5029" y="5546"/>
                      <a:pt x="4289" y="5842"/>
                      <a:pt x="3513" y="5842"/>
                    </a:cubicBezTo>
                    <a:cubicBezTo>
                      <a:pt x="2700" y="5842"/>
                      <a:pt x="1960" y="5546"/>
                      <a:pt x="1443" y="5066"/>
                    </a:cubicBezTo>
                    <a:cubicBezTo>
                      <a:pt x="925" y="4585"/>
                      <a:pt x="629" y="3919"/>
                      <a:pt x="629" y="3217"/>
                    </a:cubicBezTo>
                    <a:cubicBezTo>
                      <a:pt x="629" y="2515"/>
                      <a:pt x="925" y="1849"/>
                      <a:pt x="1443" y="1368"/>
                    </a:cubicBezTo>
                    <a:cubicBezTo>
                      <a:pt x="1960" y="888"/>
                      <a:pt x="2700" y="592"/>
                      <a:pt x="3513" y="592"/>
                    </a:cubicBezTo>
                    <a:close/>
                    <a:moveTo>
                      <a:pt x="3513" y="1"/>
                    </a:moveTo>
                    <a:cubicBezTo>
                      <a:pt x="2552" y="1"/>
                      <a:pt x="1665" y="333"/>
                      <a:pt x="1036" y="925"/>
                    </a:cubicBezTo>
                    <a:cubicBezTo>
                      <a:pt x="408" y="1516"/>
                      <a:pt x="1" y="2330"/>
                      <a:pt x="1" y="3217"/>
                    </a:cubicBezTo>
                    <a:cubicBezTo>
                      <a:pt x="1" y="4104"/>
                      <a:pt x="408" y="4918"/>
                      <a:pt x="1036" y="5509"/>
                    </a:cubicBezTo>
                    <a:cubicBezTo>
                      <a:pt x="1665" y="6101"/>
                      <a:pt x="2552" y="6433"/>
                      <a:pt x="3513" y="6433"/>
                    </a:cubicBezTo>
                    <a:cubicBezTo>
                      <a:pt x="4474" y="6433"/>
                      <a:pt x="5325" y="6101"/>
                      <a:pt x="5953" y="5509"/>
                    </a:cubicBezTo>
                    <a:cubicBezTo>
                      <a:pt x="6582" y="4918"/>
                      <a:pt x="6988" y="4104"/>
                      <a:pt x="6988" y="3217"/>
                    </a:cubicBezTo>
                    <a:cubicBezTo>
                      <a:pt x="6988" y="2330"/>
                      <a:pt x="6582" y="1516"/>
                      <a:pt x="5953" y="925"/>
                    </a:cubicBezTo>
                    <a:cubicBezTo>
                      <a:pt x="5325" y="333"/>
                      <a:pt x="4474" y="1"/>
                      <a:pt x="3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4634;p64">
                <a:extLst>
                  <a:ext uri="{FF2B5EF4-FFF2-40B4-BE49-F238E27FC236}">
                    <a16:creationId xmlns:a16="http://schemas.microsoft.com/office/drawing/2014/main" id="{0F21A9F3-6980-9EAE-1151-0878525E671A}"/>
                  </a:ext>
                </a:extLst>
              </p:cNvPr>
              <p:cNvSpPr/>
              <p:nvPr/>
            </p:nvSpPr>
            <p:spPr>
              <a:xfrm>
                <a:off x="2618150" y="3425000"/>
                <a:ext cx="15992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42" extrusionOk="0">
                    <a:moveTo>
                      <a:pt x="3217" y="0"/>
                    </a:moveTo>
                    <a:cubicBezTo>
                      <a:pt x="1442" y="0"/>
                      <a:pt x="0" y="1331"/>
                      <a:pt x="0" y="2921"/>
                    </a:cubicBezTo>
                    <a:cubicBezTo>
                      <a:pt x="0" y="4547"/>
                      <a:pt x="1442" y="5841"/>
                      <a:pt x="3217" y="5841"/>
                    </a:cubicBezTo>
                    <a:cubicBezTo>
                      <a:pt x="4954" y="5841"/>
                      <a:pt x="6396" y="4547"/>
                      <a:pt x="6396" y="2921"/>
                    </a:cubicBezTo>
                    <a:cubicBezTo>
                      <a:pt x="6396" y="1331"/>
                      <a:pt x="4954" y="0"/>
                      <a:pt x="3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4635;p64">
                <a:extLst>
                  <a:ext uri="{FF2B5EF4-FFF2-40B4-BE49-F238E27FC236}">
                    <a16:creationId xmlns:a16="http://schemas.microsoft.com/office/drawing/2014/main" id="{DE7F44FB-0BDF-A6FC-B504-DF52844D2F56}"/>
                  </a:ext>
                </a:extLst>
              </p:cNvPr>
              <p:cNvSpPr/>
              <p:nvPr/>
            </p:nvSpPr>
            <p:spPr>
              <a:xfrm>
                <a:off x="2610750" y="3417600"/>
                <a:ext cx="174725" cy="160850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6434" extrusionOk="0">
                    <a:moveTo>
                      <a:pt x="3513" y="592"/>
                    </a:moveTo>
                    <a:cubicBezTo>
                      <a:pt x="4289" y="592"/>
                      <a:pt x="5029" y="925"/>
                      <a:pt x="5546" y="1368"/>
                    </a:cubicBezTo>
                    <a:cubicBezTo>
                      <a:pt x="6064" y="1849"/>
                      <a:pt x="6360" y="2514"/>
                      <a:pt x="6360" y="3217"/>
                    </a:cubicBezTo>
                    <a:cubicBezTo>
                      <a:pt x="6360" y="3919"/>
                      <a:pt x="6064" y="4585"/>
                      <a:pt x="5546" y="5065"/>
                    </a:cubicBezTo>
                    <a:cubicBezTo>
                      <a:pt x="5029" y="5546"/>
                      <a:pt x="4289" y="5842"/>
                      <a:pt x="3513" y="5842"/>
                    </a:cubicBezTo>
                    <a:cubicBezTo>
                      <a:pt x="2700" y="5842"/>
                      <a:pt x="1960" y="5546"/>
                      <a:pt x="1443" y="5065"/>
                    </a:cubicBezTo>
                    <a:cubicBezTo>
                      <a:pt x="925" y="4585"/>
                      <a:pt x="629" y="3919"/>
                      <a:pt x="629" y="3217"/>
                    </a:cubicBezTo>
                    <a:cubicBezTo>
                      <a:pt x="629" y="2514"/>
                      <a:pt x="925" y="1849"/>
                      <a:pt x="1443" y="1368"/>
                    </a:cubicBezTo>
                    <a:cubicBezTo>
                      <a:pt x="1960" y="925"/>
                      <a:pt x="2700" y="592"/>
                      <a:pt x="3513" y="592"/>
                    </a:cubicBezTo>
                    <a:close/>
                    <a:moveTo>
                      <a:pt x="3513" y="0"/>
                    </a:moveTo>
                    <a:cubicBezTo>
                      <a:pt x="2552" y="0"/>
                      <a:pt x="1664" y="333"/>
                      <a:pt x="1036" y="925"/>
                    </a:cubicBezTo>
                    <a:cubicBezTo>
                      <a:pt x="407" y="1516"/>
                      <a:pt x="1" y="2329"/>
                      <a:pt x="1" y="3217"/>
                    </a:cubicBezTo>
                    <a:cubicBezTo>
                      <a:pt x="1" y="4104"/>
                      <a:pt x="407" y="4917"/>
                      <a:pt x="1036" y="5509"/>
                    </a:cubicBezTo>
                    <a:cubicBezTo>
                      <a:pt x="1664" y="6100"/>
                      <a:pt x="2552" y="6433"/>
                      <a:pt x="3513" y="6433"/>
                    </a:cubicBezTo>
                    <a:cubicBezTo>
                      <a:pt x="4437" y="6433"/>
                      <a:pt x="5324" y="6100"/>
                      <a:pt x="5953" y="5509"/>
                    </a:cubicBezTo>
                    <a:cubicBezTo>
                      <a:pt x="6581" y="4917"/>
                      <a:pt x="6988" y="4104"/>
                      <a:pt x="6988" y="3217"/>
                    </a:cubicBezTo>
                    <a:cubicBezTo>
                      <a:pt x="6988" y="2329"/>
                      <a:pt x="6581" y="1516"/>
                      <a:pt x="5953" y="925"/>
                    </a:cubicBezTo>
                    <a:cubicBezTo>
                      <a:pt x="5324" y="333"/>
                      <a:pt x="4437" y="0"/>
                      <a:pt x="3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4636;p64">
                <a:extLst>
                  <a:ext uri="{FF2B5EF4-FFF2-40B4-BE49-F238E27FC236}">
                    <a16:creationId xmlns:a16="http://schemas.microsoft.com/office/drawing/2014/main" id="{48FF160B-1B32-D9AF-F810-E1FF558D5B5C}"/>
                  </a:ext>
                </a:extLst>
              </p:cNvPr>
              <p:cNvSpPr/>
              <p:nvPr/>
            </p:nvSpPr>
            <p:spPr>
              <a:xfrm>
                <a:off x="5515725" y="3650500"/>
                <a:ext cx="855875" cy="1305100"/>
              </a:xfrm>
              <a:custGeom>
                <a:avLst/>
                <a:gdLst/>
                <a:ahLst/>
                <a:cxnLst/>
                <a:rect l="l" t="t" r="r" b="b"/>
                <a:pathLst>
                  <a:path w="34235" h="52204" extrusionOk="0">
                    <a:moveTo>
                      <a:pt x="777" y="1"/>
                    </a:moveTo>
                    <a:lnTo>
                      <a:pt x="0" y="25769"/>
                    </a:lnTo>
                    <a:lnTo>
                      <a:pt x="34235" y="52204"/>
                    </a:lnTo>
                    <a:lnTo>
                      <a:pt x="34235" y="52204"/>
                    </a:lnTo>
                    <a:lnTo>
                      <a:pt x="34198" y="16527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4637;p64">
                <a:extLst>
                  <a:ext uri="{FF2B5EF4-FFF2-40B4-BE49-F238E27FC236}">
                    <a16:creationId xmlns:a16="http://schemas.microsoft.com/office/drawing/2014/main" id="{ECD83D41-ADFD-EA76-67EE-C15D318A549B}"/>
                  </a:ext>
                </a:extLst>
              </p:cNvPr>
              <p:cNvSpPr/>
              <p:nvPr/>
            </p:nvSpPr>
            <p:spPr>
              <a:xfrm>
                <a:off x="5508325" y="3642975"/>
                <a:ext cx="871600" cy="1320100"/>
              </a:xfrm>
              <a:custGeom>
                <a:avLst/>
                <a:gdLst/>
                <a:ahLst/>
                <a:cxnLst/>
                <a:rect l="l" t="t" r="r" b="b"/>
                <a:pathLst>
                  <a:path w="34864" h="52804" extrusionOk="0">
                    <a:moveTo>
                      <a:pt x="1368" y="782"/>
                    </a:moveTo>
                    <a:lnTo>
                      <a:pt x="34198" y="17014"/>
                    </a:lnTo>
                    <a:lnTo>
                      <a:pt x="34235" y="51876"/>
                    </a:lnTo>
                    <a:lnTo>
                      <a:pt x="34235" y="51876"/>
                    </a:lnTo>
                    <a:lnTo>
                      <a:pt x="629" y="25923"/>
                    </a:lnTo>
                    <a:lnTo>
                      <a:pt x="1368" y="782"/>
                    </a:lnTo>
                    <a:close/>
                    <a:moveTo>
                      <a:pt x="1073" y="0"/>
                    </a:moveTo>
                    <a:cubicBezTo>
                      <a:pt x="1016" y="0"/>
                      <a:pt x="952" y="22"/>
                      <a:pt x="888" y="43"/>
                    </a:cubicBezTo>
                    <a:cubicBezTo>
                      <a:pt x="814" y="80"/>
                      <a:pt x="777" y="191"/>
                      <a:pt x="740" y="302"/>
                    </a:cubicBezTo>
                    <a:lnTo>
                      <a:pt x="0" y="26070"/>
                    </a:lnTo>
                    <a:cubicBezTo>
                      <a:pt x="0" y="26144"/>
                      <a:pt x="37" y="26255"/>
                      <a:pt x="111" y="26292"/>
                    </a:cubicBezTo>
                    <a:lnTo>
                      <a:pt x="34346" y="52726"/>
                    </a:lnTo>
                    <a:cubicBezTo>
                      <a:pt x="34415" y="52772"/>
                      <a:pt x="34483" y="52804"/>
                      <a:pt x="34552" y="52804"/>
                    </a:cubicBezTo>
                    <a:cubicBezTo>
                      <a:pt x="34594" y="52804"/>
                      <a:pt x="34637" y="52792"/>
                      <a:pt x="34679" y="52763"/>
                    </a:cubicBezTo>
                    <a:cubicBezTo>
                      <a:pt x="34790" y="52726"/>
                      <a:pt x="34864" y="52615"/>
                      <a:pt x="34864" y="52505"/>
                    </a:cubicBezTo>
                    <a:lnTo>
                      <a:pt x="34790" y="16828"/>
                    </a:lnTo>
                    <a:cubicBezTo>
                      <a:pt x="34790" y="16717"/>
                      <a:pt x="34716" y="16606"/>
                      <a:pt x="34642" y="16569"/>
                    </a:cubicBezTo>
                    <a:lnTo>
                      <a:pt x="1184" y="43"/>
                    </a:lnTo>
                    <a:cubicBezTo>
                      <a:pt x="1152" y="12"/>
                      <a:pt x="1114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4638;p64">
                <a:extLst>
                  <a:ext uri="{FF2B5EF4-FFF2-40B4-BE49-F238E27FC236}">
                    <a16:creationId xmlns:a16="http://schemas.microsoft.com/office/drawing/2014/main" id="{80DC041C-B28E-427B-7450-67755B5D085C}"/>
                  </a:ext>
                </a:extLst>
              </p:cNvPr>
              <p:cNvSpPr/>
              <p:nvPr/>
            </p:nvSpPr>
            <p:spPr>
              <a:xfrm>
                <a:off x="1200325" y="3650500"/>
                <a:ext cx="854975" cy="1305100"/>
              </a:xfrm>
              <a:custGeom>
                <a:avLst/>
                <a:gdLst/>
                <a:ahLst/>
                <a:cxnLst/>
                <a:rect l="l" t="t" r="r" b="b"/>
                <a:pathLst>
                  <a:path w="34199" h="52204" extrusionOk="0">
                    <a:moveTo>
                      <a:pt x="33459" y="1"/>
                    </a:moveTo>
                    <a:lnTo>
                      <a:pt x="1" y="16527"/>
                    </a:lnTo>
                    <a:lnTo>
                      <a:pt x="1" y="52204"/>
                    </a:lnTo>
                    <a:lnTo>
                      <a:pt x="34198" y="25769"/>
                    </a:lnTo>
                    <a:lnTo>
                      <a:pt x="334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4639;p64">
                <a:extLst>
                  <a:ext uri="{FF2B5EF4-FFF2-40B4-BE49-F238E27FC236}">
                    <a16:creationId xmlns:a16="http://schemas.microsoft.com/office/drawing/2014/main" id="{7EB6926B-6025-DBD7-FB71-CC3BEE5AE802}"/>
                  </a:ext>
                </a:extLst>
              </p:cNvPr>
              <p:cNvSpPr/>
              <p:nvPr/>
            </p:nvSpPr>
            <p:spPr>
              <a:xfrm>
                <a:off x="1192925" y="3642975"/>
                <a:ext cx="869775" cy="13201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52804" extrusionOk="0">
                    <a:moveTo>
                      <a:pt x="33459" y="782"/>
                    </a:moveTo>
                    <a:lnTo>
                      <a:pt x="34162" y="25923"/>
                    </a:lnTo>
                    <a:lnTo>
                      <a:pt x="629" y="51876"/>
                    </a:lnTo>
                    <a:lnTo>
                      <a:pt x="629" y="16995"/>
                    </a:lnTo>
                    <a:lnTo>
                      <a:pt x="629" y="16995"/>
                    </a:lnTo>
                    <a:lnTo>
                      <a:pt x="33459" y="782"/>
                    </a:lnTo>
                    <a:close/>
                    <a:moveTo>
                      <a:pt x="33718" y="0"/>
                    </a:moveTo>
                    <a:cubicBezTo>
                      <a:pt x="33676" y="0"/>
                      <a:pt x="33638" y="12"/>
                      <a:pt x="33607" y="43"/>
                    </a:cubicBezTo>
                    <a:lnTo>
                      <a:pt x="186" y="16569"/>
                    </a:lnTo>
                    <a:cubicBezTo>
                      <a:pt x="75" y="16606"/>
                      <a:pt x="1" y="16717"/>
                      <a:pt x="1" y="16828"/>
                    </a:cubicBezTo>
                    <a:lnTo>
                      <a:pt x="1" y="52505"/>
                    </a:lnTo>
                    <a:cubicBezTo>
                      <a:pt x="1" y="52615"/>
                      <a:pt x="75" y="52726"/>
                      <a:pt x="186" y="52763"/>
                    </a:cubicBezTo>
                    <a:cubicBezTo>
                      <a:pt x="228" y="52792"/>
                      <a:pt x="270" y="52804"/>
                      <a:pt x="313" y="52804"/>
                    </a:cubicBezTo>
                    <a:cubicBezTo>
                      <a:pt x="381" y="52804"/>
                      <a:pt x="450" y="52772"/>
                      <a:pt x="518" y="52726"/>
                    </a:cubicBezTo>
                    <a:lnTo>
                      <a:pt x="34679" y="26292"/>
                    </a:lnTo>
                    <a:cubicBezTo>
                      <a:pt x="34753" y="26255"/>
                      <a:pt x="34790" y="26144"/>
                      <a:pt x="34790" y="26070"/>
                    </a:cubicBezTo>
                    <a:lnTo>
                      <a:pt x="34051" y="302"/>
                    </a:lnTo>
                    <a:cubicBezTo>
                      <a:pt x="34051" y="191"/>
                      <a:pt x="33977" y="80"/>
                      <a:pt x="33903" y="43"/>
                    </a:cubicBezTo>
                    <a:cubicBezTo>
                      <a:pt x="33839" y="22"/>
                      <a:pt x="33775" y="0"/>
                      <a:pt x="33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4640;p64">
                <a:extLst>
                  <a:ext uri="{FF2B5EF4-FFF2-40B4-BE49-F238E27FC236}">
                    <a16:creationId xmlns:a16="http://schemas.microsoft.com/office/drawing/2014/main" id="{D517918B-582F-3984-7404-938CDD3F2EA9}"/>
                  </a:ext>
                </a:extLst>
              </p:cNvPr>
              <p:cNvSpPr/>
              <p:nvPr/>
            </p:nvSpPr>
            <p:spPr>
              <a:xfrm>
                <a:off x="2685625" y="2486850"/>
                <a:ext cx="543475" cy="497275"/>
              </a:xfrm>
              <a:custGeom>
                <a:avLst/>
                <a:gdLst/>
                <a:ahLst/>
                <a:cxnLst/>
                <a:rect l="l" t="t" r="r" b="b"/>
                <a:pathLst>
                  <a:path w="21739" h="19891" extrusionOk="0">
                    <a:moveTo>
                      <a:pt x="10870" y="1"/>
                    </a:moveTo>
                    <a:cubicBezTo>
                      <a:pt x="4880" y="1"/>
                      <a:pt x="0" y="4437"/>
                      <a:pt x="0" y="9946"/>
                    </a:cubicBezTo>
                    <a:cubicBezTo>
                      <a:pt x="0" y="15455"/>
                      <a:pt x="4880" y="19891"/>
                      <a:pt x="10870" y="19891"/>
                    </a:cubicBezTo>
                    <a:cubicBezTo>
                      <a:pt x="16859" y="19891"/>
                      <a:pt x="21739" y="15455"/>
                      <a:pt x="21739" y="9946"/>
                    </a:cubicBezTo>
                    <a:cubicBezTo>
                      <a:pt x="21739" y="4437"/>
                      <a:pt x="16859" y="1"/>
                      <a:pt x="10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4641;p64">
                <a:extLst>
                  <a:ext uri="{FF2B5EF4-FFF2-40B4-BE49-F238E27FC236}">
                    <a16:creationId xmlns:a16="http://schemas.microsoft.com/office/drawing/2014/main" id="{3E1818B0-9A97-72CD-6D2C-10824B747A77}"/>
                  </a:ext>
                </a:extLst>
              </p:cNvPr>
              <p:cNvSpPr/>
              <p:nvPr/>
            </p:nvSpPr>
            <p:spPr>
              <a:xfrm>
                <a:off x="2678225" y="2479450"/>
                <a:ext cx="558275" cy="513000"/>
              </a:xfrm>
              <a:custGeom>
                <a:avLst/>
                <a:gdLst/>
                <a:ahLst/>
                <a:cxnLst/>
                <a:rect l="l" t="t" r="r" b="b"/>
                <a:pathLst>
                  <a:path w="22331" h="20520" extrusionOk="0">
                    <a:moveTo>
                      <a:pt x="11166" y="593"/>
                    </a:moveTo>
                    <a:cubicBezTo>
                      <a:pt x="14086" y="593"/>
                      <a:pt x="16711" y="1702"/>
                      <a:pt x="18634" y="3439"/>
                    </a:cubicBezTo>
                    <a:cubicBezTo>
                      <a:pt x="20519" y="5177"/>
                      <a:pt x="21702" y="7580"/>
                      <a:pt x="21702" y="10242"/>
                    </a:cubicBezTo>
                    <a:cubicBezTo>
                      <a:pt x="21702" y="12904"/>
                      <a:pt x="20519" y="15307"/>
                      <a:pt x="18634" y="17044"/>
                    </a:cubicBezTo>
                    <a:cubicBezTo>
                      <a:pt x="16711" y="18819"/>
                      <a:pt x="14086" y="19891"/>
                      <a:pt x="11166" y="19891"/>
                    </a:cubicBezTo>
                    <a:cubicBezTo>
                      <a:pt x="8245" y="19891"/>
                      <a:pt x="5583" y="18819"/>
                      <a:pt x="3698" y="17044"/>
                    </a:cubicBezTo>
                    <a:cubicBezTo>
                      <a:pt x="1775" y="15307"/>
                      <a:pt x="629" y="12904"/>
                      <a:pt x="629" y="10242"/>
                    </a:cubicBezTo>
                    <a:cubicBezTo>
                      <a:pt x="629" y="7580"/>
                      <a:pt x="1775" y="5177"/>
                      <a:pt x="3698" y="3439"/>
                    </a:cubicBezTo>
                    <a:cubicBezTo>
                      <a:pt x="5583" y="1702"/>
                      <a:pt x="8245" y="593"/>
                      <a:pt x="11166" y="593"/>
                    </a:cubicBezTo>
                    <a:close/>
                    <a:moveTo>
                      <a:pt x="11166" y="1"/>
                    </a:moveTo>
                    <a:cubicBezTo>
                      <a:pt x="8097" y="1"/>
                      <a:pt x="5287" y="1147"/>
                      <a:pt x="3291" y="2996"/>
                    </a:cubicBezTo>
                    <a:cubicBezTo>
                      <a:pt x="1258" y="4844"/>
                      <a:pt x="1" y="7395"/>
                      <a:pt x="1" y="10242"/>
                    </a:cubicBezTo>
                    <a:cubicBezTo>
                      <a:pt x="1" y="13089"/>
                      <a:pt x="1258" y="15677"/>
                      <a:pt x="3291" y="17525"/>
                    </a:cubicBezTo>
                    <a:cubicBezTo>
                      <a:pt x="5287" y="19374"/>
                      <a:pt x="8097" y="20520"/>
                      <a:pt x="11166" y="20520"/>
                    </a:cubicBezTo>
                    <a:cubicBezTo>
                      <a:pt x="14234" y="20520"/>
                      <a:pt x="17007" y="19374"/>
                      <a:pt x="19040" y="17525"/>
                    </a:cubicBezTo>
                    <a:cubicBezTo>
                      <a:pt x="21074" y="15677"/>
                      <a:pt x="22331" y="13089"/>
                      <a:pt x="22331" y="10242"/>
                    </a:cubicBezTo>
                    <a:cubicBezTo>
                      <a:pt x="22331" y="7395"/>
                      <a:pt x="21074" y="4844"/>
                      <a:pt x="19040" y="2996"/>
                    </a:cubicBezTo>
                    <a:cubicBezTo>
                      <a:pt x="17007" y="1147"/>
                      <a:pt x="14234" y="1"/>
                      <a:pt x="1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4642;p64">
                <a:extLst>
                  <a:ext uri="{FF2B5EF4-FFF2-40B4-BE49-F238E27FC236}">
                    <a16:creationId xmlns:a16="http://schemas.microsoft.com/office/drawing/2014/main" id="{8ED937A6-7D66-5D6A-020B-B346E080DFD4}"/>
                  </a:ext>
                </a:extLst>
              </p:cNvPr>
              <p:cNvSpPr/>
              <p:nvPr/>
            </p:nvSpPr>
            <p:spPr>
              <a:xfrm>
                <a:off x="2722600" y="2520125"/>
                <a:ext cx="469550" cy="430750"/>
              </a:xfrm>
              <a:custGeom>
                <a:avLst/>
                <a:gdLst/>
                <a:ahLst/>
                <a:cxnLst/>
                <a:rect l="l" t="t" r="r" b="b"/>
                <a:pathLst>
                  <a:path w="18782" h="17230" extrusionOk="0">
                    <a:moveTo>
                      <a:pt x="9391" y="1"/>
                    </a:moveTo>
                    <a:cubicBezTo>
                      <a:pt x="4215" y="1"/>
                      <a:pt x="0" y="3846"/>
                      <a:pt x="0" y="8615"/>
                    </a:cubicBezTo>
                    <a:cubicBezTo>
                      <a:pt x="0" y="13384"/>
                      <a:pt x="4215" y="17229"/>
                      <a:pt x="9391" y="17229"/>
                    </a:cubicBezTo>
                    <a:cubicBezTo>
                      <a:pt x="14567" y="17229"/>
                      <a:pt x="18781" y="13384"/>
                      <a:pt x="18781" y="8615"/>
                    </a:cubicBezTo>
                    <a:cubicBezTo>
                      <a:pt x="18781" y="3846"/>
                      <a:pt x="14567" y="1"/>
                      <a:pt x="9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4643;p64">
                <a:extLst>
                  <a:ext uri="{FF2B5EF4-FFF2-40B4-BE49-F238E27FC236}">
                    <a16:creationId xmlns:a16="http://schemas.microsoft.com/office/drawing/2014/main" id="{A3160A4A-2FD4-23FE-0128-150BB6CFC7B6}"/>
                  </a:ext>
                </a:extLst>
              </p:cNvPr>
              <p:cNvSpPr/>
              <p:nvPr/>
            </p:nvSpPr>
            <p:spPr>
              <a:xfrm>
                <a:off x="2714275" y="2512725"/>
                <a:ext cx="485250" cy="445525"/>
              </a:xfrm>
              <a:custGeom>
                <a:avLst/>
                <a:gdLst/>
                <a:ahLst/>
                <a:cxnLst/>
                <a:rect l="l" t="t" r="r" b="b"/>
                <a:pathLst>
                  <a:path w="19410" h="17821" extrusionOk="0">
                    <a:moveTo>
                      <a:pt x="9724" y="592"/>
                    </a:moveTo>
                    <a:cubicBezTo>
                      <a:pt x="12238" y="592"/>
                      <a:pt x="14530" y="1554"/>
                      <a:pt x="16157" y="3069"/>
                    </a:cubicBezTo>
                    <a:cubicBezTo>
                      <a:pt x="17783" y="4548"/>
                      <a:pt x="18818" y="6619"/>
                      <a:pt x="18818" y="8911"/>
                    </a:cubicBezTo>
                    <a:cubicBezTo>
                      <a:pt x="18818" y="11203"/>
                      <a:pt x="17783" y="13273"/>
                      <a:pt x="16157" y="14789"/>
                    </a:cubicBezTo>
                    <a:cubicBezTo>
                      <a:pt x="14530" y="16305"/>
                      <a:pt x="12238" y="17229"/>
                      <a:pt x="9724" y="17229"/>
                    </a:cubicBezTo>
                    <a:cubicBezTo>
                      <a:pt x="7210" y="17229"/>
                      <a:pt x="4917" y="16305"/>
                      <a:pt x="3291" y="14789"/>
                    </a:cubicBezTo>
                    <a:cubicBezTo>
                      <a:pt x="1627" y="13273"/>
                      <a:pt x="629" y="11203"/>
                      <a:pt x="629" y="8911"/>
                    </a:cubicBezTo>
                    <a:cubicBezTo>
                      <a:pt x="629" y="6619"/>
                      <a:pt x="1627" y="4548"/>
                      <a:pt x="3291" y="3069"/>
                    </a:cubicBezTo>
                    <a:cubicBezTo>
                      <a:pt x="4917" y="1554"/>
                      <a:pt x="7210" y="592"/>
                      <a:pt x="9724" y="592"/>
                    </a:cubicBezTo>
                    <a:close/>
                    <a:moveTo>
                      <a:pt x="9724" y="1"/>
                    </a:moveTo>
                    <a:cubicBezTo>
                      <a:pt x="7062" y="1"/>
                      <a:pt x="4622" y="999"/>
                      <a:pt x="2884" y="2589"/>
                    </a:cubicBezTo>
                    <a:cubicBezTo>
                      <a:pt x="1109" y="4216"/>
                      <a:pt x="0" y="6434"/>
                      <a:pt x="0" y="8911"/>
                    </a:cubicBezTo>
                    <a:cubicBezTo>
                      <a:pt x="0" y="11388"/>
                      <a:pt x="1109" y="13606"/>
                      <a:pt x="2884" y="15233"/>
                    </a:cubicBezTo>
                    <a:cubicBezTo>
                      <a:pt x="4622" y="16860"/>
                      <a:pt x="7062" y="17821"/>
                      <a:pt x="9724" y="17821"/>
                    </a:cubicBezTo>
                    <a:cubicBezTo>
                      <a:pt x="12386" y="17821"/>
                      <a:pt x="14826" y="16860"/>
                      <a:pt x="16563" y="15233"/>
                    </a:cubicBezTo>
                    <a:cubicBezTo>
                      <a:pt x="18338" y="13606"/>
                      <a:pt x="19410" y="11388"/>
                      <a:pt x="19410" y="8911"/>
                    </a:cubicBezTo>
                    <a:cubicBezTo>
                      <a:pt x="19410" y="6434"/>
                      <a:pt x="18338" y="4216"/>
                      <a:pt x="16563" y="2589"/>
                    </a:cubicBezTo>
                    <a:cubicBezTo>
                      <a:pt x="14826" y="999"/>
                      <a:pt x="12386" y="1"/>
                      <a:pt x="9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4644;p64">
                <a:extLst>
                  <a:ext uri="{FF2B5EF4-FFF2-40B4-BE49-F238E27FC236}">
                    <a16:creationId xmlns:a16="http://schemas.microsoft.com/office/drawing/2014/main" id="{FF093084-53F3-0039-AAE6-3CB8DB7968D1}"/>
                  </a:ext>
                </a:extLst>
              </p:cNvPr>
              <p:cNvSpPr/>
              <p:nvPr/>
            </p:nvSpPr>
            <p:spPr>
              <a:xfrm>
                <a:off x="2772500" y="2565425"/>
                <a:ext cx="369725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4789" h="13606" extrusionOk="0">
                    <a:moveTo>
                      <a:pt x="7395" y="629"/>
                    </a:moveTo>
                    <a:cubicBezTo>
                      <a:pt x="9280" y="629"/>
                      <a:pt x="10981" y="1331"/>
                      <a:pt x="12201" y="2440"/>
                    </a:cubicBezTo>
                    <a:cubicBezTo>
                      <a:pt x="13421" y="3586"/>
                      <a:pt x="14160" y="5102"/>
                      <a:pt x="14160" y="6803"/>
                    </a:cubicBezTo>
                    <a:cubicBezTo>
                      <a:pt x="14160" y="8504"/>
                      <a:pt x="13421" y="10056"/>
                      <a:pt x="12201" y="11165"/>
                    </a:cubicBezTo>
                    <a:cubicBezTo>
                      <a:pt x="10981" y="12275"/>
                      <a:pt x="9280" y="12977"/>
                      <a:pt x="7395" y="12977"/>
                    </a:cubicBezTo>
                    <a:cubicBezTo>
                      <a:pt x="5509" y="12977"/>
                      <a:pt x="3808" y="12275"/>
                      <a:pt x="2588" y="11165"/>
                    </a:cubicBezTo>
                    <a:cubicBezTo>
                      <a:pt x="1368" y="10056"/>
                      <a:pt x="629" y="8504"/>
                      <a:pt x="629" y="6803"/>
                    </a:cubicBezTo>
                    <a:cubicBezTo>
                      <a:pt x="629" y="5102"/>
                      <a:pt x="1368" y="3586"/>
                      <a:pt x="2588" y="2440"/>
                    </a:cubicBezTo>
                    <a:cubicBezTo>
                      <a:pt x="3808" y="1331"/>
                      <a:pt x="5509" y="629"/>
                      <a:pt x="7395" y="629"/>
                    </a:cubicBezTo>
                    <a:close/>
                    <a:moveTo>
                      <a:pt x="7395" y="0"/>
                    </a:moveTo>
                    <a:cubicBezTo>
                      <a:pt x="5361" y="0"/>
                      <a:pt x="3513" y="777"/>
                      <a:pt x="2182" y="1997"/>
                    </a:cubicBezTo>
                    <a:cubicBezTo>
                      <a:pt x="851" y="3217"/>
                      <a:pt x="1" y="4917"/>
                      <a:pt x="1" y="6803"/>
                    </a:cubicBezTo>
                    <a:cubicBezTo>
                      <a:pt x="1" y="8688"/>
                      <a:pt x="851" y="10389"/>
                      <a:pt x="2182" y="11609"/>
                    </a:cubicBezTo>
                    <a:cubicBezTo>
                      <a:pt x="3513" y="12866"/>
                      <a:pt x="5361" y="13605"/>
                      <a:pt x="7395" y="13605"/>
                    </a:cubicBezTo>
                    <a:cubicBezTo>
                      <a:pt x="9428" y="13605"/>
                      <a:pt x="11277" y="12866"/>
                      <a:pt x="12607" y="11609"/>
                    </a:cubicBezTo>
                    <a:cubicBezTo>
                      <a:pt x="13938" y="10389"/>
                      <a:pt x="14789" y="8688"/>
                      <a:pt x="14789" y="6803"/>
                    </a:cubicBezTo>
                    <a:cubicBezTo>
                      <a:pt x="14789" y="4917"/>
                      <a:pt x="13938" y="3217"/>
                      <a:pt x="12607" y="1997"/>
                    </a:cubicBezTo>
                    <a:cubicBezTo>
                      <a:pt x="11277" y="777"/>
                      <a:pt x="9428" y="0"/>
                      <a:pt x="7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4645;p64">
                <a:extLst>
                  <a:ext uri="{FF2B5EF4-FFF2-40B4-BE49-F238E27FC236}">
                    <a16:creationId xmlns:a16="http://schemas.microsoft.com/office/drawing/2014/main" id="{22F828A6-70BA-4564-AF1D-C2497D09C627}"/>
                  </a:ext>
                </a:extLst>
              </p:cNvPr>
              <p:cNvSpPr/>
              <p:nvPr/>
            </p:nvSpPr>
            <p:spPr>
              <a:xfrm>
                <a:off x="2850150" y="2636600"/>
                <a:ext cx="21445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8578" h="7912" extrusionOk="0">
                    <a:moveTo>
                      <a:pt x="4289" y="629"/>
                    </a:moveTo>
                    <a:cubicBezTo>
                      <a:pt x="5324" y="629"/>
                      <a:pt x="6248" y="998"/>
                      <a:pt x="6914" y="1590"/>
                    </a:cubicBezTo>
                    <a:cubicBezTo>
                      <a:pt x="7579" y="2218"/>
                      <a:pt x="7949" y="3032"/>
                      <a:pt x="7949" y="3956"/>
                    </a:cubicBezTo>
                    <a:cubicBezTo>
                      <a:pt x="7949" y="4880"/>
                      <a:pt x="7579" y="5693"/>
                      <a:pt x="6914" y="6322"/>
                    </a:cubicBezTo>
                    <a:cubicBezTo>
                      <a:pt x="6248" y="6914"/>
                      <a:pt x="5324" y="7320"/>
                      <a:pt x="4289" y="7320"/>
                    </a:cubicBezTo>
                    <a:cubicBezTo>
                      <a:pt x="3253" y="7320"/>
                      <a:pt x="2329" y="6914"/>
                      <a:pt x="1664" y="6322"/>
                    </a:cubicBezTo>
                    <a:cubicBezTo>
                      <a:pt x="998" y="5693"/>
                      <a:pt x="592" y="4880"/>
                      <a:pt x="592" y="3956"/>
                    </a:cubicBezTo>
                    <a:cubicBezTo>
                      <a:pt x="592" y="3032"/>
                      <a:pt x="998" y="2218"/>
                      <a:pt x="1664" y="1590"/>
                    </a:cubicBezTo>
                    <a:cubicBezTo>
                      <a:pt x="2329" y="998"/>
                      <a:pt x="3253" y="629"/>
                      <a:pt x="4289" y="629"/>
                    </a:cubicBezTo>
                    <a:close/>
                    <a:moveTo>
                      <a:pt x="4289" y="0"/>
                    </a:moveTo>
                    <a:cubicBezTo>
                      <a:pt x="3106" y="0"/>
                      <a:pt x="2033" y="444"/>
                      <a:pt x="1257" y="1146"/>
                    </a:cubicBezTo>
                    <a:cubicBezTo>
                      <a:pt x="481" y="1849"/>
                      <a:pt x="0" y="2847"/>
                      <a:pt x="0" y="3956"/>
                    </a:cubicBezTo>
                    <a:cubicBezTo>
                      <a:pt x="0" y="5065"/>
                      <a:pt x="481" y="6063"/>
                      <a:pt x="1257" y="6766"/>
                    </a:cubicBezTo>
                    <a:cubicBezTo>
                      <a:pt x="2033" y="7505"/>
                      <a:pt x="3106" y="7912"/>
                      <a:pt x="4289" y="7912"/>
                    </a:cubicBezTo>
                    <a:cubicBezTo>
                      <a:pt x="5472" y="7912"/>
                      <a:pt x="6544" y="7505"/>
                      <a:pt x="7320" y="6766"/>
                    </a:cubicBezTo>
                    <a:cubicBezTo>
                      <a:pt x="8097" y="6063"/>
                      <a:pt x="8577" y="5065"/>
                      <a:pt x="8577" y="3956"/>
                    </a:cubicBezTo>
                    <a:cubicBezTo>
                      <a:pt x="8577" y="2847"/>
                      <a:pt x="8097" y="1849"/>
                      <a:pt x="7320" y="1146"/>
                    </a:cubicBezTo>
                    <a:cubicBezTo>
                      <a:pt x="6544" y="444"/>
                      <a:pt x="5472" y="0"/>
                      <a:pt x="4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4646;p64">
                <a:extLst>
                  <a:ext uri="{FF2B5EF4-FFF2-40B4-BE49-F238E27FC236}">
                    <a16:creationId xmlns:a16="http://schemas.microsoft.com/office/drawing/2014/main" id="{8FBDC5B0-5795-28C4-DD3B-4396517A6899}"/>
                  </a:ext>
                </a:extLst>
              </p:cNvPr>
              <p:cNvSpPr/>
              <p:nvPr/>
            </p:nvSpPr>
            <p:spPr>
              <a:xfrm>
                <a:off x="2957350" y="2520125"/>
                <a:ext cx="25" cy="430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30" extrusionOk="0">
                    <a:moveTo>
                      <a:pt x="1" y="1"/>
                    </a:moveTo>
                    <a:lnTo>
                      <a:pt x="1" y="1722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4647;p64">
                <a:extLst>
                  <a:ext uri="{FF2B5EF4-FFF2-40B4-BE49-F238E27FC236}">
                    <a16:creationId xmlns:a16="http://schemas.microsoft.com/office/drawing/2014/main" id="{D62843BD-8140-6A91-78EC-7DDAB5354D54}"/>
                  </a:ext>
                </a:extLst>
              </p:cNvPr>
              <p:cNvSpPr/>
              <p:nvPr/>
            </p:nvSpPr>
            <p:spPr>
              <a:xfrm>
                <a:off x="2949950" y="2512725"/>
                <a:ext cx="14825" cy="4455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7821" extrusionOk="0">
                    <a:moveTo>
                      <a:pt x="297" y="1"/>
                    </a:moveTo>
                    <a:cubicBezTo>
                      <a:pt x="112" y="1"/>
                      <a:pt x="1" y="149"/>
                      <a:pt x="1" y="297"/>
                    </a:cubicBezTo>
                    <a:lnTo>
                      <a:pt x="1" y="17525"/>
                    </a:lnTo>
                    <a:cubicBezTo>
                      <a:pt x="1" y="17710"/>
                      <a:pt x="112" y="17821"/>
                      <a:pt x="297" y="17821"/>
                    </a:cubicBezTo>
                    <a:cubicBezTo>
                      <a:pt x="445" y="17821"/>
                      <a:pt x="592" y="17710"/>
                      <a:pt x="592" y="17525"/>
                    </a:cubicBezTo>
                    <a:lnTo>
                      <a:pt x="592" y="297"/>
                    </a:lnTo>
                    <a:cubicBezTo>
                      <a:pt x="592" y="149"/>
                      <a:pt x="445" y="1"/>
                      <a:pt x="2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4648;p64">
                <a:extLst>
                  <a:ext uri="{FF2B5EF4-FFF2-40B4-BE49-F238E27FC236}">
                    <a16:creationId xmlns:a16="http://schemas.microsoft.com/office/drawing/2014/main" id="{77525374-B4A1-8194-E9FB-32D8A2B57830}"/>
                  </a:ext>
                </a:extLst>
              </p:cNvPr>
              <p:cNvSpPr/>
              <p:nvPr/>
            </p:nvSpPr>
            <p:spPr>
              <a:xfrm>
                <a:off x="2722600" y="2735475"/>
                <a:ext cx="469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782" h="1" extrusionOk="0">
                    <a:moveTo>
                      <a:pt x="0" y="1"/>
                    </a:moveTo>
                    <a:lnTo>
                      <a:pt x="1878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4649;p64">
                <a:extLst>
                  <a:ext uri="{FF2B5EF4-FFF2-40B4-BE49-F238E27FC236}">
                    <a16:creationId xmlns:a16="http://schemas.microsoft.com/office/drawing/2014/main" id="{EE72CF74-D11D-0ECD-E9B5-0D9E5B5CB82F}"/>
                  </a:ext>
                </a:extLst>
              </p:cNvPr>
              <p:cNvSpPr/>
              <p:nvPr/>
            </p:nvSpPr>
            <p:spPr>
              <a:xfrm>
                <a:off x="2714275" y="2728100"/>
                <a:ext cx="485250" cy="14800"/>
              </a:xfrm>
              <a:custGeom>
                <a:avLst/>
                <a:gdLst/>
                <a:ahLst/>
                <a:cxnLst/>
                <a:rect l="l" t="t" r="r" b="b"/>
                <a:pathLst>
                  <a:path w="19410" h="592" extrusionOk="0">
                    <a:moveTo>
                      <a:pt x="333" y="0"/>
                    </a:moveTo>
                    <a:cubicBezTo>
                      <a:pt x="148" y="0"/>
                      <a:pt x="0" y="148"/>
                      <a:pt x="0" y="296"/>
                    </a:cubicBezTo>
                    <a:cubicBezTo>
                      <a:pt x="0" y="481"/>
                      <a:pt x="148" y="592"/>
                      <a:pt x="333" y="592"/>
                    </a:cubicBezTo>
                    <a:lnTo>
                      <a:pt x="19114" y="592"/>
                    </a:lnTo>
                    <a:cubicBezTo>
                      <a:pt x="19299" y="592"/>
                      <a:pt x="19410" y="481"/>
                      <a:pt x="19410" y="296"/>
                    </a:cubicBezTo>
                    <a:cubicBezTo>
                      <a:pt x="19410" y="148"/>
                      <a:pt x="19299" y="0"/>
                      <a:pt x="19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4650;p64">
                <a:extLst>
                  <a:ext uri="{FF2B5EF4-FFF2-40B4-BE49-F238E27FC236}">
                    <a16:creationId xmlns:a16="http://schemas.microsoft.com/office/drawing/2014/main" id="{F5E11483-3460-3856-086A-B0205CC64925}"/>
                  </a:ext>
                </a:extLst>
              </p:cNvPr>
              <p:cNvSpPr/>
              <p:nvPr/>
            </p:nvSpPr>
            <p:spPr>
              <a:xfrm>
                <a:off x="1932350" y="3051575"/>
                <a:ext cx="2246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16457" extrusionOk="0">
                    <a:moveTo>
                      <a:pt x="1183" y="1"/>
                    </a:moveTo>
                    <a:cubicBezTo>
                      <a:pt x="481" y="1"/>
                      <a:pt x="0" y="740"/>
                      <a:pt x="296" y="1369"/>
                    </a:cubicBezTo>
                    <a:lnTo>
                      <a:pt x="6729" y="15861"/>
                    </a:lnTo>
                    <a:cubicBezTo>
                      <a:pt x="6866" y="16239"/>
                      <a:pt x="7226" y="16457"/>
                      <a:pt x="7632" y="16457"/>
                    </a:cubicBezTo>
                    <a:cubicBezTo>
                      <a:pt x="7663" y="16457"/>
                      <a:pt x="7695" y="16455"/>
                      <a:pt x="7727" y="16453"/>
                    </a:cubicBezTo>
                    <a:lnTo>
                      <a:pt x="7949" y="16416"/>
                    </a:lnTo>
                    <a:cubicBezTo>
                      <a:pt x="8614" y="16342"/>
                      <a:pt x="8984" y="15639"/>
                      <a:pt x="8725" y="15048"/>
                    </a:cubicBezTo>
                    <a:lnTo>
                      <a:pt x="2071" y="592"/>
                    </a:lnTo>
                    <a:cubicBezTo>
                      <a:pt x="1923" y="223"/>
                      <a:pt x="1590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4651;p64">
                <a:extLst>
                  <a:ext uri="{FF2B5EF4-FFF2-40B4-BE49-F238E27FC236}">
                    <a16:creationId xmlns:a16="http://schemas.microsoft.com/office/drawing/2014/main" id="{0E79E99A-466B-F936-3C74-05CEE328B49C}"/>
                  </a:ext>
                </a:extLst>
              </p:cNvPr>
              <p:cNvSpPr/>
              <p:nvPr/>
            </p:nvSpPr>
            <p:spPr>
              <a:xfrm>
                <a:off x="1929575" y="3044200"/>
                <a:ext cx="230175" cy="426100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7044" extrusionOk="0">
                    <a:moveTo>
                      <a:pt x="1294" y="629"/>
                    </a:moveTo>
                    <a:cubicBezTo>
                      <a:pt x="1553" y="629"/>
                      <a:pt x="1812" y="776"/>
                      <a:pt x="1923" y="998"/>
                    </a:cubicBezTo>
                    <a:lnTo>
                      <a:pt x="8541" y="15454"/>
                    </a:lnTo>
                    <a:cubicBezTo>
                      <a:pt x="8578" y="15565"/>
                      <a:pt x="8614" y="15639"/>
                      <a:pt x="8614" y="15750"/>
                    </a:cubicBezTo>
                    <a:cubicBezTo>
                      <a:pt x="8614" y="16082"/>
                      <a:pt x="8356" y="16378"/>
                      <a:pt x="8023" y="16415"/>
                    </a:cubicBezTo>
                    <a:lnTo>
                      <a:pt x="7801" y="16452"/>
                    </a:lnTo>
                    <a:lnTo>
                      <a:pt x="7727" y="16452"/>
                    </a:lnTo>
                    <a:cubicBezTo>
                      <a:pt x="7468" y="16452"/>
                      <a:pt x="7210" y="16304"/>
                      <a:pt x="7099" y="16045"/>
                    </a:cubicBezTo>
                    <a:lnTo>
                      <a:pt x="703" y="1553"/>
                    </a:lnTo>
                    <a:cubicBezTo>
                      <a:pt x="666" y="1442"/>
                      <a:pt x="629" y="1368"/>
                      <a:pt x="629" y="1294"/>
                    </a:cubicBezTo>
                    <a:cubicBezTo>
                      <a:pt x="629" y="1109"/>
                      <a:pt x="703" y="924"/>
                      <a:pt x="814" y="813"/>
                    </a:cubicBezTo>
                    <a:cubicBezTo>
                      <a:pt x="962" y="703"/>
                      <a:pt x="1109" y="629"/>
                      <a:pt x="1294" y="629"/>
                    </a:cubicBezTo>
                    <a:close/>
                    <a:moveTo>
                      <a:pt x="1294" y="0"/>
                    </a:moveTo>
                    <a:cubicBezTo>
                      <a:pt x="925" y="0"/>
                      <a:pt x="592" y="148"/>
                      <a:pt x="370" y="370"/>
                    </a:cubicBezTo>
                    <a:cubicBezTo>
                      <a:pt x="148" y="629"/>
                      <a:pt x="0" y="924"/>
                      <a:pt x="0" y="1294"/>
                    </a:cubicBezTo>
                    <a:cubicBezTo>
                      <a:pt x="0" y="1442"/>
                      <a:pt x="37" y="1627"/>
                      <a:pt x="111" y="1812"/>
                    </a:cubicBezTo>
                    <a:lnTo>
                      <a:pt x="6544" y="16304"/>
                    </a:lnTo>
                    <a:cubicBezTo>
                      <a:pt x="6766" y="16748"/>
                      <a:pt x="7210" y="17044"/>
                      <a:pt x="7727" y="17044"/>
                    </a:cubicBezTo>
                    <a:lnTo>
                      <a:pt x="7875" y="17044"/>
                    </a:lnTo>
                    <a:lnTo>
                      <a:pt x="8097" y="17007"/>
                    </a:lnTo>
                    <a:cubicBezTo>
                      <a:pt x="8762" y="16933"/>
                      <a:pt x="9206" y="16378"/>
                      <a:pt x="9206" y="15750"/>
                    </a:cubicBezTo>
                    <a:cubicBezTo>
                      <a:pt x="9206" y="15565"/>
                      <a:pt x="9169" y="15380"/>
                      <a:pt x="9095" y="15195"/>
                    </a:cubicBezTo>
                    <a:lnTo>
                      <a:pt x="2477" y="740"/>
                    </a:lnTo>
                    <a:cubicBezTo>
                      <a:pt x="2256" y="296"/>
                      <a:pt x="1812" y="0"/>
                      <a:pt x="1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4652;p64">
                <a:extLst>
                  <a:ext uri="{FF2B5EF4-FFF2-40B4-BE49-F238E27FC236}">
                    <a16:creationId xmlns:a16="http://schemas.microsoft.com/office/drawing/2014/main" id="{70CB62E2-C7F2-477C-E235-0A87EF419E78}"/>
                  </a:ext>
                </a:extLst>
              </p:cNvPr>
              <p:cNvSpPr/>
              <p:nvPr/>
            </p:nvSpPr>
            <p:spPr>
              <a:xfrm>
                <a:off x="1860250" y="3071925"/>
                <a:ext cx="241250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2404" extrusionOk="0">
                    <a:moveTo>
                      <a:pt x="8467" y="0"/>
                    </a:moveTo>
                    <a:lnTo>
                      <a:pt x="1184" y="74"/>
                    </a:lnTo>
                    <a:cubicBezTo>
                      <a:pt x="555" y="74"/>
                      <a:pt x="1" y="592"/>
                      <a:pt x="1" y="1257"/>
                    </a:cubicBezTo>
                    <a:cubicBezTo>
                      <a:pt x="1" y="1886"/>
                      <a:pt x="555" y="2403"/>
                      <a:pt x="1184" y="2403"/>
                    </a:cubicBezTo>
                    <a:lnTo>
                      <a:pt x="8504" y="2366"/>
                    </a:lnTo>
                    <a:lnTo>
                      <a:pt x="8541" y="2366"/>
                    </a:lnTo>
                    <a:cubicBezTo>
                      <a:pt x="9169" y="2329"/>
                      <a:pt x="9650" y="1812"/>
                      <a:pt x="9650" y="1183"/>
                    </a:cubicBezTo>
                    <a:cubicBezTo>
                      <a:pt x="9650" y="518"/>
                      <a:pt x="9132" y="0"/>
                      <a:pt x="8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4653;p64">
                <a:extLst>
                  <a:ext uri="{FF2B5EF4-FFF2-40B4-BE49-F238E27FC236}">
                    <a16:creationId xmlns:a16="http://schemas.microsoft.com/office/drawing/2014/main" id="{A8ABB05B-D7FF-A2CC-73DA-BC4AEEEE6910}"/>
                  </a:ext>
                </a:extLst>
              </p:cNvPr>
              <p:cNvSpPr/>
              <p:nvPr/>
            </p:nvSpPr>
            <p:spPr>
              <a:xfrm>
                <a:off x="1852850" y="3064525"/>
                <a:ext cx="256050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2996" extrusionOk="0">
                    <a:moveTo>
                      <a:pt x="8763" y="629"/>
                    </a:moveTo>
                    <a:cubicBezTo>
                      <a:pt x="9243" y="629"/>
                      <a:pt x="9650" y="999"/>
                      <a:pt x="9650" y="1479"/>
                    </a:cubicBezTo>
                    <a:cubicBezTo>
                      <a:pt x="9650" y="1960"/>
                      <a:pt x="9280" y="2330"/>
                      <a:pt x="8837" y="2330"/>
                    </a:cubicBezTo>
                    <a:lnTo>
                      <a:pt x="8763" y="2367"/>
                    </a:lnTo>
                    <a:lnTo>
                      <a:pt x="1480" y="2404"/>
                    </a:lnTo>
                    <a:cubicBezTo>
                      <a:pt x="999" y="2404"/>
                      <a:pt x="629" y="1997"/>
                      <a:pt x="629" y="1516"/>
                    </a:cubicBezTo>
                    <a:cubicBezTo>
                      <a:pt x="629" y="1294"/>
                      <a:pt x="703" y="1073"/>
                      <a:pt x="888" y="925"/>
                    </a:cubicBezTo>
                    <a:cubicBezTo>
                      <a:pt x="1036" y="777"/>
                      <a:pt x="1258" y="666"/>
                      <a:pt x="1480" y="666"/>
                    </a:cubicBezTo>
                    <a:lnTo>
                      <a:pt x="8763" y="629"/>
                    </a:lnTo>
                    <a:close/>
                    <a:moveTo>
                      <a:pt x="8763" y="0"/>
                    </a:moveTo>
                    <a:lnTo>
                      <a:pt x="1480" y="37"/>
                    </a:lnTo>
                    <a:cubicBezTo>
                      <a:pt x="666" y="37"/>
                      <a:pt x="1" y="703"/>
                      <a:pt x="1" y="1516"/>
                    </a:cubicBezTo>
                    <a:lnTo>
                      <a:pt x="1" y="1553"/>
                    </a:lnTo>
                    <a:cubicBezTo>
                      <a:pt x="1" y="2367"/>
                      <a:pt x="666" y="2995"/>
                      <a:pt x="1480" y="2995"/>
                    </a:cubicBezTo>
                    <a:lnTo>
                      <a:pt x="8800" y="2958"/>
                    </a:lnTo>
                    <a:lnTo>
                      <a:pt x="8837" y="2958"/>
                    </a:lnTo>
                    <a:cubicBezTo>
                      <a:pt x="9650" y="2921"/>
                      <a:pt x="10242" y="2293"/>
                      <a:pt x="10242" y="1479"/>
                    </a:cubicBezTo>
                    <a:cubicBezTo>
                      <a:pt x="10242" y="666"/>
                      <a:pt x="9576" y="0"/>
                      <a:pt x="8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4654;p64">
                <a:extLst>
                  <a:ext uri="{FF2B5EF4-FFF2-40B4-BE49-F238E27FC236}">
                    <a16:creationId xmlns:a16="http://schemas.microsoft.com/office/drawing/2014/main" id="{74402FC2-3885-F13B-94F0-C325F7C93E21}"/>
                  </a:ext>
                </a:extLst>
              </p:cNvPr>
              <p:cNvSpPr/>
              <p:nvPr/>
            </p:nvSpPr>
            <p:spPr>
              <a:xfrm>
                <a:off x="2226250" y="3045125"/>
                <a:ext cx="224625" cy="411425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16457" extrusionOk="0">
                    <a:moveTo>
                      <a:pt x="1184" y="0"/>
                    </a:moveTo>
                    <a:cubicBezTo>
                      <a:pt x="482" y="0"/>
                      <a:pt x="1" y="739"/>
                      <a:pt x="297" y="1368"/>
                    </a:cubicBezTo>
                    <a:lnTo>
                      <a:pt x="6730" y="15860"/>
                    </a:lnTo>
                    <a:cubicBezTo>
                      <a:pt x="6867" y="16238"/>
                      <a:pt x="7227" y="16456"/>
                      <a:pt x="7632" y="16456"/>
                    </a:cubicBezTo>
                    <a:cubicBezTo>
                      <a:pt x="7664" y="16456"/>
                      <a:pt x="7696" y="16455"/>
                      <a:pt x="7728" y="16452"/>
                    </a:cubicBezTo>
                    <a:lnTo>
                      <a:pt x="7950" y="16415"/>
                    </a:lnTo>
                    <a:cubicBezTo>
                      <a:pt x="8615" y="16341"/>
                      <a:pt x="8985" y="15639"/>
                      <a:pt x="8726" y="15047"/>
                    </a:cubicBezTo>
                    <a:lnTo>
                      <a:pt x="2071" y="592"/>
                    </a:lnTo>
                    <a:cubicBezTo>
                      <a:pt x="1923" y="222"/>
                      <a:pt x="1591" y="0"/>
                      <a:pt x="1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4655;p64">
                <a:extLst>
                  <a:ext uri="{FF2B5EF4-FFF2-40B4-BE49-F238E27FC236}">
                    <a16:creationId xmlns:a16="http://schemas.microsoft.com/office/drawing/2014/main" id="{DA44E036-A4EB-00B8-9160-337BBFC3A70C}"/>
                  </a:ext>
                </a:extLst>
              </p:cNvPr>
              <p:cNvSpPr/>
              <p:nvPr/>
            </p:nvSpPr>
            <p:spPr>
              <a:xfrm>
                <a:off x="2224400" y="3037725"/>
                <a:ext cx="230175" cy="426100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7044" extrusionOk="0">
                    <a:moveTo>
                      <a:pt x="1258" y="629"/>
                    </a:moveTo>
                    <a:cubicBezTo>
                      <a:pt x="1517" y="629"/>
                      <a:pt x="1776" y="777"/>
                      <a:pt x="1886" y="999"/>
                    </a:cubicBezTo>
                    <a:lnTo>
                      <a:pt x="8504" y="15491"/>
                    </a:lnTo>
                    <a:cubicBezTo>
                      <a:pt x="8541" y="15565"/>
                      <a:pt x="8578" y="15676"/>
                      <a:pt x="8578" y="15750"/>
                    </a:cubicBezTo>
                    <a:cubicBezTo>
                      <a:pt x="8578" y="16083"/>
                      <a:pt x="8319" y="16378"/>
                      <a:pt x="7987" y="16415"/>
                    </a:cubicBezTo>
                    <a:lnTo>
                      <a:pt x="7765" y="16452"/>
                    </a:lnTo>
                    <a:lnTo>
                      <a:pt x="7691" y="16452"/>
                    </a:lnTo>
                    <a:cubicBezTo>
                      <a:pt x="7432" y="16452"/>
                      <a:pt x="7173" y="16304"/>
                      <a:pt x="7062" y="16046"/>
                    </a:cubicBezTo>
                    <a:lnTo>
                      <a:pt x="666" y="1553"/>
                    </a:lnTo>
                    <a:cubicBezTo>
                      <a:pt x="629" y="1442"/>
                      <a:pt x="592" y="1368"/>
                      <a:pt x="592" y="1294"/>
                    </a:cubicBezTo>
                    <a:cubicBezTo>
                      <a:pt x="592" y="1109"/>
                      <a:pt x="666" y="925"/>
                      <a:pt x="777" y="814"/>
                    </a:cubicBezTo>
                    <a:cubicBezTo>
                      <a:pt x="925" y="703"/>
                      <a:pt x="1073" y="629"/>
                      <a:pt x="1258" y="629"/>
                    </a:cubicBezTo>
                    <a:close/>
                    <a:moveTo>
                      <a:pt x="1258" y="0"/>
                    </a:moveTo>
                    <a:cubicBezTo>
                      <a:pt x="888" y="0"/>
                      <a:pt x="592" y="148"/>
                      <a:pt x="334" y="370"/>
                    </a:cubicBezTo>
                    <a:cubicBezTo>
                      <a:pt x="112" y="629"/>
                      <a:pt x="1" y="925"/>
                      <a:pt x="1" y="1294"/>
                    </a:cubicBezTo>
                    <a:cubicBezTo>
                      <a:pt x="1" y="1442"/>
                      <a:pt x="1" y="1627"/>
                      <a:pt x="112" y="1812"/>
                    </a:cubicBezTo>
                    <a:lnTo>
                      <a:pt x="6508" y="16304"/>
                    </a:lnTo>
                    <a:cubicBezTo>
                      <a:pt x="6730" y="16748"/>
                      <a:pt x="7173" y="17044"/>
                      <a:pt x="7691" y="17044"/>
                    </a:cubicBezTo>
                    <a:lnTo>
                      <a:pt x="8061" y="17044"/>
                    </a:lnTo>
                    <a:cubicBezTo>
                      <a:pt x="8726" y="16933"/>
                      <a:pt x="9207" y="16378"/>
                      <a:pt x="9207" y="15750"/>
                    </a:cubicBezTo>
                    <a:cubicBezTo>
                      <a:pt x="9207" y="15565"/>
                      <a:pt x="9170" y="15380"/>
                      <a:pt x="9059" y="15232"/>
                    </a:cubicBezTo>
                    <a:lnTo>
                      <a:pt x="2441" y="740"/>
                    </a:lnTo>
                    <a:cubicBezTo>
                      <a:pt x="2219" y="296"/>
                      <a:pt x="1776" y="0"/>
                      <a:pt x="1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4656;p64">
                <a:extLst>
                  <a:ext uri="{FF2B5EF4-FFF2-40B4-BE49-F238E27FC236}">
                    <a16:creationId xmlns:a16="http://schemas.microsoft.com/office/drawing/2014/main" id="{7BD54FDF-3AF3-C352-21F1-441B20E080FF}"/>
                  </a:ext>
                </a:extLst>
              </p:cNvPr>
              <p:cNvSpPr/>
              <p:nvPr/>
            </p:nvSpPr>
            <p:spPr>
              <a:xfrm>
                <a:off x="2154175" y="3065450"/>
                <a:ext cx="241250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2404" extrusionOk="0">
                    <a:moveTo>
                      <a:pt x="8466" y="0"/>
                    </a:moveTo>
                    <a:lnTo>
                      <a:pt x="1183" y="74"/>
                    </a:lnTo>
                    <a:cubicBezTo>
                      <a:pt x="555" y="74"/>
                      <a:pt x="0" y="592"/>
                      <a:pt x="0" y="1257"/>
                    </a:cubicBezTo>
                    <a:cubicBezTo>
                      <a:pt x="37" y="1886"/>
                      <a:pt x="555" y="2404"/>
                      <a:pt x="1183" y="2404"/>
                    </a:cubicBezTo>
                    <a:lnTo>
                      <a:pt x="8503" y="2367"/>
                    </a:lnTo>
                    <a:lnTo>
                      <a:pt x="8540" y="2367"/>
                    </a:lnTo>
                    <a:cubicBezTo>
                      <a:pt x="9169" y="2330"/>
                      <a:pt x="9650" y="1812"/>
                      <a:pt x="9650" y="1183"/>
                    </a:cubicBezTo>
                    <a:cubicBezTo>
                      <a:pt x="9650" y="518"/>
                      <a:pt x="9132" y="0"/>
                      <a:pt x="8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4657;p64">
                <a:extLst>
                  <a:ext uri="{FF2B5EF4-FFF2-40B4-BE49-F238E27FC236}">
                    <a16:creationId xmlns:a16="http://schemas.microsoft.com/office/drawing/2014/main" id="{9D29A86A-C3A6-8536-C2E4-9A548EBA58DA}"/>
                  </a:ext>
                </a:extLst>
              </p:cNvPr>
              <p:cNvSpPr/>
              <p:nvPr/>
            </p:nvSpPr>
            <p:spPr>
              <a:xfrm>
                <a:off x="2146775" y="3058050"/>
                <a:ext cx="25605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3033" extrusionOk="0">
                    <a:moveTo>
                      <a:pt x="8762" y="629"/>
                    </a:moveTo>
                    <a:cubicBezTo>
                      <a:pt x="9243" y="629"/>
                      <a:pt x="9650" y="999"/>
                      <a:pt x="9650" y="1479"/>
                    </a:cubicBezTo>
                    <a:cubicBezTo>
                      <a:pt x="9650" y="1960"/>
                      <a:pt x="9280" y="2330"/>
                      <a:pt x="8836" y="2367"/>
                    </a:cubicBezTo>
                    <a:lnTo>
                      <a:pt x="8762" y="2367"/>
                    </a:lnTo>
                    <a:lnTo>
                      <a:pt x="1479" y="2404"/>
                    </a:lnTo>
                    <a:cubicBezTo>
                      <a:pt x="999" y="2404"/>
                      <a:pt x="629" y="1997"/>
                      <a:pt x="629" y="1553"/>
                    </a:cubicBezTo>
                    <a:lnTo>
                      <a:pt x="629" y="1516"/>
                    </a:lnTo>
                    <a:cubicBezTo>
                      <a:pt x="629" y="1295"/>
                      <a:pt x="703" y="1073"/>
                      <a:pt x="888" y="925"/>
                    </a:cubicBezTo>
                    <a:cubicBezTo>
                      <a:pt x="1036" y="777"/>
                      <a:pt x="1257" y="666"/>
                      <a:pt x="1479" y="666"/>
                    </a:cubicBezTo>
                    <a:lnTo>
                      <a:pt x="8762" y="629"/>
                    </a:lnTo>
                    <a:close/>
                    <a:moveTo>
                      <a:pt x="8762" y="1"/>
                    </a:moveTo>
                    <a:lnTo>
                      <a:pt x="1479" y="38"/>
                    </a:lnTo>
                    <a:cubicBezTo>
                      <a:pt x="666" y="38"/>
                      <a:pt x="0" y="703"/>
                      <a:pt x="0" y="1516"/>
                    </a:cubicBezTo>
                    <a:lnTo>
                      <a:pt x="0" y="1553"/>
                    </a:lnTo>
                    <a:cubicBezTo>
                      <a:pt x="0" y="2367"/>
                      <a:pt x="666" y="3032"/>
                      <a:pt x="1479" y="3032"/>
                    </a:cubicBezTo>
                    <a:lnTo>
                      <a:pt x="8799" y="2958"/>
                    </a:lnTo>
                    <a:lnTo>
                      <a:pt x="8836" y="2958"/>
                    </a:lnTo>
                    <a:cubicBezTo>
                      <a:pt x="9650" y="2921"/>
                      <a:pt x="10241" y="2293"/>
                      <a:pt x="10241" y="1479"/>
                    </a:cubicBezTo>
                    <a:cubicBezTo>
                      <a:pt x="10241" y="666"/>
                      <a:pt x="9576" y="1"/>
                      <a:pt x="8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4658;p64">
                <a:extLst>
                  <a:ext uri="{FF2B5EF4-FFF2-40B4-BE49-F238E27FC236}">
                    <a16:creationId xmlns:a16="http://schemas.microsoft.com/office/drawing/2014/main" id="{925EB5A2-2A5B-135D-64AE-92CCBF40B505}"/>
                  </a:ext>
                </a:extLst>
              </p:cNvPr>
              <p:cNvSpPr/>
              <p:nvPr/>
            </p:nvSpPr>
            <p:spPr>
              <a:xfrm>
                <a:off x="6411325" y="2750350"/>
                <a:ext cx="307800" cy="3427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3711" extrusionOk="0">
                    <a:moveTo>
                      <a:pt x="7907" y="0"/>
                    </a:moveTo>
                    <a:cubicBezTo>
                      <a:pt x="5765" y="0"/>
                      <a:pt x="3291" y="1801"/>
                      <a:pt x="1849" y="4656"/>
                    </a:cubicBezTo>
                    <a:cubicBezTo>
                      <a:pt x="1" y="8242"/>
                      <a:pt x="481" y="12124"/>
                      <a:pt x="2884" y="13344"/>
                    </a:cubicBezTo>
                    <a:cubicBezTo>
                      <a:pt x="3367" y="13593"/>
                      <a:pt x="3894" y="13711"/>
                      <a:pt x="4443" y="13711"/>
                    </a:cubicBezTo>
                    <a:cubicBezTo>
                      <a:pt x="6585" y="13711"/>
                      <a:pt x="9058" y="11910"/>
                      <a:pt x="10500" y="9055"/>
                    </a:cubicBezTo>
                    <a:cubicBezTo>
                      <a:pt x="12312" y="5469"/>
                      <a:pt x="11868" y="1587"/>
                      <a:pt x="9465" y="367"/>
                    </a:cubicBezTo>
                    <a:cubicBezTo>
                      <a:pt x="8983" y="118"/>
                      <a:pt x="8456" y="0"/>
                      <a:pt x="7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4659;p64">
                <a:extLst>
                  <a:ext uri="{FF2B5EF4-FFF2-40B4-BE49-F238E27FC236}">
                    <a16:creationId xmlns:a16="http://schemas.microsoft.com/office/drawing/2014/main" id="{BA58FFC0-4E96-7B00-75C2-48D40803CAD5}"/>
                  </a:ext>
                </a:extLst>
              </p:cNvPr>
              <p:cNvSpPr/>
              <p:nvPr/>
            </p:nvSpPr>
            <p:spPr>
              <a:xfrm>
                <a:off x="6421500" y="2742875"/>
                <a:ext cx="288400" cy="358650"/>
              </a:xfrm>
              <a:custGeom>
                <a:avLst/>
                <a:gdLst/>
                <a:ahLst/>
                <a:cxnLst/>
                <a:rect l="l" t="t" r="r" b="b"/>
                <a:pathLst>
                  <a:path w="11536" h="14346" extrusionOk="0">
                    <a:moveTo>
                      <a:pt x="7505" y="592"/>
                    </a:moveTo>
                    <a:cubicBezTo>
                      <a:pt x="8023" y="592"/>
                      <a:pt x="8467" y="703"/>
                      <a:pt x="8910" y="925"/>
                    </a:cubicBezTo>
                    <a:cubicBezTo>
                      <a:pt x="9576" y="1258"/>
                      <a:pt x="10056" y="1775"/>
                      <a:pt x="10389" y="2478"/>
                    </a:cubicBezTo>
                    <a:cubicBezTo>
                      <a:pt x="10722" y="3180"/>
                      <a:pt x="10907" y="4030"/>
                      <a:pt x="10907" y="4992"/>
                    </a:cubicBezTo>
                    <a:cubicBezTo>
                      <a:pt x="10907" y="6286"/>
                      <a:pt x="10537" y="7764"/>
                      <a:pt x="9835" y="9206"/>
                    </a:cubicBezTo>
                    <a:cubicBezTo>
                      <a:pt x="8393" y="12016"/>
                      <a:pt x="5990" y="13717"/>
                      <a:pt x="4030" y="13717"/>
                    </a:cubicBezTo>
                    <a:cubicBezTo>
                      <a:pt x="3513" y="13717"/>
                      <a:pt x="3032" y="13606"/>
                      <a:pt x="2588" y="13384"/>
                    </a:cubicBezTo>
                    <a:cubicBezTo>
                      <a:pt x="1960" y="13051"/>
                      <a:pt x="1479" y="12534"/>
                      <a:pt x="1147" y="11831"/>
                    </a:cubicBezTo>
                    <a:cubicBezTo>
                      <a:pt x="814" y="11129"/>
                      <a:pt x="629" y="10278"/>
                      <a:pt x="629" y="9354"/>
                    </a:cubicBezTo>
                    <a:cubicBezTo>
                      <a:pt x="629" y="8023"/>
                      <a:pt x="962" y="6544"/>
                      <a:pt x="1701" y="5103"/>
                    </a:cubicBezTo>
                    <a:cubicBezTo>
                      <a:pt x="3106" y="2293"/>
                      <a:pt x="5509" y="592"/>
                      <a:pt x="7505" y="592"/>
                    </a:cubicBezTo>
                    <a:close/>
                    <a:moveTo>
                      <a:pt x="7505" y="1"/>
                    </a:moveTo>
                    <a:cubicBezTo>
                      <a:pt x="5176" y="1"/>
                      <a:pt x="2662" y="1886"/>
                      <a:pt x="1147" y="4807"/>
                    </a:cubicBezTo>
                    <a:cubicBezTo>
                      <a:pt x="370" y="6323"/>
                      <a:pt x="0" y="7912"/>
                      <a:pt x="0" y="9354"/>
                    </a:cubicBezTo>
                    <a:cubicBezTo>
                      <a:pt x="0" y="10352"/>
                      <a:pt x="185" y="11314"/>
                      <a:pt x="592" y="12090"/>
                    </a:cubicBezTo>
                    <a:cubicBezTo>
                      <a:pt x="962" y="12903"/>
                      <a:pt x="1553" y="13532"/>
                      <a:pt x="2330" y="13939"/>
                    </a:cubicBezTo>
                    <a:cubicBezTo>
                      <a:pt x="2847" y="14197"/>
                      <a:pt x="3439" y="14345"/>
                      <a:pt x="4030" y="14345"/>
                    </a:cubicBezTo>
                    <a:cubicBezTo>
                      <a:pt x="6359" y="14308"/>
                      <a:pt x="8873" y="12423"/>
                      <a:pt x="10352" y="9502"/>
                    </a:cubicBezTo>
                    <a:cubicBezTo>
                      <a:pt x="11129" y="7986"/>
                      <a:pt x="11535" y="6397"/>
                      <a:pt x="11535" y="4992"/>
                    </a:cubicBezTo>
                    <a:cubicBezTo>
                      <a:pt x="11535" y="3957"/>
                      <a:pt x="11313" y="2995"/>
                      <a:pt x="10944" y="2219"/>
                    </a:cubicBezTo>
                    <a:cubicBezTo>
                      <a:pt x="10574" y="1406"/>
                      <a:pt x="9982" y="777"/>
                      <a:pt x="9206" y="370"/>
                    </a:cubicBezTo>
                    <a:cubicBezTo>
                      <a:pt x="8689" y="112"/>
                      <a:pt x="8097" y="1"/>
                      <a:pt x="7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4660;p64">
                <a:extLst>
                  <a:ext uri="{FF2B5EF4-FFF2-40B4-BE49-F238E27FC236}">
                    <a16:creationId xmlns:a16="http://schemas.microsoft.com/office/drawing/2014/main" id="{4878232B-A050-CFDA-8ABF-705158F573DF}"/>
                  </a:ext>
                </a:extLst>
              </p:cNvPr>
              <p:cNvSpPr/>
              <p:nvPr/>
            </p:nvSpPr>
            <p:spPr>
              <a:xfrm>
                <a:off x="6367900" y="2718725"/>
                <a:ext cx="38080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5232" h="14240" extrusionOk="0">
                    <a:moveTo>
                      <a:pt x="13049" y="0"/>
                    </a:moveTo>
                    <a:cubicBezTo>
                      <a:pt x="12563" y="0"/>
                      <a:pt x="12075" y="185"/>
                      <a:pt x="11683" y="560"/>
                    </a:cubicBezTo>
                    <a:lnTo>
                      <a:pt x="850" y="10838"/>
                    </a:lnTo>
                    <a:cubicBezTo>
                      <a:pt x="37" y="11577"/>
                      <a:pt x="0" y="12834"/>
                      <a:pt x="777" y="13611"/>
                    </a:cubicBezTo>
                    <a:cubicBezTo>
                      <a:pt x="1146" y="14017"/>
                      <a:pt x="1664" y="14239"/>
                      <a:pt x="2181" y="14239"/>
                    </a:cubicBezTo>
                    <a:cubicBezTo>
                      <a:pt x="2662" y="14239"/>
                      <a:pt x="3180" y="14054"/>
                      <a:pt x="3549" y="13685"/>
                    </a:cubicBezTo>
                    <a:lnTo>
                      <a:pt x="14419" y="3407"/>
                    </a:lnTo>
                    <a:cubicBezTo>
                      <a:pt x="15195" y="2667"/>
                      <a:pt x="15232" y="1410"/>
                      <a:pt x="14493" y="634"/>
                    </a:cubicBezTo>
                    <a:cubicBezTo>
                      <a:pt x="14091" y="213"/>
                      <a:pt x="13570" y="0"/>
                      <a:pt x="13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4661;p64">
                <a:extLst>
                  <a:ext uri="{FF2B5EF4-FFF2-40B4-BE49-F238E27FC236}">
                    <a16:creationId xmlns:a16="http://schemas.microsoft.com/office/drawing/2014/main" id="{149A34F0-9C7E-F441-AB3B-E1C83C8F220C}"/>
                  </a:ext>
                </a:extLst>
              </p:cNvPr>
              <p:cNvSpPr/>
              <p:nvPr/>
            </p:nvSpPr>
            <p:spPr>
              <a:xfrm>
                <a:off x="6007425" y="2810625"/>
                <a:ext cx="244025" cy="272225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10889" extrusionOk="0">
                    <a:moveTo>
                      <a:pt x="6283" y="0"/>
                    </a:moveTo>
                    <a:cubicBezTo>
                      <a:pt x="4573" y="0"/>
                      <a:pt x="2595" y="1449"/>
                      <a:pt x="1442" y="3724"/>
                    </a:cubicBezTo>
                    <a:cubicBezTo>
                      <a:pt x="1" y="6533"/>
                      <a:pt x="370" y="9639"/>
                      <a:pt x="2256" y="10600"/>
                    </a:cubicBezTo>
                    <a:cubicBezTo>
                      <a:pt x="2647" y="10796"/>
                      <a:pt x="3071" y="10889"/>
                      <a:pt x="3510" y="10889"/>
                    </a:cubicBezTo>
                    <a:cubicBezTo>
                      <a:pt x="5225" y="10889"/>
                      <a:pt x="7171" y="9466"/>
                      <a:pt x="8319" y="7199"/>
                    </a:cubicBezTo>
                    <a:cubicBezTo>
                      <a:pt x="9761" y="4352"/>
                      <a:pt x="9391" y="1247"/>
                      <a:pt x="7506" y="285"/>
                    </a:cubicBezTo>
                    <a:cubicBezTo>
                      <a:pt x="7127" y="92"/>
                      <a:pt x="6713" y="0"/>
                      <a:pt x="62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4662;p64">
                <a:extLst>
                  <a:ext uri="{FF2B5EF4-FFF2-40B4-BE49-F238E27FC236}">
                    <a16:creationId xmlns:a16="http://schemas.microsoft.com/office/drawing/2014/main" id="{137E42B7-D118-6ED3-820C-7FB86993BA7B}"/>
                  </a:ext>
                </a:extLst>
              </p:cNvPr>
              <p:cNvSpPr/>
              <p:nvPr/>
            </p:nvSpPr>
            <p:spPr>
              <a:xfrm>
                <a:off x="6013900" y="2802950"/>
                <a:ext cx="231100" cy="287475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11499" extrusionOk="0">
                    <a:moveTo>
                      <a:pt x="5990" y="629"/>
                    </a:moveTo>
                    <a:cubicBezTo>
                      <a:pt x="6396" y="629"/>
                      <a:pt x="6766" y="703"/>
                      <a:pt x="7099" y="888"/>
                    </a:cubicBezTo>
                    <a:cubicBezTo>
                      <a:pt x="7579" y="1147"/>
                      <a:pt x="7986" y="1554"/>
                      <a:pt x="8245" y="2071"/>
                    </a:cubicBezTo>
                    <a:cubicBezTo>
                      <a:pt x="8504" y="2626"/>
                      <a:pt x="8652" y="3291"/>
                      <a:pt x="8652" y="4031"/>
                    </a:cubicBezTo>
                    <a:cubicBezTo>
                      <a:pt x="8652" y="5066"/>
                      <a:pt x="8356" y="6249"/>
                      <a:pt x="7801" y="7358"/>
                    </a:cubicBezTo>
                    <a:cubicBezTo>
                      <a:pt x="6692" y="9539"/>
                      <a:pt x="4770" y="10907"/>
                      <a:pt x="3254" y="10907"/>
                    </a:cubicBezTo>
                    <a:cubicBezTo>
                      <a:pt x="2847" y="10870"/>
                      <a:pt x="2477" y="10796"/>
                      <a:pt x="2145" y="10648"/>
                    </a:cubicBezTo>
                    <a:cubicBezTo>
                      <a:pt x="1664" y="10390"/>
                      <a:pt x="1294" y="9983"/>
                      <a:pt x="1036" y="9428"/>
                    </a:cubicBezTo>
                    <a:cubicBezTo>
                      <a:pt x="740" y="8911"/>
                      <a:pt x="629" y="8245"/>
                      <a:pt x="629" y="7506"/>
                    </a:cubicBezTo>
                    <a:cubicBezTo>
                      <a:pt x="629" y="6471"/>
                      <a:pt x="888" y="5288"/>
                      <a:pt x="1479" y="4141"/>
                    </a:cubicBezTo>
                    <a:cubicBezTo>
                      <a:pt x="2034" y="3069"/>
                      <a:pt x="2773" y="2182"/>
                      <a:pt x="3587" y="1554"/>
                    </a:cubicBezTo>
                    <a:cubicBezTo>
                      <a:pt x="4363" y="962"/>
                      <a:pt x="5250" y="629"/>
                      <a:pt x="5990" y="629"/>
                    </a:cubicBezTo>
                    <a:close/>
                    <a:moveTo>
                      <a:pt x="5990" y="1"/>
                    </a:moveTo>
                    <a:cubicBezTo>
                      <a:pt x="4141" y="38"/>
                      <a:pt x="2108" y="1517"/>
                      <a:pt x="925" y="3883"/>
                    </a:cubicBezTo>
                    <a:cubicBezTo>
                      <a:pt x="296" y="5103"/>
                      <a:pt x="0" y="6360"/>
                      <a:pt x="0" y="7506"/>
                    </a:cubicBezTo>
                    <a:cubicBezTo>
                      <a:pt x="0" y="8319"/>
                      <a:pt x="148" y="9059"/>
                      <a:pt x="481" y="9687"/>
                    </a:cubicBezTo>
                    <a:cubicBezTo>
                      <a:pt x="777" y="10353"/>
                      <a:pt x="1257" y="10870"/>
                      <a:pt x="1886" y="11166"/>
                    </a:cubicBezTo>
                    <a:cubicBezTo>
                      <a:pt x="2293" y="11388"/>
                      <a:pt x="2773" y="11499"/>
                      <a:pt x="3254" y="11499"/>
                    </a:cubicBezTo>
                    <a:cubicBezTo>
                      <a:pt x="5139" y="11499"/>
                      <a:pt x="7136" y="9983"/>
                      <a:pt x="8319" y="7654"/>
                    </a:cubicBezTo>
                    <a:cubicBezTo>
                      <a:pt x="8947" y="6434"/>
                      <a:pt x="9243" y="5177"/>
                      <a:pt x="9243" y="4031"/>
                    </a:cubicBezTo>
                    <a:cubicBezTo>
                      <a:pt x="9243" y="3217"/>
                      <a:pt x="9095" y="2441"/>
                      <a:pt x="8799" y="1812"/>
                    </a:cubicBezTo>
                    <a:cubicBezTo>
                      <a:pt x="8467" y="1184"/>
                      <a:pt x="8023" y="666"/>
                      <a:pt x="7395" y="333"/>
                    </a:cubicBezTo>
                    <a:cubicBezTo>
                      <a:pt x="6951" y="112"/>
                      <a:pt x="6470" y="1"/>
                      <a:pt x="5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4663;p64">
                <a:extLst>
                  <a:ext uri="{FF2B5EF4-FFF2-40B4-BE49-F238E27FC236}">
                    <a16:creationId xmlns:a16="http://schemas.microsoft.com/office/drawing/2014/main" id="{51551DDB-8328-195C-6825-630364116812}"/>
                  </a:ext>
                </a:extLst>
              </p:cNvPr>
              <p:cNvSpPr/>
              <p:nvPr/>
            </p:nvSpPr>
            <p:spPr>
              <a:xfrm>
                <a:off x="5994500" y="2772900"/>
                <a:ext cx="258800" cy="32097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12839" extrusionOk="0">
                    <a:moveTo>
                      <a:pt x="8574" y="1"/>
                    </a:moveTo>
                    <a:cubicBezTo>
                      <a:pt x="8085" y="1"/>
                      <a:pt x="7601" y="232"/>
                      <a:pt x="7283" y="685"/>
                    </a:cubicBezTo>
                    <a:lnTo>
                      <a:pt x="481" y="10371"/>
                    </a:lnTo>
                    <a:cubicBezTo>
                      <a:pt x="0" y="11074"/>
                      <a:pt x="185" y="12072"/>
                      <a:pt x="887" y="12553"/>
                    </a:cubicBezTo>
                    <a:cubicBezTo>
                      <a:pt x="1167" y="12749"/>
                      <a:pt x="1490" y="12839"/>
                      <a:pt x="1806" y="12839"/>
                    </a:cubicBezTo>
                    <a:cubicBezTo>
                      <a:pt x="1908" y="12839"/>
                      <a:pt x="2009" y="12829"/>
                      <a:pt x="2107" y="12812"/>
                    </a:cubicBezTo>
                    <a:cubicBezTo>
                      <a:pt x="2477" y="12738"/>
                      <a:pt x="2810" y="12516"/>
                      <a:pt x="3069" y="12183"/>
                    </a:cubicBezTo>
                    <a:lnTo>
                      <a:pt x="9871" y="2460"/>
                    </a:lnTo>
                    <a:cubicBezTo>
                      <a:pt x="10352" y="1757"/>
                      <a:pt x="10167" y="796"/>
                      <a:pt x="9464" y="278"/>
                    </a:cubicBezTo>
                    <a:cubicBezTo>
                      <a:pt x="9193" y="93"/>
                      <a:pt x="8882" y="1"/>
                      <a:pt x="8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4664;p64">
                <a:extLst>
                  <a:ext uri="{FF2B5EF4-FFF2-40B4-BE49-F238E27FC236}">
                    <a16:creationId xmlns:a16="http://schemas.microsoft.com/office/drawing/2014/main" id="{9DF761C0-90BB-C2EB-785D-00E617FA16B8}"/>
                  </a:ext>
                </a:extLst>
              </p:cNvPr>
              <p:cNvSpPr/>
              <p:nvPr/>
            </p:nvSpPr>
            <p:spPr>
              <a:xfrm>
                <a:off x="5838275" y="3220725"/>
                <a:ext cx="467725" cy="561975"/>
              </a:xfrm>
              <a:custGeom>
                <a:avLst/>
                <a:gdLst/>
                <a:ahLst/>
                <a:cxnLst/>
                <a:rect l="l" t="t" r="r" b="b"/>
                <a:pathLst>
                  <a:path w="18709" h="22479" extrusionOk="0">
                    <a:moveTo>
                      <a:pt x="8467" y="0"/>
                    </a:moveTo>
                    <a:lnTo>
                      <a:pt x="1" y="18523"/>
                    </a:lnTo>
                    <a:lnTo>
                      <a:pt x="8948" y="22479"/>
                    </a:lnTo>
                    <a:lnTo>
                      <a:pt x="18708" y="555"/>
                    </a:lnTo>
                    <a:lnTo>
                      <a:pt x="84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4665;p64">
                <a:extLst>
                  <a:ext uri="{FF2B5EF4-FFF2-40B4-BE49-F238E27FC236}">
                    <a16:creationId xmlns:a16="http://schemas.microsoft.com/office/drawing/2014/main" id="{4D03CE3A-291A-C222-D3D4-8A3E447F44C1}"/>
                  </a:ext>
                </a:extLst>
              </p:cNvPr>
              <p:cNvSpPr/>
              <p:nvPr/>
            </p:nvSpPr>
            <p:spPr>
              <a:xfrm>
                <a:off x="5829975" y="3213325"/>
                <a:ext cx="484325" cy="577500"/>
              </a:xfrm>
              <a:custGeom>
                <a:avLst/>
                <a:gdLst/>
                <a:ahLst/>
                <a:cxnLst/>
                <a:rect l="l" t="t" r="r" b="b"/>
                <a:pathLst>
                  <a:path w="19373" h="23100" extrusionOk="0">
                    <a:moveTo>
                      <a:pt x="9006" y="639"/>
                    </a:moveTo>
                    <a:lnTo>
                      <a:pt x="18596" y="1110"/>
                    </a:lnTo>
                    <a:lnTo>
                      <a:pt x="9132" y="22368"/>
                    </a:lnTo>
                    <a:lnTo>
                      <a:pt x="740" y="18671"/>
                    </a:lnTo>
                    <a:lnTo>
                      <a:pt x="9006" y="639"/>
                    </a:lnTo>
                    <a:close/>
                    <a:moveTo>
                      <a:pt x="8836" y="1"/>
                    </a:moveTo>
                    <a:cubicBezTo>
                      <a:pt x="8688" y="1"/>
                      <a:pt x="8577" y="75"/>
                      <a:pt x="8540" y="186"/>
                    </a:cubicBezTo>
                    <a:lnTo>
                      <a:pt x="37" y="18708"/>
                    </a:lnTo>
                    <a:cubicBezTo>
                      <a:pt x="0" y="18782"/>
                      <a:pt x="0" y="18856"/>
                      <a:pt x="37" y="18930"/>
                    </a:cubicBezTo>
                    <a:cubicBezTo>
                      <a:pt x="74" y="19004"/>
                      <a:pt x="111" y="19078"/>
                      <a:pt x="222" y="19115"/>
                    </a:cubicBezTo>
                    <a:lnTo>
                      <a:pt x="9169" y="23070"/>
                    </a:lnTo>
                    <a:cubicBezTo>
                      <a:pt x="9209" y="23090"/>
                      <a:pt x="9251" y="23099"/>
                      <a:pt x="9293" y="23099"/>
                    </a:cubicBezTo>
                    <a:cubicBezTo>
                      <a:pt x="9408" y="23099"/>
                      <a:pt x="9521" y="23031"/>
                      <a:pt x="9576" y="22923"/>
                    </a:cubicBezTo>
                    <a:lnTo>
                      <a:pt x="19336" y="962"/>
                    </a:lnTo>
                    <a:cubicBezTo>
                      <a:pt x="19373" y="851"/>
                      <a:pt x="19373" y="777"/>
                      <a:pt x="19336" y="666"/>
                    </a:cubicBezTo>
                    <a:cubicBezTo>
                      <a:pt x="19262" y="592"/>
                      <a:pt x="19188" y="518"/>
                      <a:pt x="19077" y="518"/>
                    </a:cubicBezTo>
                    <a:lnTo>
                      <a:pt x="88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4666;p64">
                <a:extLst>
                  <a:ext uri="{FF2B5EF4-FFF2-40B4-BE49-F238E27FC236}">
                    <a16:creationId xmlns:a16="http://schemas.microsoft.com/office/drawing/2014/main" id="{36078D44-255E-1E84-64DF-E42B62050B6D}"/>
                  </a:ext>
                </a:extLst>
              </p:cNvPr>
              <p:cNvSpPr/>
              <p:nvPr/>
            </p:nvSpPr>
            <p:spPr>
              <a:xfrm>
                <a:off x="6088775" y="3235525"/>
                <a:ext cx="500975" cy="665475"/>
              </a:xfrm>
              <a:custGeom>
                <a:avLst/>
                <a:gdLst/>
                <a:ahLst/>
                <a:cxnLst/>
                <a:rect l="l" t="t" r="r" b="b"/>
                <a:pathLst>
                  <a:path w="20039" h="26619" extrusionOk="0">
                    <a:moveTo>
                      <a:pt x="9945" y="0"/>
                    </a:moveTo>
                    <a:lnTo>
                      <a:pt x="0" y="22367"/>
                    </a:lnTo>
                    <a:lnTo>
                      <a:pt x="9575" y="26619"/>
                    </a:lnTo>
                    <a:lnTo>
                      <a:pt x="20038" y="518"/>
                    </a:lnTo>
                    <a:lnTo>
                      <a:pt x="99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4667;p64">
                <a:extLst>
                  <a:ext uri="{FF2B5EF4-FFF2-40B4-BE49-F238E27FC236}">
                    <a16:creationId xmlns:a16="http://schemas.microsoft.com/office/drawing/2014/main" id="{5E83A501-F364-9721-32F4-98D6A5E02597}"/>
                  </a:ext>
                </a:extLst>
              </p:cNvPr>
              <p:cNvSpPr/>
              <p:nvPr/>
            </p:nvSpPr>
            <p:spPr>
              <a:xfrm>
                <a:off x="6081375" y="3228125"/>
                <a:ext cx="516675" cy="680050"/>
              </a:xfrm>
              <a:custGeom>
                <a:avLst/>
                <a:gdLst/>
                <a:ahLst/>
                <a:cxnLst/>
                <a:rect l="l" t="t" r="r" b="b"/>
                <a:pathLst>
                  <a:path w="20667" h="27202" extrusionOk="0">
                    <a:moveTo>
                      <a:pt x="10450" y="639"/>
                    </a:moveTo>
                    <a:lnTo>
                      <a:pt x="19890" y="1109"/>
                    </a:lnTo>
                    <a:lnTo>
                      <a:pt x="9687" y="26471"/>
                    </a:lnTo>
                    <a:lnTo>
                      <a:pt x="740" y="22515"/>
                    </a:lnTo>
                    <a:lnTo>
                      <a:pt x="10450" y="639"/>
                    </a:lnTo>
                    <a:close/>
                    <a:moveTo>
                      <a:pt x="10278" y="0"/>
                    </a:moveTo>
                    <a:cubicBezTo>
                      <a:pt x="10130" y="0"/>
                      <a:pt x="10019" y="74"/>
                      <a:pt x="9982" y="185"/>
                    </a:cubicBezTo>
                    <a:lnTo>
                      <a:pt x="37" y="22552"/>
                    </a:lnTo>
                    <a:cubicBezTo>
                      <a:pt x="0" y="22626"/>
                      <a:pt x="0" y="22700"/>
                      <a:pt x="37" y="22774"/>
                    </a:cubicBezTo>
                    <a:cubicBezTo>
                      <a:pt x="74" y="22848"/>
                      <a:pt x="111" y="22922"/>
                      <a:pt x="185" y="22959"/>
                    </a:cubicBezTo>
                    <a:lnTo>
                      <a:pt x="9724" y="27174"/>
                    </a:lnTo>
                    <a:cubicBezTo>
                      <a:pt x="9779" y="27192"/>
                      <a:pt x="9825" y="27201"/>
                      <a:pt x="9867" y="27201"/>
                    </a:cubicBezTo>
                    <a:cubicBezTo>
                      <a:pt x="9908" y="27201"/>
                      <a:pt x="9945" y="27192"/>
                      <a:pt x="9982" y="27174"/>
                    </a:cubicBezTo>
                    <a:cubicBezTo>
                      <a:pt x="10056" y="27137"/>
                      <a:pt x="10130" y="27100"/>
                      <a:pt x="10167" y="27026"/>
                    </a:cubicBezTo>
                    <a:lnTo>
                      <a:pt x="20630" y="925"/>
                    </a:lnTo>
                    <a:cubicBezTo>
                      <a:pt x="20667" y="851"/>
                      <a:pt x="20667" y="740"/>
                      <a:pt x="20593" y="666"/>
                    </a:cubicBezTo>
                    <a:cubicBezTo>
                      <a:pt x="20556" y="592"/>
                      <a:pt x="20445" y="518"/>
                      <a:pt x="20371" y="518"/>
                    </a:cubicBezTo>
                    <a:lnTo>
                      <a:pt x="10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4668;p64">
                <a:extLst>
                  <a:ext uri="{FF2B5EF4-FFF2-40B4-BE49-F238E27FC236}">
                    <a16:creationId xmlns:a16="http://schemas.microsoft.com/office/drawing/2014/main" id="{B796BEEE-18A8-B070-77B9-DE3132363980}"/>
                  </a:ext>
                </a:extLst>
              </p:cNvPr>
              <p:cNvSpPr/>
              <p:nvPr/>
            </p:nvSpPr>
            <p:spPr>
              <a:xfrm>
                <a:off x="5663600" y="3210550"/>
                <a:ext cx="354950" cy="46125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8450" extrusionOk="0">
                    <a:moveTo>
                      <a:pt x="7136" y="1"/>
                    </a:moveTo>
                    <a:lnTo>
                      <a:pt x="1" y="15824"/>
                    </a:lnTo>
                    <a:lnTo>
                      <a:pt x="5916" y="18449"/>
                    </a:lnTo>
                    <a:lnTo>
                      <a:pt x="14197" y="371"/>
                    </a:lnTo>
                    <a:lnTo>
                      <a:pt x="71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4669;p64">
                <a:extLst>
                  <a:ext uri="{FF2B5EF4-FFF2-40B4-BE49-F238E27FC236}">
                    <a16:creationId xmlns:a16="http://schemas.microsoft.com/office/drawing/2014/main" id="{0AA133E7-68F5-BF66-A7E9-BAC4987CDC30}"/>
                  </a:ext>
                </a:extLst>
              </p:cNvPr>
              <p:cNvSpPr/>
              <p:nvPr/>
            </p:nvSpPr>
            <p:spPr>
              <a:xfrm>
                <a:off x="5655275" y="3202250"/>
                <a:ext cx="371575" cy="477650"/>
              </a:xfrm>
              <a:custGeom>
                <a:avLst/>
                <a:gdLst/>
                <a:ahLst/>
                <a:cxnLst/>
                <a:rect l="l" t="t" r="r" b="b"/>
                <a:pathLst>
                  <a:path w="14863" h="19106" extrusionOk="0">
                    <a:moveTo>
                      <a:pt x="7691" y="629"/>
                    </a:moveTo>
                    <a:lnTo>
                      <a:pt x="14079" y="974"/>
                    </a:lnTo>
                    <a:lnTo>
                      <a:pt x="14079" y="974"/>
                    </a:lnTo>
                    <a:lnTo>
                      <a:pt x="6101" y="18375"/>
                    </a:lnTo>
                    <a:lnTo>
                      <a:pt x="740" y="16008"/>
                    </a:lnTo>
                    <a:lnTo>
                      <a:pt x="7691" y="629"/>
                    </a:lnTo>
                    <a:close/>
                    <a:moveTo>
                      <a:pt x="7506" y="0"/>
                    </a:moveTo>
                    <a:cubicBezTo>
                      <a:pt x="7358" y="0"/>
                      <a:pt x="7247" y="74"/>
                      <a:pt x="7210" y="185"/>
                    </a:cubicBezTo>
                    <a:lnTo>
                      <a:pt x="38" y="16045"/>
                    </a:lnTo>
                    <a:cubicBezTo>
                      <a:pt x="1" y="16119"/>
                      <a:pt x="1" y="16193"/>
                      <a:pt x="38" y="16267"/>
                    </a:cubicBezTo>
                    <a:cubicBezTo>
                      <a:pt x="75" y="16378"/>
                      <a:pt x="112" y="16415"/>
                      <a:pt x="186" y="16452"/>
                    </a:cubicBezTo>
                    <a:lnTo>
                      <a:pt x="6101" y="19077"/>
                    </a:lnTo>
                    <a:cubicBezTo>
                      <a:pt x="6150" y="19097"/>
                      <a:pt x="6200" y="19106"/>
                      <a:pt x="6247" y="19106"/>
                    </a:cubicBezTo>
                    <a:cubicBezTo>
                      <a:pt x="6374" y="19106"/>
                      <a:pt x="6481" y="19037"/>
                      <a:pt x="6508" y="18929"/>
                    </a:cubicBezTo>
                    <a:lnTo>
                      <a:pt x="14826" y="813"/>
                    </a:lnTo>
                    <a:cubicBezTo>
                      <a:pt x="14863" y="739"/>
                      <a:pt x="14863" y="629"/>
                      <a:pt x="14789" y="518"/>
                    </a:cubicBezTo>
                    <a:cubicBezTo>
                      <a:pt x="14752" y="444"/>
                      <a:pt x="14641" y="370"/>
                      <a:pt x="14567" y="370"/>
                    </a:cubicBezTo>
                    <a:lnTo>
                      <a:pt x="7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4670;p64">
                <a:extLst>
                  <a:ext uri="{FF2B5EF4-FFF2-40B4-BE49-F238E27FC236}">
                    <a16:creationId xmlns:a16="http://schemas.microsoft.com/office/drawing/2014/main" id="{794D017D-5DA2-445F-2A91-770F11AE8204}"/>
                  </a:ext>
                </a:extLst>
              </p:cNvPr>
              <p:cNvSpPr/>
              <p:nvPr/>
            </p:nvSpPr>
            <p:spPr>
              <a:xfrm>
                <a:off x="1289975" y="3512800"/>
                <a:ext cx="2320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7691" extrusionOk="0">
                    <a:moveTo>
                      <a:pt x="7136" y="0"/>
                    </a:moveTo>
                    <a:lnTo>
                      <a:pt x="1" y="1775"/>
                    </a:lnTo>
                    <a:lnTo>
                      <a:pt x="2441" y="7690"/>
                    </a:lnTo>
                    <a:lnTo>
                      <a:pt x="9280" y="5065"/>
                    </a:lnTo>
                    <a:lnTo>
                      <a:pt x="71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4671;p64">
                <a:extLst>
                  <a:ext uri="{FF2B5EF4-FFF2-40B4-BE49-F238E27FC236}">
                    <a16:creationId xmlns:a16="http://schemas.microsoft.com/office/drawing/2014/main" id="{9EBCF460-A153-F50C-A984-70582C5F2BD6}"/>
                  </a:ext>
                </a:extLst>
              </p:cNvPr>
              <p:cNvSpPr/>
              <p:nvPr/>
            </p:nvSpPr>
            <p:spPr>
              <a:xfrm>
                <a:off x="1281650" y="3505175"/>
                <a:ext cx="247750" cy="207525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8301" extrusionOk="0">
                    <a:moveTo>
                      <a:pt x="7284" y="675"/>
                    </a:moveTo>
                    <a:lnTo>
                      <a:pt x="9195" y="5192"/>
                    </a:lnTo>
                    <a:lnTo>
                      <a:pt x="9195" y="5192"/>
                    </a:lnTo>
                    <a:lnTo>
                      <a:pt x="2959" y="7588"/>
                    </a:lnTo>
                    <a:lnTo>
                      <a:pt x="740" y="2265"/>
                    </a:lnTo>
                    <a:lnTo>
                      <a:pt x="7284" y="675"/>
                    </a:lnTo>
                    <a:close/>
                    <a:moveTo>
                      <a:pt x="7471" y="0"/>
                    </a:moveTo>
                    <a:cubicBezTo>
                      <a:pt x="7446" y="0"/>
                      <a:pt x="7420" y="3"/>
                      <a:pt x="7395" y="9"/>
                    </a:cubicBezTo>
                    <a:lnTo>
                      <a:pt x="260" y="1784"/>
                    </a:lnTo>
                    <a:cubicBezTo>
                      <a:pt x="186" y="1784"/>
                      <a:pt x="112" y="1858"/>
                      <a:pt x="38" y="1932"/>
                    </a:cubicBezTo>
                    <a:cubicBezTo>
                      <a:pt x="1" y="2006"/>
                      <a:pt x="1" y="2117"/>
                      <a:pt x="38" y="2191"/>
                    </a:cubicBezTo>
                    <a:lnTo>
                      <a:pt x="2478" y="8106"/>
                    </a:lnTo>
                    <a:cubicBezTo>
                      <a:pt x="2539" y="8229"/>
                      <a:pt x="2677" y="8300"/>
                      <a:pt x="2806" y="8300"/>
                    </a:cubicBezTo>
                    <a:cubicBezTo>
                      <a:pt x="2833" y="8300"/>
                      <a:pt x="2859" y="8297"/>
                      <a:pt x="2885" y="8291"/>
                    </a:cubicBezTo>
                    <a:lnTo>
                      <a:pt x="9724" y="5666"/>
                    </a:lnTo>
                    <a:cubicBezTo>
                      <a:pt x="9798" y="5629"/>
                      <a:pt x="9835" y="5555"/>
                      <a:pt x="9872" y="5481"/>
                    </a:cubicBezTo>
                    <a:cubicBezTo>
                      <a:pt x="9909" y="5407"/>
                      <a:pt x="9909" y="5333"/>
                      <a:pt x="9872" y="5259"/>
                    </a:cubicBezTo>
                    <a:lnTo>
                      <a:pt x="7765" y="194"/>
                    </a:lnTo>
                    <a:cubicBezTo>
                      <a:pt x="7704" y="72"/>
                      <a:pt x="7592" y="0"/>
                      <a:pt x="7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4672;p64">
                <a:extLst>
                  <a:ext uri="{FF2B5EF4-FFF2-40B4-BE49-F238E27FC236}">
                    <a16:creationId xmlns:a16="http://schemas.microsoft.com/office/drawing/2014/main" id="{FB9501C7-02E8-16A5-0F53-EF5227CD55A0}"/>
                  </a:ext>
                </a:extLst>
              </p:cNvPr>
              <p:cNvSpPr/>
              <p:nvPr/>
            </p:nvSpPr>
            <p:spPr>
              <a:xfrm>
                <a:off x="1197550" y="3311300"/>
                <a:ext cx="243100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7063" extrusionOk="0">
                    <a:moveTo>
                      <a:pt x="7469" y="1"/>
                    </a:moveTo>
                    <a:lnTo>
                      <a:pt x="1" y="888"/>
                    </a:lnTo>
                    <a:lnTo>
                      <a:pt x="2552" y="7062"/>
                    </a:lnTo>
                    <a:lnTo>
                      <a:pt x="9724" y="5398"/>
                    </a:lnTo>
                    <a:lnTo>
                      <a:pt x="74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4673;p64">
                <a:extLst>
                  <a:ext uri="{FF2B5EF4-FFF2-40B4-BE49-F238E27FC236}">
                    <a16:creationId xmlns:a16="http://schemas.microsoft.com/office/drawing/2014/main" id="{3D4CF3EC-22EB-B6C1-70BF-132DD6604DDB}"/>
                  </a:ext>
                </a:extLst>
              </p:cNvPr>
              <p:cNvSpPr/>
              <p:nvPr/>
            </p:nvSpPr>
            <p:spPr>
              <a:xfrm>
                <a:off x="1190150" y="3302975"/>
                <a:ext cx="258825" cy="192475"/>
              </a:xfrm>
              <a:custGeom>
                <a:avLst/>
                <a:gdLst/>
                <a:ahLst/>
                <a:cxnLst/>
                <a:rect l="l" t="t" r="r" b="b"/>
                <a:pathLst>
                  <a:path w="10353" h="7699" extrusionOk="0">
                    <a:moveTo>
                      <a:pt x="7543" y="666"/>
                    </a:moveTo>
                    <a:lnTo>
                      <a:pt x="9613" y="5510"/>
                    </a:lnTo>
                    <a:lnTo>
                      <a:pt x="3041" y="7002"/>
                    </a:lnTo>
                    <a:lnTo>
                      <a:pt x="3041" y="7002"/>
                    </a:lnTo>
                    <a:lnTo>
                      <a:pt x="740" y="1480"/>
                    </a:lnTo>
                    <a:lnTo>
                      <a:pt x="7543" y="666"/>
                    </a:lnTo>
                    <a:close/>
                    <a:moveTo>
                      <a:pt x="7728" y="1"/>
                    </a:moveTo>
                    <a:lnTo>
                      <a:pt x="260" y="925"/>
                    </a:lnTo>
                    <a:cubicBezTo>
                      <a:pt x="186" y="925"/>
                      <a:pt x="75" y="999"/>
                      <a:pt x="38" y="1073"/>
                    </a:cubicBezTo>
                    <a:cubicBezTo>
                      <a:pt x="1" y="1147"/>
                      <a:pt x="1" y="1258"/>
                      <a:pt x="38" y="1332"/>
                    </a:cubicBezTo>
                    <a:lnTo>
                      <a:pt x="2552" y="7506"/>
                    </a:lnTo>
                    <a:cubicBezTo>
                      <a:pt x="2616" y="7602"/>
                      <a:pt x="2735" y="7698"/>
                      <a:pt x="2862" y="7698"/>
                    </a:cubicBezTo>
                    <a:cubicBezTo>
                      <a:pt x="2882" y="7698"/>
                      <a:pt x="2902" y="7696"/>
                      <a:pt x="2922" y="7691"/>
                    </a:cubicBezTo>
                    <a:lnTo>
                      <a:pt x="10094" y="6027"/>
                    </a:lnTo>
                    <a:cubicBezTo>
                      <a:pt x="10168" y="6027"/>
                      <a:pt x="10242" y="5953"/>
                      <a:pt x="10316" y="5879"/>
                    </a:cubicBezTo>
                    <a:cubicBezTo>
                      <a:pt x="10353" y="5805"/>
                      <a:pt x="10353" y="5694"/>
                      <a:pt x="10316" y="5620"/>
                    </a:cubicBezTo>
                    <a:lnTo>
                      <a:pt x="8023" y="186"/>
                    </a:lnTo>
                    <a:cubicBezTo>
                      <a:pt x="7987" y="75"/>
                      <a:pt x="7839" y="1"/>
                      <a:pt x="7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4674;p64">
                <a:extLst>
                  <a:ext uri="{FF2B5EF4-FFF2-40B4-BE49-F238E27FC236}">
                    <a16:creationId xmlns:a16="http://schemas.microsoft.com/office/drawing/2014/main" id="{B7C45578-99C4-42A3-79DF-1B559896172F}"/>
                  </a:ext>
                </a:extLst>
              </p:cNvPr>
              <p:cNvSpPr/>
              <p:nvPr/>
            </p:nvSpPr>
            <p:spPr>
              <a:xfrm>
                <a:off x="1413825" y="3288200"/>
                <a:ext cx="203375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6064" extrusionOk="0">
                    <a:moveTo>
                      <a:pt x="6323" y="0"/>
                    </a:moveTo>
                    <a:lnTo>
                      <a:pt x="1" y="777"/>
                    </a:lnTo>
                    <a:lnTo>
                      <a:pt x="2256" y="6064"/>
                    </a:lnTo>
                    <a:lnTo>
                      <a:pt x="8134" y="4733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4675;p64">
                <a:extLst>
                  <a:ext uri="{FF2B5EF4-FFF2-40B4-BE49-F238E27FC236}">
                    <a16:creationId xmlns:a16="http://schemas.microsoft.com/office/drawing/2014/main" id="{60253E79-613C-EB21-75FF-0F0C04E90558}"/>
                  </a:ext>
                </a:extLst>
              </p:cNvPr>
              <p:cNvSpPr/>
              <p:nvPr/>
            </p:nvSpPr>
            <p:spPr>
              <a:xfrm>
                <a:off x="1406425" y="3280575"/>
                <a:ext cx="219100" cy="1668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6674" extrusionOk="0">
                    <a:moveTo>
                      <a:pt x="6397" y="638"/>
                    </a:moveTo>
                    <a:lnTo>
                      <a:pt x="8024" y="4816"/>
                    </a:lnTo>
                    <a:lnTo>
                      <a:pt x="2711" y="6020"/>
                    </a:lnTo>
                    <a:lnTo>
                      <a:pt x="2711" y="6020"/>
                    </a:lnTo>
                    <a:lnTo>
                      <a:pt x="740" y="1341"/>
                    </a:lnTo>
                    <a:lnTo>
                      <a:pt x="6397" y="638"/>
                    </a:lnTo>
                    <a:close/>
                    <a:moveTo>
                      <a:pt x="6641" y="0"/>
                    </a:moveTo>
                    <a:cubicBezTo>
                      <a:pt x="6621" y="0"/>
                      <a:pt x="6601" y="3"/>
                      <a:pt x="6582" y="10"/>
                    </a:cubicBezTo>
                    <a:lnTo>
                      <a:pt x="260" y="749"/>
                    </a:lnTo>
                    <a:cubicBezTo>
                      <a:pt x="186" y="786"/>
                      <a:pt x="75" y="823"/>
                      <a:pt x="38" y="897"/>
                    </a:cubicBezTo>
                    <a:cubicBezTo>
                      <a:pt x="1" y="1008"/>
                      <a:pt x="1" y="1082"/>
                      <a:pt x="38" y="1193"/>
                    </a:cubicBezTo>
                    <a:lnTo>
                      <a:pt x="2256" y="6479"/>
                    </a:lnTo>
                    <a:cubicBezTo>
                      <a:pt x="2287" y="6602"/>
                      <a:pt x="2394" y="6674"/>
                      <a:pt x="2513" y="6674"/>
                    </a:cubicBezTo>
                    <a:cubicBezTo>
                      <a:pt x="2538" y="6674"/>
                      <a:pt x="2564" y="6671"/>
                      <a:pt x="2589" y="6664"/>
                    </a:cubicBezTo>
                    <a:lnTo>
                      <a:pt x="8504" y="5333"/>
                    </a:lnTo>
                    <a:cubicBezTo>
                      <a:pt x="8615" y="5296"/>
                      <a:pt x="8689" y="5259"/>
                      <a:pt x="8726" y="5149"/>
                    </a:cubicBezTo>
                    <a:cubicBezTo>
                      <a:pt x="8763" y="5075"/>
                      <a:pt x="8763" y="5001"/>
                      <a:pt x="8726" y="4927"/>
                    </a:cubicBezTo>
                    <a:lnTo>
                      <a:pt x="6878" y="194"/>
                    </a:lnTo>
                    <a:cubicBezTo>
                      <a:pt x="6847" y="72"/>
                      <a:pt x="6740" y="0"/>
                      <a:pt x="6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4676;p64">
                <a:extLst>
                  <a:ext uri="{FF2B5EF4-FFF2-40B4-BE49-F238E27FC236}">
                    <a16:creationId xmlns:a16="http://schemas.microsoft.com/office/drawing/2014/main" id="{10622C74-1FC7-E36F-5071-2AA0C521A52F}"/>
                  </a:ext>
                </a:extLst>
              </p:cNvPr>
              <p:cNvSpPr/>
              <p:nvPr/>
            </p:nvSpPr>
            <p:spPr>
              <a:xfrm>
                <a:off x="1601450" y="3269700"/>
                <a:ext cx="162700" cy="129425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5177" extrusionOk="0">
                    <a:moveTo>
                      <a:pt x="4844" y="1"/>
                    </a:moveTo>
                    <a:lnTo>
                      <a:pt x="1" y="592"/>
                    </a:lnTo>
                    <a:lnTo>
                      <a:pt x="1812" y="5177"/>
                    </a:lnTo>
                    <a:lnTo>
                      <a:pt x="6508" y="4105"/>
                    </a:lnTo>
                    <a:lnTo>
                      <a:pt x="48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4677;p64">
                <a:extLst>
                  <a:ext uri="{FF2B5EF4-FFF2-40B4-BE49-F238E27FC236}">
                    <a16:creationId xmlns:a16="http://schemas.microsoft.com/office/drawing/2014/main" id="{62EE43C8-3D31-3B07-D6C7-85C750541B33}"/>
                  </a:ext>
                </a:extLst>
              </p:cNvPr>
              <p:cNvSpPr/>
              <p:nvPr/>
            </p:nvSpPr>
            <p:spPr>
              <a:xfrm>
                <a:off x="1593150" y="3262075"/>
                <a:ext cx="179325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5815" extrusionOk="0">
                    <a:moveTo>
                      <a:pt x="4969" y="632"/>
                    </a:moveTo>
                    <a:lnTo>
                      <a:pt x="6433" y="4188"/>
                    </a:lnTo>
                    <a:lnTo>
                      <a:pt x="2329" y="5149"/>
                    </a:lnTo>
                    <a:lnTo>
                      <a:pt x="776" y="1156"/>
                    </a:lnTo>
                    <a:lnTo>
                      <a:pt x="4969" y="632"/>
                    </a:lnTo>
                    <a:close/>
                    <a:moveTo>
                      <a:pt x="5199" y="1"/>
                    </a:moveTo>
                    <a:cubicBezTo>
                      <a:pt x="5178" y="1"/>
                      <a:pt x="5158" y="4"/>
                      <a:pt x="5139" y="10"/>
                    </a:cubicBezTo>
                    <a:lnTo>
                      <a:pt x="296" y="602"/>
                    </a:lnTo>
                    <a:cubicBezTo>
                      <a:pt x="222" y="602"/>
                      <a:pt x="111" y="639"/>
                      <a:pt x="74" y="750"/>
                    </a:cubicBezTo>
                    <a:cubicBezTo>
                      <a:pt x="37" y="824"/>
                      <a:pt x="0" y="897"/>
                      <a:pt x="37" y="1008"/>
                    </a:cubicBezTo>
                    <a:lnTo>
                      <a:pt x="1849" y="5593"/>
                    </a:lnTo>
                    <a:cubicBezTo>
                      <a:pt x="1886" y="5741"/>
                      <a:pt x="2033" y="5815"/>
                      <a:pt x="2218" y="5815"/>
                    </a:cubicBezTo>
                    <a:lnTo>
                      <a:pt x="6914" y="4742"/>
                    </a:lnTo>
                    <a:cubicBezTo>
                      <a:pt x="6987" y="4705"/>
                      <a:pt x="7061" y="4632"/>
                      <a:pt x="7135" y="4558"/>
                    </a:cubicBezTo>
                    <a:cubicBezTo>
                      <a:pt x="7172" y="4484"/>
                      <a:pt x="7172" y="4373"/>
                      <a:pt x="7135" y="4299"/>
                    </a:cubicBezTo>
                    <a:lnTo>
                      <a:pt x="5435" y="195"/>
                    </a:lnTo>
                    <a:cubicBezTo>
                      <a:pt x="5404" y="73"/>
                      <a:pt x="5297" y="1"/>
                      <a:pt x="5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4678;p64">
                <a:extLst>
                  <a:ext uri="{FF2B5EF4-FFF2-40B4-BE49-F238E27FC236}">
                    <a16:creationId xmlns:a16="http://schemas.microsoft.com/office/drawing/2014/main" id="{04FB7361-6254-566A-1432-E27699A3495C}"/>
                  </a:ext>
                </a:extLst>
              </p:cNvPr>
              <p:cNvSpPr/>
              <p:nvPr/>
            </p:nvSpPr>
            <p:spPr>
              <a:xfrm>
                <a:off x="1497950" y="3470275"/>
                <a:ext cx="185800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23" extrusionOk="0">
                    <a:moveTo>
                      <a:pt x="5767" y="1"/>
                    </a:moveTo>
                    <a:lnTo>
                      <a:pt x="0" y="1405"/>
                    </a:lnTo>
                    <a:lnTo>
                      <a:pt x="2033" y="6323"/>
                    </a:lnTo>
                    <a:lnTo>
                      <a:pt x="7431" y="4252"/>
                    </a:lnTo>
                    <a:lnTo>
                      <a:pt x="5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4679;p64">
                <a:extLst>
                  <a:ext uri="{FF2B5EF4-FFF2-40B4-BE49-F238E27FC236}">
                    <a16:creationId xmlns:a16="http://schemas.microsoft.com/office/drawing/2014/main" id="{D96006A7-E3EE-5749-D368-F8AE207E9AD5}"/>
                  </a:ext>
                </a:extLst>
              </p:cNvPr>
              <p:cNvSpPr/>
              <p:nvPr/>
            </p:nvSpPr>
            <p:spPr>
              <a:xfrm>
                <a:off x="1489625" y="3462650"/>
                <a:ext cx="202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6953" extrusionOk="0">
                    <a:moveTo>
                      <a:pt x="5935" y="660"/>
                    </a:moveTo>
                    <a:lnTo>
                      <a:pt x="7357" y="4372"/>
                    </a:lnTo>
                    <a:lnTo>
                      <a:pt x="2551" y="6258"/>
                    </a:lnTo>
                    <a:lnTo>
                      <a:pt x="740" y="1932"/>
                    </a:lnTo>
                    <a:lnTo>
                      <a:pt x="5935" y="660"/>
                    </a:lnTo>
                    <a:close/>
                    <a:moveTo>
                      <a:pt x="6105" y="0"/>
                    </a:moveTo>
                    <a:cubicBezTo>
                      <a:pt x="6078" y="0"/>
                      <a:pt x="6052" y="3"/>
                      <a:pt x="6027" y="10"/>
                    </a:cubicBezTo>
                    <a:lnTo>
                      <a:pt x="259" y="1415"/>
                    </a:lnTo>
                    <a:cubicBezTo>
                      <a:pt x="148" y="1452"/>
                      <a:pt x="74" y="1489"/>
                      <a:pt x="37" y="1600"/>
                    </a:cubicBezTo>
                    <a:cubicBezTo>
                      <a:pt x="0" y="1674"/>
                      <a:pt x="0" y="1747"/>
                      <a:pt x="37" y="1858"/>
                    </a:cubicBezTo>
                    <a:lnTo>
                      <a:pt x="2108" y="6775"/>
                    </a:lnTo>
                    <a:cubicBezTo>
                      <a:pt x="2135" y="6884"/>
                      <a:pt x="2241" y="6952"/>
                      <a:pt x="2354" y="6952"/>
                    </a:cubicBezTo>
                    <a:cubicBezTo>
                      <a:pt x="2395" y="6952"/>
                      <a:pt x="2438" y="6943"/>
                      <a:pt x="2477" y="6923"/>
                    </a:cubicBezTo>
                    <a:lnTo>
                      <a:pt x="7875" y="4853"/>
                    </a:lnTo>
                    <a:cubicBezTo>
                      <a:pt x="7949" y="4816"/>
                      <a:pt x="8023" y="4779"/>
                      <a:pt x="8060" y="4705"/>
                    </a:cubicBezTo>
                    <a:cubicBezTo>
                      <a:pt x="8097" y="4631"/>
                      <a:pt x="8097" y="4520"/>
                      <a:pt x="8060" y="4446"/>
                    </a:cubicBezTo>
                    <a:lnTo>
                      <a:pt x="6396" y="195"/>
                    </a:lnTo>
                    <a:cubicBezTo>
                      <a:pt x="6366" y="72"/>
                      <a:pt x="6233" y="0"/>
                      <a:pt x="6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4680;p64">
                <a:extLst>
                  <a:ext uri="{FF2B5EF4-FFF2-40B4-BE49-F238E27FC236}">
                    <a16:creationId xmlns:a16="http://schemas.microsoft.com/office/drawing/2014/main" id="{F66D227F-91ED-8819-8E3D-0081E868AD83}"/>
                  </a:ext>
                </a:extLst>
              </p:cNvPr>
              <p:cNvSpPr/>
              <p:nvPr/>
            </p:nvSpPr>
            <p:spPr>
              <a:xfrm>
                <a:off x="1004375" y="3337175"/>
                <a:ext cx="228325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7728" extrusionOk="0">
                    <a:moveTo>
                      <a:pt x="6545" y="1"/>
                    </a:moveTo>
                    <a:lnTo>
                      <a:pt x="1" y="814"/>
                    </a:lnTo>
                    <a:lnTo>
                      <a:pt x="2811" y="7728"/>
                    </a:lnTo>
                    <a:lnTo>
                      <a:pt x="9133" y="6286"/>
                    </a:lnTo>
                    <a:lnTo>
                      <a:pt x="65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4681;p64">
                <a:extLst>
                  <a:ext uri="{FF2B5EF4-FFF2-40B4-BE49-F238E27FC236}">
                    <a16:creationId xmlns:a16="http://schemas.microsoft.com/office/drawing/2014/main" id="{0F55E91A-8FF3-3F5B-08C8-8664F9C9F12A}"/>
                  </a:ext>
                </a:extLst>
              </p:cNvPr>
              <p:cNvSpPr/>
              <p:nvPr/>
            </p:nvSpPr>
            <p:spPr>
              <a:xfrm>
                <a:off x="996075" y="3329800"/>
                <a:ext cx="24402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8326" extrusionOk="0">
                    <a:moveTo>
                      <a:pt x="6683" y="656"/>
                    </a:moveTo>
                    <a:lnTo>
                      <a:pt x="9021" y="6359"/>
                    </a:lnTo>
                    <a:lnTo>
                      <a:pt x="3327" y="7653"/>
                    </a:lnTo>
                    <a:lnTo>
                      <a:pt x="776" y="1368"/>
                    </a:lnTo>
                    <a:lnTo>
                      <a:pt x="6683" y="656"/>
                    </a:lnTo>
                    <a:close/>
                    <a:moveTo>
                      <a:pt x="6840" y="0"/>
                    </a:moveTo>
                    <a:lnTo>
                      <a:pt x="296" y="813"/>
                    </a:lnTo>
                    <a:cubicBezTo>
                      <a:pt x="222" y="813"/>
                      <a:pt x="111" y="850"/>
                      <a:pt x="74" y="961"/>
                    </a:cubicBezTo>
                    <a:cubicBezTo>
                      <a:pt x="37" y="1035"/>
                      <a:pt x="0" y="1146"/>
                      <a:pt x="37" y="1220"/>
                    </a:cubicBezTo>
                    <a:lnTo>
                      <a:pt x="2847" y="8134"/>
                    </a:lnTo>
                    <a:cubicBezTo>
                      <a:pt x="2911" y="8230"/>
                      <a:pt x="3030" y="8326"/>
                      <a:pt x="3157" y="8326"/>
                    </a:cubicBezTo>
                    <a:cubicBezTo>
                      <a:pt x="3177" y="8326"/>
                      <a:pt x="3197" y="8323"/>
                      <a:pt x="3216" y="8318"/>
                    </a:cubicBezTo>
                    <a:lnTo>
                      <a:pt x="9501" y="6877"/>
                    </a:lnTo>
                    <a:cubicBezTo>
                      <a:pt x="9612" y="6840"/>
                      <a:pt x="9686" y="6803"/>
                      <a:pt x="9723" y="6692"/>
                    </a:cubicBezTo>
                    <a:cubicBezTo>
                      <a:pt x="9760" y="6618"/>
                      <a:pt x="9760" y="6544"/>
                      <a:pt x="9723" y="6433"/>
                    </a:cubicBezTo>
                    <a:lnTo>
                      <a:pt x="7135" y="185"/>
                    </a:lnTo>
                    <a:cubicBezTo>
                      <a:pt x="7098" y="74"/>
                      <a:pt x="6951" y="0"/>
                      <a:pt x="6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4682;p64">
                <a:extLst>
                  <a:ext uri="{FF2B5EF4-FFF2-40B4-BE49-F238E27FC236}">
                    <a16:creationId xmlns:a16="http://schemas.microsoft.com/office/drawing/2014/main" id="{8DEFBE12-04FE-D76E-A852-0429E0B42294}"/>
                  </a:ext>
                </a:extLst>
              </p:cNvPr>
              <p:cNvSpPr/>
              <p:nvPr/>
            </p:nvSpPr>
            <p:spPr>
              <a:xfrm>
                <a:off x="1752100" y="3259550"/>
                <a:ext cx="9247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4252" extrusionOk="0">
                    <a:moveTo>
                      <a:pt x="2108" y="0"/>
                    </a:moveTo>
                    <a:lnTo>
                      <a:pt x="1" y="259"/>
                    </a:lnTo>
                    <a:lnTo>
                      <a:pt x="1628" y="4252"/>
                    </a:lnTo>
                    <a:lnTo>
                      <a:pt x="3698" y="3808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4683;p64">
                <a:extLst>
                  <a:ext uri="{FF2B5EF4-FFF2-40B4-BE49-F238E27FC236}">
                    <a16:creationId xmlns:a16="http://schemas.microsoft.com/office/drawing/2014/main" id="{E0FB07C2-85EF-EEC3-C863-107A96C6ABDB}"/>
                  </a:ext>
                </a:extLst>
              </p:cNvPr>
              <p:cNvSpPr/>
              <p:nvPr/>
            </p:nvSpPr>
            <p:spPr>
              <a:xfrm>
                <a:off x="1743800" y="3251925"/>
                <a:ext cx="109075" cy="12157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863" extrusionOk="0">
                    <a:moveTo>
                      <a:pt x="2218" y="638"/>
                    </a:moveTo>
                    <a:lnTo>
                      <a:pt x="3623" y="3891"/>
                    </a:lnTo>
                    <a:lnTo>
                      <a:pt x="2159" y="4210"/>
                    </a:lnTo>
                    <a:lnTo>
                      <a:pt x="2159" y="4210"/>
                    </a:lnTo>
                    <a:lnTo>
                      <a:pt x="777" y="823"/>
                    </a:lnTo>
                    <a:lnTo>
                      <a:pt x="2218" y="638"/>
                    </a:lnTo>
                    <a:close/>
                    <a:moveTo>
                      <a:pt x="2463" y="0"/>
                    </a:moveTo>
                    <a:cubicBezTo>
                      <a:pt x="2442" y="0"/>
                      <a:pt x="2422" y="3"/>
                      <a:pt x="2403" y="9"/>
                    </a:cubicBezTo>
                    <a:lnTo>
                      <a:pt x="296" y="268"/>
                    </a:lnTo>
                    <a:cubicBezTo>
                      <a:pt x="222" y="268"/>
                      <a:pt x="111" y="305"/>
                      <a:pt x="74" y="416"/>
                    </a:cubicBezTo>
                    <a:cubicBezTo>
                      <a:pt x="37" y="490"/>
                      <a:pt x="0" y="601"/>
                      <a:pt x="37" y="675"/>
                    </a:cubicBezTo>
                    <a:lnTo>
                      <a:pt x="1701" y="4668"/>
                    </a:lnTo>
                    <a:cubicBezTo>
                      <a:pt x="1732" y="4790"/>
                      <a:pt x="1838" y="4862"/>
                      <a:pt x="1958" y="4862"/>
                    </a:cubicBezTo>
                    <a:cubicBezTo>
                      <a:pt x="1983" y="4862"/>
                      <a:pt x="2008" y="4859"/>
                      <a:pt x="2034" y="4853"/>
                    </a:cubicBezTo>
                    <a:lnTo>
                      <a:pt x="4104" y="4409"/>
                    </a:lnTo>
                    <a:cubicBezTo>
                      <a:pt x="4215" y="4372"/>
                      <a:pt x="4289" y="4335"/>
                      <a:pt x="4326" y="4224"/>
                    </a:cubicBezTo>
                    <a:cubicBezTo>
                      <a:pt x="4363" y="4150"/>
                      <a:pt x="4363" y="4076"/>
                      <a:pt x="4326" y="3965"/>
                    </a:cubicBezTo>
                    <a:lnTo>
                      <a:pt x="2699" y="194"/>
                    </a:lnTo>
                    <a:cubicBezTo>
                      <a:pt x="2668" y="72"/>
                      <a:pt x="2562" y="0"/>
                      <a:pt x="2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4684;p64">
                <a:extLst>
                  <a:ext uri="{FF2B5EF4-FFF2-40B4-BE49-F238E27FC236}">
                    <a16:creationId xmlns:a16="http://schemas.microsoft.com/office/drawing/2014/main" id="{62432ED6-5586-563A-9055-355D2087F72F}"/>
                  </a:ext>
                </a:extLst>
              </p:cNvPr>
              <p:cNvSpPr/>
              <p:nvPr/>
            </p:nvSpPr>
            <p:spPr>
              <a:xfrm>
                <a:off x="1087575" y="3563625"/>
                <a:ext cx="23570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8615" extrusionOk="0">
                    <a:moveTo>
                      <a:pt x="6951" y="1"/>
                    </a:moveTo>
                    <a:lnTo>
                      <a:pt x="0" y="1701"/>
                    </a:lnTo>
                    <a:lnTo>
                      <a:pt x="2810" y="8615"/>
                    </a:lnTo>
                    <a:lnTo>
                      <a:pt x="9428" y="6064"/>
                    </a:lnTo>
                    <a:lnTo>
                      <a:pt x="69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4685;p64">
                <a:extLst>
                  <a:ext uri="{FF2B5EF4-FFF2-40B4-BE49-F238E27FC236}">
                    <a16:creationId xmlns:a16="http://schemas.microsoft.com/office/drawing/2014/main" id="{A0DC5FEA-7887-59AC-1CD9-8AAE6426519B}"/>
                  </a:ext>
                </a:extLst>
              </p:cNvPr>
              <p:cNvSpPr/>
              <p:nvPr/>
            </p:nvSpPr>
            <p:spPr>
              <a:xfrm>
                <a:off x="1079250" y="3556000"/>
                <a:ext cx="252350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9244" extrusionOk="0">
                    <a:moveTo>
                      <a:pt x="7091" y="667"/>
                    </a:moveTo>
                    <a:lnTo>
                      <a:pt x="9354" y="6184"/>
                    </a:lnTo>
                    <a:lnTo>
                      <a:pt x="3328" y="8513"/>
                    </a:lnTo>
                    <a:lnTo>
                      <a:pt x="740" y="2228"/>
                    </a:lnTo>
                    <a:lnTo>
                      <a:pt x="7091" y="667"/>
                    </a:lnTo>
                    <a:close/>
                    <a:moveTo>
                      <a:pt x="7285" y="0"/>
                    </a:moveTo>
                    <a:cubicBezTo>
                      <a:pt x="7260" y="0"/>
                      <a:pt x="7235" y="4"/>
                      <a:pt x="7210" y="10"/>
                    </a:cubicBezTo>
                    <a:lnTo>
                      <a:pt x="259" y="1711"/>
                    </a:lnTo>
                    <a:cubicBezTo>
                      <a:pt x="185" y="1747"/>
                      <a:pt x="111" y="1821"/>
                      <a:pt x="74" y="1895"/>
                    </a:cubicBezTo>
                    <a:cubicBezTo>
                      <a:pt x="37" y="1969"/>
                      <a:pt x="0" y="2043"/>
                      <a:pt x="37" y="2154"/>
                    </a:cubicBezTo>
                    <a:lnTo>
                      <a:pt x="2847" y="9031"/>
                    </a:lnTo>
                    <a:cubicBezTo>
                      <a:pt x="2902" y="9168"/>
                      <a:pt x="3018" y="9244"/>
                      <a:pt x="3134" y="9244"/>
                    </a:cubicBezTo>
                    <a:cubicBezTo>
                      <a:pt x="3175" y="9244"/>
                      <a:pt x="3216" y="9235"/>
                      <a:pt x="3254" y="9216"/>
                    </a:cubicBezTo>
                    <a:lnTo>
                      <a:pt x="9872" y="6665"/>
                    </a:lnTo>
                    <a:cubicBezTo>
                      <a:pt x="9945" y="6628"/>
                      <a:pt x="10019" y="6591"/>
                      <a:pt x="10056" y="6480"/>
                    </a:cubicBezTo>
                    <a:cubicBezTo>
                      <a:pt x="10093" y="6406"/>
                      <a:pt x="10093" y="6332"/>
                      <a:pt x="10056" y="6258"/>
                    </a:cubicBezTo>
                    <a:lnTo>
                      <a:pt x="7542" y="195"/>
                    </a:lnTo>
                    <a:cubicBezTo>
                      <a:pt x="7512" y="72"/>
                      <a:pt x="7405" y="0"/>
                      <a:pt x="7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4686;p64">
                <a:extLst>
                  <a:ext uri="{FF2B5EF4-FFF2-40B4-BE49-F238E27FC236}">
                    <a16:creationId xmlns:a16="http://schemas.microsoft.com/office/drawing/2014/main" id="{9AB7FFD2-2DE5-BA6C-A8F3-63CACA54C756}"/>
                  </a:ext>
                </a:extLst>
              </p:cNvPr>
              <p:cNvSpPr/>
              <p:nvPr/>
            </p:nvSpPr>
            <p:spPr>
              <a:xfrm>
                <a:off x="1670775" y="3434225"/>
                <a:ext cx="15437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5288" extrusionOk="0">
                    <a:moveTo>
                      <a:pt x="4733" y="1"/>
                    </a:moveTo>
                    <a:lnTo>
                      <a:pt x="1" y="1147"/>
                    </a:lnTo>
                    <a:lnTo>
                      <a:pt x="1627" y="5288"/>
                    </a:lnTo>
                    <a:lnTo>
                      <a:pt x="6175" y="3513"/>
                    </a:lnTo>
                    <a:lnTo>
                      <a:pt x="47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4687;p64">
                <a:extLst>
                  <a:ext uri="{FF2B5EF4-FFF2-40B4-BE49-F238E27FC236}">
                    <a16:creationId xmlns:a16="http://schemas.microsoft.com/office/drawing/2014/main" id="{0E35CA2F-39D8-8BD9-31E8-71EB6767C263}"/>
                  </a:ext>
                </a:extLst>
              </p:cNvPr>
              <p:cNvSpPr/>
              <p:nvPr/>
            </p:nvSpPr>
            <p:spPr>
              <a:xfrm>
                <a:off x="1663375" y="3426600"/>
                <a:ext cx="17010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5898" extrusionOk="0">
                    <a:moveTo>
                      <a:pt x="4867" y="660"/>
                    </a:moveTo>
                    <a:lnTo>
                      <a:pt x="6064" y="3670"/>
                    </a:lnTo>
                    <a:lnTo>
                      <a:pt x="2108" y="5186"/>
                    </a:lnTo>
                    <a:lnTo>
                      <a:pt x="740" y="1674"/>
                    </a:lnTo>
                    <a:lnTo>
                      <a:pt x="4867" y="660"/>
                    </a:lnTo>
                    <a:close/>
                    <a:moveTo>
                      <a:pt x="5031" y="1"/>
                    </a:moveTo>
                    <a:cubicBezTo>
                      <a:pt x="5006" y="1"/>
                      <a:pt x="4980" y="4"/>
                      <a:pt x="4955" y="10"/>
                    </a:cubicBezTo>
                    <a:lnTo>
                      <a:pt x="223" y="1156"/>
                    </a:lnTo>
                    <a:cubicBezTo>
                      <a:pt x="149" y="1193"/>
                      <a:pt x="75" y="1230"/>
                      <a:pt x="38" y="1304"/>
                    </a:cubicBezTo>
                    <a:cubicBezTo>
                      <a:pt x="1" y="1415"/>
                      <a:pt x="1" y="1489"/>
                      <a:pt x="38" y="1563"/>
                    </a:cubicBezTo>
                    <a:lnTo>
                      <a:pt x="1628" y="5703"/>
                    </a:lnTo>
                    <a:cubicBezTo>
                      <a:pt x="1689" y="5826"/>
                      <a:pt x="1826" y="5898"/>
                      <a:pt x="1956" y="5898"/>
                    </a:cubicBezTo>
                    <a:cubicBezTo>
                      <a:pt x="1982" y="5898"/>
                      <a:pt x="2009" y="5895"/>
                      <a:pt x="2034" y="5888"/>
                    </a:cubicBezTo>
                    <a:lnTo>
                      <a:pt x="6582" y="4114"/>
                    </a:lnTo>
                    <a:cubicBezTo>
                      <a:pt x="6656" y="4077"/>
                      <a:pt x="6729" y="4040"/>
                      <a:pt x="6766" y="3966"/>
                    </a:cubicBezTo>
                    <a:cubicBezTo>
                      <a:pt x="6803" y="3892"/>
                      <a:pt x="6803" y="3781"/>
                      <a:pt x="6766" y="3707"/>
                    </a:cubicBezTo>
                    <a:lnTo>
                      <a:pt x="5325" y="195"/>
                    </a:lnTo>
                    <a:cubicBezTo>
                      <a:pt x="5263" y="72"/>
                      <a:pt x="5151" y="1"/>
                      <a:pt x="5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4688;p64">
                <a:extLst>
                  <a:ext uri="{FF2B5EF4-FFF2-40B4-BE49-F238E27FC236}">
                    <a16:creationId xmlns:a16="http://schemas.microsoft.com/office/drawing/2014/main" id="{DBA6F995-0F51-7297-2A62-7BD80FCB9306}"/>
                  </a:ext>
                </a:extLst>
              </p:cNvPr>
              <p:cNvSpPr/>
              <p:nvPr/>
            </p:nvSpPr>
            <p:spPr>
              <a:xfrm>
                <a:off x="1817725" y="3414825"/>
                <a:ext cx="87850" cy="97075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883" extrusionOk="0">
                    <a:moveTo>
                      <a:pt x="1997" y="0"/>
                    </a:moveTo>
                    <a:lnTo>
                      <a:pt x="1" y="481"/>
                    </a:lnTo>
                    <a:lnTo>
                      <a:pt x="1406" y="3882"/>
                    </a:lnTo>
                    <a:lnTo>
                      <a:pt x="3513" y="3069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4689;p64">
                <a:extLst>
                  <a:ext uri="{FF2B5EF4-FFF2-40B4-BE49-F238E27FC236}">
                    <a16:creationId xmlns:a16="http://schemas.microsoft.com/office/drawing/2014/main" id="{A56A92D7-9DA8-A115-1F9B-59EBED89957C}"/>
                  </a:ext>
                </a:extLst>
              </p:cNvPr>
              <p:cNvSpPr/>
              <p:nvPr/>
            </p:nvSpPr>
            <p:spPr>
              <a:xfrm>
                <a:off x="1810350" y="3407175"/>
                <a:ext cx="10352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494" extrusionOk="0">
                    <a:moveTo>
                      <a:pt x="2107" y="676"/>
                    </a:moveTo>
                    <a:lnTo>
                      <a:pt x="3401" y="3227"/>
                    </a:lnTo>
                    <a:lnTo>
                      <a:pt x="1878" y="3787"/>
                    </a:lnTo>
                    <a:lnTo>
                      <a:pt x="1878" y="3787"/>
                    </a:lnTo>
                    <a:lnTo>
                      <a:pt x="740" y="1009"/>
                    </a:lnTo>
                    <a:lnTo>
                      <a:pt x="2107" y="676"/>
                    </a:lnTo>
                    <a:close/>
                    <a:moveTo>
                      <a:pt x="2280" y="1"/>
                    </a:moveTo>
                    <a:cubicBezTo>
                      <a:pt x="2259" y="1"/>
                      <a:pt x="2238" y="4"/>
                      <a:pt x="2218" y="11"/>
                    </a:cubicBezTo>
                    <a:lnTo>
                      <a:pt x="222" y="491"/>
                    </a:lnTo>
                    <a:cubicBezTo>
                      <a:pt x="148" y="528"/>
                      <a:pt x="74" y="565"/>
                      <a:pt x="37" y="639"/>
                    </a:cubicBezTo>
                    <a:cubicBezTo>
                      <a:pt x="0" y="713"/>
                      <a:pt x="0" y="824"/>
                      <a:pt x="37" y="898"/>
                    </a:cubicBezTo>
                    <a:lnTo>
                      <a:pt x="1405" y="4299"/>
                    </a:lnTo>
                    <a:cubicBezTo>
                      <a:pt x="1466" y="4422"/>
                      <a:pt x="1604" y="4493"/>
                      <a:pt x="1733" y="4493"/>
                    </a:cubicBezTo>
                    <a:cubicBezTo>
                      <a:pt x="1760" y="4493"/>
                      <a:pt x="1786" y="4490"/>
                      <a:pt x="1812" y="4484"/>
                    </a:cubicBezTo>
                    <a:lnTo>
                      <a:pt x="3919" y="3671"/>
                    </a:lnTo>
                    <a:cubicBezTo>
                      <a:pt x="3993" y="3634"/>
                      <a:pt x="4067" y="3560"/>
                      <a:pt x="4104" y="3486"/>
                    </a:cubicBezTo>
                    <a:cubicBezTo>
                      <a:pt x="4141" y="3412"/>
                      <a:pt x="4141" y="3301"/>
                      <a:pt x="4104" y="3227"/>
                    </a:cubicBezTo>
                    <a:lnTo>
                      <a:pt x="2551" y="158"/>
                    </a:lnTo>
                    <a:cubicBezTo>
                      <a:pt x="2490" y="67"/>
                      <a:pt x="2379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4690;p64">
                <a:extLst>
                  <a:ext uri="{FF2B5EF4-FFF2-40B4-BE49-F238E27FC236}">
                    <a16:creationId xmlns:a16="http://schemas.microsoft.com/office/drawing/2014/main" id="{AB9F4623-06AA-8FA5-8F88-3C4CBCFA6BC2}"/>
                  </a:ext>
                </a:extLst>
              </p:cNvPr>
              <p:cNvSpPr/>
              <p:nvPr/>
            </p:nvSpPr>
            <p:spPr>
              <a:xfrm>
                <a:off x="6467700" y="3108900"/>
                <a:ext cx="396550" cy="1791250"/>
              </a:xfrm>
              <a:custGeom>
                <a:avLst/>
                <a:gdLst/>
                <a:ahLst/>
                <a:cxnLst/>
                <a:rect l="l" t="t" r="r" b="b"/>
                <a:pathLst>
                  <a:path w="15862" h="71650" extrusionOk="0">
                    <a:moveTo>
                      <a:pt x="15529" y="0"/>
                    </a:moveTo>
                    <a:cubicBezTo>
                      <a:pt x="15381" y="0"/>
                      <a:pt x="15233" y="148"/>
                      <a:pt x="15233" y="296"/>
                    </a:cubicBezTo>
                    <a:lnTo>
                      <a:pt x="15233" y="55456"/>
                    </a:lnTo>
                    <a:lnTo>
                      <a:pt x="297" y="55456"/>
                    </a:lnTo>
                    <a:cubicBezTo>
                      <a:pt x="223" y="55456"/>
                      <a:pt x="149" y="55493"/>
                      <a:pt x="112" y="55530"/>
                    </a:cubicBezTo>
                    <a:cubicBezTo>
                      <a:pt x="38" y="55604"/>
                      <a:pt x="1" y="55678"/>
                      <a:pt x="1" y="55752"/>
                    </a:cubicBezTo>
                    <a:lnTo>
                      <a:pt x="1" y="71354"/>
                    </a:lnTo>
                    <a:cubicBezTo>
                      <a:pt x="1" y="71538"/>
                      <a:pt x="149" y="71649"/>
                      <a:pt x="297" y="71649"/>
                    </a:cubicBezTo>
                    <a:cubicBezTo>
                      <a:pt x="482" y="71649"/>
                      <a:pt x="629" y="71538"/>
                      <a:pt x="629" y="71354"/>
                    </a:cubicBezTo>
                    <a:lnTo>
                      <a:pt x="629" y="56085"/>
                    </a:lnTo>
                    <a:lnTo>
                      <a:pt x="15529" y="56085"/>
                    </a:lnTo>
                    <a:cubicBezTo>
                      <a:pt x="15603" y="56085"/>
                      <a:pt x="15713" y="56048"/>
                      <a:pt x="15750" y="55974"/>
                    </a:cubicBezTo>
                    <a:cubicBezTo>
                      <a:pt x="15824" y="55937"/>
                      <a:pt x="15861" y="55863"/>
                      <a:pt x="15861" y="55752"/>
                    </a:cubicBezTo>
                    <a:lnTo>
                      <a:pt x="15861" y="296"/>
                    </a:lnTo>
                    <a:cubicBezTo>
                      <a:pt x="15861" y="148"/>
                      <a:pt x="15713" y="0"/>
                      <a:pt x="15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691;p64">
                <a:extLst>
                  <a:ext uri="{FF2B5EF4-FFF2-40B4-BE49-F238E27FC236}">
                    <a16:creationId xmlns:a16="http://schemas.microsoft.com/office/drawing/2014/main" id="{F7E2FDA5-48A0-955A-2C05-8D6CC025C338}"/>
                  </a:ext>
                </a:extLst>
              </p:cNvPr>
              <p:cNvSpPr/>
              <p:nvPr/>
            </p:nvSpPr>
            <p:spPr>
              <a:xfrm>
                <a:off x="6694150" y="3425900"/>
                <a:ext cx="170100" cy="71357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28543" extrusionOk="0">
                    <a:moveTo>
                      <a:pt x="333" y="1"/>
                    </a:moveTo>
                    <a:cubicBezTo>
                      <a:pt x="149" y="1"/>
                      <a:pt x="1" y="149"/>
                      <a:pt x="1" y="297"/>
                    </a:cubicBezTo>
                    <a:lnTo>
                      <a:pt x="1" y="28210"/>
                    </a:lnTo>
                    <a:cubicBezTo>
                      <a:pt x="1" y="28321"/>
                      <a:pt x="38" y="28395"/>
                      <a:pt x="112" y="28431"/>
                    </a:cubicBezTo>
                    <a:cubicBezTo>
                      <a:pt x="149" y="28505"/>
                      <a:pt x="223" y="28542"/>
                      <a:pt x="333" y="28542"/>
                    </a:cubicBezTo>
                    <a:lnTo>
                      <a:pt x="6471" y="28542"/>
                    </a:lnTo>
                    <a:cubicBezTo>
                      <a:pt x="6655" y="28542"/>
                      <a:pt x="6803" y="28395"/>
                      <a:pt x="6803" y="28210"/>
                    </a:cubicBezTo>
                    <a:cubicBezTo>
                      <a:pt x="6803" y="28062"/>
                      <a:pt x="6655" y="27914"/>
                      <a:pt x="6471" y="27914"/>
                    </a:cubicBezTo>
                    <a:lnTo>
                      <a:pt x="629" y="27914"/>
                    </a:lnTo>
                    <a:lnTo>
                      <a:pt x="629" y="297"/>
                    </a:lnTo>
                    <a:cubicBezTo>
                      <a:pt x="629" y="149"/>
                      <a:pt x="481" y="1"/>
                      <a:pt x="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692;p64">
                <a:extLst>
                  <a:ext uri="{FF2B5EF4-FFF2-40B4-BE49-F238E27FC236}">
                    <a16:creationId xmlns:a16="http://schemas.microsoft.com/office/drawing/2014/main" id="{FEDD632B-0223-461E-4FD8-B38E2440B2E9}"/>
                  </a:ext>
                </a:extLst>
              </p:cNvPr>
              <p:cNvSpPr/>
              <p:nvPr/>
            </p:nvSpPr>
            <p:spPr>
              <a:xfrm>
                <a:off x="5578575" y="4023925"/>
                <a:ext cx="478775" cy="63220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25288" extrusionOk="0">
                    <a:moveTo>
                      <a:pt x="362" y="0"/>
                    </a:moveTo>
                    <a:cubicBezTo>
                      <a:pt x="255" y="0"/>
                      <a:pt x="148" y="49"/>
                      <a:pt x="74" y="148"/>
                    </a:cubicBezTo>
                    <a:cubicBezTo>
                      <a:pt x="0" y="296"/>
                      <a:pt x="37" y="481"/>
                      <a:pt x="185" y="592"/>
                    </a:cubicBezTo>
                    <a:lnTo>
                      <a:pt x="18523" y="11720"/>
                    </a:lnTo>
                    <a:lnTo>
                      <a:pt x="18523" y="24955"/>
                    </a:lnTo>
                    <a:cubicBezTo>
                      <a:pt x="18523" y="25140"/>
                      <a:pt x="18670" y="25288"/>
                      <a:pt x="18855" y="25288"/>
                    </a:cubicBezTo>
                    <a:cubicBezTo>
                      <a:pt x="19003" y="25288"/>
                      <a:pt x="19151" y="25140"/>
                      <a:pt x="19151" y="24955"/>
                    </a:cubicBezTo>
                    <a:lnTo>
                      <a:pt x="19151" y="11535"/>
                    </a:lnTo>
                    <a:cubicBezTo>
                      <a:pt x="19151" y="11461"/>
                      <a:pt x="19077" y="11350"/>
                      <a:pt x="19003" y="11276"/>
                    </a:cubicBezTo>
                    <a:lnTo>
                      <a:pt x="518" y="37"/>
                    </a:lnTo>
                    <a:cubicBezTo>
                      <a:pt x="469" y="12"/>
                      <a:pt x="415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693;p64">
                <a:extLst>
                  <a:ext uri="{FF2B5EF4-FFF2-40B4-BE49-F238E27FC236}">
                    <a16:creationId xmlns:a16="http://schemas.microsoft.com/office/drawing/2014/main" id="{7208F110-C625-E90A-D7F4-C163F11AF7F9}"/>
                  </a:ext>
                </a:extLst>
              </p:cNvPr>
              <p:cNvSpPr/>
              <p:nvPr/>
            </p:nvSpPr>
            <p:spPr>
              <a:xfrm>
                <a:off x="5824425" y="4187500"/>
                <a:ext cx="15725" cy="31427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2571" extrusionOk="0">
                    <a:moveTo>
                      <a:pt x="296" y="1"/>
                    </a:moveTo>
                    <a:cubicBezTo>
                      <a:pt x="148" y="1"/>
                      <a:pt x="0" y="112"/>
                      <a:pt x="0" y="297"/>
                    </a:cubicBezTo>
                    <a:lnTo>
                      <a:pt x="0" y="12275"/>
                    </a:lnTo>
                    <a:cubicBezTo>
                      <a:pt x="0" y="12423"/>
                      <a:pt x="148" y="12571"/>
                      <a:pt x="296" y="12571"/>
                    </a:cubicBezTo>
                    <a:cubicBezTo>
                      <a:pt x="481" y="12571"/>
                      <a:pt x="629" y="12423"/>
                      <a:pt x="629" y="12275"/>
                    </a:cubicBezTo>
                    <a:lnTo>
                      <a:pt x="629" y="297"/>
                    </a:lnTo>
                    <a:cubicBezTo>
                      <a:pt x="629" y="112"/>
                      <a:pt x="481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694;p64">
                <a:extLst>
                  <a:ext uri="{FF2B5EF4-FFF2-40B4-BE49-F238E27FC236}">
                    <a16:creationId xmlns:a16="http://schemas.microsoft.com/office/drawing/2014/main" id="{EB8CD453-8E17-29EF-DBF5-0C87F787B044}"/>
                  </a:ext>
                </a:extLst>
              </p:cNvPr>
              <p:cNvSpPr/>
              <p:nvPr/>
            </p:nvSpPr>
            <p:spPr>
              <a:xfrm>
                <a:off x="5823500" y="3806475"/>
                <a:ext cx="396525" cy="794825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31793" extrusionOk="0">
                    <a:moveTo>
                      <a:pt x="335" y="1"/>
                    </a:moveTo>
                    <a:cubicBezTo>
                      <a:pt x="310" y="1"/>
                      <a:pt x="284" y="4"/>
                      <a:pt x="259" y="10"/>
                    </a:cubicBezTo>
                    <a:cubicBezTo>
                      <a:pt x="74" y="84"/>
                      <a:pt x="0" y="232"/>
                      <a:pt x="37" y="417"/>
                    </a:cubicBezTo>
                    <a:lnTo>
                      <a:pt x="1849" y="6221"/>
                    </a:lnTo>
                    <a:cubicBezTo>
                      <a:pt x="1886" y="6258"/>
                      <a:pt x="1923" y="6332"/>
                      <a:pt x="1997" y="6369"/>
                    </a:cubicBezTo>
                    <a:lnTo>
                      <a:pt x="15269" y="14613"/>
                    </a:lnTo>
                    <a:lnTo>
                      <a:pt x="15269" y="30844"/>
                    </a:lnTo>
                    <a:lnTo>
                      <a:pt x="9243" y="26185"/>
                    </a:lnTo>
                    <a:cubicBezTo>
                      <a:pt x="9174" y="26134"/>
                      <a:pt x="9098" y="26106"/>
                      <a:pt x="9024" y="26106"/>
                    </a:cubicBezTo>
                    <a:cubicBezTo>
                      <a:pt x="8940" y="26106"/>
                      <a:pt x="8859" y="26143"/>
                      <a:pt x="8799" y="26222"/>
                    </a:cubicBezTo>
                    <a:cubicBezTo>
                      <a:pt x="8689" y="26370"/>
                      <a:pt x="8726" y="26555"/>
                      <a:pt x="8836" y="26666"/>
                    </a:cubicBezTo>
                    <a:lnTo>
                      <a:pt x="15380" y="31731"/>
                    </a:lnTo>
                    <a:cubicBezTo>
                      <a:pt x="15424" y="31774"/>
                      <a:pt x="15492" y="31792"/>
                      <a:pt x="15564" y="31792"/>
                    </a:cubicBezTo>
                    <a:cubicBezTo>
                      <a:pt x="15615" y="31792"/>
                      <a:pt x="15667" y="31783"/>
                      <a:pt x="15713" y="31768"/>
                    </a:cubicBezTo>
                    <a:cubicBezTo>
                      <a:pt x="15824" y="31731"/>
                      <a:pt x="15861" y="31620"/>
                      <a:pt x="15861" y="31472"/>
                    </a:cubicBezTo>
                    <a:lnTo>
                      <a:pt x="15861" y="14465"/>
                    </a:lnTo>
                    <a:cubicBezTo>
                      <a:pt x="15861" y="14355"/>
                      <a:pt x="15824" y="14244"/>
                      <a:pt x="15713" y="14207"/>
                    </a:cubicBezTo>
                    <a:lnTo>
                      <a:pt x="2404" y="5925"/>
                    </a:lnTo>
                    <a:lnTo>
                      <a:pt x="629" y="232"/>
                    </a:lnTo>
                    <a:cubicBezTo>
                      <a:pt x="598" y="78"/>
                      <a:pt x="465" y="1"/>
                      <a:pt x="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695;p64">
                <a:extLst>
                  <a:ext uri="{FF2B5EF4-FFF2-40B4-BE49-F238E27FC236}">
                    <a16:creationId xmlns:a16="http://schemas.microsoft.com/office/drawing/2014/main" id="{8EEF92BD-2F85-5EAE-FA9C-FA2A1CBF89DF}"/>
                  </a:ext>
                </a:extLst>
              </p:cNvPr>
              <p:cNvSpPr/>
              <p:nvPr/>
            </p:nvSpPr>
            <p:spPr>
              <a:xfrm>
                <a:off x="694750" y="2954525"/>
                <a:ext cx="15750" cy="19548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8194" extrusionOk="0">
                    <a:moveTo>
                      <a:pt x="333" y="1"/>
                    </a:moveTo>
                    <a:cubicBezTo>
                      <a:pt x="149" y="1"/>
                      <a:pt x="1" y="149"/>
                      <a:pt x="1" y="334"/>
                    </a:cubicBezTo>
                    <a:lnTo>
                      <a:pt x="1" y="77898"/>
                    </a:lnTo>
                    <a:cubicBezTo>
                      <a:pt x="1" y="78046"/>
                      <a:pt x="149" y="78194"/>
                      <a:pt x="333" y="78194"/>
                    </a:cubicBezTo>
                    <a:cubicBezTo>
                      <a:pt x="481" y="78194"/>
                      <a:pt x="629" y="78046"/>
                      <a:pt x="629" y="77898"/>
                    </a:cubicBezTo>
                    <a:lnTo>
                      <a:pt x="629" y="334"/>
                    </a:lnTo>
                    <a:cubicBezTo>
                      <a:pt x="629" y="149"/>
                      <a:pt x="481" y="1"/>
                      <a:pt x="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696;p64">
                <a:extLst>
                  <a:ext uri="{FF2B5EF4-FFF2-40B4-BE49-F238E27FC236}">
                    <a16:creationId xmlns:a16="http://schemas.microsoft.com/office/drawing/2014/main" id="{FD28824E-EDB1-1253-4C97-CB9502F1EDE0}"/>
                  </a:ext>
                </a:extLst>
              </p:cNvPr>
              <p:cNvSpPr/>
              <p:nvPr/>
            </p:nvSpPr>
            <p:spPr>
              <a:xfrm>
                <a:off x="758525" y="3878800"/>
                <a:ext cx="223700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630" extrusionOk="0">
                    <a:moveTo>
                      <a:pt x="296" y="1"/>
                    </a:moveTo>
                    <a:cubicBezTo>
                      <a:pt x="148" y="1"/>
                      <a:pt x="1" y="149"/>
                      <a:pt x="1" y="333"/>
                    </a:cubicBezTo>
                    <a:cubicBezTo>
                      <a:pt x="1" y="481"/>
                      <a:pt x="148" y="629"/>
                      <a:pt x="296" y="629"/>
                    </a:cubicBezTo>
                    <a:lnTo>
                      <a:pt x="8652" y="629"/>
                    </a:lnTo>
                    <a:cubicBezTo>
                      <a:pt x="8800" y="629"/>
                      <a:pt x="8947" y="481"/>
                      <a:pt x="8947" y="333"/>
                    </a:cubicBezTo>
                    <a:cubicBezTo>
                      <a:pt x="8947" y="149"/>
                      <a:pt x="8800" y="1"/>
                      <a:pt x="8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697;p64">
                <a:extLst>
                  <a:ext uri="{FF2B5EF4-FFF2-40B4-BE49-F238E27FC236}">
                    <a16:creationId xmlns:a16="http://schemas.microsoft.com/office/drawing/2014/main" id="{DD5C2D96-36AA-FEDF-CEF5-D76CC3DFAECE}"/>
                  </a:ext>
                </a:extLst>
              </p:cNvPr>
              <p:cNvSpPr/>
              <p:nvPr/>
            </p:nvSpPr>
            <p:spPr>
              <a:xfrm>
                <a:off x="966475" y="3697650"/>
                <a:ext cx="170100" cy="1175700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47028" extrusionOk="0">
                    <a:moveTo>
                      <a:pt x="334" y="0"/>
                    </a:moveTo>
                    <a:cubicBezTo>
                      <a:pt x="149" y="0"/>
                      <a:pt x="1" y="148"/>
                      <a:pt x="1" y="333"/>
                    </a:cubicBezTo>
                    <a:lnTo>
                      <a:pt x="1" y="46731"/>
                    </a:lnTo>
                    <a:cubicBezTo>
                      <a:pt x="1" y="46805"/>
                      <a:pt x="38" y="46879"/>
                      <a:pt x="112" y="46916"/>
                    </a:cubicBezTo>
                    <a:cubicBezTo>
                      <a:pt x="149" y="46990"/>
                      <a:pt x="260" y="47027"/>
                      <a:pt x="334" y="47027"/>
                    </a:cubicBezTo>
                    <a:lnTo>
                      <a:pt x="6471" y="47027"/>
                    </a:lnTo>
                    <a:cubicBezTo>
                      <a:pt x="6656" y="47027"/>
                      <a:pt x="6804" y="46879"/>
                      <a:pt x="6804" y="46731"/>
                    </a:cubicBezTo>
                    <a:cubicBezTo>
                      <a:pt x="6804" y="46547"/>
                      <a:pt x="6656" y="46399"/>
                      <a:pt x="6471" y="46399"/>
                    </a:cubicBezTo>
                    <a:lnTo>
                      <a:pt x="629" y="46399"/>
                    </a:lnTo>
                    <a:lnTo>
                      <a:pt x="629" y="333"/>
                    </a:lnTo>
                    <a:cubicBezTo>
                      <a:pt x="629" y="148"/>
                      <a:pt x="482" y="0"/>
                      <a:pt x="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698;p64">
                <a:extLst>
                  <a:ext uri="{FF2B5EF4-FFF2-40B4-BE49-F238E27FC236}">
                    <a16:creationId xmlns:a16="http://schemas.microsoft.com/office/drawing/2014/main" id="{8E7D4670-018F-A208-DFC9-1D6190211127}"/>
                  </a:ext>
                </a:extLst>
              </p:cNvPr>
              <p:cNvSpPr/>
              <p:nvPr/>
            </p:nvSpPr>
            <p:spPr>
              <a:xfrm>
                <a:off x="794575" y="4078450"/>
                <a:ext cx="187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3310" extrusionOk="0">
                    <a:moveTo>
                      <a:pt x="296" y="0"/>
                    </a:moveTo>
                    <a:cubicBezTo>
                      <a:pt x="222" y="0"/>
                      <a:pt x="148" y="37"/>
                      <a:pt x="111" y="74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13014"/>
                    </a:lnTo>
                    <a:cubicBezTo>
                      <a:pt x="0" y="13088"/>
                      <a:pt x="37" y="13162"/>
                      <a:pt x="111" y="13199"/>
                    </a:cubicBezTo>
                    <a:cubicBezTo>
                      <a:pt x="148" y="13273"/>
                      <a:pt x="222" y="13310"/>
                      <a:pt x="296" y="13310"/>
                    </a:cubicBezTo>
                    <a:lnTo>
                      <a:pt x="6840" y="13310"/>
                    </a:lnTo>
                    <a:cubicBezTo>
                      <a:pt x="7025" y="13310"/>
                      <a:pt x="7136" y="13162"/>
                      <a:pt x="7136" y="13014"/>
                    </a:cubicBezTo>
                    <a:cubicBezTo>
                      <a:pt x="7136" y="12829"/>
                      <a:pt x="7025" y="12681"/>
                      <a:pt x="6840" y="12681"/>
                    </a:cubicBezTo>
                    <a:lnTo>
                      <a:pt x="629" y="12681"/>
                    </a:lnTo>
                    <a:lnTo>
                      <a:pt x="629" y="629"/>
                    </a:lnTo>
                    <a:lnTo>
                      <a:pt x="7210" y="629"/>
                    </a:lnTo>
                    <a:cubicBezTo>
                      <a:pt x="7358" y="629"/>
                      <a:pt x="7505" y="481"/>
                      <a:pt x="7505" y="296"/>
                    </a:cubicBezTo>
                    <a:cubicBezTo>
                      <a:pt x="7505" y="148"/>
                      <a:pt x="7358" y="0"/>
                      <a:pt x="7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699;p64">
                <a:extLst>
                  <a:ext uri="{FF2B5EF4-FFF2-40B4-BE49-F238E27FC236}">
                    <a16:creationId xmlns:a16="http://schemas.microsoft.com/office/drawing/2014/main" id="{B78E4D49-EE92-917D-F615-21737FBCFAC3}"/>
                  </a:ext>
                </a:extLst>
              </p:cNvPr>
              <p:cNvSpPr/>
              <p:nvPr/>
            </p:nvSpPr>
            <p:spPr>
              <a:xfrm>
                <a:off x="1193850" y="4105250"/>
                <a:ext cx="14825" cy="8133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2535" extrusionOk="0">
                    <a:moveTo>
                      <a:pt x="297" y="0"/>
                    </a:moveTo>
                    <a:cubicBezTo>
                      <a:pt x="112" y="0"/>
                      <a:pt x="1" y="148"/>
                      <a:pt x="1" y="333"/>
                    </a:cubicBezTo>
                    <a:lnTo>
                      <a:pt x="1" y="32239"/>
                    </a:lnTo>
                    <a:cubicBezTo>
                      <a:pt x="1" y="32387"/>
                      <a:pt x="112" y="32535"/>
                      <a:pt x="297" y="32535"/>
                    </a:cubicBezTo>
                    <a:cubicBezTo>
                      <a:pt x="444" y="32535"/>
                      <a:pt x="592" y="32387"/>
                      <a:pt x="592" y="32239"/>
                    </a:cubicBezTo>
                    <a:lnTo>
                      <a:pt x="592" y="333"/>
                    </a:lnTo>
                    <a:cubicBezTo>
                      <a:pt x="592" y="148"/>
                      <a:pt x="444" y="0"/>
                      <a:pt x="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700;p64">
                <a:extLst>
                  <a:ext uri="{FF2B5EF4-FFF2-40B4-BE49-F238E27FC236}">
                    <a16:creationId xmlns:a16="http://schemas.microsoft.com/office/drawing/2014/main" id="{E8968225-017B-A7F6-E035-1992767E9897}"/>
                  </a:ext>
                </a:extLst>
              </p:cNvPr>
              <p:cNvSpPr/>
              <p:nvPr/>
            </p:nvSpPr>
            <p:spPr>
              <a:xfrm>
                <a:off x="6377125" y="4105250"/>
                <a:ext cx="15750" cy="8577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4310" extrusionOk="0">
                    <a:moveTo>
                      <a:pt x="297" y="0"/>
                    </a:moveTo>
                    <a:cubicBezTo>
                      <a:pt x="149" y="0"/>
                      <a:pt x="1" y="148"/>
                      <a:pt x="1" y="333"/>
                    </a:cubicBezTo>
                    <a:lnTo>
                      <a:pt x="1" y="34014"/>
                    </a:lnTo>
                    <a:cubicBezTo>
                      <a:pt x="1" y="34161"/>
                      <a:pt x="149" y="34309"/>
                      <a:pt x="297" y="34309"/>
                    </a:cubicBezTo>
                    <a:cubicBezTo>
                      <a:pt x="481" y="34309"/>
                      <a:pt x="629" y="34161"/>
                      <a:pt x="629" y="34014"/>
                    </a:cubicBezTo>
                    <a:lnTo>
                      <a:pt x="629" y="333"/>
                    </a:lnTo>
                    <a:cubicBezTo>
                      <a:pt x="629" y="148"/>
                      <a:pt x="481" y="0"/>
                      <a:pt x="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701;p64">
                <a:extLst>
                  <a:ext uri="{FF2B5EF4-FFF2-40B4-BE49-F238E27FC236}">
                    <a16:creationId xmlns:a16="http://schemas.microsoft.com/office/drawing/2014/main" id="{B02764AA-8826-5D5D-8F15-2CA4C44BB892}"/>
                  </a:ext>
                </a:extLst>
              </p:cNvPr>
              <p:cNvSpPr/>
              <p:nvPr/>
            </p:nvSpPr>
            <p:spPr>
              <a:xfrm>
                <a:off x="1301075" y="3906075"/>
                <a:ext cx="715400" cy="278475"/>
              </a:xfrm>
              <a:custGeom>
                <a:avLst/>
                <a:gdLst/>
                <a:ahLst/>
                <a:cxnLst/>
                <a:rect l="l" t="t" r="r" b="b"/>
                <a:pathLst>
                  <a:path w="28616" h="11139" extrusionOk="0">
                    <a:moveTo>
                      <a:pt x="19941" y="0"/>
                    </a:moveTo>
                    <a:cubicBezTo>
                      <a:pt x="19891" y="0"/>
                      <a:pt x="19835" y="19"/>
                      <a:pt x="19780" y="56"/>
                    </a:cubicBezTo>
                    <a:lnTo>
                      <a:pt x="222" y="10555"/>
                    </a:lnTo>
                    <a:cubicBezTo>
                      <a:pt x="74" y="10629"/>
                      <a:pt x="0" y="10814"/>
                      <a:pt x="74" y="10962"/>
                    </a:cubicBezTo>
                    <a:cubicBezTo>
                      <a:pt x="128" y="11070"/>
                      <a:pt x="242" y="11139"/>
                      <a:pt x="357" y="11139"/>
                    </a:cubicBezTo>
                    <a:cubicBezTo>
                      <a:pt x="399" y="11139"/>
                      <a:pt x="441" y="11130"/>
                      <a:pt x="481" y="11110"/>
                    </a:cubicBezTo>
                    <a:lnTo>
                      <a:pt x="19632" y="832"/>
                    </a:lnTo>
                    <a:lnTo>
                      <a:pt x="19632" y="9372"/>
                    </a:lnTo>
                    <a:cubicBezTo>
                      <a:pt x="19632" y="9483"/>
                      <a:pt x="19669" y="9594"/>
                      <a:pt x="19780" y="9668"/>
                    </a:cubicBezTo>
                    <a:cubicBezTo>
                      <a:pt x="19826" y="9683"/>
                      <a:pt x="19878" y="9692"/>
                      <a:pt x="19929" y="9692"/>
                    </a:cubicBezTo>
                    <a:cubicBezTo>
                      <a:pt x="20000" y="9692"/>
                      <a:pt x="20069" y="9674"/>
                      <a:pt x="20112" y="9631"/>
                    </a:cubicBezTo>
                    <a:lnTo>
                      <a:pt x="28468" y="3087"/>
                    </a:lnTo>
                    <a:cubicBezTo>
                      <a:pt x="28579" y="2976"/>
                      <a:pt x="28616" y="2792"/>
                      <a:pt x="28505" y="2681"/>
                    </a:cubicBezTo>
                    <a:cubicBezTo>
                      <a:pt x="28437" y="2591"/>
                      <a:pt x="28343" y="2542"/>
                      <a:pt x="28246" y="2542"/>
                    </a:cubicBezTo>
                    <a:cubicBezTo>
                      <a:pt x="28183" y="2542"/>
                      <a:pt x="28119" y="2563"/>
                      <a:pt x="28061" y="2607"/>
                    </a:cubicBezTo>
                    <a:lnTo>
                      <a:pt x="20223" y="8744"/>
                    </a:lnTo>
                    <a:lnTo>
                      <a:pt x="20223" y="315"/>
                    </a:lnTo>
                    <a:cubicBezTo>
                      <a:pt x="20223" y="204"/>
                      <a:pt x="20186" y="93"/>
                      <a:pt x="20075" y="56"/>
                    </a:cubicBezTo>
                    <a:cubicBezTo>
                      <a:pt x="20038" y="19"/>
                      <a:pt x="19992" y="0"/>
                      <a:pt x="19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702;p64">
                <a:extLst>
                  <a:ext uri="{FF2B5EF4-FFF2-40B4-BE49-F238E27FC236}">
                    <a16:creationId xmlns:a16="http://schemas.microsoft.com/office/drawing/2014/main" id="{D2E152AC-E510-F1C9-D94B-1FB8EAB1A341}"/>
                  </a:ext>
                </a:extLst>
              </p:cNvPr>
              <p:cNvSpPr/>
              <p:nvPr/>
            </p:nvSpPr>
            <p:spPr>
              <a:xfrm>
                <a:off x="1355600" y="3997100"/>
                <a:ext cx="297650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23801" extrusionOk="0">
                    <a:moveTo>
                      <a:pt x="11572" y="1"/>
                    </a:moveTo>
                    <a:cubicBezTo>
                      <a:pt x="11425" y="1"/>
                      <a:pt x="11277" y="149"/>
                      <a:pt x="11277" y="297"/>
                    </a:cubicBezTo>
                    <a:lnTo>
                      <a:pt x="11277" y="15381"/>
                    </a:lnTo>
                    <a:lnTo>
                      <a:pt x="185" y="23255"/>
                    </a:lnTo>
                    <a:cubicBezTo>
                      <a:pt x="38" y="23329"/>
                      <a:pt x="1" y="23551"/>
                      <a:pt x="112" y="23662"/>
                    </a:cubicBezTo>
                    <a:cubicBezTo>
                      <a:pt x="156" y="23752"/>
                      <a:pt x="242" y="23801"/>
                      <a:pt x="335" y="23801"/>
                    </a:cubicBezTo>
                    <a:cubicBezTo>
                      <a:pt x="396" y="23801"/>
                      <a:pt x="460" y="23780"/>
                      <a:pt x="518" y="23736"/>
                    </a:cubicBezTo>
                    <a:lnTo>
                      <a:pt x="11757" y="15787"/>
                    </a:lnTo>
                    <a:cubicBezTo>
                      <a:pt x="11831" y="15713"/>
                      <a:pt x="11905" y="15640"/>
                      <a:pt x="11905" y="15529"/>
                    </a:cubicBezTo>
                    <a:lnTo>
                      <a:pt x="11905" y="297"/>
                    </a:lnTo>
                    <a:cubicBezTo>
                      <a:pt x="11905" y="149"/>
                      <a:pt x="11757" y="1"/>
                      <a:pt x="1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703;p64">
                <a:extLst>
                  <a:ext uri="{FF2B5EF4-FFF2-40B4-BE49-F238E27FC236}">
                    <a16:creationId xmlns:a16="http://schemas.microsoft.com/office/drawing/2014/main" id="{DC3ECD72-47F4-2C36-EF50-6DBCC210015E}"/>
                  </a:ext>
                </a:extLst>
              </p:cNvPr>
              <p:cNvSpPr/>
              <p:nvPr/>
            </p:nvSpPr>
            <p:spPr>
              <a:xfrm>
                <a:off x="1882425" y="4069200"/>
                <a:ext cx="14825" cy="2061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246" extrusionOk="0">
                    <a:moveTo>
                      <a:pt x="297" y="1"/>
                    </a:moveTo>
                    <a:cubicBezTo>
                      <a:pt x="112" y="1"/>
                      <a:pt x="1" y="148"/>
                      <a:pt x="1" y="333"/>
                    </a:cubicBezTo>
                    <a:lnTo>
                      <a:pt x="1" y="7912"/>
                    </a:lnTo>
                    <a:cubicBezTo>
                      <a:pt x="1" y="8097"/>
                      <a:pt x="112" y="8245"/>
                      <a:pt x="297" y="8245"/>
                    </a:cubicBezTo>
                    <a:cubicBezTo>
                      <a:pt x="481" y="8245"/>
                      <a:pt x="592" y="8097"/>
                      <a:pt x="592" y="7912"/>
                    </a:cubicBezTo>
                    <a:lnTo>
                      <a:pt x="592" y="333"/>
                    </a:lnTo>
                    <a:cubicBezTo>
                      <a:pt x="592" y="148"/>
                      <a:pt x="481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704;p64">
                <a:extLst>
                  <a:ext uri="{FF2B5EF4-FFF2-40B4-BE49-F238E27FC236}">
                    <a16:creationId xmlns:a16="http://schemas.microsoft.com/office/drawing/2014/main" id="{BE9AD5B4-71EC-9712-EBE4-2DDC3FCCE9CE}"/>
                  </a:ext>
                </a:extLst>
              </p:cNvPr>
              <p:cNvSpPr/>
              <p:nvPr/>
            </p:nvSpPr>
            <p:spPr>
              <a:xfrm>
                <a:off x="3261425" y="5005475"/>
                <a:ext cx="265300" cy="191150"/>
              </a:xfrm>
              <a:custGeom>
                <a:avLst/>
                <a:gdLst/>
                <a:ahLst/>
                <a:cxnLst/>
                <a:rect l="l" t="t" r="r" b="b"/>
                <a:pathLst>
                  <a:path w="10612" h="7646" extrusionOk="0">
                    <a:moveTo>
                      <a:pt x="5879" y="1"/>
                    </a:moveTo>
                    <a:lnTo>
                      <a:pt x="851" y="6397"/>
                    </a:lnTo>
                    <a:cubicBezTo>
                      <a:pt x="851" y="6397"/>
                      <a:pt x="1" y="7395"/>
                      <a:pt x="1517" y="7580"/>
                    </a:cubicBezTo>
                    <a:cubicBezTo>
                      <a:pt x="2022" y="7629"/>
                      <a:pt x="3201" y="7646"/>
                      <a:pt x="4548" y="7646"/>
                    </a:cubicBezTo>
                    <a:cubicBezTo>
                      <a:pt x="7243" y="7646"/>
                      <a:pt x="10612" y="7580"/>
                      <a:pt x="10612" y="7580"/>
                    </a:cubicBezTo>
                    <a:lnTo>
                      <a:pt x="10612" y="999"/>
                    </a:lnTo>
                    <a:lnTo>
                      <a:pt x="58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705;p64">
                <a:extLst>
                  <a:ext uri="{FF2B5EF4-FFF2-40B4-BE49-F238E27FC236}">
                    <a16:creationId xmlns:a16="http://schemas.microsoft.com/office/drawing/2014/main" id="{7EAA7DE1-554A-DE19-BC25-71F054DA1B97}"/>
                  </a:ext>
                </a:extLst>
              </p:cNvPr>
              <p:cNvSpPr/>
              <p:nvPr/>
            </p:nvSpPr>
            <p:spPr>
              <a:xfrm>
                <a:off x="3268825" y="4997850"/>
                <a:ext cx="265300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10612" h="8255" extrusionOk="0">
                    <a:moveTo>
                      <a:pt x="5724" y="640"/>
                    </a:moveTo>
                    <a:lnTo>
                      <a:pt x="9983" y="1563"/>
                    </a:lnTo>
                    <a:lnTo>
                      <a:pt x="9983" y="7566"/>
                    </a:lnTo>
                    <a:lnTo>
                      <a:pt x="9983" y="7566"/>
                    </a:lnTo>
                    <a:cubicBezTo>
                      <a:pt x="9629" y="7580"/>
                      <a:pt x="9021" y="7603"/>
                      <a:pt x="8282" y="7626"/>
                    </a:cubicBezTo>
                    <a:cubicBezTo>
                      <a:pt x="7099" y="7626"/>
                      <a:pt x="5583" y="7663"/>
                      <a:pt x="4252" y="7663"/>
                    </a:cubicBezTo>
                    <a:cubicBezTo>
                      <a:pt x="2921" y="7663"/>
                      <a:pt x="1738" y="7626"/>
                      <a:pt x="1258" y="7589"/>
                    </a:cubicBezTo>
                    <a:cubicBezTo>
                      <a:pt x="925" y="7552"/>
                      <a:pt x="777" y="7441"/>
                      <a:pt x="703" y="7404"/>
                    </a:cubicBezTo>
                    <a:cubicBezTo>
                      <a:pt x="629" y="7330"/>
                      <a:pt x="629" y="7330"/>
                      <a:pt x="629" y="7256"/>
                    </a:cubicBezTo>
                    <a:cubicBezTo>
                      <a:pt x="629" y="7219"/>
                      <a:pt x="666" y="7109"/>
                      <a:pt x="703" y="7035"/>
                    </a:cubicBezTo>
                    <a:lnTo>
                      <a:pt x="777" y="6924"/>
                    </a:lnTo>
                    <a:lnTo>
                      <a:pt x="777" y="6887"/>
                    </a:lnTo>
                    <a:lnTo>
                      <a:pt x="5724" y="640"/>
                    </a:lnTo>
                    <a:close/>
                    <a:moveTo>
                      <a:pt x="5596" y="0"/>
                    </a:moveTo>
                    <a:cubicBezTo>
                      <a:pt x="5507" y="0"/>
                      <a:pt x="5422" y="61"/>
                      <a:pt x="5361" y="121"/>
                    </a:cubicBezTo>
                    <a:lnTo>
                      <a:pt x="296" y="6517"/>
                    </a:lnTo>
                    <a:lnTo>
                      <a:pt x="308" y="6525"/>
                    </a:lnTo>
                    <a:lnTo>
                      <a:pt x="308" y="6525"/>
                    </a:lnTo>
                    <a:cubicBezTo>
                      <a:pt x="268" y="6548"/>
                      <a:pt x="208" y="6620"/>
                      <a:pt x="149" y="6739"/>
                    </a:cubicBezTo>
                    <a:cubicBezTo>
                      <a:pt x="112" y="6850"/>
                      <a:pt x="1" y="7035"/>
                      <a:pt x="1" y="7256"/>
                    </a:cubicBezTo>
                    <a:cubicBezTo>
                      <a:pt x="1" y="7478"/>
                      <a:pt x="112" y="7737"/>
                      <a:pt x="296" y="7885"/>
                    </a:cubicBezTo>
                    <a:cubicBezTo>
                      <a:pt x="518" y="8033"/>
                      <a:pt x="814" y="8144"/>
                      <a:pt x="1184" y="8181"/>
                    </a:cubicBezTo>
                    <a:cubicBezTo>
                      <a:pt x="1738" y="8255"/>
                      <a:pt x="2884" y="8255"/>
                      <a:pt x="4252" y="8255"/>
                    </a:cubicBezTo>
                    <a:cubicBezTo>
                      <a:pt x="6951" y="8255"/>
                      <a:pt x="10316" y="8181"/>
                      <a:pt x="10316" y="8181"/>
                    </a:cubicBezTo>
                    <a:cubicBezTo>
                      <a:pt x="10463" y="8181"/>
                      <a:pt x="10611" y="8033"/>
                      <a:pt x="10611" y="7885"/>
                    </a:cubicBezTo>
                    <a:lnTo>
                      <a:pt x="10611" y="1304"/>
                    </a:lnTo>
                    <a:cubicBezTo>
                      <a:pt x="10611" y="1193"/>
                      <a:pt x="10500" y="1045"/>
                      <a:pt x="10352" y="1008"/>
                    </a:cubicBezTo>
                    <a:lnTo>
                      <a:pt x="5657" y="10"/>
                    </a:lnTo>
                    <a:cubicBezTo>
                      <a:pt x="5637" y="3"/>
                      <a:pt x="5617" y="0"/>
                      <a:pt x="5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706;p64">
                <a:extLst>
                  <a:ext uri="{FF2B5EF4-FFF2-40B4-BE49-F238E27FC236}">
                    <a16:creationId xmlns:a16="http://schemas.microsoft.com/office/drawing/2014/main" id="{EE1952B0-646B-BA0E-5522-F65FA11178E1}"/>
                  </a:ext>
                </a:extLst>
              </p:cNvPr>
              <p:cNvSpPr/>
              <p:nvPr/>
            </p:nvSpPr>
            <p:spPr>
              <a:xfrm>
                <a:off x="3389900" y="4063650"/>
                <a:ext cx="271775" cy="1028750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41150" extrusionOk="0">
                    <a:moveTo>
                      <a:pt x="297" y="1"/>
                    </a:moveTo>
                    <a:lnTo>
                      <a:pt x="1" y="39264"/>
                    </a:lnTo>
                    <a:cubicBezTo>
                      <a:pt x="1" y="40299"/>
                      <a:pt x="851" y="41149"/>
                      <a:pt x="1886" y="41149"/>
                    </a:cubicBezTo>
                    <a:lnTo>
                      <a:pt x="3365" y="41149"/>
                    </a:lnTo>
                    <a:cubicBezTo>
                      <a:pt x="4289" y="41149"/>
                      <a:pt x="5066" y="40484"/>
                      <a:pt x="5214" y="39559"/>
                    </a:cubicBezTo>
                    <a:lnTo>
                      <a:pt x="10870" y="388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707;p64">
                <a:extLst>
                  <a:ext uri="{FF2B5EF4-FFF2-40B4-BE49-F238E27FC236}">
                    <a16:creationId xmlns:a16="http://schemas.microsoft.com/office/drawing/2014/main" id="{DD44AAB9-DCC2-8EBE-4441-EE5E0A163A81}"/>
                  </a:ext>
                </a:extLst>
              </p:cNvPr>
              <p:cNvSpPr/>
              <p:nvPr/>
            </p:nvSpPr>
            <p:spPr>
              <a:xfrm>
                <a:off x="3382525" y="4055650"/>
                <a:ext cx="287450" cy="1044125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41765" extrusionOk="0">
                    <a:moveTo>
                      <a:pt x="921" y="777"/>
                    </a:moveTo>
                    <a:lnTo>
                      <a:pt x="10832" y="4388"/>
                    </a:lnTo>
                    <a:lnTo>
                      <a:pt x="5213" y="39842"/>
                    </a:lnTo>
                    <a:cubicBezTo>
                      <a:pt x="5102" y="40619"/>
                      <a:pt x="4437" y="41173"/>
                      <a:pt x="3660" y="41173"/>
                    </a:cubicBezTo>
                    <a:lnTo>
                      <a:pt x="2181" y="41173"/>
                    </a:lnTo>
                    <a:cubicBezTo>
                      <a:pt x="1331" y="41173"/>
                      <a:pt x="629" y="40471"/>
                      <a:pt x="629" y="39584"/>
                    </a:cubicBezTo>
                    <a:lnTo>
                      <a:pt x="921" y="777"/>
                    </a:lnTo>
                    <a:close/>
                    <a:moveTo>
                      <a:pt x="597" y="1"/>
                    </a:moveTo>
                    <a:cubicBezTo>
                      <a:pt x="543" y="1"/>
                      <a:pt x="487" y="19"/>
                      <a:pt x="444" y="62"/>
                    </a:cubicBezTo>
                    <a:cubicBezTo>
                      <a:pt x="333" y="99"/>
                      <a:pt x="296" y="210"/>
                      <a:pt x="296" y="321"/>
                    </a:cubicBezTo>
                    <a:lnTo>
                      <a:pt x="0" y="39584"/>
                    </a:lnTo>
                    <a:cubicBezTo>
                      <a:pt x="0" y="40804"/>
                      <a:pt x="961" y="41765"/>
                      <a:pt x="2181" y="41765"/>
                    </a:cubicBezTo>
                    <a:lnTo>
                      <a:pt x="3660" y="41765"/>
                    </a:lnTo>
                    <a:cubicBezTo>
                      <a:pt x="4732" y="41765"/>
                      <a:pt x="5657" y="40989"/>
                      <a:pt x="5804" y="39953"/>
                    </a:cubicBezTo>
                    <a:lnTo>
                      <a:pt x="11461" y="4240"/>
                    </a:lnTo>
                    <a:cubicBezTo>
                      <a:pt x="11498" y="4092"/>
                      <a:pt x="11424" y="3944"/>
                      <a:pt x="11276" y="3907"/>
                    </a:cubicBezTo>
                    <a:lnTo>
                      <a:pt x="703" y="25"/>
                    </a:lnTo>
                    <a:cubicBezTo>
                      <a:pt x="672" y="10"/>
                      <a:pt x="635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708;p64">
                <a:extLst>
                  <a:ext uri="{FF2B5EF4-FFF2-40B4-BE49-F238E27FC236}">
                    <a16:creationId xmlns:a16="http://schemas.microsoft.com/office/drawing/2014/main" id="{28F7ED0B-8CF8-69EE-91B0-DC14D9F23E49}"/>
                  </a:ext>
                </a:extLst>
              </p:cNvPr>
              <p:cNvSpPr/>
              <p:nvPr/>
            </p:nvSpPr>
            <p:spPr>
              <a:xfrm>
                <a:off x="3397300" y="3850150"/>
                <a:ext cx="427050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17082" extrusionOk="0">
                    <a:moveTo>
                      <a:pt x="8541" y="1"/>
                    </a:moveTo>
                    <a:cubicBezTo>
                      <a:pt x="3846" y="1"/>
                      <a:pt x="1" y="3809"/>
                      <a:pt x="1" y="8541"/>
                    </a:cubicBezTo>
                    <a:cubicBezTo>
                      <a:pt x="1" y="13236"/>
                      <a:pt x="3846" y="17081"/>
                      <a:pt x="8541" y="17081"/>
                    </a:cubicBezTo>
                    <a:cubicBezTo>
                      <a:pt x="13273" y="17081"/>
                      <a:pt x="17081" y="13236"/>
                      <a:pt x="17081" y="8541"/>
                    </a:cubicBezTo>
                    <a:cubicBezTo>
                      <a:pt x="17081" y="3809"/>
                      <a:pt x="13273" y="1"/>
                      <a:pt x="8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709;p64">
                <a:extLst>
                  <a:ext uri="{FF2B5EF4-FFF2-40B4-BE49-F238E27FC236}">
                    <a16:creationId xmlns:a16="http://schemas.microsoft.com/office/drawing/2014/main" id="{1BB8895C-1ED2-49E5-C44D-C798A06928FC}"/>
                  </a:ext>
                </a:extLst>
              </p:cNvPr>
              <p:cNvSpPr/>
              <p:nvPr/>
            </p:nvSpPr>
            <p:spPr>
              <a:xfrm>
                <a:off x="3389900" y="3841825"/>
                <a:ext cx="442750" cy="442750"/>
              </a:xfrm>
              <a:custGeom>
                <a:avLst/>
                <a:gdLst/>
                <a:ahLst/>
                <a:cxnLst/>
                <a:rect l="l" t="t" r="r" b="b"/>
                <a:pathLst>
                  <a:path w="17710" h="17710" extrusionOk="0">
                    <a:moveTo>
                      <a:pt x="8837" y="629"/>
                    </a:moveTo>
                    <a:cubicBezTo>
                      <a:pt x="11129" y="629"/>
                      <a:pt x="13199" y="1554"/>
                      <a:pt x="14678" y="3032"/>
                    </a:cubicBezTo>
                    <a:cubicBezTo>
                      <a:pt x="16157" y="4548"/>
                      <a:pt x="17081" y="6582"/>
                      <a:pt x="17081" y="8874"/>
                    </a:cubicBezTo>
                    <a:cubicBezTo>
                      <a:pt x="17081" y="11129"/>
                      <a:pt x="16157" y="13199"/>
                      <a:pt x="14678" y="14678"/>
                    </a:cubicBezTo>
                    <a:cubicBezTo>
                      <a:pt x="13199" y="16194"/>
                      <a:pt x="11129" y="17081"/>
                      <a:pt x="8837" y="17081"/>
                    </a:cubicBezTo>
                    <a:cubicBezTo>
                      <a:pt x="6582" y="17081"/>
                      <a:pt x="4511" y="16194"/>
                      <a:pt x="3032" y="14678"/>
                    </a:cubicBezTo>
                    <a:cubicBezTo>
                      <a:pt x="1554" y="13199"/>
                      <a:pt x="629" y="11129"/>
                      <a:pt x="629" y="8874"/>
                    </a:cubicBezTo>
                    <a:cubicBezTo>
                      <a:pt x="629" y="6582"/>
                      <a:pt x="1554" y="4548"/>
                      <a:pt x="3032" y="3032"/>
                    </a:cubicBezTo>
                    <a:cubicBezTo>
                      <a:pt x="4511" y="1554"/>
                      <a:pt x="6582" y="629"/>
                      <a:pt x="8837" y="629"/>
                    </a:cubicBezTo>
                    <a:close/>
                    <a:moveTo>
                      <a:pt x="8837" y="1"/>
                    </a:moveTo>
                    <a:cubicBezTo>
                      <a:pt x="3957" y="1"/>
                      <a:pt x="1" y="3994"/>
                      <a:pt x="1" y="8874"/>
                    </a:cubicBezTo>
                    <a:cubicBezTo>
                      <a:pt x="1" y="13754"/>
                      <a:pt x="3957" y="17710"/>
                      <a:pt x="8837" y="17710"/>
                    </a:cubicBezTo>
                    <a:cubicBezTo>
                      <a:pt x="13754" y="17710"/>
                      <a:pt x="17710" y="13754"/>
                      <a:pt x="17710" y="8874"/>
                    </a:cubicBezTo>
                    <a:cubicBezTo>
                      <a:pt x="17710" y="3994"/>
                      <a:pt x="13754" y="1"/>
                      <a:pt x="8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710;p64">
                <a:extLst>
                  <a:ext uri="{FF2B5EF4-FFF2-40B4-BE49-F238E27FC236}">
                    <a16:creationId xmlns:a16="http://schemas.microsoft.com/office/drawing/2014/main" id="{6900D09B-CEED-1A4C-43D8-40304AFE6498}"/>
                  </a:ext>
                </a:extLst>
              </p:cNvPr>
              <p:cNvSpPr/>
              <p:nvPr/>
            </p:nvSpPr>
            <p:spPr>
              <a:xfrm>
                <a:off x="4143175" y="5005475"/>
                <a:ext cx="265300" cy="191150"/>
              </a:xfrm>
              <a:custGeom>
                <a:avLst/>
                <a:gdLst/>
                <a:ahLst/>
                <a:cxnLst/>
                <a:rect l="l" t="t" r="r" b="b"/>
                <a:pathLst>
                  <a:path w="10612" h="7646" extrusionOk="0">
                    <a:moveTo>
                      <a:pt x="4733" y="1"/>
                    </a:moveTo>
                    <a:lnTo>
                      <a:pt x="1" y="999"/>
                    </a:lnTo>
                    <a:lnTo>
                      <a:pt x="1" y="7580"/>
                    </a:lnTo>
                    <a:cubicBezTo>
                      <a:pt x="1" y="7580"/>
                      <a:pt x="3369" y="7646"/>
                      <a:pt x="6064" y="7646"/>
                    </a:cubicBezTo>
                    <a:cubicBezTo>
                      <a:pt x="7411" y="7646"/>
                      <a:pt x="8590" y="7629"/>
                      <a:pt x="9096" y="7580"/>
                    </a:cubicBezTo>
                    <a:cubicBezTo>
                      <a:pt x="10611" y="7395"/>
                      <a:pt x="9761" y="6397"/>
                      <a:pt x="9761" y="6397"/>
                    </a:cubicBezTo>
                    <a:lnTo>
                      <a:pt x="47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711;p64">
                <a:extLst>
                  <a:ext uri="{FF2B5EF4-FFF2-40B4-BE49-F238E27FC236}">
                    <a16:creationId xmlns:a16="http://schemas.microsoft.com/office/drawing/2014/main" id="{20154A9C-CB0B-421C-CF93-1CFB863E3476}"/>
                  </a:ext>
                </a:extLst>
              </p:cNvPr>
              <p:cNvSpPr/>
              <p:nvPr/>
            </p:nvSpPr>
            <p:spPr>
              <a:xfrm>
                <a:off x="4135800" y="4997850"/>
                <a:ext cx="26527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8255" extrusionOk="0">
                    <a:moveTo>
                      <a:pt x="4887" y="640"/>
                    </a:moveTo>
                    <a:lnTo>
                      <a:pt x="9797" y="6887"/>
                    </a:lnTo>
                    <a:lnTo>
                      <a:pt x="9834" y="6887"/>
                    </a:lnTo>
                    <a:cubicBezTo>
                      <a:pt x="9834" y="6887"/>
                      <a:pt x="9871" y="6961"/>
                      <a:pt x="9908" y="7035"/>
                    </a:cubicBezTo>
                    <a:cubicBezTo>
                      <a:pt x="9945" y="7109"/>
                      <a:pt x="9982" y="7219"/>
                      <a:pt x="9982" y="7256"/>
                    </a:cubicBezTo>
                    <a:cubicBezTo>
                      <a:pt x="9982" y="7330"/>
                      <a:pt x="9982" y="7330"/>
                      <a:pt x="9908" y="7404"/>
                    </a:cubicBezTo>
                    <a:cubicBezTo>
                      <a:pt x="9834" y="7441"/>
                      <a:pt x="9686" y="7552"/>
                      <a:pt x="9354" y="7589"/>
                    </a:cubicBezTo>
                    <a:cubicBezTo>
                      <a:pt x="8873" y="7626"/>
                      <a:pt x="7690" y="7663"/>
                      <a:pt x="6359" y="7663"/>
                    </a:cubicBezTo>
                    <a:cubicBezTo>
                      <a:pt x="5028" y="7663"/>
                      <a:pt x="3512" y="7626"/>
                      <a:pt x="2329" y="7626"/>
                    </a:cubicBezTo>
                    <a:cubicBezTo>
                      <a:pt x="1564" y="7602"/>
                      <a:pt x="938" y="7578"/>
                      <a:pt x="592" y="7564"/>
                    </a:cubicBezTo>
                    <a:lnTo>
                      <a:pt x="592" y="7564"/>
                    </a:lnTo>
                    <a:lnTo>
                      <a:pt x="592" y="1563"/>
                    </a:lnTo>
                    <a:lnTo>
                      <a:pt x="4887" y="640"/>
                    </a:lnTo>
                    <a:close/>
                    <a:moveTo>
                      <a:pt x="5015" y="0"/>
                    </a:moveTo>
                    <a:cubicBezTo>
                      <a:pt x="4995" y="0"/>
                      <a:pt x="4975" y="3"/>
                      <a:pt x="4954" y="10"/>
                    </a:cubicBezTo>
                    <a:lnTo>
                      <a:pt x="222" y="1008"/>
                    </a:lnTo>
                    <a:cubicBezTo>
                      <a:pt x="111" y="1045"/>
                      <a:pt x="0" y="1193"/>
                      <a:pt x="0" y="1304"/>
                    </a:cubicBezTo>
                    <a:lnTo>
                      <a:pt x="0" y="7885"/>
                    </a:lnTo>
                    <a:cubicBezTo>
                      <a:pt x="0" y="8033"/>
                      <a:pt x="111" y="8181"/>
                      <a:pt x="296" y="8181"/>
                    </a:cubicBezTo>
                    <a:cubicBezTo>
                      <a:pt x="296" y="8181"/>
                      <a:pt x="3660" y="8255"/>
                      <a:pt x="6359" y="8255"/>
                    </a:cubicBezTo>
                    <a:cubicBezTo>
                      <a:pt x="7690" y="8255"/>
                      <a:pt x="8873" y="8255"/>
                      <a:pt x="9428" y="8181"/>
                    </a:cubicBezTo>
                    <a:cubicBezTo>
                      <a:pt x="9797" y="8144"/>
                      <a:pt x="10093" y="8033"/>
                      <a:pt x="10278" y="7885"/>
                    </a:cubicBezTo>
                    <a:cubicBezTo>
                      <a:pt x="10500" y="7737"/>
                      <a:pt x="10611" y="7478"/>
                      <a:pt x="10611" y="7256"/>
                    </a:cubicBezTo>
                    <a:cubicBezTo>
                      <a:pt x="10611" y="7035"/>
                      <a:pt x="10500" y="6850"/>
                      <a:pt x="10426" y="6739"/>
                    </a:cubicBezTo>
                    <a:cubicBezTo>
                      <a:pt x="10352" y="6591"/>
                      <a:pt x="10315" y="6517"/>
                      <a:pt x="10278" y="6517"/>
                    </a:cubicBezTo>
                    <a:lnTo>
                      <a:pt x="5250" y="121"/>
                    </a:lnTo>
                    <a:cubicBezTo>
                      <a:pt x="5190" y="61"/>
                      <a:pt x="5105" y="0"/>
                      <a:pt x="5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712;p64">
                <a:extLst>
                  <a:ext uri="{FF2B5EF4-FFF2-40B4-BE49-F238E27FC236}">
                    <a16:creationId xmlns:a16="http://schemas.microsoft.com/office/drawing/2014/main" id="{CDD427E9-0AB6-DBF9-F92C-6F6B51DA3835}"/>
                  </a:ext>
                </a:extLst>
              </p:cNvPr>
              <p:cNvSpPr/>
              <p:nvPr/>
            </p:nvSpPr>
            <p:spPr>
              <a:xfrm>
                <a:off x="4008250" y="4063650"/>
                <a:ext cx="271750" cy="1028750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41150" extrusionOk="0">
                    <a:moveTo>
                      <a:pt x="10574" y="1"/>
                    </a:moveTo>
                    <a:lnTo>
                      <a:pt x="0" y="3883"/>
                    </a:lnTo>
                    <a:lnTo>
                      <a:pt x="5657" y="39559"/>
                    </a:lnTo>
                    <a:cubicBezTo>
                      <a:pt x="5805" y="40484"/>
                      <a:pt x="6581" y="41149"/>
                      <a:pt x="7505" y="41149"/>
                    </a:cubicBezTo>
                    <a:lnTo>
                      <a:pt x="8984" y="41149"/>
                    </a:lnTo>
                    <a:cubicBezTo>
                      <a:pt x="10019" y="41149"/>
                      <a:pt x="10870" y="40299"/>
                      <a:pt x="10870" y="39264"/>
                    </a:cubicBezTo>
                    <a:lnTo>
                      <a:pt x="105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713;p64">
                <a:extLst>
                  <a:ext uri="{FF2B5EF4-FFF2-40B4-BE49-F238E27FC236}">
                    <a16:creationId xmlns:a16="http://schemas.microsoft.com/office/drawing/2014/main" id="{0558AB5B-B95C-792B-CF55-997276F196AA}"/>
                  </a:ext>
                </a:extLst>
              </p:cNvPr>
              <p:cNvSpPr/>
              <p:nvPr/>
            </p:nvSpPr>
            <p:spPr>
              <a:xfrm>
                <a:off x="3999925" y="4055650"/>
                <a:ext cx="287475" cy="1044125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41765" extrusionOk="0">
                    <a:moveTo>
                      <a:pt x="10577" y="764"/>
                    </a:moveTo>
                    <a:lnTo>
                      <a:pt x="10870" y="39584"/>
                    </a:lnTo>
                    <a:cubicBezTo>
                      <a:pt x="10870" y="40471"/>
                      <a:pt x="10167" y="41173"/>
                      <a:pt x="9317" y="41173"/>
                    </a:cubicBezTo>
                    <a:lnTo>
                      <a:pt x="7838" y="41173"/>
                    </a:lnTo>
                    <a:cubicBezTo>
                      <a:pt x="7062" y="41173"/>
                      <a:pt x="6396" y="40619"/>
                      <a:pt x="6285" y="39842"/>
                    </a:cubicBezTo>
                    <a:lnTo>
                      <a:pt x="666" y="4388"/>
                    </a:lnTo>
                    <a:lnTo>
                      <a:pt x="10577" y="764"/>
                    </a:lnTo>
                    <a:close/>
                    <a:moveTo>
                      <a:pt x="10902" y="1"/>
                    </a:moveTo>
                    <a:cubicBezTo>
                      <a:pt x="10863" y="1"/>
                      <a:pt x="10827" y="10"/>
                      <a:pt x="10796" y="25"/>
                    </a:cubicBezTo>
                    <a:lnTo>
                      <a:pt x="222" y="3907"/>
                    </a:lnTo>
                    <a:cubicBezTo>
                      <a:pt x="74" y="3944"/>
                      <a:pt x="0" y="4092"/>
                      <a:pt x="37" y="4240"/>
                    </a:cubicBezTo>
                    <a:lnTo>
                      <a:pt x="5657" y="39953"/>
                    </a:lnTo>
                    <a:cubicBezTo>
                      <a:pt x="5842" y="40989"/>
                      <a:pt x="6766" y="41765"/>
                      <a:pt x="7838" y="41765"/>
                    </a:cubicBezTo>
                    <a:lnTo>
                      <a:pt x="9317" y="41765"/>
                    </a:lnTo>
                    <a:cubicBezTo>
                      <a:pt x="10500" y="41765"/>
                      <a:pt x="11498" y="40804"/>
                      <a:pt x="11498" y="39584"/>
                    </a:cubicBezTo>
                    <a:lnTo>
                      <a:pt x="11203" y="321"/>
                    </a:lnTo>
                    <a:cubicBezTo>
                      <a:pt x="11203" y="210"/>
                      <a:pt x="11129" y="99"/>
                      <a:pt x="11055" y="62"/>
                    </a:cubicBezTo>
                    <a:cubicBezTo>
                      <a:pt x="11011" y="19"/>
                      <a:pt x="10955" y="1"/>
                      <a:pt x="10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714;p64">
                <a:extLst>
                  <a:ext uri="{FF2B5EF4-FFF2-40B4-BE49-F238E27FC236}">
                    <a16:creationId xmlns:a16="http://schemas.microsoft.com/office/drawing/2014/main" id="{90C529FD-BA43-5AB6-E6DD-D889435A246F}"/>
                  </a:ext>
                </a:extLst>
              </p:cNvPr>
              <p:cNvSpPr/>
              <p:nvPr/>
            </p:nvSpPr>
            <p:spPr>
              <a:xfrm>
                <a:off x="3844650" y="3850150"/>
                <a:ext cx="427950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17118" h="17082" extrusionOk="0">
                    <a:moveTo>
                      <a:pt x="8541" y="1"/>
                    </a:moveTo>
                    <a:cubicBezTo>
                      <a:pt x="3845" y="1"/>
                      <a:pt x="0" y="3809"/>
                      <a:pt x="0" y="8541"/>
                    </a:cubicBezTo>
                    <a:cubicBezTo>
                      <a:pt x="0" y="13236"/>
                      <a:pt x="3845" y="17081"/>
                      <a:pt x="8541" y="17081"/>
                    </a:cubicBezTo>
                    <a:cubicBezTo>
                      <a:pt x="13273" y="17081"/>
                      <a:pt x="17118" y="13236"/>
                      <a:pt x="17118" y="8541"/>
                    </a:cubicBezTo>
                    <a:cubicBezTo>
                      <a:pt x="17118" y="3809"/>
                      <a:pt x="13273" y="1"/>
                      <a:pt x="8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715;p64">
                <a:extLst>
                  <a:ext uri="{FF2B5EF4-FFF2-40B4-BE49-F238E27FC236}">
                    <a16:creationId xmlns:a16="http://schemas.microsoft.com/office/drawing/2014/main" id="{8F61AEA5-7E0D-38D4-C41B-E2BCDE8110F7}"/>
                  </a:ext>
                </a:extLst>
              </p:cNvPr>
              <p:cNvSpPr/>
              <p:nvPr/>
            </p:nvSpPr>
            <p:spPr>
              <a:xfrm>
                <a:off x="3837250" y="3841825"/>
                <a:ext cx="442750" cy="442750"/>
              </a:xfrm>
              <a:custGeom>
                <a:avLst/>
                <a:gdLst/>
                <a:ahLst/>
                <a:cxnLst/>
                <a:rect l="l" t="t" r="r" b="b"/>
                <a:pathLst>
                  <a:path w="17710" h="17710" extrusionOk="0">
                    <a:moveTo>
                      <a:pt x="8837" y="629"/>
                    </a:moveTo>
                    <a:cubicBezTo>
                      <a:pt x="11129" y="629"/>
                      <a:pt x="13199" y="1554"/>
                      <a:pt x="14678" y="3032"/>
                    </a:cubicBezTo>
                    <a:cubicBezTo>
                      <a:pt x="16157" y="4548"/>
                      <a:pt x="17081" y="6582"/>
                      <a:pt x="17081" y="8874"/>
                    </a:cubicBezTo>
                    <a:cubicBezTo>
                      <a:pt x="17081" y="11129"/>
                      <a:pt x="16157" y="13199"/>
                      <a:pt x="14678" y="14678"/>
                    </a:cubicBezTo>
                    <a:cubicBezTo>
                      <a:pt x="13199" y="16194"/>
                      <a:pt x="11129" y="17081"/>
                      <a:pt x="8837" y="17081"/>
                    </a:cubicBezTo>
                    <a:cubicBezTo>
                      <a:pt x="6581" y="17081"/>
                      <a:pt x="4511" y="16194"/>
                      <a:pt x="3032" y="14678"/>
                    </a:cubicBezTo>
                    <a:cubicBezTo>
                      <a:pt x="1553" y="13199"/>
                      <a:pt x="629" y="11129"/>
                      <a:pt x="629" y="8874"/>
                    </a:cubicBezTo>
                    <a:cubicBezTo>
                      <a:pt x="629" y="6582"/>
                      <a:pt x="1553" y="4548"/>
                      <a:pt x="3032" y="3032"/>
                    </a:cubicBezTo>
                    <a:cubicBezTo>
                      <a:pt x="4511" y="1554"/>
                      <a:pt x="6581" y="629"/>
                      <a:pt x="8837" y="629"/>
                    </a:cubicBezTo>
                    <a:close/>
                    <a:moveTo>
                      <a:pt x="8837" y="1"/>
                    </a:moveTo>
                    <a:cubicBezTo>
                      <a:pt x="3956" y="1"/>
                      <a:pt x="1" y="3994"/>
                      <a:pt x="1" y="8874"/>
                    </a:cubicBezTo>
                    <a:cubicBezTo>
                      <a:pt x="1" y="13754"/>
                      <a:pt x="3956" y="17710"/>
                      <a:pt x="8837" y="17710"/>
                    </a:cubicBezTo>
                    <a:cubicBezTo>
                      <a:pt x="13754" y="17710"/>
                      <a:pt x="17710" y="13754"/>
                      <a:pt x="17710" y="8874"/>
                    </a:cubicBezTo>
                    <a:cubicBezTo>
                      <a:pt x="17710" y="3994"/>
                      <a:pt x="13754" y="1"/>
                      <a:pt x="8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716;p64">
                <a:extLst>
                  <a:ext uri="{FF2B5EF4-FFF2-40B4-BE49-F238E27FC236}">
                    <a16:creationId xmlns:a16="http://schemas.microsoft.com/office/drawing/2014/main" id="{7087C324-C39F-C697-0E24-82376F6445B3}"/>
                  </a:ext>
                </a:extLst>
              </p:cNvPr>
              <p:cNvSpPr/>
              <p:nvPr/>
            </p:nvSpPr>
            <p:spPr>
              <a:xfrm>
                <a:off x="3685675" y="2397200"/>
                <a:ext cx="332750" cy="450150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18006" extrusionOk="0">
                    <a:moveTo>
                      <a:pt x="6433" y="1"/>
                    </a:moveTo>
                    <a:cubicBezTo>
                      <a:pt x="5657" y="1"/>
                      <a:pt x="4881" y="112"/>
                      <a:pt x="4252" y="333"/>
                    </a:cubicBezTo>
                    <a:cubicBezTo>
                      <a:pt x="0" y="2034"/>
                      <a:pt x="1442" y="9280"/>
                      <a:pt x="2034" y="12755"/>
                    </a:cubicBezTo>
                    <a:cubicBezTo>
                      <a:pt x="2516" y="15718"/>
                      <a:pt x="5405" y="18006"/>
                      <a:pt x="8369" y="18006"/>
                    </a:cubicBezTo>
                    <a:cubicBezTo>
                      <a:pt x="8586" y="18006"/>
                      <a:pt x="8804" y="17994"/>
                      <a:pt x="9021" y="17968"/>
                    </a:cubicBezTo>
                    <a:cubicBezTo>
                      <a:pt x="13125" y="17525"/>
                      <a:pt x="13310" y="12534"/>
                      <a:pt x="13162" y="9391"/>
                    </a:cubicBezTo>
                    <a:cubicBezTo>
                      <a:pt x="12903" y="4770"/>
                      <a:pt x="12090" y="38"/>
                      <a:pt x="64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717;p64">
                <a:extLst>
                  <a:ext uri="{FF2B5EF4-FFF2-40B4-BE49-F238E27FC236}">
                    <a16:creationId xmlns:a16="http://schemas.microsoft.com/office/drawing/2014/main" id="{9E9B55EB-9298-39A9-E1F0-FDEBFD26E4F5}"/>
                  </a:ext>
                </a:extLst>
              </p:cNvPr>
              <p:cNvSpPr/>
              <p:nvPr/>
            </p:nvSpPr>
            <p:spPr>
              <a:xfrm>
                <a:off x="3710625" y="2388875"/>
                <a:ext cx="312425" cy="466800"/>
              </a:xfrm>
              <a:custGeom>
                <a:avLst/>
                <a:gdLst/>
                <a:ahLst/>
                <a:cxnLst/>
                <a:rect l="l" t="t" r="r" b="b"/>
                <a:pathLst>
                  <a:path w="12497" h="18672" extrusionOk="0">
                    <a:moveTo>
                      <a:pt x="5435" y="629"/>
                    </a:moveTo>
                    <a:cubicBezTo>
                      <a:pt x="6803" y="629"/>
                      <a:pt x="7838" y="925"/>
                      <a:pt x="8689" y="1406"/>
                    </a:cubicBezTo>
                    <a:cubicBezTo>
                      <a:pt x="9909" y="2145"/>
                      <a:pt x="10648" y="3365"/>
                      <a:pt x="11092" y="4807"/>
                    </a:cubicBezTo>
                    <a:cubicBezTo>
                      <a:pt x="11572" y="6286"/>
                      <a:pt x="11757" y="8023"/>
                      <a:pt x="11831" y="9761"/>
                    </a:cubicBezTo>
                    <a:cubicBezTo>
                      <a:pt x="11868" y="10168"/>
                      <a:pt x="11868" y="10648"/>
                      <a:pt x="11868" y="11129"/>
                    </a:cubicBezTo>
                    <a:cubicBezTo>
                      <a:pt x="11868" y="12645"/>
                      <a:pt x="11720" y="14309"/>
                      <a:pt x="11129" y="15602"/>
                    </a:cubicBezTo>
                    <a:cubicBezTo>
                      <a:pt x="10870" y="16231"/>
                      <a:pt x="10463" y="16786"/>
                      <a:pt x="9983" y="17229"/>
                    </a:cubicBezTo>
                    <a:cubicBezTo>
                      <a:pt x="9465" y="17636"/>
                      <a:pt x="8837" y="17932"/>
                      <a:pt x="8023" y="18006"/>
                    </a:cubicBezTo>
                    <a:cubicBezTo>
                      <a:pt x="7801" y="18043"/>
                      <a:pt x="7617" y="18043"/>
                      <a:pt x="7395" y="18043"/>
                    </a:cubicBezTo>
                    <a:cubicBezTo>
                      <a:pt x="5990" y="18043"/>
                      <a:pt x="4585" y="17488"/>
                      <a:pt x="3476" y="16601"/>
                    </a:cubicBezTo>
                    <a:cubicBezTo>
                      <a:pt x="2367" y="15676"/>
                      <a:pt x="1553" y="14419"/>
                      <a:pt x="1332" y="13052"/>
                    </a:cubicBezTo>
                    <a:cubicBezTo>
                      <a:pt x="1073" y="11462"/>
                      <a:pt x="629" y="9059"/>
                      <a:pt x="629" y="6840"/>
                    </a:cubicBezTo>
                    <a:cubicBezTo>
                      <a:pt x="629" y="5509"/>
                      <a:pt x="777" y="4216"/>
                      <a:pt x="1221" y="3217"/>
                    </a:cubicBezTo>
                    <a:cubicBezTo>
                      <a:pt x="1627" y="2182"/>
                      <a:pt x="2293" y="1406"/>
                      <a:pt x="3365" y="962"/>
                    </a:cubicBezTo>
                    <a:cubicBezTo>
                      <a:pt x="3957" y="740"/>
                      <a:pt x="4659" y="629"/>
                      <a:pt x="5398" y="629"/>
                    </a:cubicBezTo>
                    <a:close/>
                    <a:moveTo>
                      <a:pt x="5398" y="1"/>
                    </a:moveTo>
                    <a:cubicBezTo>
                      <a:pt x="4585" y="1"/>
                      <a:pt x="3809" y="149"/>
                      <a:pt x="3143" y="408"/>
                    </a:cubicBezTo>
                    <a:cubicBezTo>
                      <a:pt x="1886" y="888"/>
                      <a:pt x="1110" y="1812"/>
                      <a:pt x="629" y="2959"/>
                    </a:cubicBezTo>
                    <a:cubicBezTo>
                      <a:pt x="149" y="4105"/>
                      <a:pt x="1" y="5473"/>
                      <a:pt x="1" y="6840"/>
                    </a:cubicBezTo>
                    <a:cubicBezTo>
                      <a:pt x="1" y="9133"/>
                      <a:pt x="481" y="11573"/>
                      <a:pt x="740" y="13162"/>
                    </a:cubicBezTo>
                    <a:cubicBezTo>
                      <a:pt x="999" y="14715"/>
                      <a:pt x="1886" y="16083"/>
                      <a:pt x="3069" y="17081"/>
                    </a:cubicBezTo>
                    <a:cubicBezTo>
                      <a:pt x="4289" y="18043"/>
                      <a:pt x="5842" y="18671"/>
                      <a:pt x="7395" y="18671"/>
                    </a:cubicBezTo>
                    <a:cubicBezTo>
                      <a:pt x="7617" y="18671"/>
                      <a:pt x="7838" y="18634"/>
                      <a:pt x="8060" y="18634"/>
                    </a:cubicBezTo>
                    <a:cubicBezTo>
                      <a:pt x="9021" y="18523"/>
                      <a:pt x="9761" y="18190"/>
                      <a:pt x="10352" y="17673"/>
                    </a:cubicBezTo>
                    <a:cubicBezTo>
                      <a:pt x="11277" y="16970"/>
                      <a:pt x="11794" y="15861"/>
                      <a:pt x="12090" y="14715"/>
                    </a:cubicBezTo>
                    <a:cubicBezTo>
                      <a:pt x="12423" y="13569"/>
                      <a:pt x="12497" y="12312"/>
                      <a:pt x="12497" y="11129"/>
                    </a:cubicBezTo>
                    <a:cubicBezTo>
                      <a:pt x="12497" y="10648"/>
                      <a:pt x="12497" y="10168"/>
                      <a:pt x="12460" y="9724"/>
                    </a:cubicBezTo>
                    <a:cubicBezTo>
                      <a:pt x="12312" y="7395"/>
                      <a:pt x="12053" y="4992"/>
                      <a:pt x="11092" y="3143"/>
                    </a:cubicBezTo>
                    <a:cubicBezTo>
                      <a:pt x="10611" y="2219"/>
                      <a:pt x="9909" y="1443"/>
                      <a:pt x="8985" y="888"/>
                    </a:cubicBezTo>
                    <a:cubicBezTo>
                      <a:pt x="8060" y="334"/>
                      <a:pt x="6877" y="38"/>
                      <a:pt x="5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718;p64">
                <a:extLst>
                  <a:ext uri="{FF2B5EF4-FFF2-40B4-BE49-F238E27FC236}">
                    <a16:creationId xmlns:a16="http://schemas.microsoft.com/office/drawing/2014/main" id="{544A1BF7-95B2-B660-CFC2-35EB0E795B06}"/>
                  </a:ext>
                </a:extLst>
              </p:cNvPr>
              <p:cNvSpPr/>
              <p:nvPr/>
            </p:nvSpPr>
            <p:spPr>
              <a:xfrm>
                <a:off x="3762400" y="2725350"/>
                <a:ext cx="1368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6137" extrusionOk="0">
                    <a:moveTo>
                      <a:pt x="1639" y="0"/>
                    </a:moveTo>
                    <a:cubicBezTo>
                      <a:pt x="994" y="0"/>
                      <a:pt x="403" y="187"/>
                      <a:pt x="0" y="702"/>
                    </a:cubicBezTo>
                    <a:lnTo>
                      <a:pt x="444" y="5730"/>
                    </a:lnTo>
                    <a:lnTo>
                      <a:pt x="5250" y="6136"/>
                    </a:lnTo>
                    <a:lnTo>
                      <a:pt x="5472" y="1330"/>
                    </a:lnTo>
                    <a:cubicBezTo>
                      <a:pt x="5472" y="1330"/>
                      <a:pt x="3360" y="0"/>
                      <a:pt x="16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719;p64">
                <a:extLst>
                  <a:ext uri="{FF2B5EF4-FFF2-40B4-BE49-F238E27FC236}">
                    <a16:creationId xmlns:a16="http://schemas.microsoft.com/office/drawing/2014/main" id="{A16FB91E-E87F-314A-EDA9-B9C646184C58}"/>
                  </a:ext>
                </a:extLst>
              </p:cNvPr>
              <p:cNvSpPr/>
              <p:nvPr/>
            </p:nvSpPr>
            <p:spPr>
              <a:xfrm>
                <a:off x="3755000" y="2717000"/>
                <a:ext cx="151600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6781" extrusionOk="0">
                    <a:moveTo>
                      <a:pt x="1923" y="629"/>
                    </a:moveTo>
                    <a:cubicBezTo>
                      <a:pt x="2699" y="629"/>
                      <a:pt x="3660" y="925"/>
                      <a:pt x="4363" y="1257"/>
                    </a:cubicBezTo>
                    <a:cubicBezTo>
                      <a:pt x="4732" y="1442"/>
                      <a:pt x="5028" y="1590"/>
                      <a:pt x="5250" y="1701"/>
                    </a:cubicBezTo>
                    <a:cubicBezTo>
                      <a:pt x="5321" y="1749"/>
                      <a:pt x="5377" y="1781"/>
                      <a:pt x="5428" y="1807"/>
                    </a:cubicBezTo>
                    <a:lnTo>
                      <a:pt x="5428" y="1807"/>
                    </a:lnTo>
                    <a:lnTo>
                      <a:pt x="5250" y="6138"/>
                    </a:lnTo>
                    <a:lnTo>
                      <a:pt x="998" y="5768"/>
                    </a:lnTo>
                    <a:lnTo>
                      <a:pt x="638" y="1112"/>
                    </a:lnTo>
                    <a:lnTo>
                      <a:pt x="638" y="1112"/>
                    </a:lnTo>
                    <a:cubicBezTo>
                      <a:pt x="779" y="950"/>
                      <a:pt x="963" y="838"/>
                      <a:pt x="1146" y="777"/>
                    </a:cubicBezTo>
                    <a:cubicBezTo>
                      <a:pt x="1368" y="666"/>
                      <a:pt x="1664" y="629"/>
                      <a:pt x="1923" y="629"/>
                    </a:cubicBezTo>
                    <a:close/>
                    <a:moveTo>
                      <a:pt x="1923" y="0"/>
                    </a:moveTo>
                    <a:cubicBezTo>
                      <a:pt x="1590" y="0"/>
                      <a:pt x="1257" y="74"/>
                      <a:pt x="925" y="185"/>
                    </a:cubicBezTo>
                    <a:cubicBezTo>
                      <a:pt x="592" y="333"/>
                      <a:pt x="296" y="518"/>
                      <a:pt x="74" y="814"/>
                    </a:cubicBezTo>
                    <a:cubicBezTo>
                      <a:pt x="0" y="888"/>
                      <a:pt x="0" y="962"/>
                      <a:pt x="0" y="1036"/>
                    </a:cubicBezTo>
                    <a:lnTo>
                      <a:pt x="407" y="6064"/>
                    </a:lnTo>
                    <a:cubicBezTo>
                      <a:pt x="444" y="6212"/>
                      <a:pt x="555" y="6359"/>
                      <a:pt x="703" y="6359"/>
                    </a:cubicBezTo>
                    <a:lnTo>
                      <a:pt x="5509" y="6766"/>
                    </a:lnTo>
                    <a:cubicBezTo>
                      <a:pt x="5539" y="6776"/>
                      <a:pt x="5566" y="6781"/>
                      <a:pt x="5591" y="6781"/>
                    </a:cubicBezTo>
                    <a:cubicBezTo>
                      <a:pt x="5659" y="6781"/>
                      <a:pt x="5714" y="6746"/>
                      <a:pt x="5768" y="6692"/>
                    </a:cubicBezTo>
                    <a:cubicBezTo>
                      <a:pt x="5805" y="6655"/>
                      <a:pt x="5842" y="6581"/>
                      <a:pt x="5842" y="6470"/>
                    </a:cubicBezTo>
                    <a:lnTo>
                      <a:pt x="6063" y="1664"/>
                    </a:lnTo>
                    <a:cubicBezTo>
                      <a:pt x="6063" y="1553"/>
                      <a:pt x="6026" y="1442"/>
                      <a:pt x="5916" y="1405"/>
                    </a:cubicBezTo>
                    <a:cubicBezTo>
                      <a:pt x="5916" y="1368"/>
                      <a:pt x="5398" y="1036"/>
                      <a:pt x="4622" y="703"/>
                    </a:cubicBezTo>
                    <a:cubicBezTo>
                      <a:pt x="3845" y="370"/>
                      <a:pt x="2884" y="0"/>
                      <a:pt x="1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720;p64">
                <a:extLst>
                  <a:ext uri="{FF2B5EF4-FFF2-40B4-BE49-F238E27FC236}">
                    <a16:creationId xmlns:a16="http://schemas.microsoft.com/office/drawing/2014/main" id="{4FBB7537-D37E-6471-318C-1CAA8D32F5F0}"/>
                  </a:ext>
                </a:extLst>
              </p:cNvPr>
              <p:cNvSpPr/>
              <p:nvPr/>
            </p:nvSpPr>
            <p:spPr>
              <a:xfrm>
                <a:off x="3642950" y="2338775"/>
                <a:ext cx="450350" cy="5246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20985" extrusionOk="0">
                    <a:moveTo>
                      <a:pt x="11262" y="9730"/>
                    </a:moveTo>
                    <a:cubicBezTo>
                      <a:pt x="11883" y="9730"/>
                      <a:pt x="12619" y="11617"/>
                      <a:pt x="12727" y="11913"/>
                    </a:cubicBezTo>
                    <a:cubicBezTo>
                      <a:pt x="12727" y="12911"/>
                      <a:pt x="12616" y="14538"/>
                      <a:pt x="12357" y="15092"/>
                    </a:cubicBezTo>
                    <a:cubicBezTo>
                      <a:pt x="12209" y="15351"/>
                      <a:pt x="11913" y="15647"/>
                      <a:pt x="11544" y="15906"/>
                    </a:cubicBezTo>
                    <a:cubicBezTo>
                      <a:pt x="12024" y="15277"/>
                      <a:pt x="12172" y="14760"/>
                      <a:pt x="11728" y="14686"/>
                    </a:cubicBezTo>
                    <a:cubicBezTo>
                      <a:pt x="10250" y="14464"/>
                      <a:pt x="10028" y="13429"/>
                      <a:pt x="10656" y="10693"/>
                    </a:cubicBezTo>
                    <a:cubicBezTo>
                      <a:pt x="10817" y="9991"/>
                      <a:pt x="11032" y="9730"/>
                      <a:pt x="11262" y="9730"/>
                    </a:cubicBezTo>
                    <a:close/>
                    <a:moveTo>
                      <a:pt x="6846" y="1"/>
                    </a:moveTo>
                    <a:cubicBezTo>
                      <a:pt x="3183" y="1"/>
                      <a:pt x="1" y="4529"/>
                      <a:pt x="1229" y="9658"/>
                    </a:cubicBezTo>
                    <a:cubicBezTo>
                      <a:pt x="1931" y="12652"/>
                      <a:pt x="3743" y="17348"/>
                      <a:pt x="7144" y="18272"/>
                    </a:cubicBezTo>
                    <a:cubicBezTo>
                      <a:pt x="7305" y="18314"/>
                      <a:pt x="7471" y="18333"/>
                      <a:pt x="7640" y="18333"/>
                    </a:cubicBezTo>
                    <a:cubicBezTo>
                      <a:pt x="8367" y="18333"/>
                      <a:pt x="9153" y="17975"/>
                      <a:pt x="9843" y="17496"/>
                    </a:cubicBezTo>
                    <a:lnTo>
                      <a:pt x="9843" y="17496"/>
                    </a:lnTo>
                    <a:cubicBezTo>
                      <a:pt x="9806" y="17606"/>
                      <a:pt x="9806" y="17717"/>
                      <a:pt x="9806" y="17828"/>
                    </a:cubicBezTo>
                    <a:cubicBezTo>
                      <a:pt x="10019" y="18643"/>
                      <a:pt x="9824" y="20985"/>
                      <a:pt x="11498" y="20985"/>
                    </a:cubicBezTo>
                    <a:cubicBezTo>
                      <a:pt x="11571" y="20985"/>
                      <a:pt x="11648" y="20980"/>
                      <a:pt x="11728" y="20971"/>
                    </a:cubicBezTo>
                    <a:cubicBezTo>
                      <a:pt x="13614" y="20749"/>
                      <a:pt x="14871" y="17422"/>
                      <a:pt x="14871" y="15943"/>
                    </a:cubicBezTo>
                    <a:cubicBezTo>
                      <a:pt x="14871" y="14464"/>
                      <a:pt x="13392" y="13614"/>
                      <a:pt x="13392" y="13614"/>
                    </a:cubicBezTo>
                    <a:lnTo>
                      <a:pt x="12985" y="7957"/>
                    </a:lnTo>
                    <a:cubicBezTo>
                      <a:pt x="12985" y="7957"/>
                      <a:pt x="14649" y="7957"/>
                      <a:pt x="16313" y="5887"/>
                    </a:cubicBezTo>
                    <a:cubicBezTo>
                      <a:pt x="18013" y="3779"/>
                      <a:pt x="11285" y="230"/>
                      <a:pt x="7107" y="8"/>
                    </a:cubicBezTo>
                    <a:cubicBezTo>
                      <a:pt x="7020" y="3"/>
                      <a:pt x="6933" y="1"/>
                      <a:pt x="6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721;p64">
                <a:extLst>
                  <a:ext uri="{FF2B5EF4-FFF2-40B4-BE49-F238E27FC236}">
                    <a16:creationId xmlns:a16="http://schemas.microsoft.com/office/drawing/2014/main" id="{167CF3F0-E964-8CB4-C389-45D5F4A1AF04}"/>
                  </a:ext>
                </a:extLst>
              </p:cNvPr>
              <p:cNvSpPr/>
              <p:nvPr/>
            </p:nvSpPr>
            <p:spPr>
              <a:xfrm>
                <a:off x="3658875" y="2330650"/>
                <a:ext cx="406700" cy="540725"/>
              </a:xfrm>
              <a:custGeom>
                <a:avLst/>
                <a:gdLst/>
                <a:ahLst/>
                <a:cxnLst/>
                <a:rect l="l" t="t" r="r" b="b"/>
                <a:pathLst>
                  <a:path w="16268" h="21629" extrusionOk="0">
                    <a:moveTo>
                      <a:pt x="10685" y="10389"/>
                    </a:moveTo>
                    <a:cubicBezTo>
                      <a:pt x="10796" y="10463"/>
                      <a:pt x="10907" y="10574"/>
                      <a:pt x="11018" y="10759"/>
                    </a:cubicBezTo>
                    <a:cubicBezTo>
                      <a:pt x="11376" y="11248"/>
                      <a:pt x="11677" y="11966"/>
                      <a:pt x="11794" y="12256"/>
                    </a:cubicBezTo>
                    <a:lnTo>
                      <a:pt x="11794" y="12256"/>
                    </a:lnTo>
                    <a:cubicBezTo>
                      <a:pt x="11793" y="12736"/>
                      <a:pt x="11756" y="13392"/>
                      <a:pt x="11683" y="13976"/>
                    </a:cubicBezTo>
                    <a:cubicBezTo>
                      <a:pt x="11646" y="14271"/>
                      <a:pt x="11609" y="14530"/>
                      <a:pt x="11572" y="14752"/>
                    </a:cubicBezTo>
                    <a:cubicBezTo>
                      <a:pt x="11562" y="14821"/>
                      <a:pt x="11550" y="14885"/>
                      <a:pt x="11536" y="14943"/>
                    </a:cubicBezTo>
                    <a:lnTo>
                      <a:pt x="11536" y="14943"/>
                    </a:lnTo>
                    <a:cubicBezTo>
                      <a:pt x="11524" y="14928"/>
                      <a:pt x="11512" y="14914"/>
                      <a:pt x="11498" y="14900"/>
                    </a:cubicBezTo>
                    <a:cubicBezTo>
                      <a:pt x="11424" y="14789"/>
                      <a:pt x="11276" y="14715"/>
                      <a:pt x="11128" y="14715"/>
                    </a:cubicBezTo>
                    <a:cubicBezTo>
                      <a:pt x="10685" y="14641"/>
                      <a:pt x="10426" y="14493"/>
                      <a:pt x="10278" y="14308"/>
                    </a:cubicBezTo>
                    <a:cubicBezTo>
                      <a:pt x="10093" y="14124"/>
                      <a:pt x="9982" y="13791"/>
                      <a:pt x="9982" y="13273"/>
                    </a:cubicBezTo>
                    <a:cubicBezTo>
                      <a:pt x="9982" y="12756"/>
                      <a:pt x="10093" y="12016"/>
                      <a:pt x="10315" y="11092"/>
                    </a:cubicBezTo>
                    <a:cubicBezTo>
                      <a:pt x="10389" y="10759"/>
                      <a:pt x="10500" y="10537"/>
                      <a:pt x="10574" y="10463"/>
                    </a:cubicBezTo>
                    <a:lnTo>
                      <a:pt x="10611" y="10389"/>
                    </a:lnTo>
                    <a:close/>
                    <a:moveTo>
                      <a:pt x="6433" y="629"/>
                    </a:moveTo>
                    <a:cubicBezTo>
                      <a:pt x="8245" y="740"/>
                      <a:pt x="10611" y="1480"/>
                      <a:pt x="12459" y="2478"/>
                    </a:cubicBezTo>
                    <a:cubicBezTo>
                      <a:pt x="13384" y="2958"/>
                      <a:pt x="14234" y="3513"/>
                      <a:pt x="14789" y="4031"/>
                    </a:cubicBezTo>
                    <a:cubicBezTo>
                      <a:pt x="15084" y="4289"/>
                      <a:pt x="15306" y="4585"/>
                      <a:pt x="15417" y="4807"/>
                    </a:cubicBezTo>
                    <a:cubicBezTo>
                      <a:pt x="15565" y="5066"/>
                      <a:pt x="15639" y="5288"/>
                      <a:pt x="15639" y="5472"/>
                    </a:cubicBezTo>
                    <a:cubicBezTo>
                      <a:pt x="15639" y="5657"/>
                      <a:pt x="15602" y="5842"/>
                      <a:pt x="15454" y="5990"/>
                    </a:cubicBezTo>
                    <a:cubicBezTo>
                      <a:pt x="14641" y="7025"/>
                      <a:pt x="13864" y="7506"/>
                      <a:pt x="13273" y="7765"/>
                    </a:cubicBezTo>
                    <a:cubicBezTo>
                      <a:pt x="12977" y="7875"/>
                      <a:pt x="12718" y="7912"/>
                      <a:pt x="12570" y="7949"/>
                    </a:cubicBezTo>
                    <a:cubicBezTo>
                      <a:pt x="12496" y="7986"/>
                      <a:pt x="12422" y="7986"/>
                      <a:pt x="12385" y="7986"/>
                    </a:cubicBezTo>
                    <a:lnTo>
                      <a:pt x="12348" y="7986"/>
                    </a:lnTo>
                    <a:cubicBezTo>
                      <a:pt x="12238" y="7986"/>
                      <a:pt x="12164" y="8023"/>
                      <a:pt x="12090" y="8097"/>
                    </a:cubicBezTo>
                    <a:cubicBezTo>
                      <a:pt x="12053" y="8134"/>
                      <a:pt x="12016" y="8245"/>
                      <a:pt x="12016" y="8319"/>
                    </a:cubicBezTo>
                    <a:lnTo>
                      <a:pt x="12294" y="11868"/>
                    </a:lnTo>
                    <a:lnTo>
                      <a:pt x="12294" y="11868"/>
                    </a:lnTo>
                    <a:cubicBezTo>
                      <a:pt x="12196" y="11621"/>
                      <a:pt x="12030" y="11256"/>
                      <a:pt x="11831" y="10907"/>
                    </a:cubicBezTo>
                    <a:cubicBezTo>
                      <a:pt x="11683" y="10648"/>
                      <a:pt x="11535" y="10389"/>
                      <a:pt x="11350" y="10168"/>
                    </a:cubicBezTo>
                    <a:cubicBezTo>
                      <a:pt x="11239" y="10057"/>
                      <a:pt x="11165" y="9946"/>
                      <a:pt x="11055" y="9872"/>
                    </a:cubicBezTo>
                    <a:cubicBezTo>
                      <a:pt x="10907" y="9798"/>
                      <a:pt x="10796" y="9761"/>
                      <a:pt x="10648" y="9761"/>
                    </a:cubicBezTo>
                    <a:cubicBezTo>
                      <a:pt x="10500" y="9761"/>
                      <a:pt x="10389" y="9798"/>
                      <a:pt x="10278" y="9872"/>
                    </a:cubicBezTo>
                    <a:cubicBezTo>
                      <a:pt x="10130" y="9946"/>
                      <a:pt x="10056" y="10094"/>
                      <a:pt x="9945" y="10279"/>
                    </a:cubicBezTo>
                    <a:cubicBezTo>
                      <a:pt x="9871" y="10463"/>
                      <a:pt x="9798" y="10685"/>
                      <a:pt x="9724" y="10944"/>
                    </a:cubicBezTo>
                    <a:cubicBezTo>
                      <a:pt x="9502" y="11905"/>
                      <a:pt x="9391" y="12645"/>
                      <a:pt x="9391" y="13273"/>
                    </a:cubicBezTo>
                    <a:cubicBezTo>
                      <a:pt x="9391" y="13865"/>
                      <a:pt x="9502" y="14345"/>
                      <a:pt x="9798" y="14678"/>
                    </a:cubicBezTo>
                    <a:cubicBezTo>
                      <a:pt x="10056" y="15048"/>
                      <a:pt x="10500" y="15233"/>
                      <a:pt x="11018" y="15307"/>
                    </a:cubicBezTo>
                    <a:lnTo>
                      <a:pt x="11055" y="15307"/>
                    </a:lnTo>
                    <a:cubicBezTo>
                      <a:pt x="11055" y="15344"/>
                      <a:pt x="11018" y="15454"/>
                      <a:pt x="10944" y="15602"/>
                    </a:cubicBezTo>
                    <a:cubicBezTo>
                      <a:pt x="10907" y="15713"/>
                      <a:pt x="10796" y="15898"/>
                      <a:pt x="10648" y="16046"/>
                    </a:cubicBezTo>
                    <a:cubicBezTo>
                      <a:pt x="10574" y="16194"/>
                      <a:pt x="10574" y="16379"/>
                      <a:pt x="10685" y="16453"/>
                    </a:cubicBezTo>
                    <a:cubicBezTo>
                      <a:pt x="10749" y="16517"/>
                      <a:pt x="10839" y="16557"/>
                      <a:pt x="10924" y="16557"/>
                    </a:cubicBezTo>
                    <a:cubicBezTo>
                      <a:pt x="10986" y="16557"/>
                      <a:pt x="11045" y="16536"/>
                      <a:pt x="11091" y="16490"/>
                    </a:cubicBezTo>
                    <a:cubicBezTo>
                      <a:pt x="11461" y="16194"/>
                      <a:pt x="11794" y="15898"/>
                      <a:pt x="11979" y="15565"/>
                    </a:cubicBezTo>
                    <a:cubicBezTo>
                      <a:pt x="12090" y="15381"/>
                      <a:pt x="12127" y="15159"/>
                      <a:pt x="12201" y="14900"/>
                    </a:cubicBezTo>
                    <a:cubicBezTo>
                      <a:pt x="12303" y="14362"/>
                      <a:pt x="12352" y="13665"/>
                      <a:pt x="12385" y="13029"/>
                    </a:cubicBezTo>
                    <a:lnTo>
                      <a:pt x="12385" y="13029"/>
                    </a:lnTo>
                    <a:lnTo>
                      <a:pt x="12459" y="13976"/>
                    </a:lnTo>
                    <a:cubicBezTo>
                      <a:pt x="12459" y="14087"/>
                      <a:pt x="12496" y="14160"/>
                      <a:pt x="12607" y="14234"/>
                    </a:cubicBezTo>
                    <a:cubicBezTo>
                      <a:pt x="12681" y="14271"/>
                      <a:pt x="13014" y="14493"/>
                      <a:pt x="13310" y="14826"/>
                    </a:cubicBezTo>
                    <a:cubicBezTo>
                      <a:pt x="13642" y="15196"/>
                      <a:pt x="13901" y="15676"/>
                      <a:pt x="13901" y="16268"/>
                    </a:cubicBezTo>
                    <a:cubicBezTo>
                      <a:pt x="13901" y="16933"/>
                      <a:pt x="13605" y="18116"/>
                      <a:pt x="13088" y="19115"/>
                    </a:cubicBezTo>
                    <a:cubicBezTo>
                      <a:pt x="12829" y="19595"/>
                      <a:pt x="12496" y="20076"/>
                      <a:pt x="12164" y="20409"/>
                    </a:cubicBezTo>
                    <a:cubicBezTo>
                      <a:pt x="11794" y="20741"/>
                      <a:pt x="11424" y="20963"/>
                      <a:pt x="11055" y="21000"/>
                    </a:cubicBezTo>
                    <a:lnTo>
                      <a:pt x="10870" y="21000"/>
                    </a:lnTo>
                    <a:cubicBezTo>
                      <a:pt x="10500" y="21000"/>
                      <a:pt x="10315" y="20889"/>
                      <a:pt x="10167" y="20704"/>
                    </a:cubicBezTo>
                    <a:cubicBezTo>
                      <a:pt x="9908" y="20446"/>
                      <a:pt x="9761" y="19965"/>
                      <a:pt x="9687" y="19447"/>
                    </a:cubicBezTo>
                    <a:cubicBezTo>
                      <a:pt x="9576" y="18930"/>
                      <a:pt x="9576" y="18449"/>
                      <a:pt x="9502" y="18079"/>
                    </a:cubicBezTo>
                    <a:lnTo>
                      <a:pt x="9465" y="18042"/>
                    </a:lnTo>
                    <a:lnTo>
                      <a:pt x="9502" y="17931"/>
                    </a:lnTo>
                    <a:cubicBezTo>
                      <a:pt x="9539" y="17821"/>
                      <a:pt x="9502" y="17673"/>
                      <a:pt x="9428" y="17599"/>
                    </a:cubicBezTo>
                    <a:cubicBezTo>
                      <a:pt x="9367" y="17538"/>
                      <a:pt x="9294" y="17510"/>
                      <a:pt x="9223" y="17510"/>
                    </a:cubicBezTo>
                    <a:cubicBezTo>
                      <a:pt x="9165" y="17510"/>
                      <a:pt x="9108" y="17529"/>
                      <a:pt x="9058" y="17562"/>
                    </a:cubicBezTo>
                    <a:cubicBezTo>
                      <a:pt x="8356" y="18042"/>
                      <a:pt x="7616" y="18338"/>
                      <a:pt x="7025" y="18338"/>
                    </a:cubicBezTo>
                    <a:cubicBezTo>
                      <a:pt x="6877" y="18338"/>
                      <a:pt x="6729" y="18338"/>
                      <a:pt x="6581" y="18301"/>
                    </a:cubicBezTo>
                    <a:cubicBezTo>
                      <a:pt x="4991" y="17858"/>
                      <a:pt x="3734" y="16527"/>
                      <a:pt x="2810" y="14900"/>
                    </a:cubicBezTo>
                    <a:cubicBezTo>
                      <a:pt x="1849" y="13273"/>
                      <a:pt x="1257" y="11388"/>
                      <a:pt x="888" y="9909"/>
                    </a:cubicBezTo>
                    <a:cubicBezTo>
                      <a:pt x="703" y="9169"/>
                      <a:pt x="629" y="8430"/>
                      <a:pt x="629" y="7728"/>
                    </a:cubicBezTo>
                    <a:cubicBezTo>
                      <a:pt x="629" y="5731"/>
                      <a:pt x="1294" y="3957"/>
                      <a:pt x="2329" y="2663"/>
                    </a:cubicBezTo>
                    <a:cubicBezTo>
                      <a:pt x="3365" y="1369"/>
                      <a:pt x="4770" y="629"/>
                      <a:pt x="6211" y="629"/>
                    </a:cubicBezTo>
                    <a:close/>
                    <a:moveTo>
                      <a:pt x="6211" y="1"/>
                    </a:moveTo>
                    <a:cubicBezTo>
                      <a:pt x="4548" y="1"/>
                      <a:pt x="2995" y="888"/>
                      <a:pt x="1849" y="2293"/>
                    </a:cubicBezTo>
                    <a:cubicBezTo>
                      <a:pt x="740" y="3661"/>
                      <a:pt x="0" y="5583"/>
                      <a:pt x="0" y="7728"/>
                    </a:cubicBezTo>
                    <a:cubicBezTo>
                      <a:pt x="0" y="8467"/>
                      <a:pt x="111" y="9243"/>
                      <a:pt x="296" y="10057"/>
                    </a:cubicBezTo>
                    <a:cubicBezTo>
                      <a:pt x="666" y="11573"/>
                      <a:pt x="1294" y="13532"/>
                      <a:pt x="2256" y="15233"/>
                    </a:cubicBezTo>
                    <a:cubicBezTo>
                      <a:pt x="3254" y="16933"/>
                      <a:pt x="4585" y="18412"/>
                      <a:pt x="6433" y="18893"/>
                    </a:cubicBezTo>
                    <a:cubicBezTo>
                      <a:pt x="6618" y="18930"/>
                      <a:pt x="6803" y="18967"/>
                      <a:pt x="7025" y="18967"/>
                    </a:cubicBezTo>
                    <a:cubicBezTo>
                      <a:pt x="7663" y="18967"/>
                      <a:pt x="8301" y="18716"/>
                      <a:pt x="8903" y="18377"/>
                    </a:cubicBezTo>
                    <a:lnTo>
                      <a:pt x="8903" y="18377"/>
                    </a:lnTo>
                    <a:cubicBezTo>
                      <a:pt x="8930" y="18537"/>
                      <a:pt x="8957" y="18760"/>
                      <a:pt x="8984" y="19004"/>
                    </a:cubicBezTo>
                    <a:cubicBezTo>
                      <a:pt x="9058" y="19521"/>
                      <a:pt x="9132" y="20150"/>
                      <a:pt x="9391" y="20667"/>
                    </a:cubicBezTo>
                    <a:cubicBezTo>
                      <a:pt x="9502" y="20926"/>
                      <a:pt x="9687" y="21148"/>
                      <a:pt x="9945" y="21333"/>
                    </a:cubicBezTo>
                    <a:cubicBezTo>
                      <a:pt x="10167" y="21518"/>
                      <a:pt x="10500" y="21629"/>
                      <a:pt x="10870" y="21629"/>
                    </a:cubicBezTo>
                    <a:cubicBezTo>
                      <a:pt x="10944" y="21629"/>
                      <a:pt x="11018" y="21629"/>
                      <a:pt x="11091" y="21592"/>
                    </a:cubicBezTo>
                    <a:cubicBezTo>
                      <a:pt x="11683" y="21555"/>
                      <a:pt x="12164" y="21259"/>
                      <a:pt x="12570" y="20852"/>
                    </a:cubicBezTo>
                    <a:cubicBezTo>
                      <a:pt x="13199" y="20261"/>
                      <a:pt x="13679" y="19410"/>
                      <a:pt x="14012" y="18560"/>
                    </a:cubicBezTo>
                    <a:cubicBezTo>
                      <a:pt x="14345" y="17710"/>
                      <a:pt x="14530" y="16859"/>
                      <a:pt x="14530" y="16268"/>
                    </a:cubicBezTo>
                    <a:cubicBezTo>
                      <a:pt x="14530" y="15417"/>
                      <a:pt x="14123" y="14789"/>
                      <a:pt x="13716" y="14345"/>
                    </a:cubicBezTo>
                    <a:cubicBezTo>
                      <a:pt x="13455" y="14084"/>
                      <a:pt x="13194" y="13899"/>
                      <a:pt x="13040" y="13790"/>
                    </a:cubicBezTo>
                    <a:lnTo>
                      <a:pt x="13040" y="13790"/>
                    </a:lnTo>
                    <a:lnTo>
                      <a:pt x="12666" y="8578"/>
                    </a:lnTo>
                    <a:lnTo>
                      <a:pt x="12666" y="8578"/>
                    </a:lnTo>
                    <a:cubicBezTo>
                      <a:pt x="13265" y="8469"/>
                      <a:pt x="14621" y="8046"/>
                      <a:pt x="15935" y="6397"/>
                    </a:cubicBezTo>
                    <a:cubicBezTo>
                      <a:pt x="16156" y="6101"/>
                      <a:pt x="16267" y="5805"/>
                      <a:pt x="16267" y="5472"/>
                    </a:cubicBezTo>
                    <a:cubicBezTo>
                      <a:pt x="16267" y="5140"/>
                      <a:pt x="16156" y="4807"/>
                      <a:pt x="15972" y="4511"/>
                    </a:cubicBezTo>
                    <a:cubicBezTo>
                      <a:pt x="15639" y="3957"/>
                      <a:pt x="15084" y="3439"/>
                      <a:pt x="14419" y="2921"/>
                    </a:cubicBezTo>
                    <a:cubicBezTo>
                      <a:pt x="12348" y="1443"/>
                      <a:pt x="9021" y="149"/>
                      <a:pt x="6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722;p64">
                <a:extLst>
                  <a:ext uri="{FF2B5EF4-FFF2-40B4-BE49-F238E27FC236}">
                    <a16:creationId xmlns:a16="http://schemas.microsoft.com/office/drawing/2014/main" id="{6525A7C5-3249-2383-DF96-E671E1BF2DB9}"/>
                  </a:ext>
                </a:extLst>
              </p:cNvPr>
              <p:cNvSpPr/>
              <p:nvPr/>
            </p:nvSpPr>
            <p:spPr>
              <a:xfrm>
                <a:off x="3633000" y="2838275"/>
                <a:ext cx="4381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3727" extrusionOk="0">
                    <a:moveTo>
                      <a:pt x="6167" y="0"/>
                    </a:moveTo>
                    <a:cubicBezTo>
                      <a:pt x="5883" y="0"/>
                      <a:pt x="5625" y="10"/>
                      <a:pt x="5398" y="30"/>
                    </a:cubicBezTo>
                    <a:cubicBezTo>
                      <a:pt x="2884" y="251"/>
                      <a:pt x="1738" y="1619"/>
                      <a:pt x="1738" y="1619"/>
                    </a:cubicBezTo>
                    <a:lnTo>
                      <a:pt x="0" y="3061"/>
                    </a:lnTo>
                    <a:lnTo>
                      <a:pt x="17524" y="3727"/>
                    </a:lnTo>
                    <a:cubicBezTo>
                      <a:pt x="17524" y="3727"/>
                      <a:pt x="17007" y="2728"/>
                      <a:pt x="15676" y="1804"/>
                    </a:cubicBezTo>
                    <a:cubicBezTo>
                      <a:pt x="14431" y="963"/>
                      <a:pt x="9025" y="0"/>
                      <a:pt x="6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723;p64">
                <a:extLst>
                  <a:ext uri="{FF2B5EF4-FFF2-40B4-BE49-F238E27FC236}">
                    <a16:creationId xmlns:a16="http://schemas.microsoft.com/office/drawing/2014/main" id="{DC71E160-8FC4-C840-F381-2DFE16EF1BC0}"/>
                  </a:ext>
                </a:extLst>
              </p:cNvPr>
              <p:cNvSpPr/>
              <p:nvPr/>
            </p:nvSpPr>
            <p:spPr>
              <a:xfrm>
                <a:off x="3624675" y="2830675"/>
                <a:ext cx="454750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18190" h="4337" extrusionOk="0">
                    <a:moveTo>
                      <a:pt x="6544" y="592"/>
                    </a:moveTo>
                    <a:cubicBezTo>
                      <a:pt x="7949" y="592"/>
                      <a:pt x="9982" y="851"/>
                      <a:pt x="11831" y="1184"/>
                    </a:cubicBezTo>
                    <a:cubicBezTo>
                      <a:pt x="12755" y="1369"/>
                      <a:pt x="13606" y="1554"/>
                      <a:pt x="14345" y="1775"/>
                    </a:cubicBezTo>
                    <a:cubicBezTo>
                      <a:pt x="15047" y="1960"/>
                      <a:pt x="15602" y="2182"/>
                      <a:pt x="15824" y="2367"/>
                    </a:cubicBezTo>
                    <a:cubicBezTo>
                      <a:pt x="16489" y="2811"/>
                      <a:pt x="16933" y="3254"/>
                      <a:pt x="17192" y="3624"/>
                    </a:cubicBezTo>
                    <a:cubicBezTo>
                      <a:pt x="17221" y="3653"/>
                      <a:pt x="17249" y="3683"/>
                      <a:pt x="17275" y="3712"/>
                    </a:cubicBezTo>
                    <a:lnTo>
                      <a:pt x="17275" y="3712"/>
                    </a:lnTo>
                    <a:lnTo>
                      <a:pt x="1146" y="3106"/>
                    </a:lnTo>
                    <a:lnTo>
                      <a:pt x="2293" y="2182"/>
                    </a:lnTo>
                    <a:lnTo>
                      <a:pt x="2330" y="2145"/>
                    </a:lnTo>
                    <a:cubicBezTo>
                      <a:pt x="2367" y="2108"/>
                      <a:pt x="3439" y="851"/>
                      <a:pt x="5768" y="629"/>
                    </a:cubicBezTo>
                    <a:cubicBezTo>
                      <a:pt x="5990" y="629"/>
                      <a:pt x="6248" y="592"/>
                      <a:pt x="6544" y="592"/>
                    </a:cubicBezTo>
                    <a:close/>
                    <a:moveTo>
                      <a:pt x="6544" y="1"/>
                    </a:moveTo>
                    <a:cubicBezTo>
                      <a:pt x="6211" y="1"/>
                      <a:pt x="5953" y="1"/>
                      <a:pt x="5694" y="38"/>
                    </a:cubicBezTo>
                    <a:cubicBezTo>
                      <a:pt x="3241" y="245"/>
                      <a:pt x="2047" y="1517"/>
                      <a:pt x="1871" y="1714"/>
                    </a:cubicBezTo>
                    <a:lnTo>
                      <a:pt x="1871" y="1714"/>
                    </a:lnTo>
                    <a:lnTo>
                      <a:pt x="148" y="3143"/>
                    </a:lnTo>
                    <a:cubicBezTo>
                      <a:pt x="37" y="3217"/>
                      <a:pt x="0" y="3365"/>
                      <a:pt x="37" y="3476"/>
                    </a:cubicBezTo>
                    <a:cubicBezTo>
                      <a:pt x="74" y="3587"/>
                      <a:pt x="185" y="3661"/>
                      <a:pt x="296" y="3661"/>
                    </a:cubicBezTo>
                    <a:lnTo>
                      <a:pt x="17857" y="4326"/>
                    </a:lnTo>
                    <a:cubicBezTo>
                      <a:pt x="17878" y="4333"/>
                      <a:pt x="17898" y="4336"/>
                      <a:pt x="17918" y="4336"/>
                    </a:cubicBezTo>
                    <a:cubicBezTo>
                      <a:pt x="18006" y="4336"/>
                      <a:pt x="18086" y="4276"/>
                      <a:pt x="18116" y="4216"/>
                    </a:cubicBezTo>
                    <a:cubicBezTo>
                      <a:pt x="18190" y="4105"/>
                      <a:pt x="18190" y="3994"/>
                      <a:pt x="18153" y="3883"/>
                    </a:cubicBezTo>
                    <a:cubicBezTo>
                      <a:pt x="18116" y="3883"/>
                      <a:pt x="17598" y="2811"/>
                      <a:pt x="16194" y="1849"/>
                    </a:cubicBezTo>
                    <a:cubicBezTo>
                      <a:pt x="15824" y="1591"/>
                      <a:pt x="15232" y="1406"/>
                      <a:pt x="14493" y="1184"/>
                    </a:cubicBezTo>
                    <a:cubicBezTo>
                      <a:pt x="12312" y="555"/>
                      <a:pt x="8725" y="1"/>
                      <a:pt x="6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724;p64">
                <a:extLst>
                  <a:ext uri="{FF2B5EF4-FFF2-40B4-BE49-F238E27FC236}">
                    <a16:creationId xmlns:a16="http://schemas.microsoft.com/office/drawing/2014/main" id="{FF869149-3368-75E7-30DC-CAAF8C43BFAB}"/>
                  </a:ext>
                </a:extLst>
              </p:cNvPr>
              <p:cNvSpPr/>
              <p:nvPr/>
            </p:nvSpPr>
            <p:spPr>
              <a:xfrm>
                <a:off x="3174550" y="2857500"/>
                <a:ext cx="244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9798" h="8947" extrusionOk="0">
                    <a:moveTo>
                      <a:pt x="6545" y="0"/>
                    </a:moveTo>
                    <a:lnTo>
                      <a:pt x="4992" y="148"/>
                    </a:lnTo>
                    <a:lnTo>
                      <a:pt x="4289" y="2403"/>
                    </a:lnTo>
                    <a:lnTo>
                      <a:pt x="1" y="3623"/>
                    </a:lnTo>
                    <a:lnTo>
                      <a:pt x="1221" y="8947"/>
                    </a:lnTo>
                    <a:lnTo>
                      <a:pt x="5103" y="8762"/>
                    </a:lnTo>
                    <a:lnTo>
                      <a:pt x="6729" y="7061"/>
                    </a:lnTo>
                    <a:lnTo>
                      <a:pt x="9798" y="3771"/>
                    </a:lnTo>
                    <a:lnTo>
                      <a:pt x="9132" y="3253"/>
                    </a:lnTo>
                    <a:lnTo>
                      <a:pt x="6027" y="5176"/>
                    </a:lnTo>
                    <a:lnTo>
                      <a:pt x="6360" y="2218"/>
                    </a:lnTo>
                    <a:lnTo>
                      <a:pt x="6877" y="2921"/>
                    </a:lnTo>
                    <a:lnTo>
                      <a:pt x="7580" y="2218"/>
                    </a:lnTo>
                    <a:lnTo>
                      <a:pt x="6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725;p64">
                <a:extLst>
                  <a:ext uri="{FF2B5EF4-FFF2-40B4-BE49-F238E27FC236}">
                    <a16:creationId xmlns:a16="http://schemas.microsoft.com/office/drawing/2014/main" id="{A2608512-3D1A-B237-9AD1-BF6D0A3BEE31}"/>
                  </a:ext>
                </a:extLst>
              </p:cNvPr>
              <p:cNvSpPr/>
              <p:nvPr/>
            </p:nvSpPr>
            <p:spPr>
              <a:xfrm>
                <a:off x="3165325" y="2849175"/>
                <a:ext cx="261575" cy="239575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9583" extrusionOk="0">
                    <a:moveTo>
                      <a:pt x="6729" y="666"/>
                    </a:moveTo>
                    <a:lnTo>
                      <a:pt x="7579" y="2514"/>
                    </a:lnTo>
                    <a:lnTo>
                      <a:pt x="7283" y="2773"/>
                    </a:lnTo>
                    <a:lnTo>
                      <a:pt x="6987" y="2366"/>
                    </a:lnTo>
                    <a:cubicBezTo>
                      <a:pt x="6914" y="2292"/>
                      <a:pt x="6803" y="2255"/>
                      <a:pt x="6655" y="2255"/>
                    </a:cubicBezTo>
                    <a:cubicBezTo>
                      <a:pt x="6544" y="2292"/>
                      <a:pt x="6470" y="2403"/>
                      <a:pt x="6433" y="2514"/>
                    </a:cubicBezTo>
                    <a:lnTo>
                      <a:pt x="6100" y="5472"/>
                    </a:lnTo>
                    <a:cubicBezTo>
                      <a:pt x="6063" y="5583"/>
                      <a:pt x="6137" y="5694"/>
                      <a:pt x="6248" y="5768"/>
                    </a:cubicBezTo>
                    <a:cubicBezTo>
                      <a:pt x="6285" y="5805"/>
                      <a:pt x="6340" y="5823"/>
                      <a:pt x="6396" y="5823"/>
                    </a:cubicBezTo>
                    <a:cubicBezTo>
                      <a:pt x="6451" y="5823"/>
                      <a:pt x="6507" y="5805"/>
                      <a:pt x="6544" y="5768"/>
                    </a:cubicBezTo>
                    <a:lnTo>
                      <a:pt x="9501" y="3993"/>
                    </a:lnTo>
                    <a:lnTo>
                      <a:pt x="9686" y="4141"/>
                    </a:lnTo>
                    <a:lnTo>
                      <a:pt x="6877" y="7210"/>
                    </a:lnTo>
                    <a:lnTo>
                      <a:pt x="5324" y="8799"/>
                    </a:lnTo>
                    <a:lnTo>
                      <a:pt x="1831" y="8972"/>
                    </a:lnTo>
                    <a:lnTo>
                      <a:pt x="1831" y="8972"/>
                    </a:lnTo>
                    <a:lnTo>
                      <a:pt x="702" y="4178"/>
                    </a:lnTo>
                    <a:lnTo>
                      <a:pt x="4769" y="3032"/>
                    </a:lnTo>
                    <a:cubicBezTo>
                      <a:pt x="4843" y="2995"/>
                      <a:pt x="4954" y="2921"/>
                      <a:pt x="4954" y="2847"/>
                    </a:cubicBezTo>
                    <a:lnTo>
                      <a:pt x="5583" y="777"/>
                    </a:lnTo>
                    <a:lnTo>
                      <a:pt x="6729" y="666"/>
                    </a:lnTo>
                    <a:close/>
                    <a:moveTo>
                      <a:pt x="6877" y="0"/>
                    </a:moveTo>
                    <a:lnTo>
                      <a:pt x="5324" y="185"/>
                    </a:lnTo>
                    <a:cubicBezTo>
                      <a:pt x="5213" y="185"/>
                      <a:pt x="5102" y="296"/>
                      <a:pt x="5065" y="407"/>
                    </a:cubicBezTo>
                    <a:lnTo>
                      <a:pt x="4436" y="2477"/>
                    </a:lnTo>
                    <a:lnTo>
                      <a:pt x="259" y="3660"/>
                    </a:lnTo>
                    <a:cubicBezTo>
                      <a:pt x="111" y="3697"/>
                      <a:pt x="0" y="3845"/>
                      <a:pt x="37" y="4030"/>
                    </a:cubicBezTo>
                    <a:lnTo>
                      <a:pt x="1294" y="9354"/>
                    </a:lnTo>
                    <a:cubicBezTo>
                      <a:pt x="1326" y="9482"/>
                      <a:pt x="1442" y="9583"/>
                      <a:pt x="1569" y="9583"/>
                    </a:cubicBezTo>
                    <a:cubicBezTo>
                      <a:pt x="1588" y="9583"/>
                      <a:pt x="1607" y="9581"/>
                      <a:pt x="1627" y="9576"/>
                    </a:cubicBezTo>
                    <a:lnTo>
                      <a:pt x="5472" y="9391"/>
                    </a:lnTo>
                    <a:cubicBezTo>
                      <a:pt x="5546" y="9391"/>
                      <a:pt x="5620" y="9354"/>
                      <a:pt x="5693" y="9317"/>
                    </a:cubicBezTo>
                    <a:lnTo>
                      <a:pt x="7320" y="7616"/>
                    </a:lnTo>
                    <a:lnTo>
                      <a:pt x="10389" y="4289"/>
                    </a:lnTo>
                    <a:cubicBezTo>
                      <a:pt x="10426" y="4252"/>
                      <a:pt x="10463" y="4141"/>
                      <a:pt x="10463" y="4067"/>
                    </a:cubicBezTo>
                    <a:cubicBezTo>
                      <a:pt x="10463" y="3993"/>
                      <a:pt x="10426" y="3919"/>
                      <a:pt x="10352" y="3845"/>
                    </a:cubicBezTo>
                    <a:lnTo>
                      <a:pt x="9686" y="3365"/>
                    </a:lnTo>
                    <a:cubicBezTo>
                      <a:pt x="9643" y="3321"/>
                      <a:pt x="9574" y="3303"/>
                      <a:pt x="9503" y="3303"/>
                    </a:cubicBezTo>
                    <a:cubicBezTo>
                      <a:pt x="9452" y="3303"/>
                      <a:pt x="9400" y="3312"/>
                      <a:pt x="9354" y="3328"/>
                    </a:cubicBezTo>
                    <a:lnTo>
                      <a:pt x="6766" y="4917"/>
                    </a:lnTo>
                    <a:lnTo>
                      <a:pt x="6950" y="3365"/>
                    </a:lnTo>
                    <a:lnTo>
                      <a:pt x="7024" y="3439"/>
                    </a:lnTo>
                    <a:cubicBezTo>
                      <a:pt x="7061" y="3512"/>
                      <a:pt x="7135" y="3549"/>
                      <a:pt x="7246" y="3549"/>
                    </a:cubicBezTo>
                    <a:cubicBezTo>
                      <a:pt x="7266" y="3559"/>
                      <a:pt x="7289" y="3564"/>
                      <a:pt x="7312" y="3564"/>
                    </a:cubicBezTo>
                    <a:cubicBezTo>
                      <a:pt x="7374" y="3564"/>
                      <a:pt x="7441" y="3530"/>
                      <a:pt x="7468" y="3476"/>
                    </a:cubicBezTo>
                    <a:lnTo>
                      <a:pt x="8171" y="2773"/>
                    </a:lnTo>
                    <a:cubicBezTo>
                      <a:pt x="8281" y="2699"/>
                      <a:pt x="8281" y="2551"/>
                      <a:pt x="8244" y="2440"/>
                    </a:cubicBezTo>
                    <a:lnTo>
                      <a:pt x="7209" y="185"/>
                    </a:lnTo>
                    <a:cubicBezTo>
                      <a:pt x="7135" y="74"/>
                      <a:pt x="7024" y="0"/>
                      <a:pt x="6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726;p64">
                <a:extLst>
                  <a:ext uri="{FF2B5EF4-FFF2-40B4-BE49-F238E27FC236}">
                    <a16:creationId xmlns:a16="http://schemas.microsoft.com/office/drawing/2014/main" id="{B40A6162-B182-AD8E-4AD5-ACBDCE5674FF}"/>
                  </a:ext>
                </a:extLst>
              </p:cNvPr>
              <p:cNvSpPr/>
              <p:nvPr/>
            </p:nvSpPr>
            <p:spPr>
              <a:xfrm>
                <a:off x="3119100" y="3076550"/>
                <a:ext cx="183025" cy="423600"/>
              </a:xfrm>
              <a:custGeom>
                <a:avLst/>
                <a:gdLst/>
                <a:ahLst/>
                <a:cxnLst/>
                <a:rect l="l" t="t" r="r" b="b"/>
                <a:pathLst>
                  <a:path w="7321" h="16944" extrusionOk="0">
                    <a:moveTo>
                      <a:pt x="7321" y="0"/>
                    </a:moveTo>
                    <a:lnTo>
                      <a:pt x="3439" y="185"/>
                    </a:lnTo>
                    <a:lnTo>
                      <a:pt x="148" y="13975"/>
                    </a:lnTo>
                    <a:lnTo>
                      <a:pt x="0" y="14345"/>
                    </a:lnTo>
                    <a:cubicBezTo>
                      <a:pt x="1103" y="16435"/>
                      <a:pt x="2918" y="16943"/>
                      <a:pt x="4422" y="16943"/>
                    </a:cubicBezTo>
                    <a:cubicBezTo>
                      <a:pt x="5844" y="16943"/>
                      <a:pt x="6988" y="16489"/>
                      <a:pt x="6988" y="16489"/>
                    </a:cubicBezTo>
                    <a:lnTo>
                      <a:pt x="73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727;p64">
                <a:extLst>
                  <a:ext uri="{FF2B5EF4-FFF2-40B4-BE49-F238E27FC236}">
                    <a16:creationId xmlns:a16="http://schemas.microsoft.com/office/drawing/2014/main" id="{2634510B-545E-7E57-7337-F302746EBBCC}"/>
                  </a:ext>
                </a:extLst>
              </p:cNvPr>
              <p:cNvSpPr/>
              <p:nvPr/>
            </p:nvSpPr>
            <p:spPr>
              <a:xfrm>
                <a:off x="3110775" y="3068775"/>
                <a:ext cx="198750" cy="43942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17577" extrusionOk="0">
                    <a:moveTo>
                      <a:pt x="7321" y="644"/>
                    </a:moveTo>
                    <a:lnTo>
                      <a:pt x="6993" y="16588"/>
                    </a:lnTo>
                    <a:lnTo>
                      <a:pt x="6993" y="16588"/>
                    </a:lnTo>
                    <a:cubicBezTo>
                      <a:pt x="6621" y="16705"/>
                      <a:pt x="5745" y="16948"/>
                      <a:pt x="4733" y="16948"/>
                    </a:cubicBezTo>
                    <a:cubicBezTo>
                      <a:pt x="3994" y="16948"/>
                      <a:pt x="3217" y="16837"/>
                      <a:pt x="2515" y="16467"/>
                    </a:cubicBezTo>
                    <a:cubicBezTo>
                      <a:pt x="1841" y="16113"/>
                      <a:pt x="1168" y="15555"/>
                      <a:pt x="658" y="14663"/>
                    </a:cubicBezTo>
                    <a:lnTo>
                      <a:pt x="658" y="14663"/>
                    </a:lnTo>
                    <a:lnTo>
                      <a:pt x="740" y="14360"/>
                    </a:lnTo>
                    <a:lnTo>
                      <a:pt x="777" y="14360"/>
                    </a:lnTo>
                    <a:lnTo>
                      <a:pt x="4031" y="792"/>
                    </a:lnTo>
                    <a:lnTo>
                      <a:pt x="7321" y="644"/>
                    </a:lnTo>
                    <a:close/>
                    <a:moveTo>
                      <a:pt x="7699" y="1"/>
                    </a:moveTo>
                    <a:cubicBezTo>
                      <a:pt x="7673" y="1"/>
                      <a:pt x="7646" y="5"/>
                      <a:pt x="7617" y="15"/>
                    </a:cubicBezTo>
                    <a:lnTo>
                      <a:pt x="3772" y="200"/>
                    </a:lnTo>
                    <a:cubicBezTo>
                      <a:pt x="3624" y="200"/>
                      <a:pt x="3513" y="311"/>
                      <a:pt x="3476" y="422"/>
                    </a:cubicBezTo>
                    <a:lnTo>
                      <a:pt x="149" y="14175"/>
                    </a:lnTo>
                    <a:lnTo>
                      <a:pt x="38" y="14582"/>
                    </a:lnTo>
                    <a:cubicBezTo>
                      <a:pt x="1" y="14656"/>
                      <a:pt x="38" y="14730"/>
                      <a:pt x="75" y="14804"/>
                    </a:cubicBezTo>
                    <a:cubicBezTo>
                      <a:pt x="629" y="15913"/>
                      <a:pt x="1406" y="16615"/>
                      <a:pt x="2256" y="17022"/>
                    </a:cubicBezTo>
                    <a:cubicBezTo>
                      <a:pt x="3069" y="17429"/>
                      <a:pt x="3957" y="17576"/>
                      <a:pt x="4733" y="17576"/>
                    </a:cubicBezTo>
                    <a:cubicBezTo>
                      <a:pt x="6212" y="17576"/>
                      <a:pt x="7395" y="17096"/>
                      <a:pt x="7432" y="17096"/>
                    </a:cubicBezTo>
                    <a:cubicBezTo>
                      <a:pt x="7543" y="17022"/>
                      <a:pt x="7617" y="16948"/>
                      <a:pt x="7617" y="16800"/>
                    </a:cubicBezTo>
                    <a:lnTo>
                      <a:pt x="7949" y="311"/>
                    </a:lnTo>
                    <a:cubicBezTo>
                      <a:pt x="7949" y="237"/>
                      <a:pt x="7912" y="126"/>
                      <a:pt x="7875" y="89"/>
                    </a:cubicBezTo>
                    <a:cubicBezTo>
                      <a:pt x="7821" y="35"/>
                      <a:pt x="7767" y="1"/>
                      <a:pt x="7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728;p64">
                <a:extLst>
                  <a:ext uri="{FF2B5EF4-FFF2-40B4-BE49-F238E27FC236}">
                    <a16:creationId xmlns:a16="http://schemas.microsoft.com/office/drawing/2014/main" id="{4A628EF3-B23A-A062-3AB4-7C7E3E4C18B6}"/>
                  </a:ext>
                </a:extLst>
              </p:cNvPr>
              <p:cNvSpPr/>
              <p:nvPr/>
            </p:nvSpPr>
            <p:spPr>
              <a:xfrm>
                <a:off x="3104300" y="2951775"/>
                <a:ext cx="378050" cy="561575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22463" extrusionOk="0">
                    <a:moveTo>
                      <a:pt x="12608" y="0"/>
                    </a:moveTo>
                    <a:lnTo>
                      <a:pt x="777" y="18559"/>
                    </a:lnTo>
                    <a:cubicBezTo>
                      <a:pt x="777" y="18559"/>
                      <a:pt x="1" y="20888"/>
                      <a:pt x="2922" y="22072"/>
                    </a:cubicBezTo>
                    <a:cubicBezTo>
                      <a:pt x="3637" y="22356"/>
                      <a:pt x="4284" y="22463"/>
                      <a:pt x="4852" y="22463"/>
                    </a:cubicBezTo>
                    <a:cubicBezTo>
                      <a:pt x="6576" y="22463"/>
                      <a:pt x="7580" y="21480"/>
                      <a:pt x="7580" y="21480"/>
                    </a:cubicBezTo>
                    <a:lnTo>
                      <a:pt x="15122" y="147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729;p64">
                <a:extLst>
                  <a:ext uri="{FF2B5EF4-FFF2-40B4-BE49-F238E27FC236}">
                    <a16:creationId xmlns:a16="http://schemas.microsoft.com/office/drawing/2014/main" id="{571CBD41-9C30-4C11-E05E-375F4F7AAF10}"/>
                  </a:ext>
                </a:extLst>
              </p:cNvPr>
              <p:cNvSpPr/>
              <p:nvPr/>
            </p:nvSpPr>
            <p:spPr>
              <a:xfrm>
                <a:off x="3113550" y="2944025"/>
                <a:ext cx="376200" cy="577100"/>
              </a:xfrm>
              <a:custGeom>
                <a:avLst/>
                <a:gdLst/>
                <a:ahLst/>
                <a:cxnLst/>
                <a:rect l="l" t="t" r="r" b="b"/>
                <a:pathLst>
                  <a:path w="15048" h="23084" extrusionOk="0">
                    <a:moveTo>
                      <a:pt x="12046" y="1166"/>
                    </a:moveTo>
                    <a:lnTo>
                      <a:pt x="14419" y="14913"/>
                    </a:lnTo>
                    <a:lnTo>
                      <a:pt x="6988" y="21568"/>
                    </a:lnTo>
                    <a:cubicBezTo>
                      <a:pt x="6951" y="21605"/>
                      <a:pt x="6027" y="22455"/>
                      <a:pt x="4511" y="22455"/>
                    </a:cubicBezTo>
                    <a:cubicBezTo>
                      <a:pt x="3957" y="22455"/>
                      <a:pt x="3365" y="22345"/>
                      <a:pt x="2663" y="22086"/>
                    </a:cubicBezTo>
                    <a:cubicBezTo>
                      <a:pt x="1775" y="21716"/>
                      <a:pt x="1258" y="21272"/>
                      <a:pt x="999" y="20829"/>
                    </a:cubicBezTo>
                    <a:cubicBezTo>
                      <a:pt x="703" y="20385"/>
                      <a:pt x="629" y="19941"/>
                      <a:pt x="629" y="19572"/>
                    </a:cubicBezTo>
                    <a:cubicBezTo>
                      <a:pt x="629" y="19387"/>
                      <a:pt x="666" y="19239"/>
                      <a:pt x="666" y="19128"/>
                    </a:cubicBezTo>
                    <a:lnTo>
                      <a:pt x="703" y="19017"/>
                    </a:lnTo>
                    <a:lnTo>
                      <a:pt x="703" y="18996"/>
                    </a:lnTo>
                    <a:lnTo>
                      <a:pt x="703" y="18996"/>
                    </a:lnTo>
                    <a:lnTo>
                      <a:pt x="12046" y="1166"/>
                    </a:lnTo>
                    <a:close/>
                    <a:moveTo>
                      <a:pt x="12187" y="0"/>
                    </a:moveTo>
                    <a:cubicBezTo>
                      <a:pt x="12097" y="0"/>
                      <a:pt x="12007" y="42"/>
                      <a:pt x="11979" y="125"/>
                    </a:cubicBezTo>
                    <a:lnTo>
                      <a:pt x="149" y="18721"/>
                    </a:lnTo>
                    <a:lnTo>
                      <a:pt x="112" y="18795"/>
                    </a:lnTo>
                    <a:cubicBezTo>
                      <a:pt x="112" y="18795"/>
                      <a:pt x="1" y="19128"/>
                      <a:pt x="1" y="19572"/>
                    </a:cubicBezTo>
                    <a:cubicBezTo>
                      <a:pt x="1" y="20015"/>
                      <a:pt x="112" y="20570"/>
                      <a:pt x="481" y="21162"/>
                    </a:cubicBezTo>
                    <a:cubicBezTo>
                      <a:pt x="814" y="21716"/>
                      <a:pt x="1443" y="22271"/>
                      <a:pt x="2441" y="22640"/>
                    </a:cubicBezTo>
                    <a:cubicBezTo>
                      <a:pt x="3180" y="22973"/>
                      <a:pt x="3883" y="23084"/>
                      <a:pt x="4511" y="23084"/>
                    </a:cubicBezTo>
                    <a:cubicBezTo>
                      <a:pt x="6323" y="23084"/>
                      <a:pt x="7395" y="22049"/>
                      <a:pt x="7395" y="22012"/>
                    </a:cubicBezTo>
                    <a:lnTo>
                      <a:pt x="14937" y="15246"/>
                    </a:lnTo>
                    <a:cubicBezTo>
                      <a:pt x="15011" y="15172"/>
                      <a:pt x="15048" y="15061"/>
                      <a:pt x="15048" y="14950"/>
                    </a:cubicBezTo>
                    <a:lnTo>
                      <a:pt x="12534" y="236"/>
                    </a:lnTo>
                    <a:cubicBezTo>
                      <a:pt x="12497" y="125"/>
                      <a:pt x="12423" y="14"/>
                      <a:pt x="12275" y="14"/>
                    </a:cubicBezTo>
                    <a:cubicBezTo>
                      <a:pt x="12247" y="5"/>
                      <a:pt x="12217" y="0"/>
                      <a:pt x="12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730;p64">
                <a:extLst>
                  <a:ext uri="{FF2B5EF4-FFF2-40B4-BE49-F238E27FC236}">
                    <a16:creationId xmlns:a16="http://schemas.microsoft.com/office/drawing/2014/main" id="{71E18FB1-E79A-116E-A196-BABAB3324C96}"/>
                  </a:ext>
                </a:extLst>
              </p:cNvPr>
              <p:cNvSpPr/>
              <p:nvPr/>
            </p:nvSpPr>
            <p:spPr>
              <a:xfrm>
                <a:off x="4058150" y="2922175"/>
                <a:ext cx="1011175" cy="521400"/>
              </a:xfrm>
              <a:custGeom>
                <a:avLst/>
                <a:gdLst/>
                <a:ahLst/>
                <a:cxnLst/>
                <a:rect l="l" t="t" r="r" b="b"/>
                <a:pathLst>
                  <a:path w="40447" h="20856" extrusionOk="0">
                    <a:moveTo>
                      <a:pt x="7173" y="1"/>
                    </a:moveTo>
                    <a:lnTo>
                      <a:pt x="1" y="10649"/>
                    </a:lnTo>
                    <a:lnTo>
                      <a:pt x="15861" y="20113"/>
                    </a:lnTo>
                    <a:cubicBezTo>
                      <a:pt x="16705" y="20604"/>
                      <a:pt x="17644" y="20855"/>
                      <a:pt x="18582" y="20855"/>
                    </a:cubicBezTo>
                    <a:cubicBezTo>
                      <a:pt x="19410" y="20855"/>
                      <a:pt x="20237" y="20660"/>
                      <a:pt x="21000" y="20261"/>
                    </a:cubicBezTo>
                    <a:lnTo>
                      <a:pt x="40446" y="10353"/>
                    </a:lnTo>
                    <a:lnTo>
                      <a:pt x="38968" y="7617"/>
                    </a:lnTo>
                    <a:lnTo>
                      <a:pt x="21591" y="13680"/>
                    </a:lnTo>
                    <a:lnTo>
                      <a:pt x="7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731;p64">
                <a:extLst>
                  <a:ext uri="{FF2B5EF4-FFF2-40B4-BE49-F238E27FC236}">
                    <a16:creationId xmlns:a16="http://schemas.microsoft.com/office/drawing/2014/main" id="{C228C5A9-4E7A-3229-61C5-6A36F8AC801F}"/>
                  </a:ext>
                </a:extLst>
              </p:cNvPr>
              <p:cNvSpPr/>
              <p:nvPr/>
            </p:nvSpPr>
            <p:spPr>
              <a:xfrm>
                <a:off x="4049825" y="2914800"/>
                <a:ext cx="1026900" cy="537025"/>
              </a:xfrm>
              <a:custGeom>
                <a:avLst/>
                <a:gdLst/>
                <a:ahLst/>
                <a:cxnLst/>
                <a:rect l="l" t="t" r="r" b="b"/>
                <a:pathLst>
                  <a:path w="41076" h="21481" extrusionOk="0">
                    <a:moveTo>
                      <a:pt x="7540" y="760"/>
                    </a:moveTo>
                    <a:lnTo>
                      <a:pt x="21740" y="14197"/>
                    </a:lnTo>
                    <a:cubicBezTo>
                      <a:pt x="21794" y="14251"/>
                      <a:pt x="21868" y="14285"/>
                      <a:pt x="21947" y="14285"/>
                    </a:cubicBezTo>
                    <a:cubicBezTo>
                      <a:pt x="21976" y="14285"/>
                      <a:pt x="22006" y="14281"/>
                      <a:pt x="22035" y="14271"/>
                    </a:cubicBezTo>
                    <a:lnTo>
                      <a:pt x="39153" y="8282"/>
                    </a:lnTo>
                    <a:lnTo>
                      <a:pt x="40336" y="10500"/>
                    </a:lnTo>
                    <a:lnTo>
                      <a:pt x="21222" y="20297"/>
                    </a:lnTo>
                    <a:cubicBezTo>
                      <a:pt x="20483" y="20667"/>
                      <a:pt x="19706" y="20852"/>
                      <a:pt x="18930" y="20852"/>
                    </a:cubicBezTo>
                    <a:cubicBezTo>
                      <a:pt x="18043" y="20852"/>
                      <a:pt x="17155" y="20593"/>
                      <a:pt x="16342" y="20149"/>
                    </a:cubicBezTo>
                    <a:lnTo>
                      <a:pt x="740" y="10833"/>
                    </a:lnTo>
                    <a:lnTo>
                      <a:pt x="7540" y="760"/>
                    </a:lnTo>
                    <a:close/>
                    <a:moveTo>
                      <a:pt x="7469" y="0"/>
                    </a:moveTo>
                    <a:cubicBezTo>
                      <a:pt x="7358" y="0"/>
                      <a:pt x="7284" y="74"/>
                      <a:pt x="7247" y="148"/>
                    </a:cubicBezTo>
                    <a:lnTo>
                      <a:pt x="75" y="10759"/>
                    </a:lnTo>
                    <a:cubicBezTo>
                      <a:pt x="1" y="10833"/>
                      <a:pt x="1" y="10944"/>
                      <a:pt x="38" y="11017"/>
                    </a:cubicBezTo>
                    <a:cubicBezTo>
                      <a:pt x="38" y="11091"/>
                      <a:pt x="75" y="11165"/>
                      <a:pt x="149" y="11202"/>
                    </a:cubicBezTo>
                    <a:lnTo>
                      <a:pt x="16046" y="20667"/>
                    </a:lnTo>
                    <a:cubicBezTo>
                      <a:pt x="16933" y="21184"/>
                      <a:pt x="17932" y="21480"/>
                      <a:pt x="18930" y="21480"/>
                    </a:cubicBezTo>
                    <a:cubicBezTo>
                      <a:pt x="19817" y="21480"/>
                      <a:pt x="20667" y="21258"/>
                      <a:pt x="21481" y="20852"/>
                    </a:cubicBezTo>
                    <a:lnTo>
                      <a:pt x="40927" y="10907"/>
                    </a:lnTo>
                    <a:cubicBezTo>
                      <a:pt x="40964" y="10870"/>
                      <a:pt x="41038" y="10833"/>
                      <a:pt x="41075" y="10722"/>
                    </a:cubicBezTo>
                    <a:cubicBezTo>
                      <a:pt x="41075" y="10648"/>
                      <a:pt x="41075" y="10574"/>
                      <a:pt x="41038" y="10500"/>
                    </a:cubicBezTo>
                    <a:lnTo>
                      <a:pt x="39559" y="7764"/>
                    </a:lnTo>
                    <a:cubicBezTo>
                      <a:pt x="39531" y="7651"/>
                      <a:pt x="39417" y="7603"/>
                      <a:pt x="39298" y="7603"/>
                    </a:cubicBezTo>
                    <a:cubicBezTo>
                      <a:pt x="39262" y="7603"/>
                      <a:pt x="39225" y="7607"/>
                      <a:pt x="39190" y="7616"/>
                    </a:cubicBezTo>
                    <a:lnTo>
                      <a:pt x="21998" y="13605"/>
                    </a:lnTo>
                    <a:lnTo>
                      <a:pt x="7691" y="74"/>
                    </a:lnTo>
                    <a:cubicBezTo>
                      <a:pt x="7617" y="37"/>
                      <a:pt x="7543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732;p64">
                <a:extLst>
                  <a:ext uri="{FF2B5EF4-FFF2-40B4-BE49-F238E27FC236}">
                    <a16:creationId xmlns:a16="http://schemas.microsoft.com/office/drawing/2014/main" id="{A34C0950-E1F5-3E3C-2390-50031D26B2D4}"/>
                  </a:ext>
                </a:extLst>
              </p:cNvPr>
              <p:cNvSpPr/>
              <p:nvPr/>
            </p:nvSpPr>
            <p:spPr>
              <a:xfrm>
                <a:off x="5032325" y="2936500"/>
                <a:ext cx="282850" cy="248425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9937" extrusionOk="0">
                    <a:moveTo>
                      <a:pt x="3692" y="1"/>
                    </a:moveTo>
                    <a:cubicBezTo>
                      <a:pt x="3456" y="1"/>
                      <a:pt x="3291" y="130"/>
                      <a:pt x="3291" y="130"/>
                    </a:cubicBezTo>
                    <a:lnTo>
                      <a:pt x="1479" y="4197"/>
                    </a:lnTo>
                    <a:lnTo>
                      <a:pt x="1" y="7044"/>
                    </a:lnTo>
                    <a:lnTo>
                      <a:pt x="1479" y="9780"/>
                    </a:lnTo>
                    <a:cubicBezTo>
                      <a:pt x="1479" y="9780"/>
                      <a:pt x="2594" y="9936"/>
                      <a:pt x="3401" y="9936"/>
                    </a:cubicBezTo>
                    <a:cubicBezTo>
                      <a:pt x="3704" y="9936"/>
                      <a:pt x="3963" y="9914"/>
                      <a:pt x="4104" y="9854"/>
                    </a:cubicBezTo>
                    <a:cubicBezTo>
                      <a:pt x="4474" y="9669"/>
                      <a:pt x="5546" y="9077"/>
                      <a:pt x="6175" y="8671"/>
                    </a:cubicBezTo>
                    <a:cubicBezTo>
                      <a:pt x="6470" y="8486"/>
                      <a:pt x="6692" y="8153"/>
                      <a:pt x="6766" y="7783"/>
                    </a:cubicBezTo>
                    <a:lnTo>
                      <a:pt x="7173" y="4863"/>
                    </a:lnTo>
                    <a:cubicBezTo>
                      <a:pt x="7173" y="4863"/>
                      <a:pt x="9391" y="3864"/>
                      <a:pt x="10796" y="3014"/>
                    </a:cubicBezTo>
                    <a:cubicBezTo>
                      <a:pt x="11314" y="2681"/>
                      <a:pt x="10759" y="2090"/>
                      <a:pt x="10537" y="1905"/>
                    </a:cubicBezTo>
                    <a:cubicBezTo>
                      <a:pt x="10467" y="1835"/>
                      <a:pt x="10382" y="1809"/>
                      <a:pt x="10291" y="1809"/>
                    </a:cubicBezTo>
                    <a:cubicBezTo>
                      <a:pt x="10239" y="1809"/>
                      <a:pt x="10185" y="1818"/>
                      <a:pt x="10131" y="1831"/>
                    </a:cubicBezTo>
                    <a:lnTo>
                      <a:pt x="5805" y="3495"/>
                    </a:lnTo>
                    <a:lnTo>
                      <a:pt x="3846" y="3162"/>
                    </a:lnTo>
                    <a:cubicBezTo>
                      <a:pt x="4067" y="2423"/>
                      <a:pt x="4659" y="722"/>
                      <a:pt x="4326" y="352"/>
                    </a:cubicBezTo>
                    <a:cubicBezTo>
                      <a:pt x="4101" y="78"/>
                      <a:pt x="3875" y="1"/>
                      <a:pt x="3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733;p64">
                <a:extLst>
                  <a:ext uri="{FF2B5EF4-FFF2-40B4-BE49-F238E27FC236}">
                    <a16:creationId xmlns:a16="http://schemas.microsoft.com/office/drawing/2014/main" id="{0B93E395-2EB7-ECE4-BFA5-EF350F19D166}"/>
                  </a:ext>
                </a:extLst>
              </p:cNvPr>
              <p:cNvSpPr/>
              <p:nvPr/>
            </p:nvSpPr>
            <p:spPr>
              <a:xfrm>
                <a:off x="5024000" y="2928650"/>
                <a:ext cx="29117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1647" h="10538" extrusionOk="0">
                    <a:moveTo>
                      <a:pt x="4031" y="629"/>
                    </a:moveTo>
                    <a:cubicBezTo>
                      <a:pt x="4142" y="629"/>
                      <a:pt x="4252" y="666"/>
                      <a:pt x="4400" y="851"/>
                    </a:cubicBezTo>
                    <a:cubicBezTo>
                      <a:pt x="4437" y="851"/>
                      <a:pt x="4437" y="925"/>
                      <a:pt x="4437" y="1036"/>
                    </a:cubicBezTo>
                    <a:cubicBezTo>
                      <a:pt x="4437" y="1295"/>
                      <a:pt x="4363" y="1775"/>
                      <a:pt x="4216" y="2219"/>
                    </a:cubicBezTo>
                    <a:cubicBezTo>
                      <a:pt x="4105" y="2663"/>
                      <a:pt x="3957" y="3069"/>
                      <a:pt x="3883" y="3402"/>
                    </a:cubicBezTo>
                    <a:cubicBezTo>
                      <a:pt x="3883" y="3476"/>
                      <a:pt x="3883" y="3550"/>
                      <a:pt x="3920" y="3624"/>
                    </a:cubicBezTo>
                    <a:cubicBezTo>
                      <a:pt x="3957" y="3698"/>
                      <a:pt x="4031" y="3772"/>
                      <a:pt x="4142" y="3772"/>
                    </a:cubicBezTo>
                    <a:lnTo>
                      <a:pt x="6101" y="4104"/>
                    </a:lnTo>
                    <a:lnTo>
                      <a:pt x="6249" y="4104"/>
                    </a:lnTo>
                    <a:lnTo>
                      <a:pt x="10574" y="2441"/>
                    </a:lnTo>
                    <a:lnTo>
                      <a:pt x="10685" y="2441"/>
                    </a:lnTo>
                    <a:cubicBezTo>
                      <a:pt x="10722" y="2515"/>
                      <a:pt x="10833" y="2589"/>
                      <a:pt x="10907" y="2700"/>
                    </a:cubicBezTo>
                    <a:cubicBezTo>
                      <a:pt x="10981" y="2811"/>
                      <a:pt x="11018" y="2921"/>
                      <a:pt x="11018" y="2958"/>
                    </a:cubicBezTo>
                    <a:lnTo>
                      <a:pt x="11018" y="2995"/>
                    </a:lnTo>
                    <a:lnTo>
                      <a:pt x="10944" y="3069"/>
                    </a:lnTo>
                    <a:cubicBezTo>
                      <a:pt x="10279" y="3476"/>
                      <a:pt x="9391" y="3920"/>
                      <a:pt x="8652" y="4289"/>
                    </a:cubicBezTo>
                    <a:cubicBezTo>
                      <a:pt x="8319" y="4437"/>
                      <a:pt x="7987" y="4622"/>
                      <a:pt x="7765" y="4696"/>
                    </a:cubicBezTo>
                    <a:cubicBezTo>
                      <a:pt x="7543" y="4807"/>
                      <a:pt x="7395" y="4881"/>
                      <a:pt x="7395" y="4881"/>
                    </a:cubicBezTo>
                    <a:cubicBezTo>
                      <a:pt x="7284" y="4918"/>
                      <a:pt x="7247" y="5029"/>
                      <a:pt x="7210" y="5103"/>
                    </a:cubicBezTo>
                    <a:lnTo>
                      <a:pt x="6766" y="8060"/>
                    </a:lnTo>
                    <a:cubicBezTo>
                      <a:pt x="6730" y="8356"/>
                      <a:pt x="6582" y="8578"/>
                      <a:pt x="6323" y="8726"/>
                    </a:cubicBezTo>
                    <a:cubicBezTo>
                      <a:pt x="6027" y="8911"/>
                      <a:pt x="5620" y="9169"/>
                      <a:pt x="5214" y="9391"/>
                    </a:cubicBezTo>
                    <a:cubicBezTo>
                      <a:pt x="4844" y="9613"/>
                      <a:pt x="4474" y="9798"/>
                      <a:pt x="4326" y="9872"/>
                    </a:cubicBezTo>
                    <a:cubicBezTo>
                      <a:pt x="4326" y="9872"/>
                      <a:pt x="4216" y="9909"/>
                      <a:pt x="4105" y="9909"/>
                    </a:cubicBezTo>
                    <a:cubicBezTo>
                      <a:pt x="3994" y="9909"/>
                      <a:pt x="3846" y="9946"/>
                      <a:pt x="3698" y="9946"/>
                    </a:cubicBezTo>
                    <a:cubicBezTo>
                      <a:pt x="3328" y="9946"/>
                      <a:pt x="2848" y="9909"/>
                      <a:pt x="2478" y="9872"/>
                    </a:cubicBezTo>
                    <a:cubicBezTo>
                      <a:pt x="2281" y="9852"/>
                      <a:pt x="2116" y="9833"/>
                      <a:pt x="2004" y="9818"/>
                    </a:cubicBezTo>
                    <a:lnTo>
                      <a:pt x="2004" y="9818"/>
                    </a:lnTo>
                    <a:lnTo>
                      <a:pt x="703" y="7358"/>
                    </a:lnTo>
                    <a:lnTo>
                      <a:pt x="2071" y="4659"/>
                    </a:lnTo>
                    <a:lnTo>
                      <a:pt x="2108" y="4659"/>
                    </a:lnTo>
                    <a:lnTo>
                      <a:pt x="3885" y="670"/>
                    </a:lnTo>
                    <a:lnTo>
                      <a:pt x="3885" y="670"/>
                    </a:lnTo>
                    <a:cubicBezTo>
                      <a:pt x="3923" y="650"/>
                      <a:pt x="3972" y="629"/>
                      <a:pt x="4031" y="629"/>
                    </a:cubicBezTo>
                    <a:close/>
                    <a:moveTo>
                      <a:pt x="4031" y="1"/>
                    </a:moveTo>
                    <a:cubicBezTo>
                      <a:pt x="3698" y="1"/>
                      <a:pt x="3476" y="186"/>
                      <a:pt x="3439" y="223"/>
                    </a:cubicBezTo>
                    <a:lnTo>
                      <a:pt x="3365" y="333"/>
                    </a:lnTo>
                    <a:lnTo>
                      <a:pt x="1517" y="4400"/>
                    </a:lnTo>
                    <a:lnTo>
                      <a:pt x="75" y="7210"/>
                    </a:lnTo>
                    <a:cubicBezTo>
                      <a:pt x="1" y="7284"/>
                      <a:pt x="1" y="7395"/>
                      <a:pt x="75" y="7506"/>
                    </a:cubicBezTo>
                    <a:lnTo>
                      <a:pt x="1517" y="10242"/>
                    </a:lnTo>
                    <a:cubicBezTo>
                      <a:pt x="1591" y="10316"/>
                      <a:pt x="1665" y="10390"/>
                      <a:pt x="1775" y="10390"/>
                    </a:cubicBezTo>
                    <a:cubicBezTo>
                      <a:pt x="1775" y="10390"/>
                      <a:pt x="2848" y="10537"/>
                      <a:pt x="3698" y="10537"/>
                    </a:cubicBezTo>
                    <a:lnTo>
                      <a:pt x="4179" y="10537"/>
                    </a:lnTo>
                    <a:cubicBezTo>
                      <a:pt x="4326" y="10500"/>
                      <a:pt x="4437" y="10500"/>
                      <a:pt x="4585" y="10426"/>
                    </a:cubicBezTo>
                    <a:cubicBezTo>
                      <a:pt x="4770" y="10353"/>
                      <a:pt x="5140" y="10168"/>
                      <a:pt x="5546" y="9909"/>
                    </a:cubicBezTo>
                    <a:cubicBezTo>
                      <a:pt x="5916" y="9687"/>
                      <a:pt x="6323" y="9465"/>
                      <a:pt x="6656" y="9243"/>
                    </a:cubicBezTo>
                    <a:cubicBezTo>
                      <a:pt x="7062" y="9022"/>
                      <a:pt x="7321" y="8615"/>
                      <a:pt x="7395" y="8171"/>
                    </a:cubicBezTo>
                    <a:lnTo>
                      <a:pt x="7816" y="5361"/>
                    </a:lnTo>
                    <a:lnTo>
                      <a:pt x="7816" y="5361"/>
                    </a:lnTo>
                    <a:cubicBezTo>
                      <a:pt x="8353" y="5115"/>
                      <a:pt x="10100" y="4299"/>
                      <a:pt x="11277" y="3587"/>
                    </a:cubicBezTo>
                    <a:cubicBezTo>
                      <a:pt x="11388" y="3513"/>
                      <a:pt x="11499" y="3439"/>
                      <a:pt x="11536" y="3328"/>
                    </a:cubicBezTo>
                    <a:cubicBezTo>
                      <a:pt x="11610" y="3217"/>
                      <a:pt x="11647" y="3069"/>
                      <a:pt x="11647" y="2958"/>
                    </a:cubicBezTo>
                    <a:cubicBezTo>
                      <a:pt x="11647" y="2700"/>
                      <a:pt x="11536" y="2515"/>
                      <a:pt x="11425" y="2330"/>
                    </a:cubicBezTo>
                    <a:cubicBezTo>
                      <a:pt x="11277" y="2182"/>
                      <a:pt x="11166" y="2071"/>
                      <a:pt x="11055" y="1960"/>
                    </a:cubicBezTo>
                    <a:cubicBezTo>
                      <a:pt x="10944" y="1886"/>
                      <a:pt x="10759" y="1812"/>
                      <a:pt x="10611" y="1812"/>
                    </a:cubicBezTo>
                    <a:cubicBezTo>
                      <a:pt x="10537" y="1812"/>
                      <a:pt x="10427" y="1849"/>
                      <a:pt x="10353" y="1886"/>
                    </a:cubicBezTo>
                    <a:lnTo>
                      <a:pt x="6101" y="3476"/>
                    </a:lnTo>
                    <a:lnTo>
                      <a:pt x="4563" y="3230"/>
                    </a:lnTo>
                    <a:lnTo>
                      <a:pt x="4563" y="3230"/>
                    </a:lnTo>
                    <a:cubicBezTo>
                      <a:pt x="4638" y="2974"/>
                      <a:pt x="4731" y="2670"/>
                      <a:pt x="4807" y="2367"/>
                    </a:cubicBezTo>
                    <a:cubicBezTo>
                      <a:pt x="4955" y="1886"/>
                      <a:pt x="5066" y="1443"/>
                      <a:pt x="5066" y="1036"/>
                    </a:cubicBezTo>
                    <a:cubicBezTo>
                      <a:pt x="5066" y="851"/>
                      <a:pt x="5029" y="629"/>
                      <a:pt x="4881" y="444"/>
                    </a:cubicBezTo>
                    <a:cubicBezTo>
                      <a:pt x="4622" y="149"/>
                      <a:pt x="4326" y="1"/>
                      <a:pt x="4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734;p64">
                <a:extLst>
                  <a:ext uri="{FF2B5EF4-FFF2-40B4-BE49-F238E27FC236}">
                    <a16:creationId xmlns:a16="http://schemas.microsoft.com/office/drawing/2014/main" id="{EE6A8CF3-1AB6-9837-0F34-56E722B291BD}"/>
                  </a:ext>
                </a:extLst>
              </p:cNvPr>
              <p:cNvSpPr/>
              <p:nvPr/>
            </p:nvSpPr>
            <p:spPr>
              <a:xfrm>
                <a:off x="5170975" y="3049725"/>
                <a:ext cx="499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369" extrusionOk="0">
                    <a:moveTo>
                      <a:pt x="1635" y="1"/>
                    </a:moveTo>
                    <a:cubicBezTo>
                      <a:pt x="1582" y="1"/>
                      <a:pt x="1528" y="13"/>
                      <a:pt x="1479" y="38"/>
                    </a:cubicBezTo>
                    <a:lnTo>
                      <a:pt x="185" y="777"/>
                    </a:lnTo>
                    <a:cubicBezTo>
                      <a:pt x="37" y="888"/>
                      <a:pt x="0" y="1073"/>
                      <a:pt x="74" y="1221"/>
                    </a:cubicBezTo>
                    <a:cubicBezTo>
                      <a:pt x="123" y="1320"/>
                      <a:pt x="222" y="1369"/>
                      <a:pt x="326" y="1369"/>
                    </a:cubicBezTo>
                    <a:cubicBezTo>
                      <a:pt x="378" y="1369"/>
                      <a:pt x="432" y="1357"/>
                      <a:pt x="481" y="1332"/>
                    </a:cubicBezTo>
                    <a:lnTo>
                      <a:pt x="1812" y="592"/>
                    </a:lnTo>
                    <a:cubicBezTo>
                      <a:pt x="1960" y="519"/>
                      <a:pt x="1997" y="297"/>
                      <a:pt x="1923" y="149"/>
                    </a:cubicBezTo>
                    <a:cubicBezTo>
                      <a:pt x="1849" y="50"/>
                      <a:pt x="1742" y="1"/>
                      <a:pt x="1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735;p64">
                <a:extLst>
                  <a:ext uri="{FF2B5EF4-FFF2-40B4-BE49-F238E27FC236}">
                    <a16:creationId xmlns:a16="http://schemas.microsoft.com/office/drawing/2014/main" id="{16C2EA42-ADDE-8599-7528-FA3E1476E77D}"/>
                  </a:ext>
                </a:extLst>
              </p:cNvPr>
              <p:cNvSpPr/>
              <p:nvPr/>
            </p:nvSpPr>
            <p:spPr>
              <a:xfrm>
                <a:off x="5177425" y="3078150"/>
                <a:ext cx="360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1310" extrusionOk="0">
                    <a:moveTo>
                      <a:pt x="1124" y="1"/>
                    </a:moveTo>
                    <a:cubicBezTo>
                      <a:pt x="1045" y="1"/>
                      <a:pt x="962" y="28"/>
                      <a:pt x="888" y="84"/>
                    </a:cubicBezTo>
                    <a:lnTo>
                      <a:pt x="149" y="786"/>
                    </a:lnTo>
                    <a:cubicBezTo>
                      <a:pt x="1" y="897"/>
                      <a:pt x="1" y="1082"/>
                      <a:pt x="112" y="1193"/>
                    </a:cubicBezTo>
                    <a:cubicBezTo>
                      <a:pt x="171" y="1272"/>
                      <a:pt x="263" y="1309"/>
                      <a:pt x="352" y="1309"/>
                    </a:cubicBezTo>
                    <a:cubicBezTo>
                      <a:pt x="429" y="1309"/>
                      <a:pt x="504" y="1282"/>
                      <a:pt x="556" y="1230"/>
                    </a:cubicBezTo>
                    <a:lnTo>
                      <a:pt x="1332" y="528"/>
                    </a:lnTo>
                    <a:cubicBezTo>
                      <a:pt x="1443" y="417"/>
                      <a:pt x="1443" y="232"/>
                      <a:pt x="1332" y="84"/>
                    </a:cubicBezTo>
                    <a:cubicBezTo>
                      <a:pt x="1276" y="28"/>
                      <a:pt x="1203" y="1"/>
                      <a:pt x="1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736;p64">
                <a:extLst>
                  <a:ext uri="{FF2B5EF4-FFF2-40B4-BE49-F238E27FC236}">
                    <a16:creationId xmlns:a16="http://schemas.microsoft.com/office/drawing/2014/main" id="{8FB3D807-0AED-E97E-98CD-A1477B69A08F}"/>
                  </a:ext>
                </a:extLst>
              </p:cNvPr>
              <p:cNvSpPr/>
              <p:nvPr/>
            </p:nvSpPr>
            <p:spPr>
              <a:xfrm>
                <a:off x="5175600" y="3110600"/>
                <a:ext cx="332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43" extrusionOk="0">
                    <a:moveTo>
                      <a:pt x="964" y="1"/>
                    </a:moveTo>
                    <a:cubicBezTo>
                      <a:pt x="880" y="1"/>
                      <a:pt x="799" y="38"/>
                      <a:pt x="739" y="117"/>
                    </a:cubicBezTo>
                    <a:lnTo>
                      <a:pt x="111" y="819"/>
                    </a:lnTo>
                    <a:cubicBezTo>
                      <a:pt x="0" y="967"/>
                      <a:pt x="37" y="1152"/>
                      <a:pt x="148" y="1263"/>
                    </a:cubicBezTo>
                    <a:cubicBezTo>
                      <a:pt x="217" y="1314"/>
                      <a:pt x="293" y="1342"/>
                      <a:pt x="367" y="1342"/>
                    </a:cubicBezTo>
                    <a:cubicBezTo>
                      <a:pt x="451" y="1342"/>
                      <a:pt x="532" y="1305"/>
                      <a:pt x="592" y="1226"/>
                    </a:cubicBezTo>
                    <a:lnTo>
                      <a:pt x="1220" y="524"/>
                    </a:lnTo>
                    <a:cubicBezTo>
                      <a:pt x="1331" y="376"/>
                      <a:pt x="1294" y="191"/>
                      <a:pt x="1183" y="80"/>
                    </a:cubicBezTo>
                    <a:cubicBezTo>
                      <a:pt x="1114" y="28"/>
                      <a:pt x="1038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737;p64">
                <a:extLst>
                  <a:ext uri="{FF2B5EF4-FFF2-40B4-BE49-F238E27FC236}">
                    <a16:creationId xmlns:a16="http://schemas.microsoft.com/office/drawing/2014/main" id="{DE5405AE-D0FB-985A-257C-B0BE30D56512}"/>
                  </a:ext>
                </a:extLst>
              </p:cNvPr>
              <p:cNvSpPr/>
              <p:nvPr/>
            </p:nvSpPr>
            <p:spPr>
              <a:xfrm>
                <a:off x="5094250" y="3007225"/>
                <a:ext cx="425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9" extrusionOk="0">
                    <a:moveTo>
                      <a:pt x="296" y="0"/>
                    </a:moveTo>
                    <a:cubicBezTo>
                      <a:pt x="149" y="0"/>
                      <a:pt x="1" y="148"/>
                      <a:pt x="1" y="296"/>
                    </a:cubicBezTo>
                    <a:cubicBezTo>
                      <a:pt x="1" y="481"/>
                      <a:pt x="112" y="629"/>
                      <a:pt x="296" y="629"/>
                    </a:cubicBezTo>
                    <a:lnTo>
                      <a:pt x="1369" y="629"/>
                    </a:lnTo>
                    <a:cubicBezTo>
                      <a:pt x="1553" y="629"/>
                      <a:pt x="1664" y="481"/>
                      <a:pt x="1701" y="333"/>
                    </a:cubicBezTo>
                    <a:cubicBezTo>
                      <a:pt x="1701" y="148"/>
                      <a:pt x="1553" y="0"/>
                      <a:pt x="1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738;p64">
                <a:extLst>
                  <a:ext uri="{FF2B5EF4-FFF2-40B4-BE49-F238E27FC236}">
                    <a16:creationId xmlns:a16="http://schemas.microsoft.com/office/drawing/2014/main" id="{B904C3E4-EA38-5D17-78CC-8AEF81D58656}"/>
                  </a:ext>
                </a:extLst>
              </p:cNvPr>
              <p:cNvSpPr/>
              <p:nvPr/>
            </p:nvSpPr>
            <p:spPr>
              <a:xfrm>
                <a:off x="3419475" y="2893525"/>
                <a:ext cx="818000" cy="94277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37711" extrusionOk="0">
                    <a:moveTo>
                      <a:pt x="13162" y="1"/>
                    </a:moveTo>
                    <a:cubicBezTo>
                      <a:pt x="7543" y="1"/>
                      <a:pt x="1" y="2330"/>
                      <a:pt x="1" y="2330"/>
                    </a:cubicBezTo>
                    <a:lnTo>
                      <a:pt x="4253" y="37711"/>
                    </a:lnTo>
                    <a:lnTo>
                      <a:pt x="28246" y="37711"/>
                    </a:lnTo>
                    <a:lnTo>
                      <a:pt x="32720" y="1147"/>
                    </a:lnTo>
                    <a:lnTo>
                      <a:pt x="28838" y="962"/>
                    </a:lnTo>
                    <a:cubicBezTo>
                      <a:pt x="28838" y="962"/>
                      <a:pt x="18782" y="1"/>
                      <a:pt x="1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739;p64">
                <a:extLst>
                  <a:ext uri="{FF2B5EF4-FFF2-40B4-BE49-F238E27FC236}">
                    <a16:creationId xmlns:a16="http://schemas.microsoft.com/office/drawing/2014/main" id="{3E58ABFC-C64D-DE66-B2FE-A3932246DC99}"/>
                  </a:ext>
                </a:extLst>
              </p:cNvPr>
              <p:cNvSpPr/>
              <p:nvPr/>
            </p:nvSpPr>
            <p:spPr>
              <a:xfrm>
                <a:off x="3411175" y="2886150"/>
                <a:ext cx="833700" cy="957550"/>
              </a:xfrm>
              <a:custGeom>
                <a:avLst/>
                <a:gdLst/>
                <a:ahLst/>
                <a:cxnLst/>
                <a:rect l="l" t="t" r="r" b="b"/>
                <a:pathLst>
                  <a:path w="33348" h="38302" extrusionOk="0">
                    <a:moveTo>
                      <a:pt x="13494" y="592"/>
                    </a:moveTo>
                    <a:cubicBezTo>
                      <a:pt x="16267" y="592"/>
                      <a:pt x="20186" y="850"/>
                      <a:pt x="23403" y="1072"/>
                    </a:cubicBezTo>
                    <a:cubicBezTo>
                      <a:pt x="25029" y="1220"/>
                      <a:pt x="26434" y="1331"/>
                      <a:pt x="27469" y="1405"/>
                    </a:cubicBezTo>
                    <a:cubicBezTo>
                      <a:pt x="28505" y="1516"/>
                      <a:pt x="29133" y="1553"/>
                      <a:pt x="29133" y="1553"/>
                    </a:cubicBezTo>
                    <a:lnTo>
                      <a:pt x="32682" y="1738"/>
                    </a:lnTo>
                    <a:lnTo>
                      <a:pt x="28320" y="37710"/>
                    </a:lnTo>
                    <a:lnTo>
                      <a:pt x="4843" y="37710"/>
                    </a:lnTo>
                    <a:lnTo>
                      <a:pt x="659" y="2837"/>
                    </a:lnTo>
                    <a:lnTo>
                      <a:pt x="659" y="2837"/>
                    </a:lnTo>
                    <a:cubicBezTo>
                      <a:pt x="684" y="2829"/>
                      <a:pt x="711" y="2820"/>
                      <a:pt x="740" y="2810"/>
                    </a:cubicBezTo>
                    <a:cubicBezTo>
                      <a:pt x="2255" y="2366"/>
                      <a:pt x="8651" y="592"/>
                      <a:pt x="13494" y="592"/>
                    </a:cubicBezTo>
                    <a:close/>
                    <a:moveTo>
                      <a:pt x="13494" y="0"/>
                    </a:moveTo>
                    <a:cubicBezTo>
                      <a:pt x="7801" y="0"/>
                      <a:pt x="259" y="2329"/>
                      <a:pt x="222" y="2329"/>
                    </a:cubicBezTo>
                    <a:cubicBezTo>
                      <a:pt x="74" y="2366"/>
                      <a:pt x="0" y="2514"/>
                      <a:pt x="0" y="2662"/>
                    </a:cubicBezTo>
                    <a:lnTo>
                      <a:pt x="4289" y="38043"/>
                    </a:lnTo>
                    <a:cubicBezTo>
                      <a:pt x="4289" y="38191"/>
                      <a:pt x="4437" y="38302"/>
                      <a:pt x="4585" y="38302"/>
                    </a:cubicBezTo>
                    <a:lnTo>
                      <a:pt x="28578" y="38302"/>
                    </a:lnTo>
                    <a:cubicBezTo>
                      <a:pt x="28726" y="38302"/>
                      <a:pt x="28874" y="38191"/>
                      <a:pt x="28874" y="38043"/>
                    </a:cubicBezTo>
                    <a:lnTo>
                      <a:pt x="33348" y="1479"/>
                    </a:lnTo>
                    <a:cubicBezTo>
                      <a:pt x="33348" y="1405"/>
                      <a:pt x="33311" y="1331"/>
                      <a:pt x="33274" y="1257"/>
                    </a:cubicBezTo>
                    <a:cubicBezTo>
                      <a:pt x="33200" y="1183"/>
                      <a:pt x="33126" y="1146"/>
                      <a:pt x="33052" y="1146"/>
                    </a:cubicBezTo>
                    <a:lnTo>
                      <a:pt x="29207" y="963"/>
                    </a:lnTo>
                    <a:lnTo>
                      <a:pt x="29207" y="963"/>
                    </a:lnTo>
                    <a:lnTo>
                      <a:pt x="29207" y="961"/>
                    </a:lnTo>
                    <a:cubicBezTo>
                      <a:pt x="29170" y="961"/>
                      <a:pt x="19114" y="0"/>
                      <a:pt x="13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4740;p64">
                <a:extLst>
                  <a:ext uri="{FF2B5EF4-FFF2-40B4-BE49-F238E27FC236}">
                    <a16:creationId xmlns:a16="http://schemas.microsoft.com/office/drawing/2014/main" id="{D873A1D1-E38A-19D2-558B-53F03C6890DD}"/>
                  </a:ext>
                </a:extLst>
              </p:cNvPr>
              <p:cNvSpPr/>
              <p:nvPr/>
            </p:nvSpPr>
            <p:spPr>
              <a:xfrm>
                <a:off x="3472175" y="3836275"/>
                <a:ext cx="732025" cy="440925"/>
              </a:xfrm>
              <a:custGeom>
                <a:avLst/>
                <a:gdLst/>
                <a:ahLst/>
                <a:cxnLst/>
                <a:rect l="l" t="t" r="r" b="b"/>
                <a:pathLst>
                  <a:path w="29281" h="17637" extrusionOk="0">
                    <a:moveTo>
                      <a:pt x="2145" y="1"/>
                    </a:moveTo>
                    <a:lnTo>
                      <a:pt x="333" y="7284"/>
                    </a:lnTo>
                    <a:cubicBezTo>
                      <a:pt x="0" y="8541"/>
                      <a:pt x="185" y="9872"/>
                      <a:pt x="777" y="11055"/>
                    </a:cubicBezTo>
                    <a:lnTo>
                      <a:pt x="4178" y="17636"/>
                    </a:lnTo>
                    <a:lnTo>
                      <a:pt x="24992" y="17636"/>
                    </a:lnTo>
                    <a:lnTo>
                      <a:pt x="28283" y="11462"/>
                    </a:lnTo>
                    <a:cubicBezTo>
                      <a:pt x="29170" y="9872"/>
                      <a:pt x="29281" y="7950"/>
                      <a:pt x="28615" y="6249"/>
                    </a:cubicBezTo>
                    <a:lnTo>
                      <a:pt x="26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741;p64">
                <a:extLst>
                  <a:ext uri="{FF2B5EF4-FFF2-40B4-BE49-F238E27FC236}">
                    <a16:creationId xmlns:a16="http://schemas.microsoft.com/office/drawing/2014/main" id="{CEFF8BCC-4CD8-A66F-4474-86DE62E0E3CD}"/>
                  </a:ext>
                </a:extLst>
              </p:cNvPr>
              <p:cNvSpPr/>
              <p:nvPr/>
            </p:nvSpPr>
            <p:spPr>
              <a:xfrm>
                <a:off x="3468475" y="3828900"/>
                <a:ext cx="737575" cy="455675"/>
              </a:xfrm>
              <a:custGeom>
                <a:avLst/>
                <a:gdLst/>
                <a:ahLst/>
                <a:cxnLst/>
                <a:rect l="l" t="t" r="r" b="b"/>
                <a:pathLst>
                  <a:path w="29503" h="18227" extrusionOk="0">
                    <a:moveTo>
                      <a:pt x="26065" y="592"/>
                    </a:moveTo>
                    <a:lnTo>
                      <a:pt x="28468" y="6655"/>
                    </a:lnTo>
                    <a:cubicBezTo>
                      <a:pt x="28727" y="7357"/>
                      <a:pt x="28874" y="8097"/>
                      <a:pt x="28874" y="8836"/>
                    </a:cubicBezTo>
                    <a:cubicBezTo>
                      <a:pt x="28874" y="9797"/>
                      <a:pt x="28653" y="10759"/>
                      <a:pt x="28172" y="11646"/>
                    </a:cubicBezTo>
                    <a:lnTo>
                      <a:pt x="24956" y="17598"/>
                    </a:lnTo>
                    <a:lnTo>
                      <a:pt x="4511" y="17598"/>
                    </a:lnTo>
                    <a:lnTo>
                      <a:pt x="1183" y="11202"/>
                    </a:lnTo>
                    <a:cubicBezTo>
                      <a:pt x="814" y="10463"/>
                      <a:pt x="629" y="9687"/>
                      <a:pt x="629" y="8873"/>
                    </a:cubicBezTo>
                    <a:cubicBezTo>
                      <a:pt x="629" y="8467"/>
                      <a:pt x="666" y="8060"/>
                      <a:pt x="777" y="7653"/>
                    </a:cubicBezTo>
                    <a:lnTo>
                      <a:pt x="2533" y="592"/>
                    </a:lnTo>
                    <a:close/>
                    <a:moveTo>
                      <a:pt x="2293" y="0"/>
                    </a:moveTo>
                    <a:cubicBezTo>
                      <a:pt x="2145" y="0"/>
                      <a:pt x="2034" y="74"/>
                      <a:pt x="1997" y="222"/>
                    </a:cubicBezTo>
                    <a:lnTo>
                      <a:pt x="185" y="7505"/>
                    </a:lnTo>
                    <a:cubicBezTo>
                      <a:pt x="74" y="7949"/>
                      <a:pt x="0" y="8393"/>
                      <a:pt x="0" y="8873"/>
                    </a:cubicBezTo>
                    <a:cubicBezTo>
                      <a:pt x="0" y="9760"/>
                      <a:pt x="222" y="10685"/>
                      <a:pt x="629" y="11498"/>
                    </a:cubicBezTo>
                    <a:lnTo>
                      <a:pt x="4067" y="18079"/>
                    </a:lnTo>
                    <a:cubicBezTo>
                      <a:pt x="4104" y="18153"/>
                      <a:pt x="4215" y="18227"/>
                      <a:pt x="4326" y="18227"/>
                    </a:cubicBezTo>
                    <a:lnTo>
                      <a:pt x="25140" y="18227"/>
                    </a:lnTo>
                    <a:cubicBezTo>
                      <a:pt x="25251" y="18227"/>
                      <a:pt x="25362" y="18153"/>
                      <a:pt x="25399" y="18079"/>
                    </a:cubicBezTo>
                    <a:lnTo>
                      <a:pt x="28727" y="11905"/>
                    </a:lnTo>
                    <a:cubicBezTo>
                      <a:pt x="29244" y="10944"/>
                      <a:pt x="29503" y="9908"/>
                      <a:pt x="29503" y="8836"/>
                    </a:cubicBezTo>
                    <a:cubicBezTo>
                      <a:pt x="29503" y="8023"/>
                      <a:pt x="29318" y="7210"/>
                      <a:pt x="29022" y="6433"/>
                    </a:cubicBezTo>
                    <a:lnTo>
                      <a:pt x="26582" y="185"/>
                    </a:lnTo>
                    <a:cubicBezTo>
                      <a:pt x="26545" y="74"/>
                      <a:pt x="26434" y="0"/>
                      <a:pt x="26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742;p64">
                <a:extLst>
                  <a:ext uri="{FF2B5EF4-FFF2-40B4-BE49-F238E27FC236}">
                    <a16:creationId xmlns:a16="http://schemas.microsoft.com/office/drawing/2014/main" id="{40F33EC8-99E4-7942-CCC1-1188B73E7037}"/>
                  </a:ext>
                </a:extLst>
              </p:cNvPr>
              <p:cNvSpPr/>
              <p:nvPr/>
            </p:nvSpPr>
            <p:spPr>
              <a:xfrm>
                <a:off x="3795650" y="4161625"/>
                <a:ext cx="109100" cy="415025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16601" extrusionOk="0">
                    <a:moveTo>
                      <a:pt x="1" y="1"/>
                    </a:moveTo>
                    <a:lnTo>
                      <a:pt x="1" y="16601"/>
                    </a:lnTo>
                    <a:lnTo>
                      <a:pt x="4363" y="16601"/>
                    </a:lnTo>
                    <a:lnTo>
                      <a:pt x="4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743;p64">
                <a:extLst>
                  <a:ext uri="{FF2B5EF4-FFF2-40B4-BE49-F238E27FC236}">
                    <a16:creationId xmlns:a16="http://schemas.microsoft.com/office/drawing/2014/main" id="{8061750B-29C3-733D-98FB-B110D20324D8}"/>
                  </a:ext>
                </a:extLst>
              </p:cNvPr>
              <p:cNvSpPr/>
              <p:nvPr/>
            </p:nvSpPr>
            <p:spPr>
              <a:xfrm>
                <a:off x="3788275" y="4154225"/>
                <a:ext cx="123875" cy="4307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7230" extrusionOk="0">
                    <a:moveTo>
                      <a:pt x="4363" y="592"/>
                    </a:moveTo>
                    <a:lnTo>
                      <a:pt x="4363" y="16601"/>
                    </a:lnTo>
                    <a:lnTo>
                      <a:pt x="629" y="16601"/>
                    </a:lnTo>
                    <a:lnTo>
                      <a:pt x="629" y="592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75"/>
                    </a:cubicBezTo>
                    <a:cubicBezTo>
                      <a:pt x="37" y="149"/>
                      <a:pt x="0" y="223"/>
                      <a:pt x="0" y="297"/>
                    </a:cubicBezTo>
                    <a:lnTo>
                      <a:pt x="0" y="16897"/>
                    </a:lnTo>
                    <a:cubicBezTo>
                      <a:pt x="0" y="17007"/>
                      <a:pt x="37" y="17081"/>
                      <a:pt x="74" y="17118"/>
                    </a:cubicBezTo>
                    <a:cubicBezTo>
                      <a:pt x="148" y="17192"/>
                      <a:pt x="222" y="17229"/>
                      <a:pt x="296" y="17229"/>
                    </a:cubicBezTo>
                    <a:lnTo>
                      <a:pt x="4658" y="17229"/>
                    </a:lnTo>
                    <a:cubicBezTo>
                      <a:pt x="4732" y="17229"/>
                      <a:pt x="4806" y="17192"/>
                      <a:pt x="4880" y="17118"/>
                    </a:cubicBezTo>
                    <a:cubicBezTo>
                      <a:pt x="4954" y="17081"/>
                      <a:pt x="4954" y="17007"/>
                      <a:pt x="4954" y="16897"/>
                    </a:cubicBezTo>
                    <a:lnTo>
                      <a:pt x="4954" y="297"/>
                    </a:lnTo>
                    <a:cubicBezTo>
                      <a:pt x="4954" y="223"/>
                      <a:pt x="4954" y="149"/>
                      <a:pt x="4880" y="75"/>
                    </a:cubicBezTo>
                    <a:cubicBezTo>
                      <a:pt x="4806" y="38"/>
                      <a:pt x="4732" y="1"/>
                      <a:pt x="4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744;p64">
                <a:extLst>
                  <a:ext uri="{FF2B5EF4-FFF2-40B4-BE49-F238E27FC236}">
                    <a16:creationId xmlns:a16="http://schemas.microsoft.com/office/drawing/2014/main" id="{E844BC40-B773-BC57-8EA7-66FCD54EA568}"/>
                  </a:ext>
                </a:extLst>
              </p:cNvPr>
              <p:cNvSpPr/>
              <p:nvPr/>
            </p:nvSpPr>
            <p:spPr>
              <a:xfrm>
                <a:off x="3767925" y="4511925"/>
                <a:ext cx="164550" cy="5250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21000" extrusionOk="0">
                    <a:moveTo>
                      <a:pt x="1" y="1"/>
                    </a:moveTo>
                    <a:lnTo>
                      <a:pt x="1" y="21000"/>
                    </a:lnTo>
                    <a:lnTo>
                      <a:pt x="6582" y="21000"/>
                    </a:lnTo>
                    <a:lnTo>
                      <a:pt x="6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4745;p64">
                <a:extLst>
                  <a:ext uri="{FF2B5EF4-FFF2-40B4-BE49-F238E27FC236}">
                    <a16:creationId xmlns:a16="http://schemas.microsoft.com/office/drawing/2014/main" id="{2E7D0001-C378-46A8-E6DC-4115F27AB581}"/>
                  </a:ext>
                </a:extLst>
              </p:cNvPr>
              <p:cNvSpPr/>
              <p:nvPr/>
            </p:nvSpPr>
            <p:spPr>
              <a:xfrm>
                <a:off x="3760550" y="4503600"/>
                <a:ext cx="179325" cy="54072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21629" extrusionOk="0">
                    <a:moveTo>
                      <a:pt x="6581" y="629"/>
                    </a:moveTo>
                    <a:lnTo>
                      <a:pt x="6581" y="21037"/>
                    </a:lnTo>
                    <a:lnTo>
                      <a:pt x="629" y="21037"/>
                    </a:lnTo>
                    <a:lnTo>
                      <a:pt x="629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111" y="112"/>
                    </a:cubicBezTo>
                    <a:cubicBezTo>
                      <a:pt x="37" y="149"/>
                      <a:pt x="0" y="260"/>
                      <a:pt x="0" y="334"/>
                    </a:cubicBezTo>
                    <a:lnTo>
                      <a:pt x="0" y="21333"/>
                    </a:lnTo>
                    <a:cubicBezTo>
                      <a:pt x="0" y="21407"/>
                      <a:pt x="37" y="21481"/>
                      <a:pt x="111" y="21555"/>
                    </a:cubicBezTo>
                    <a:cubicBezTo>
                      <a:pt x="148" y="21592"/>
                      <a:pt x="222" y="21629"/>
                      <a:pt x="296" y="21629"/>
                    </a:cubicBezTo>
                    <a:lnTo>
                      <a:pt x="6877" y="21629"/>
                    </a:lnTo>
                    <a:cubicBezTo>
                      <a:pt x="6951" y="21629"/>
                      <a:pt x="7024" y="21592"/>
                      <a:pt x="7098" y="21555"/>
                    </a:cubicBezTo>
                    <a:cubicBezTo>
                      <a:pt x="7172" y="21481"/>
                      <a:pt x="7172" y="21407"/>
                      <a:pt x="7172" y="21333"/>
                    </a:cubicBezTo>
                    <a:lnTo>
                      <a:pt x="7172" y="334"/>
                    </a:lnTo>
                    <a:cubicBezTo>
                      <a:pt x="7172" y="260"/>
                      <a:pt x="7172" y="149"/>
                      <a:pt x="7098" y="112"/>
                    </a:cubicBezTo>
                    <a:cubicBezTo>
                      <a:pt x="7024" y="38"/>
                      <a:pt x="6951" y="1"/>
                      <a:pt x="6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4746;p64">
                <a:extLst>
                  <a:ext uri="{FF2B5EF4-FFF2-40B4-BE49-F238E27FC236}">
                    <a16:creationId xmlns:a16="http://schemas.microsoft.com/office/drawing/2014/main" id="{AD542C9F-9013-F034-9DC1-5FF8B22B7635}"/>
                  </a:ext>
                </a:extLst>
              </p:cNvPr>
              <p:cNvSpPr/>
              <p:nvPr/>
            </p:nvSpPr>
            <p:spPr>
              <a:xfrm>
                <a:off x="3244800" y="4999025"/>
                <a:ext cx="1202500" cy="159000"/>
              </a:xfrm>
              <a:custGeom>
                <a:avLst/>
                <a:gdLst/>
                <a:ahLst/>
                <a:cxnLst/>
                <a:rect l="l" t="t" r="r" b="b"/>
                <a:pathLst>
                  <a:path w="48100" h="6360" extrusionOk="0">
                    <a:moveTo>
                      <a:pt x="23773" y="0"/>
                    </a:moveTo>
                    <a:lnTo>
                      <a:pt x="23773" y="148"/>
                    </a:lnTo>
                    <a:lnTo>
                      <a:pt x="20741" y="961"/>
                    </a:lnTo>
                    <a:lnTo>
                      <a:pt x="0" y="4843"/>
                    </a:lnTo>
                    <a:lnTo>
                      <a:pt x="0" y="6359"/>
                    </a:lnTo>
                    <a:lnTo>
                      <a:pt x="48099" y="6359"/>
                    </a:lnTo>
                    <a:lnTo>
                      <a:pt x="48099" y="4843"/>
                    </a:lnTo>
                    <a:lnTo>
                      <a:pt x="27359" y="961"/>
                    </a:lnTo>
                    <a:lnTo>
                      <a:pt x="24327" y="148"/>
                    </a:lnTo>
                    <a:lnTo>
                      <a:pt x="24327" y="0"/>
                    </a:lnTo>
                    <a:lnTo>
                      <a:pt x="24068" y="74"/>
                    </a:lnTo>
                    <a:lnTo>
                      <a:pt x="237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4747;p64">
                <a:extLst>
                  <a:ext uri="{FF2B5EF4-FFF2-40B4-BE49-F238E27FC236}">
                    <a16:creationId xmlns:a16="http://schemas.microsoft.com/office/drawing/2014/main" id="{5FBDC370-72AB-B4A8-9201-2DCE9662F9FD}"/>
                  </a:ext>
                </a:extLst>
              </p:cNvPr>
              <p:cNvSpPr/>
              <p:nvPr/>
            </p:nvSpPr>
            <p:spPr>
              <a:xfrm>
                <a:off x="3237400" y="4991250"/>
                <a:ext cx="1217275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48691" h="6966" extrusionOk="0">
                    <a:moveTo>
                      <a:pt x="24411" y="681"/>
                    </a:moveTo>
                    <a:cubicBezTo>
                      <a:pt x="24446" y="715"/>
                      <a:pt x="24492" y="740"/>
                      <a:pt x="24549" y="755"/>
                    </a:cubicBezTo>
                    <a:lnTo>
                      <a:pt x="27581" y="1568"/>
                    </a:lnTo>
                    <a:lnTo>
                      <a:pt x="27618" y="1568"/>
                    </a:lnTo>
                    <a:lnTo>
                      <a:pt x="48099" y="5413"/>
                    </a:lnTo>
                    <a:lnTo>
                      <a:pt x="48099" y="6374"/>
                    </a:lnTo>
                    <a:lnTo>
                      <a:pt x="592" y="6374"/>
                    </a:lnTo>
                    <a:lnTo>
                      <a:pt x="592" y="5413"/>
                    </a:lnTo>
                    <a:lnTo>
                      <a:pt x="21074" y="1568"/>
                    </a:lnTo>
                    <a:lnTo>
                      <a:pt x="21111" y="1568"/>
                    </a:lnTo>
                    <a:lnTo>
                      <a:pt x="24143" y="755"/>
                    </a:lnTo>
                    <a:cubicBezTo>
                      <a:pt x="24200" y="740"/>
                      <a:pt x="24246" y="715"/>
                      <a:pt x="24281" y="681"/>
                    </a:cubicBezTo>
                    <a:close/>
                    <a:moveTo>
                      <a:pt x="24070" y="0"/>
                    </a:moveTo>
                    <a:cubicBezTo>
                      <a:pt x="24007" y="0"/>
                      <a:pt x="23936" y="26"/>
                      <a:pt x="23884" y="52"/>
                    </a:cubicBezTo>
                    <a:cubicBezTo>
                      <a:pt x="23832" y="104"/>
                      <a:pt x="23798" y="156"/>
                      <a:pt x="23783" y="220"/>
                    </a:cubicBezTo>
                    <a:lnTo>
                      <a:pt x="23783" y="220"/>
                    </a:lnTo>
                    <a:lnTo>
                      <a:pt x="20963" y="977"/>
                    </a:lnTo>
                    <a:lnTo>
                      <a:pt x="260" y="4859"/>
                    </a:lnTo>
                    <a:cubicBezTo>
                      <a:pt x="112" y="4859"/>
                      <a:pt x="1" y="5006"/>
                      <a:pt x="1" y="5154"/>
                    </a:cubicBezTo>
                    <a:lnTo>
                      <a:pt x="1" y="6670"/>
                    </a:lnTo>
                    <a:cubicBezTo>
                      <a:pt x="1" y="6744"/>
                      <a:pt x="38" y="6818"/>
                      <a:pt x="75" y="6892"/>
                    </a:cubicBezTo>
                    <a:cubicBezTo>
                      <a:pt x="149" y="6929"/>
                      <a:pt x="223" y="6966"/>
                      <a:pt x="296" y="6966"/>
                    </a:cubicBezTo>
                    <a:lnTo>
                      <a:pt x="48395" y="6966"/>
                    </a:lnTo>
                    <a:cubicBezTo>
                      <a:pt x="48469" y="6966"/>
                      <a:pt x="48543" y="6929"/>
                      <a:pt x="48617" y="6892"/>
                    </a:cubicBezTo>
                    <a:cubicBezTo>
                      <a:pt x="48691" y="6818"/>
                      <a:pt x="48691" y="6744"/>
                      <a:pt x="48691" y="6670"/>
                    </a:cubicBezTo>
                    <a:lnTo>
                      <a:pt x="48691" y="5154"/>
                    </a:lnTo>
                    <a:cubicBezTo>
                      <a:pt x="48691" y="5006"/>
                      <a:pt x="48617" y="4859"/>
                      <a:pt x="48469" y="4859"/>
                    </a:cubicBezTo>
                    <a:lnTo>
                      <a:pt x="27729" y="977"/>
                    </a:lnTo>
                    <a:lnTo>
                      <a:pt x="24909" y="220"/>
                    </a:lnTo>
                    <a:lnTo>
                      <a:pt x="24909" y="220"/>
                    </a:lnTo>
                    <a:cubicBezTo>
                      <a:pt x="24893" y="156"/>
                      <a:pt x="24860" y="104"/>
                      <a:pt x="24808" y="52"/>
                    </a:cubicBezTo>
                    <a:cubicBezTo>
                      <a:pt x="24756" y="26"/>
                      <a:pt x="24685" y="0"/>
                      <a:pt x="24622" y="0"/>
                    </a:cubicBezTo>
                    <a:cubicBezTo>
                      <a:pt x="24596" y="0"/>
                      <a:pt x="24571" y="5"/>
                      <a:pt x="24549" y="15"/>
                    </a:cubicBezTo>
                    <a:lnTo>
                      <a:pt x="24364" y="52"/>
                    </a:lnTo>
                    <a:lnTo>
                      <a:pt x="24143" y="15"/>
                    </a:lnTo>
                    <a:cubicBezTo>
                      <a:pt x="24121" y="5"/>
                      <a:pt x="24096" y="0"/>
                      <a:pt x="24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4748;p64">
                <a:extLst>
                  <a:ext uri="{FF2B5EF4-FFF2-40B4-BE49-F238E27FC236}">
                    <a16:creationId xmlns:a16="http://schemas.microsoft.com/office/drawing/2014/main" id="{227C4993-7673-CE0E-6795-BD6B6143F511}"/>
                  </a:ext>
                </a:extLst>
              </p:cNvPr>
              <p:cNvSpPr/>
              <p:nvPr/>
            </p:nvSpPr>
            <p:spPr>
              <a:xfrm>
                <a:off x="3253125" y="5145975"/>
                <a:ext cx="730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885" extrusionOk="0">
                    <a:moveTo>
                      <a:pt x="1479" y="0"/>
                    </a:moveTo>
                    <a:cubicBezTo>
                      <a:pt x="666" y="0"/>
                      <a:pt x="0" y="629"/>
                      <a:pt x="0" y="1442"/>
                    </a:cubicBezTo>
                    <a:cubicBezTo>
                      <a:pt x="0" y="2256"/>
                      <a:pt x="666" y="2884"/>
                      <a:pt x="1479" y="2884"/>
                    </a:cubicBezTo>
                    <a:cubicBezTo>
                      <a:pt x="2255" y="2884"/>
                      <a:pt x="2921" y="2256"/>
                      <a:pt x="2921" y="1442"/>
                    </a:cubicBezTo>
                    <a:cubicBezTo>
                      <a:pt x="2921" y="629"/>
                      <a:pt x="2255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749;p64">
                <a:extLst>
                  <a:ext uri="{FF2B5EF4-FFF2-40B4-BE49-F238E27FC236}">
                    <a16:creationId xmlns:a16="http://schemas.microsoft.com/office/drawing/2014/main" id="{0270D56E-8DC6-C980-C923-5BFC4F14F987}"/>
                  </a:ext>
                </a:extLst>
              </p:cNvPr>
              <p:cNvSpPr/>
              <p:nvPr/>
            </p:nvSpPr>
            <p:spPr>
              <a:xfrm>
                <a:off x="3245725" y="5137650"/>
                <a:ext cx="878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550" extrusionOk="0">
                    <a:moveTo>
                      <a:pt x="1775" y="629"/>
                    </a:moveTo>
                    <a:cubicBezTo>
                      <a:pt x="2404" y="629"/>
                      <a:pt x="2921" y="1147"/>
                      <a:pt x="2921" y="1775"/>
                    </a:cubicBezTo>
                    <a:cubicBezTo>
                      <a:pt x="2921" y="2404"/>
                      <a:pt x="2404" y="2921"/>
                      <a:pt x="1775" y="2921"/>
                    </a:cubicBezTo>
                    <a:cubicBezTo>
                      <a:pt x="1147" y="2921"/>
                      <a:pt x="629" y="2404"/>
                      <a:pt x="629" y="1775"/>
                    </a:cubicBezTo>
                    <a:cubicBezTo>
                      <a:pt x="629" y="1147"/>
                      <a:pt x="1147" y="629"/>
                      <a:pt x="1775" y="629"/>
                    </a:cubicBezTo>
                    <a:close/>
                    <a:moveTo>
                      <a:pt x="1775" y="1"/>
                    </a:moveTo>
                    <a:cubicBezTo>
                      <a:pt x="777" y="1"/>
                      <a:pt x="0" y="814"/>
                      <a:pt x="0" y="1775"/>
                    </a:cubicBezTo>
                    <a:cubicBezTo>
                      <a:pt x="0" y="2737"/>
                      <a:pt x="777" y="3550"/>
                      <a:pt x="1775" y="3550"/>
                    </a:cubicBezTo>
                    <a:cubicBezTo>
                      <a:pt x="2736" y="3550"/>
                      <a:pt x="3513" y="2737"/>
                      <a:pt x="3513" y="1775"/>
                    </a:cubicBezTo>
                    <a:cubicBezTo>
                      <a:pt x="3513" y="814"/>
                      <a:pt x="2736" y="1"/>
                      <a:pt x="1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750;p64">
                <a:extLst>
                  <a:ext uri="{FF2B5EF4-FFF2-40B4-BE49-F238E27FC236}">
                    <a16:creationId xmlns:a16="http://schemas.microsoft.com/office/drawing/2014/main" id="{D9993F34-1C07-F245-1290-DB2C13E6B5AE}"/>
                  </a:ext>
                </a:extLst>
              </p:cNvPr>
              <p:cNvSpPr/>
              <p:nvPr/>
            </p:nvSpPr>
            <p:spPr>
              <a:xfrm>
                <a:off x="3809525" y="5145975"/>
                <a:ext cx="73050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885" extrusionOk="0">
                    <a:moveTo>
                      <a:pt x="1479" y="0"/>
                    </a:moveTo>
                    <a:cubicBezTo>
                      <a:pt x="666" y="0"/>
                      <a:pt x="1" y="629"/>
                      <a:pt x="1" y="1442"/>
                    </a:cubicBezTo>
                    <a:cubicBezTo>
                      <a:pt x="1" y="2256"/>
                      <a:pt x="666" y="2884"/>
                      <a:pt x="1479" y="2884"/>
                    </a:cubicBezTo>
                    <a:cubicBezTo>
                      <a:pt x="2256" y="2884"/>
                      <a:pt x="2921" y="2256"/>
                      <a:pt x="2921" y="1442"/>
                    </a:cubicBezTo>
                    <a:cubicBezTo>
                      <a:pt x="2921" y="629"/>
                      <a:pt x="2256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751;p64">
                <a:extLst>
                  <a:ext uri="{FF2B5EF4-FFF2-40B4-BE49-F238E27FC236}">
                    <a16:creationId xmlns:a16="http://schemas.microsoft.com/office/drawing/2014/main" id="{2D30CABB-5ED8-E045-8571-D95F53869124}"/>
                  </a:ext>
                </a:extLst>
              </p:cNvPr>
              <p:cNvSpPr/>
              <p:nvPr/>
            </p:nvSpPr>
            <p:spPr>
              <a:xfrm>
                <a:off x="3802125" y="5137650"/>
                <a:ext cx="87825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550" extrusionOk="0">
                    <a:moveTo>
                      <a:pt x="1775" y="629"/>
                    </a:moveTo>
                    <a:cubicBezTo>
                      <a:pt x="2404" y="629"/>
                      <a:pt x="2884" y="1147"/>
                      <a:pt x="2921" y="1775"/>
                    </a:cubicBezTo>
                    <a:cubicBezTo>
                      <a:pt x="2884" y="2404"/>
                      <a:pt x="2404" y="2921"/>
                      <a:pt x="1775" y="2921"/>
                    </a:cubicBezTo>
                    <a:cubicBezTo>
                      <a:pt x="1147" y="2921"/>
                      <a:pt x="629" y="2404"/>
                      <a:pt x="629" y="1775"/>
                    </a:cubicBezTo>
                    <a:cubicBezTo>
                      <a:pt x="629" y="1147"/>
                      <a:pt x="1147" y="629"/>
                      <a:pt x="1775" y="629"/>
                    </a:cubicBezTo>
                    <a:close/>
                    <a:moveTo>
                      <a:pt x="1775" y="1"/>
                    </a:moveTo>
                    <a:cubicBezTo>
                      <a:pt x="777" y="1"/>
                      <a:pt x="1" y="814"/>
                      <a:pt x="1" y="1775"/>
                    </a:cubicBezTo>
                    <a:cubicBezTo>
                      <a:pt x="1" y="2737"/>
                      <a:pt x="777" y="3550"/>
                      <a:pt x="1775" y="3550"/>
                    </a:cubicBezTo>
                    <a:cubicBezTo>
                      <a:pt x="2737" y="3550"/>
                      <a:pt x="3513" y="2737"/>
                      <a:pt x="3513" y="1775"/>
                    </a:cubicBezTo>
                    <a:cubicBezTo>
                      <a:pt x="3513" y="814"/>
                      <a:pt x="2737" y="1"/>
                      <a:pt x="1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752;p64">
                <a:extLst>
                  <a:ext uri="{FF2B5EF4-FFF2-40B4-BE49-F238E27FC236}">
                    <a16:creationId xmlns:a16="http://schemas.microsoft.com/office/drawing/2014/main" id="{A461DE7C-FE8E-76DE-AC3C-61DB01567FD2}"/>
                  </a:ext>
                </a:extLst>
              </p:cNvPr>
              <p:cNvSpPr/>
              <p:nvPr/>
            </p:nvSpPr>
            <p:spPr>
              <a:xfrm>
                <a:off x="4369625" y="5145975"/>
                <a:ext cx="721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443" y="0"/>
                    </a:moveTo>
                    <a:cubicBezTo>
                      <a:pt x="666" y="0"/>
                      <a:pt x="1" y="629"/>
                      <a:pt x="1" y="1442"/>
                    </a:cubicBezTo>
                    <a:cubicBezTo>
                      <a:pt x="1" y="2256"/>
                      <a:pt x="666" y="2884"/>
                      <a:pt x="1443" y="2884"/>
                    </a:cubicBezTo>
                    <a:cubicBezTo>
                      <a:pt x="2256" y="2884"/>
                      <a:pt x="2884" y="2256"/>
                      <a:pt x="2884" y="1442"/>
                    </a:cubicBezTo>
                    <a:cubicBezTo>
                      <a:pt x="2884" y="629"/>
                      <a:pt x="2256" y="0"/>
                      <a:pt x="1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753;p64">
                <a:extLst>
                  <a:ext uri="{FF2B5EF4-FFF2-40B4-BE49-F238E27FC236}">
                    <a16:creationId xmlns:a16="http://schemas.microsoft.com/office/drawing/2014/main" id="{0A738392-46C9-63E4-23B5-17CB53999C2F}"/>
                  </a:ext>
                </a:extLst>
              </p:cNvPr>
              <p:cNvSpPr/>
              <p:nvPr/>
            </p:nvSpPr>
            <p:spPr>
              <a:xfrm>
                <a:off x="4362225" y="5137650"/>
                <a:ext cx="8785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50" extrusionOk="0">
                    <a:moveTo>
                      <a:pt x="1739" y="629"/>
                    </a:moveTo>
                    <a:cubicBezTo>
                      <a:pt x="2367" y="629"/>
                      <a:pt x="2885" y="1147"/>
                      <a:pt x="2885" y="1775"/>
                    </a:cubicBezTo>
                    <a:cubicBezTo>
                      <a:pt x="2885" y="2404"/>
                      <a:pt x="2367" y="2921"/>
                      <a:pt x="1739" y="2921"/>
                    </a:cubicBezTo>
                    <a:cubicBezTo>
                      <a:pt x="1110" y="2921"/>
                      <a:pt x="592" y="2404"/>
                      <a:pt x="592" y="1775"/>
                    </a:cubicBezTo>
                    <a:cubicBezTo>
                      <a:pt x="592" y="1147"/>
                      <a:pt x="1110" y="629"/>
                      <a:pt x="1739" y="629"/>
                    </a:cubicBezTo>
                    <a:close/>
                    <a:moveTo>
                      <a:pt x="1739" y="1"/>
                    </a:moveTo>
                    <a:cubicBezTo>
                      <a:pt x="777" y="1"/>
                      <a:pt x="1" y="814"/>
                      <a:pt x="1" y="1775"/>
                    </a:cubicBezTo>
                    <a:cubicBezTo>
                      <a:pt x="1" y="2737"/>
                      <a:pt x="777" y="3550"/>
                      <a:pt x="1739" y="3550"/>
                    </a:cubicBezTo>
                    <a:cubicBezTo>
                      <a:pt x="2700" y="3550"/>
                      <a:pt x="3513" y="2737"/>
                      <a:pt x="3513" y="1775"/>
                    </a:cubicBezTo>
                    <a:cubicBezTo>
                      <a:pt x="3513" y="814"/>
                      <a:pt x="2700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754;p64">
                <a:extLst>
                  <a:ext uri="{FF2B5EF4-FFF2-40B4-BE49-F238E27FC236}">
                    <a16:creationId xmlns:a16="http://schemas.microsoft.com/office/drawing/2014/main" id="{A7D74F33-2B66-BA15-5850-BC6512FC354F}"/>
                  </a:ext>
                </a:extLst>
              </p:cNvPr>
              <p:cNvSpPr/>
              <p:nvPr/>
            </p:nvSpPr>
            <p:spPr>
              <a:xfrm>
                <a:off x="3325200" y="3763275"/>
                <a:ext cx="108175" cy="466775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18671" extrusionOk="0">
                    <a:moveTo>
                      <a:pt x="1" y="0"/>
                    </a:moveTo>
                    <a:lnTo>
                      <a:pt x="1" y="14382"/>
                    </a:lnTo>
                    <a:cubicBezTo>
                      <a:pt x="1" y="16748"/>
                      <a:pt x="1923" y="18671"/>
                      <a:pt x="4326" y="18671"/>
                    </a:cubicBez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755;p64">
                <a:extLst>
                  <a:ext uri="{FF2B5EF4-FFF2-40B4-BE49-F238E27FC236}">
                    <a16:creationId xmlns:a16="http://schemas.microsoft.com/office/drawing/2014/main" id="{90DE4EEC-2709-D75A-871A-3B6E7247CA62}"/>
                  </a:ext>
                </a:extLst>
              </p:cNvPr>
              <p:cNvSpPr/>
              <p:nvPr/>
            </p:nvSpPr>
            <p:spPr>
              <a:xfrm>
                <a:off x="3317825" y="3755875"/>
                <a:ext cx="122950" cy="482500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19300" extrusionOk="0">
                    <a:moveTo>
                      <a:pt x="4289" y="629"/>
                    </a:moveTo>
                    <a:lnTo>
                      <a:pt x="4289" y="18657"/>
                    </a:lnTo>
                    <a:lnTo>
                      <a:pt x="4289" y="18657"/>
                    </a:lnTo>
                    <a:cubicBezTo>
                      <a:pt x="3313" y="18578"/>
                      <a:pt x="2439" y="18152"/>
                      <a:pt x="1775" y="17488"/>
                    </a:cubicBezTo>
                    <a:cubicBezTo>
                      <a:pt x="1072" y="16785"/>
                      <a:pt x="629" y="15787"/>
                      <a:pt x="592" y="14678"/>
                    </a:cubicBez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111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14678"/>
                    </a:lnTo>
                    <a:cubicBezTo>
                      <a:pt x="0" y="17229"/>
                      <a:pt x="2071" y="19262"/>
                      <a:pt x="4621" y="19299"/>
                    </a:cubicBezTo>
                    <a:cubicBezTo>
                      <a:pt x="4695" y="19299"/>
                      <a:pt x="4769" y="19262"/>
                      <a:pt x="4843" y="19188"/>
                    </a:cubicBezTo>
                    <a:cubicBezTo>
                      <a:pt x="4880" y="19151"/>
                      <a:pt x="4917" y="19040"/>
                      <a:pt x="4917" y="18967"/>
                    </a:cubicBezTo>
                    <a:lnTo>
                      <a:pt x="4917" y="296"/>
                    </a:lnTo>
                    <a:cubicBezTo>
                      <a:pt x="4917" y="222"/>
                      <a:pt x="4880" y="148"/>
                      <a:pt x="4843" y="111"/>
                    </a:cubicBezTo>
                    <a:cubicBezTo>
                      <a:pt x="4769" y="38"/>
                      <a:pt x="4695" y="1"/>
                      <a:pt x="4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756;p64">
                <a:extLst>
                  <a:ext uri="{FF2B5EF4-FFF2-40B4-BE49-F238E27FC236}">
                    <a16:creationId xmlns:a16="http://schemas.microsoft.com/office/drawing/2014/main" id="{CAF5A344-9D39-A0D8-59DC-73C02891874A}"/>
                  </a:ext>
                </a:extLst>
              </p:cNvPr>
              <p:cNvSpPr/>
              <p:nvPr/>
            </p:nvSpPr>
            <p:spPr>
              <a:xfrm>
                <a:off x="3264200" y="3666225"/>
                <a:ext cx="169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476" extrusionOk="0">
                    <a:moveTo>
                      <a:pt x="1" y="0"/>
                    </a:moveTo>
                    <a:lnTo>
                      <a:pt x="1" y="3476"/>
                    </a:lnTo>
                    <a:lnTo>
                      <a:pt x="6766" y="3476"/>
                    </a:lnTo>
                    <a:lnTo>
                      <a:pt x="67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757;p64">
                <a:extLst>
                  <a:ext uri="{FF2B5EF4-FFF2-40B4-BE49-F238E27FC236}">
                    <a16:creationId xmlns:a16="http://schemas.microsoft.com/office/drawing/2014/main" id="{5E12AB58-86A0-C570-C43B-4CC2AEB591BD}"/>
                  </a:ext>
                </a:extLst>
              </p:cNvPr>
              <p:cNvSpPr/>
              <p:nvPr/>
            </p:nvSpPr>
            <p:spPr>
              <a:xfrm>
                <a:off x="3255900" y="3658825"/>
                <a:ext cx="184875" cy="10262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4105" extrusionOk="0">
                    <a:moveTo>
                      <a:pt x="6766" y="592"/>
                    </a:moveTo>
                    <a:lnTo>
                      <a:pt x="6766" y="3476"/>
                    </a:lnTo>
                    <a:lnTo>
                      <a:pt x="629" y="3476"/>
                    </a:lnTo>
                    <a:lnTo>
                      <a:pt x="629" y="592"/>
                    </a:lnTo>
                    <a:close/>
                    <a:moveTo>
                      <a:pt x="333" y="1"/>
                    </a:moveTo>
                    <a:cubicBezTo>
                      <a:pt x="222" y="1"/>
                      <a:pt x="148" y="38"/>
                      <a:pt x="111" y="75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3772"/>
                    </a:lnTo>
                    <a:cubicBezTo>
                      <a:pt x="0" y="3846"/>
                      <a:pt x="37" y="3956"/>
                      <a:pt x="111" y="3993"/>
                    </a:cubicBezTo>
                    <a:cubicBezTo>
                      <a:pt x="148" y="4067"/>
                      <a:pt x="222" y="4104"/>
                      <a:pt x="333" y="4104"/>
                    </a:cubicBezTo>
                    <a:lnTo>
                      <a:pt x="7098" y="4104"/>
                    </a:lnTo>
                    <a:cubicBezTo>
                      <a:pt x="7172" y="4104"/>
                      <a:pt x="7246" y="4067"/>
                      <a:pt x="7320" y="3993"/>
                    </a:cubicBezTo>
                    <a:cubicBezTo>
                      <a:pt x="7357" y="3956"/>
                      <a:pt x="7394" y="3883"/>
                      <a:pt x="7394" y="3772"/>
                    </a:cubicBezTo>
                    <a:lnTo>
                      <a:pt x="7394" y="296"/>
                    </a:lnTo>
                    <a:cubicBezTo>
                      <a:pt x="7394" y="222"/>
                      <a:pt x="7357" y="148"/>
                      <a:pt x="7320" y="75"/>
                    </a:cubicBezTo>
                    <a:cubicBezTo>
                      <a:pt x="7246" y="38"/>
                      <a:pt x="7172" y="1"/>
                      <a:pt x="7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758;p64">
                <a:extLst>
                  <a:ext uri="{FF2B5EF4-FFF2-40B4-BE49-F238E27FC236}">
                    <a16:creationId xmlns:a16="http://schemas.microsoft.com/office/drawing/2014/main" id="{FCE243F3-B71F-26C3-37D8-F01C926D6642}"/>
                  </a:ext>
                </a:extLst>
              </p:cNvPr>
              <p:cNvSpPr/>
              <p:nvPr/>
            </p:nvSpPr>
            <p:spPr>
              <a:xfrm>
                <a:off x="4271650" y="3763275"/>
                <a:ext cx="107250" cy="466775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18671" extrusionOk="0">
                    <a:moveTo>
                      <a:pt x="1" y="0"/>
                    </a:moveTo>
                    <a:lnTo>
                      <a:pt x="1" y="18671"/>
                    </a:lnTo>
                    <a:cubicBezTo>
                      <a:pt x="2367" y="18671"/>
                      <a:pt x="4289" y="16748"/>
                      <a:pt x="4289" y="14382"/>
                    </a:cubicBezTo>
                    <a:lnTo>
                      <a:pt x="42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759;p64">
                <a:extLst>
                  <a:ext uri="{FF2B5EF4-FFF2-40B4-BE49-F238E27FC236}">
                    <a16:creationId xmlns:a16="http://schemas.microsoft.com/office/drawing/2014/main" id="{71F1E173-0F5A-6BBE-4AE5-A70CDD62A90B}"/>
                  </a:ext>
                </a:extLst>
              </p:cNvPr>
              <p:cNvSpPr/>
              <p:nvPr/>
            </p:nvSpPr>
            <p:spPr>
              <a:xfrm>
                <a:off x="4264275" y="3755875"/>
                <a:ext cx="122950" cy="482500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19300" extrusionOk="0">
                    <a:moveTo>
                      <a:pt x="4289" y="629"/>
                    </a:moveTo>
                    <a:lnTo>
                      <a:pt x="4289" y="14678"/>
                    </a:lnTo>
                    <a:cubicBezTo>
                      <a:pt x="4289" y="15787"/>
                      <a:pt x="3845" y="16785"/>
                      <a:pt x="3106" y="17488"/>
                    </a:cubicBezTo>
                    <a:cubicBezTo>
                      <a:pt x="2466" y="18161"/>
                      <a:pt x="1582" y="18589"/>
                      <a:pt x="592" y="18660"/>
                    </a:cubicBezTo>
                    <a:lnTo>
                      <a:pt x="592" y="18660"/>
                    </a:lnTo>
                    <a:lnTo>
                      <a:pt x="592" y="629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111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18967"/>
                    </a:lnTo>
                    <a:cubicBezTo>
                      <a:pt x="0" y="19040"/>
                      <a:pt x="37" y="19151"/>
                      <a:pt x="74" y="19188"/>
                    </a:cubicBezTo>
                    <a:cubicBezTo>
                      <a:pt x="148" y="19262"/>
                      <a:pt x="222" y="19299"/>
                      <a:pt x="296" y="19299"/>
                    </a:cubicBezTo>
                    <a:cubicBezTo>
                      <a:pt x="2847" y="19262"/>
                      <a:pt x="4917" y="17229"/>
                      <a:pt x="4917" y="14678"/>
                    </a:cubicBezTo>
                    <a:lnTo>
                      <a:pt x="4917" y="296"/>
                    </a:lnTo>
                    <a:cubicBezTo>
                      <a:pt x="4917" y="222"/>
                      <a:pt x="4880" y="148"/>
                      <a:pt x="4806" y="111"/>
                    </a:cubicBezTo>
                    <a:cubicBezTo>
                      <a:pt x="4769" y="38"/>
                      <a:pt x="4695" y="1"/>
                      <a:pt x="4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760;p64">
                <a:extLst>
                  <a:ext uri="{FF2B5EF4-FFF2-40B4-BE49-F238E27FC236}">
                    <a16:creationId xmlns:a16="http://schemas.microsoft.com/office/drawing/2014/main" id="{5C324150-687C-59B2-9AF2-41449C6F76E1}"/>
                  </a:ext>
                </a:extLst>
              </p:cNvPr>
              <p:cNvSpPr/>
              <p:nvPr/>
            </p:nvSpPr>
            <p:spPr>
              <a:xfrm>
                <a:off x="4271650" y="3666225"/>
                <a:ext cx="169175" cy="8690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476" extrusionOk="0">
                    <a:moveTo>
                      <a:pt x="1" y="0"/>
                    </a:moveTo>
                    <a:lnTo>
                      <a:pt x="1" y="3476"/>
                    </a:lnTo>
                    <a:lnTo>
                      <a:pt x="6766" y="3476"/>
                    </a:lnTo>
                    <a:lnTo>
                      <a:pt x="67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61;p64">
                <a:extLst>
                  <a:ext uri="{FF2B5EF4-FFF2-40B4-BE49-F238E27FC236}">
                    <a16:creationId xmlns:a16="http://schemas.microsoft.com/office/drawing/2014/main" id="{DD7311A6-108F-7A11-75F6-655501BFA684}"/>
                  </a:ext>
                </a:extLst>
              </p:cNvPr>
              <p:cNvSpPr/>
              <p:nvPr/>
            </p:nvSpPr>
            <p:spPr>
              <a:xfrm>
                <a:off x="4264275" y="3658825"/>
                <a:ext cx="183950" cy="102625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4105" extrusionOk="0">
                    <a:moveTo>
                      <a:pt x="6766" y="592"/>
                    </a:moveTo>
                    <a:lnTo>
                      <a:pt x="6766" y="3476"/>
                    </a:lnTo>
                    <a:lnTo>
                      <a:pt x="592" y="3476"/>
                    </a:lnTo>
                    <a:lnTo>
                      <a:pt x="592" y="592"/>
                    </a:lnTo>
                    <a:close/>
                    <a:moveTo>
                      <a:pt x="296" y="1"/>
                    </a:moveTo>
                    <a:cubicBezTo>
                      <a:pt x="222" y="1"/>
                      <a:pt x="148" y="38"/>
                      <a:pt x="74" y="75"/>
                    </a:cubicBezTo>
                    <a:cubicBezTo>
                      <a:pt x="37" y="148"/>
                      <a:pt x="0" y="222"/>
                      <a:pt x="0" y="296"/>
                    </a:cubicBezTo>
                    <a:lnTo>
                      <a:pt x="0" y="3772"/>
                    </a:lnTo>
                    <a:cubicBezTo>
                      <a:pt x="0" y="3846"/>
                      <a:pt x="37" y="3956"/>
                      <a:pt x="74" y="3993"/>
                    </a:cubicBezTo>
                    <a:cubicBezTo>
                      <a:pt x="148" y="4067"/>
                      <a:pt x="222" y="4104"/>
                      <a:pt x="296" y="4104"/>
                    </a:cubicBezTo>
                    <a:lnTo>
                      <a:pt x="7061" y="4104"/>
                    </a:lnTo>
                    <a:cubicBezTo>
                      <a:pt x="7135" y="4104"/>
                      <a:pt x="7209" y="4067"/>
                      <a:pt x="7283" y="3993"/>
                    </a:cubicBezTo>
                    <a:cubicBezTo>
                      <a:pt x="7320" y="3956"/>
                      <a:pt x="7357" y="3883"/>
                      <a:pt x="7357" y="3772"/>
                    </a:cubicBezTo>
                    <a:lnTo>
                      <a:pt x="7357" y="296"/>
                    </a:lnTo>
                    <a:cubicBezTo>
                      <a:pt x="7357" y="222"/>
                      <a:pt x="7320" y="148"/>
                      <a:pt x="7283" y="75"/>
                    </a:cubicBezTo>
                    <a:cubicBezTo>
                      <a:pt x="7209" y="38"/>
                      <a:pt x="713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1" name="Google Shape;4762;p64">
                <a:extLst>
                  <a:ext uri="{FF2B5EF4-FFF2-40B4-BE49-F238E27FC236}">
                    <a16:creationId xmlns:a16="http://schemas.microsoft.com/office/drawing/2014/main" id="{455DB35E-A8AF-CF09-9C02-F79444A3F3E7}"/>
                  </a:ext>
                </a:extLst>
              </p:cNvPr>
              <p:cNvSpPr/>
              <p:nvPr/>
            </p:nvSpPr>
            <p:spPr>
              <a:xfrm>
                <a:off x="3376050" y="3036800"/>
                <a:ext cx="949250" cy="1256100"/>
              </a:xfrm>
              <a:custGeom>
                <a:avLst/>
                <a:gdLst/>
                <a:ahLst/>
                <a:cxnLst/>
                <a:rect l="l" t="t" r="r" b="b"/>
                <a:pathLst>
                  <a:path w="37970" h="50244" extrusionOk="0">
                    <a:moveTo>
                      <a:pt x="7875" y="0"/>
                    </a:moveTo>
                    <a:cubicBezTo>
                      <a:pt x="5250" y="0"/>
                      <a:pt x="3143" y="2108"/>
                      <a:pt x="3143" y="4696"/>
                    </a:cubicBezTo>
                    <a:lnTo>
                      <a:pt x="0" y="44587"/>
                    </a:lnTo>
                    <a:cubicBezTo>
                      <a:pt x="0" y="47730"/>
                      <a:pt x="2514" y="50244"/>
                      <a:pt x="5620" y="50244"/>
                    </a:cubicBezTo>
                    <a:lnTo>
                      <a:pt x="32313" y="50244"/>
                    </a:lnTo>
                    <a:cubicBezTo>
                      <a:pt x="35418" y="50244"/>
                      <a:pt x="37969" y="47730"/>
                      <a:pt x="37969" y="44587"/>
                    </a:cubicBezTo>
                    <a:lnTo>
                      <a:pt x="34790" y="4696"/>
                    </a:lnTo>
                    <a:cubicBezTo>
                      <a:pt x="34790" y="2108"/>
                      <a:pt x="32682" y="0"/>
                      <a:pt x="30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4763;p64">
                <a:extLst>
                  <a:ext uri="{FF2B5EF4-FFF2-40B4-BE49-F238E27FC236}">
                    <a16:creationId xmlns:a16="http://schemas.microsoft.com/office/drawing/2014/main" id="{B1887C7B-B2E2-7665-3DC2-7C2835B6E677}"/>
                  </a:ext>
                </a:extLst>
              </p:cNvPr>
              <p:cNvSpPr/>
              <p:nvPr/>
            </p:nvSpPr>
            <p:spPr>
              <a:xfrm>
                <a:off x="3367725" y="3029400"/>
                <a:ext cx="964950" cy="1271825"/>
              </a:xfrm>
              <a:custGeom>
                <a:avLst/>
                <a:gdLst/>
                <a:ahLst/>
                <a:cxnLst/>
                <a:rect l="l" t="t" r="r" b="b"/>
                <a:pathLst>
                  <a:path w="38598" h="50873" extrusionOk="0">
                    <a:moveTo>
                      <a:pt x="30427" y="592"/>
                    </a:moveTo>
                    <a:cubicBezTo>
                      <a:pt x="31647" y="629"/>
                      <a:pt x="32757" y="1110"/>
                      <a:pt x="33533" y="1886"/>
                    </a:cubicBezTo>
                    <a:cubicBezTo>
                      <a:pt x="34346" y="2699"/>
                      <a:pt x="34827" y="3809"/>
                      <a:pt x="34827" y="4992"/>
                    </a:cubicBezTo>
                    <a:lnTo>
                      <a:pt x="34827" y="5029"/>
                    </a:lnTo>
                    <a:lnTo>
                      <a:pt x="38006" y="44918"/>
                    </a:lnTo>
                    <a:lnTo>
                      <a:pt x="38006" y="44918"/>
                    </a:lnTo>
                    <a:cubicBezTo>
                      <a:pt x="37996" y="46383"/>
                      <a:pt x="37370" y="47701"/>
                      <a:pt x="36417" y="48691"/>
                    </a:cubicBezTo>
                    <a:cubicBezTo>
                      <a:pt x="35455" y="49652"/>
                      <a:pt x="34124" y="50244"/>
                      <a:pt x="32646" y="50244"/>
                    </a:cubicBezTo>
                    <a:lnTo>
                      <a:pt x="5953" y="50244"/>
                    </a:lnTo>
                    <a:cubicBezTo>
                      <a:pt x="4511" y="50244"/>
                      <a:pt x="3143" y="49652"/>
                      <a:pt x="2182" y="48691"/>
                    </a:cubicBezTo>
                    <a:cubicBezTo>
                      <a:pt x="1228" y="47701"/>
                      <a:pt x="639" y="46383"/>
                      <a:pt x="629" y="44919"/>
                    </a:cubicBezTo>
                    <a:lnTo>
                      <a:pt x="629" y="44919"/>
                    </a:lnTo>
                    <a:lnTo>
                      <a:pt x="3809" y="5029"/>
                    </a:lnTo>
                    <a:lnTo>
                      <a:pt x="3809" y="4992"/>
                    </a:lnTo>
                    <a:cubicBezTo>
                      <a:pt x="3809" y="3809"/>
                      <a:pt x="4289" y="2699"/>
                      <a:pt x="5066" y="1886"/>
                    </a:cubicBezTo>
                    <a:cubicBezTo>
                      <a:pt x="5879" y="1110"/>
                      <a:pt x="6988" y="629"/>
                      <a:pt x="8208" y="592"/>
                    </a:cubicBezTo>
                    <a:close/>
                    <a:moveTo>
                      <a:pt x="8208" y="1"/>
                    </a:moveTo>
                    <a:cubicBezTo>
                      <a:pt x="5435" y="1"/>
                      <a:pt x="3180" y="2256"/>
                      <a:pt x="3180" y="4992"/>
                    </a:cubicBezTo>
                    <a:lnTo>
                      <a:pt x="1" y="44883"/>
                    </a:lnTo>
                    <a:cubicBezTo>
                      <a:pt x="1" y="48173"/>
                      <a:pt x="2662" y="50872"/>
                      <a:pt x="5953" y="50872"/>
                    </a:cubicBezTo>
                    <a:lnTo>
                      <a:pt x="32646" y="50872"/>
                    </a:lnTo>
                    <a:cubicBezTo>
                      <a:pt x="35936" y="50872"/>
                      <a:pt x="38598" y="48173"/>
                      <a:pt x="38598" y="44883"/>
                    </a:cubicBezTo>
                    <a:lnTo>
                      <a:pt x="35455" y="4992"/>
                    </a:lnTo>
                    <a:cubicBezTo>
                      <a:pt x="35455" y="2256"/>
                      <a:pt x="33200" y="1"/>
                      <a:pt x="30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64;p64">
                <a:extLst>
                  <a:ext uri="{FF2B5EF4-FFF2-40B4-BE49-F238E27FC236}">
                    <a16:creationId xmlns:a16="http://schemas.microsoft.com/office/drawing/2014/main" id="{295088FF-BE35-F865-0A27-7A53EAA991CF}"/>
                  </a:ext>
                </a:extLst>
              </p:cNvPr>
              <p:cNvSpPr/>
              <p:nvPr/>
            </p:nvSpPr>
            <p:spPr>
              <a:xfrm>
                <a:off x="3376050" y="3089475"/>
                <a:ext cx="949250" cy="1256100"/>
              </a:xfrm>
              <a:custGeom>
                <a:avLst/>
                <a:gdLst/>
                <a:ahLst/>
                <a:cxnLst/>
                <a:rect l="l" t="t" r="r" b="b"/>
                <a:pathLst>
                  <a:path w="37970" h="50244" extrusionOk="0">
                    <a:moveTo>
                      <a:pt x="7875" y="1"/>
                    </a:moveTo>
                    <a:cubicBezTo>
                      <a:pt x="5250" y="1"/>
                      <a:pt x="3143" y="2108"/>
                      <a:pt x="3143" y="4696"/>
                    </a:cubicBezTo>
                    <a:lnTo>
                      <a:pt x="0" y="44587"/>
                    </a:lnTo>
                    <a:cubicBezTo>
                      <a:pt x="0" y="47730"/>
                      <a:pt x="2514" y="50244"/>
                      <a:pt x="5620" y="50244"/>
                    </a:cubicBezTo>
                    <a:lnTo>
                      <a:pt x="32313" y="50244"/>
                    </a:lnTo>
                    <a:cubicBezTo>
                      <a:pt x="35418" y="50244"/>
                      <a:pt x="37969" y="47730"/>
                      <a:pt x="37969" y="44587"/>
                    </a:cubicBezTo>
                    <a:lnTo>
                      <a:pt x="34790" y="4696"/>
                    </a:lnTo>
                    <a:cubicBezTo>
                      <a:pt x="34790" y="2108"/>
                      <a:pt x="32682" y="1"/>
                      <a:pt x="30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65;p64">
                <a:extLst>
                  <a:ext uri="{FF2B5EF4-FFF2-40B4-BE49-F238E27FC236}">
                    <a16:creationId xmlns:a16="http://schemas.microsoft.com/office/drawing/2014/main" id="{A93B145D-3154-DA6A-D4E2-F306195898A6}"/>
                  </a:ext>
                </a:extLst>
              </p:cNvPr>
              <p:cNvSpPr/>
              <p:nvPr/>
            </p:nvSpPr>
            <p:spPr>
              <a:xfrm>
                <a:off x="3367725" y="3082075"/>
                <a:ext cx="964950" cy="1270900"/>
              </a:xfrm>
              <a:custGeom>
                <a:avLst/>
                <a:gdLst/>
                <a:ahLst/>
                <a:cxnLst/>
                <a:rect l="l" t="t" r="r" b="b"/>
                <a:pathLst>
                  <a:path w="38598" h="50836" extrusionOk="0">
                    <a:moveTo>
                      <a:pt x="30427" y="592"/>
                    </a:moveTo>
                    <a:cubicBezTo>
                      <a:pt x="31647" y="592"/>
                      <a:pt x="32757" y="1110"/>
                      <a:pt x="33533" y="1886"/>
                    </a:cubicBezTo>
                    <a:cubicBezTo>
                      <a:pt x="34346" y="2700"/>
                      <a:pt x="34827" y="3772"/>
                      <a:pt x="34827" y="4992"/>
                    </a:cubicBezTo>
                    <a:lnTo>
                      <a:pt x="34827" y="5029"/>
                    </a:lnTo>
                    <a:lnTo>
                      <a:pt x="38006" y="44919"/>
                    </a:lnTo>
                    <a:lnTo>
                      <a:pt x="38006" y="44919"/>
                    </a:lnTo>
                    <a:cubicBezTo>
                      <a:pt x="37996" y="46383"/>
                      <a:pt x="37370" y="47701"/>
                      <a:pt x="36417" y="48654"/>
                    </a:cubicBezTo>
                    <a:cubicBezTo>
                      <a:pt x="35455" y="49616"/>
                      <a:pt x="34124" y="50244"/>
                      <a:pt x="32646" y="50244"/>
                    </a:cubicBezTo>
                    <a:lnTo>
                      <a:pt x="5953" y="50244"/>
                    </a:lnTo>
                    <a:cubicBezTo>
                      <a:pt x="4511" y="50244"/>
                      <a:pt x="3143" y="49616"/>
                      <a:pt x="2182" y="48654"/>
                    </a:cubicBezTo>
                    <a:cubicBezTo>
                      <a:pt x="1228" y="47701"/>
                      <a:pt x="639" y="46383"/>
                      <a:pt x="629" y="44919"/>
                    </a:cubicBezTo>
                    <a:lnTo>
                      <a:pt x="629" y="44919"/>
                    </a:lnTo>
                    <a:lnTo>
                      <a:pt x="3809" y="5029"/>
                    </a:lnTo>
                    <a:lnTo>
                      <a:pt x="3809" y="4992"/>
                    </a:lnTo>
                    <a:cubicBezTo>
                      <a:pt x="3809" y="3772"/>
                      <a:pt x="4289" y="2700"/>
                      <a:pt x="5066" y="1886"/>
                    </a:cubicBezTo>
                    <a:cubicBezTo>
                      <a:pt x="5879" y="1110"/>
                      <a:pt x="6988" y="592"/>
                      <a:pt x="8208" y="592"/>
                    </a:cubicBezTo>
                    <a:close/>
                    <a:moveTo>
                      <a:pt x="8208" y="1"/>
                    </a:moveTo>
                    <a:cubicBezTo>
                      <a:pt x="5435" y="1"/>
                      <a:pt x="3180" y="2219"/>
                      <a:pt x="3180" y="4992"/>
                    </a:cubicBezTo>
                    <a:lnTo>
                      <a:pt x="1" y="44883"/>
                    </a:lnTo>
                    <a:cubicBezTo>
                      <a:pt x="1" y="48174"/>
                      <a:pt x="2662" y="50836"/>
                      <a:pt x="5953" y="50836"/>
                    </a:cubicBezTo>
                    <a:lnTo>
                      <a:pt x="32646" y="50836"/>
                    </a:lnTo>
                    <a:cubicBezTo>
                      <a:pt x="35936" y="50836"/>
                      <a:pt x="38598" y="48174"/>
                      <a:pt x="38598" y="44883"/>
                    </a:cubicBezTo>
                    <a:lnTo>
                      <a:pt x="35455" y="4992"/>
                    </a:lnTo>
                    <a:cubicBezTo>
                      <a:pt x="35455" y="2219"/>
                      <a:pt x="33200" y="1"/>
                      <a:pt x="30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75" name="CaixaDeTexto 474">
            <a:extLst>
              <a:ext uri="{FF2B5EF4-FFF2-40B4-BE49-F238E27FC236}">
                <a16:creationId xmlns:a16="http://schemas.microsoft.com/office/drawing/2014/main" id="{232AE5E6-3310-E64D-B335-AD40187E203C}"/>
              </a:ext>
            </a:extLst>
          </p:cNvPr>
          <p:cNvSpPr txBox="1"/>
          <p:nvPr/>
        </p:nvSpPr>
        <p:spPr>
          <a:xfrm>
            <a:off x="4290934" y="-8240"/>
            <a:ext cx="478338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sz="44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rbaro"/>
              </a:rPr>
              <a:t>Teste de Integração</a:t>
            </a:r>
          </a:p>
        </p:txBody>
      </p:sp>
      <p:sp>
        <p:nvSpPr>
          <p:cNvPr id="476" name="CaixaDeTexto 475">
            <a:extLst>
              <a:ext uri="{FF2B5EF4-FFF2-40B4-BE49-F238E27FC236}">
                <a16:creationId xmlns:a16="http://schemas.microsoft.com/office/drawing/2014/main" id="{E80497E9-B7C9-51AE-AB09-1E11DA461BFE}"/>
              </a:ext>
            </a:extLst>
          </p:cNvPr>
          <p:cNvSpPr txBox="1"/>
          <p:nvPr/>
        </p:nvSpPr>
        <p:spPr>
          <a:xfrm>
            <a:off x="4437424" y="801921"/>
            <a:ext cx="4636895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É quando os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módulos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(unidades de código) são testados em grupo para garantir que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não haja nenhuma quebra</a:t>
            </a:r>
            <a:r>
              <a:rPr lang="pt-BR" sz="1800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naquilo que foi feito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unitariamente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 naquilo que está sendo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integrado junto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Foco no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projeto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e na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arquitetura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Cuida dos tópicos associados com </a:t>
            </a:r>
            <a:r>
              <a:rPr lang="pt-BR" sz="1800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problemas duais de verificação e construção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6FB829-4F70-51A6-36D0-EEFD6DE178DE}"/>
              </a:ext>
            </a:extLst>
          </p:cNvPr>
          <p:cNvGrpSpPr/>
          <p:nvPr/>
        </p:nvGrpSpPr>
        <p:grpSpPr>
          <a:xfrm>
            <a:off x="4844902" y="4021201"/>
            <a:ext cx="3643210" cy="901650"/>
            <a:chOff x="4844902" y="4021201"/>
            <a:chExt cx="3643210" cy="90165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F11DAAE-FA63-41E1-E9FA-36136AC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4902" y="4081120"/>
              <a:ext cx="841731" cy="8417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52A8DD3-330A-7817-D168-17D9169F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3222" y="4021201"/>
              <a:ext cx="864890" cy="8648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B152629-59C9-97D8-0E27-4E275C250D94}"/>
                </a:ext>
              </a:extLst>
            </p:cNvPr>
            <p:cNvCxnSpPr/>
            <p:nvPr/>
          </p:nvCxnSpPr>
          <p:spPr>
            <a:xfrm>
              <a:off x="5869235" y="4453646"/>
              <a:ext cx="1626781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ot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2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/>
      <p:bldP spid="476" grpId="0"/>
    </p:bldLst>
  </p:timing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464</TotalTime>
  <Words>1024</Words>
  <Application>Microsoft Office PowerPoint</Application>
  <PresentationFormat>Apresentação na tela (16:9)</PresentationFormat>
  <Paragraphs>148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Barbaro</vt:lpstr>
      <vt:lpstr>Montserrat</vt:lpstr>
      <vt:lpstr>Montserrat Alternates</vt:lpstr>
      <vt:lpstr>Montserrat ExtraBold</vt:lpstr>
      <vt:lpstr>Roboto</vt:lpstr>
      <vt:lpstr>Wingdings</vt:lpstr>
      <vt:lpstr>Tech Company Branding Guidelines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Company Branding Guidelines</dc:title>
  <cp:lastModifiedBy>Leonardo</cp:lastModifiedBy>
  <cp:revision>84</cp:revision>
  <dcterms:modified xsi:type="dcterms:W3CDTF">2022-05-31T15:36:30Z</dcterms:modified>
</cp:coreProperties>
</file>