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Ubuntu" panose="020B0504030602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3f13f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9d3f13f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99b6ea7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899b6ea7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9b6ea78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99b6ea78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9b6ea78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899b6ea78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9b6ea788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899b6ea788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b6ea788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899b6ea788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b6ea788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899b6ea788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9b6ea788_1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899b6ea788_1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sz="4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9550" y="3182325"/>
            <a:ext cx="8401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Quick Sort - Divide y vencerás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43163" y="2628976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7</a:t>
            </a:r>
            <a:endParaRPr sz="3600" b="1"/>
          </a:p>
        </p:txBody>
      </p:sp>
      <p:sp>
        <p:nvSpPr>
          <p:cNvPr id="68" name="Google Shape;68;p14"/>
          <p:cNvSpPr/>
          <p:nvPr/>
        </p:nvSpPr>
        <p:spPr>
          <a:xfrm>
            <a:off x="2521431" y="2628976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6</a:t>
            </a:r>
            <a:endParaRPr sz="3600" b="1"/>
          </a:p>
        </p:txBody>
      </p:sp>
      <p:sp>
        <p:nvSpPr>
          <p:cNvPr id="69" name="Google Shape;69;p14"/>
          <p:cNvSpPr/>
          <p:nvPr/>
        </p:nvSpPr>
        <p:spPr>
          <a:xfrm>
            <a:off x="3199700" y="2628975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4</a:t>
            </a:r>
            <a:endParaRPr sz="3600" b="1"/>
          </a:p>
        </p:txBody>
      </p:sp>
      <p:sp>
        <p:nvSpPr>
          <p:cNvPr id="70" name="Google Shape;70;p14"/>
          <p:cNvSpPr/>
          <p:nvPr/>
        </p:nvSpPr>
        <p:spPr>
          <a:xfrm>
            <a:off x="5944219" y="2628976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71" name="Google Shape;71;p14"/>
          <p:cNvSpPr/>
          <p:nvPr/>
        </p:nvSpPr>
        <p:spPr>
          <a:xfrm>
            <a:off x="3877975" y="2628975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2</a:t>
            </a:r>
            <a:endParaRPr sz="3600" b="1"/>
          </a:p>
        </p:txBody>
      </p:sp>
      <p:sp>
        <p:nvSpPr>
          <p:cNvPr id="72" name="Google Shape;72;p14"/>
          <p:cNvSpPr/>
          <p:nvPr/>
        </p:nvSpPr>
        <p:spPr>
          <a:xfrm>
            <a:off x="4556229" y="2628975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9</a:t>
            </a:r>
            <a:endParaRPr sz="3600" b="1"/>
          </a:p>
        </p:txBody>
      </p:sp>
      <p:sp>
        <p:nvSpPr>
          <p:cNvPr id="73" name="Google Shape;73;p14"/>
          <p:cNvSpPr/>
          <p:nvPr/>
        </p:nvSpPr>
        <p:spPr>
          <a:xfrm>
            <a:off x="5239885" y="2628975"/>
            <a:ext cx="6990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8</a:t>
            </a:r>
            <a:endParaRPr sz="3600" b="1"/>
          </a:p>
        </p:txBody>
      </p:sp>
      <p:sp>
        <p:nvSpPr>
          <p:cNvPr id="74" name="Google Shape;74;p14"/>
          <p:cNvSpPr txBox="1"/>
          <p:nvPr/>
        </p:nvSpPr>
        <p:spPr>
          <a:xfrm>
            <a:off x="1843175" y="2022800"/>
            <a:ext cx="54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744"/>
                </a:solidFill>
              </a:rPr>
              <a:t>  0      1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2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3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4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5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6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7</a:t>
            </a:r>
            <a:endParaRPr sz="2400">
              <a:solidFill>
                <a:srgbClr val="353744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622519" y="2628976"/>
            <a:ext cx="678300" cy="77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</a:t>
            </a:r>
            <a:endParaRPr sz="3600" b="1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675" y="12339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1800"/>
              <a:t>Se busca ordenar el siguiente arreglo: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057349" y="10177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6</a:t>
            </a:r>
            <a:endParaRPr sz="3600" b="1"/>
          </a:p>
        </p:txBody>
      </p:sp>
      <p:sp>
        <p:nvSpPr>
          <p:cNvPr id="83" name="Google Shape;83;p15"/>
          <p:cNvSpPr/>
          <p:nvPr/>
        </p:nvSpPr>
        <p:spPr>
          <a:xfrm>
            <a:off x="3558361" y="10177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4</a:t>
            </a:r>
            <a:endParaRPr sz="3600" b="1"/>
          </a:p>
        </p:txBody>
      </p:sp>
      <p:sp>
        <p:nvSpPr>
          <p:cNvPr id="84" name="Google Shape;84;p15"/>
          <p:cNvSpPr/>
          <p:nvPr/>
        </p:nvSpPr>
        <p:spPr>
          <a:xfrm>
            <a:off x="5585635" y="10177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85" name="Google Shape;85;p15"/>
          <p:cNvSpPr/>
          <p:nvPr/>
        </p:nvSpPr>
        <p:spPr>
          <a:xfrm>
            <a:off x="4059378" y="10177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2</a:t>
            </a:r>
            <a:endParaRPr sz="3600" b="1"/>
          </a:p>
        </p:txBody>
      </p:sp>
      <p:sp>
        <p:nvSpPr>
          <p:cNvPr id="86" name="Google Shape;86;p15"/>
          <p:cNvSpPr/>
          <p:nvPr/>
        </p:nvSpPr>
        <p:spPr>
          <a:xfrm>
            <a:off x="4560379" y="10177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9</a:t>
            </a:r>
            <a:endParaRPr sz="3600" b="1"/>
          </a:p>
        </p:txBody>
      </p:sp>
      <p:sp>
        <p:nvSpPr>
          <p:cNvPr id="87" name="Google Shape;87;p15"/>
          <p:cNvSpPr/>
          <p:nvPr/>
        </p:nvSpPr>
        <p:spPr>
          <a:xfrm>
            <a:off x="5065370" y="1017725"/>
            <a:ext cx="516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8</a:t>
            </a:r>
            <a:endParaRPr sz="3600" b="1"/>
          </a:p>
        </p:txBody>
      </p:sp>
      <p:sp>
        <p:nvSpPr>
          <p:cNvPr id="88" name="Google Shape;88;p15"/>
          <p:cNvSpPr/>
          <p:nvPr/>
        </p:nvSpPr>
        <p:spPr>
          <a:xfrm>
            <a:off x="6086670" y="10177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</a:t>
            </a:r>
            <a:endParaRPr sz="3600" b="1"/>
          </a:p>
        </p:txBody>
      </p:sp>
      <p:sp>
        <p:nvSpPr>
          <p:cNvPr id="89" name="Google Shape;89;p15"/>
          <p:cNvSpPr txBox="1"/>
          <p:nvPr/>
        </p:nvSpPr>
        <p:spPr>
          <a:xfrm>
            <a:off x="839125" y="1116725"/>
            <a:ext cx="715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90" name="Google Shape;90;p15"/>
          <p:cNvCxnSpPr>
            <a:stCxn id="89" idx="3"/>
            <a:endCxn id="91" idx="1"/>
          </p:cNvCxnSpPr>
          <p:nvPr/>
        </p:nvCxnSpPr>
        <p:spPr>
          <a:xfrm>
            <a:off x="1554325" y="1304075"/>
            <a:ext cx="100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5"/>
          <p:cNvSpPr/>
          <p:nvPr/>
        </p:nvSpPr>
        <p:spPr>
          <a:xfrm>
            <a:off x="2556338" y="10177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7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321488" y="23206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7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639875" y="2867625"/>
            <a:ext cx="1681500" cy="5727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Menores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822500" y="2867625"/>
            <a:ext cx="1681500" cy="5727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Mayores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639875" y="2375900"/>
            <a:ext cx="1626600" cy="4365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877525" y="2388725"/>
            <a:ext cx="1626600" cy="4365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461300" y="202672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057349" y="10177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6</a:t>
            </a:r>
            <a:endParaRPr sz="3600" b="1"/>
          </a:p>
        </p:txBody>
      </p:sp>
      <p:sp>
        <p:nvSpPr>
          <p:cNvPr id="104" name="Google Shape;104;p16"/>
          <p:cNvSpPr/>
          <p:nvPr/>
        </p:nvSpPr>
        <p:spPr>
          <a:xfrm>
            <a:off x="3558361" y="10177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4</a:t>
            </a:r>
            <a:endParaRPr sz="3600" b="1"/>
          </a:p>
        </p:txBody>
      </p:sp>
      <p:sp>
        <p:nvSpPr>
          <p:cNvPr id="105" name="Google Shape;105;p16"/>
          <p:cNvSpPr/>
          <p:nvPr/>
        </p:nvSpPr>
        <p:spPr>
          <a:xfrm>
            <a:off x="5585635" y="10177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106" name="Google Shape;106;p16"/>
          <p:cNvSpPr/>
          <p:nvPr/>
        </p:nvSpPr>
        <p:spPr>
          <a:xfrm>
            <a:off x="4059378" y="10177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2</a:t>
            </a:r>
            <a:endParaRPr sz="3600" b="1"/>
          </a:p>
        </p:txBody>
      </p:sp>
      <p:sp>
        <p:nvSpPr>
          <p:cNvPr id="107" name="Google Shape;107;p16"/>
          <p:cNvSpPr/>
          <p:nvPr/>
        </p:nvSpPr>
        <p:spPr>
          <a:xfrm>
            <a:off x="4560379" y="10177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9</a:t>
            </a:r>
            <a:endParaRPr sz="3600" b="1"/>
          </a:p>
        </p:txBody>
      </p:sp>
      <p:sp>
        <p:nvSpPr>
          <p:cNvPr id="108" name="Google Shape;108;p16"/>
          <p:cNvSpPr/>
          <p:nvPr/>
        </p:nvSpPr>
        <p:spPr>
          <a:xfrm>
            <a:off x="5065370" y="1017725"/>
            <a:ext cx="5163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8</a:t>
            </a:r>
            <a:endParaRPr sz="3600" b="1"/>
          </a:p>
        </p:txBody>
      </p:sp>
      <p:sp>
        <p:nvSpPr>
          <p:cNvPr id="109" name="Google Shape;109;p16"/>
          <p:cNvSpPr/>
          <p:nvPr/>
        </p:nvSpPr>
        <p:spPr>
          <a:xfrm>
            <a:off x="6086670" y="10177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</a:t>
            </a:r>
            <a:endParaRPr sz="3600" b="1"/>
          </a:p>
        </p:txBody>
      </p:sp>
      <p:sp>
        <p:nvSpPr>
          <p:cNvPr id="110" name="Google Shape;110;p16"/>
          <p:cNvSpPr txBox="1"/>
          <p:nvPr/>
        </p:nvSpPr>
        <p:spPr>
          <a:xfrm>
            <a:off x="839125" y="1116725"/>
            <a:ext cx="715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11" name="Google Shape;111;p16"/>
          <p:cNvCxnSpPr>
            <a:stCxn id="110" idx="3"/>
            <a:endCxn id="112" idx="1"/>
          </p:cNvCxnSpPr>
          <p:nvPr/>
        </p:nvCxnSpPr>
        <p:spPr>
          <a:xfrm>
            <a:off x="1554325" y="1304075"/>
            <a:ext cx="100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4321488" y="23206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7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816512" y="2320626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6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317499" y="2320625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4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319498" y="2320626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3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2818490" y="2320625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2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822491" y="2320625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9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323507" y="2320625"/>
            <a:ext cx="5163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8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820508" y="2320626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5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556338" y="10177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7</a:t>
            </a:r>
            <a:endParaRPr sz="3600" b="1">
              <a:solidFill>
                <a:srgbClr val="FFFFFF"/>
              </a:solidFill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 flipH="1">
            <a:off x="3193490" y="1720025"/>
            <a:ext cx="1021800" cy="4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4205300" y="1714500"/>
            <a:ext cx="1065900" cy="4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1816500" y="2899325"/>
            <a:ext cx="2505000" cy="6315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Rama Izquierda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812625" y="2885575"/>
            <a:ext cx="1021800" cy="6315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Rama Derecha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461300" y="202672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820474" y="11880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4</a:t>
            </a:r>
            <a:endParaRPr sz="3600" b="1"/>
          </a:p>
        </p:txBody>
      </p:sp>
      <p:sp>
        <p:nvSpPr>
          <p:cNvPr id="132" name="Google Shape;132;p17"/>
          <p:cNvSpPr/>
          <p:nvPr/>
        </p:nvSpPr>
        <p:spPr>
          <a:xfrm>
            <a:off x="4822523" y="11880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133" name="Google Shape;133;p17"/>
          <p:cNvSpPr/>
          <p:nvPr/>
        </p:nvSpPr>
        <p:spPr>
          <a:xfrm>
            <a:off x="4321490" y="11880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2</a:t>
            </a:r>
            <a:endParaRPr sz="3600" b="1"/>
          </a:p>
        </p:txBody>
      </p:sp>
      <p:sp>
        <p:nvSpPr>
          <p:cNvPr id="134" name="Google Shape;134;p17"/>
          <p:cNvSpPr/>
          <p:nvPr/>
        </p:nvSpPr>
        <p:spPr>
          <a:xfrm>
            <a:off x="5323558" y="11880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</a:t>
            </a:r>
            <a:endParaRPr sz="3600" b="1"/>
          </a:p>
        </p:txBody>
      </p:sp>
      <p:sp>
        <p:nvSpPr>
          <p:cNvPr id="135" name="Google Shape;135;p17"/>
          <p:cNvSpPr txBox="1"/>
          <p:nvPr/>
        </p:nvSpPr>
        <p:spPr>
          <a:xfrm>
            <a:off x="1507063" y="1287025"/>
            <a:ext cx="715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36" name="Google Shape;136;p17"/>
          <p:cNvCxnSpPr>
            <a:stCxn id="135" idx="3"/>
            <a:endCxn id="137" idx="1"/>
          </p:cNvCxnSpPr>
          <p:nvPr/>
        </p:nvCxnSpPr>
        <p:spPr>
          <a:xfrm>
            <a:off x="2222263" y="1474375"/>
            <a:ext cx="1097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7"/>
          <p:cNvSpPr/>
          <p:nvPr/>
        </p:nvSpPr>
        <p:spPr>
          <a:xfrm>
            <a:off x="3319450" y="11880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6</a:t>
            </a:r>
            <a:endParaRPr sz="3600" b="1">
              <a:solidFill>
                <a:srgbClr val="FFFFFF"/>
              </a:solidFill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 flipH="1">
            <a:off x="3448800" y="1873450"/>
            <a:ext cx="987900" cy="3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7"/>
          <p:cNvSpPr/>
          <p:nvPr/>
        </p:nvSpPr>
        <p:spPr>
          <a:xfrm>
            <a:off x="4321488" y="23206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6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317499" y="2320625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4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319498" y="2320626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3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818490" y="2320625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2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820508" y="2320626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5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461300" y="202672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126173" y="12463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151" name="Google Shape;151;p18"/>
          <p:cNvSpPr/>
          <p:nvPr/>
        </p:nvSpPr>
        <p:spPr>
          <a:xfrm>
            <a:off x="2625140" y="1246325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2</a:t>
            </a:r>
            <a:endParaRPr sz="3600" b="1"/>
          </a:p>
        </p:txBody>
      </p:sp>
      <p:sp>
        <p:nvSpPr>
          <p:cNvPr id="152" name="Google Shape;152;p18"/>
          <p:cNvSpPr/>
          <p:nvPr/>
        </p:nvSpPr>
        <p:spPr>
          <a:xfrm>
            <a:off x="3627208" y="1246326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</a:t>
            </a:r>
            <a:endParaRPr sz="3600" b="1"/>
          </a:p>
        </p:txBody>
      </p:sp>
      <p:sp>
        <p:nvSpPr>
          <p:cNvPr id="153" name="Google Shape;153;p18"/>
          <p:cNvSpPr txBox="1"/>
          <p:nvPr/>
        </p:nvSpPr>
        <p:spPr>
          <a:xfrm>
            <a:off x="311688" y="1345325"/>
            <a:ext cx="715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54" name="Google Shape;154;p18"/>
          <p:cNvCxnSpPr>
            <a:stCxn id="153" idx="3"/>
            <a:endCxn id="155" idx="1"/>
          </p:cNvCxnSpPr>
          <p:nvPr/>
        </p:nvCxnSpPr>
        <p:spPr>
          <a:xfrm>
            <a:off x="1026888" y="1532675"/>
            <a:ext cx="1097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8"/>
          <p:cNvSpPr/>
          <p:nvPr/>
        </p:nvSpPr>
        <p:spPr>
          <a:xfrm>
            <a:off x="2124075" y="12463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4</a:t>
            </a:r>
            <a:endParaRPr sz="3600" b="1">
              <a:solidFill>
                <a:srgbClr val="FFFFFF"/>
              </a:solidFill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 flipH="1">
            <a:off x="2645100" y="1948800"/>
            <a:ext cx="4770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8"/>
          <p:cNvSpPr/>
          <p:nvPr/>
        </p:nvSpPr>
        <p:spPr>
          <a:xfrm>
            <a:off x="3126113" y="2378926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4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2625160" y="2378926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3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124153" y="2378925"/>
            <a:ext cx="501000" cy="572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2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627208" y="2378926"/>
            <a:ext cx="5010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</a:t>
            </a:r>
            <a:endParaRPr sz="3600" b="1"/>
          </a:p>
        </p:txBody>
      </p:sp>
      <p:cxnSp>
        <p:nvCxnSpPr>
          <p:cNvPr id="161" name="Google Shape;161;p18"/>
          <p:cNvCxnSpPr/>
          <p:nvPr/>
        </p:nvCxnSpPr>
        <p:spPr>
          <a:xfrm>
            <a:off x="3122100" y="1948800"/>
            <a:ext cx="698400" cy="3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8"/>
          <p:cNvSpPr/>
          <p:nvPr/>
        </p:nvSpPr>
        <p:spPr>
          <a:xfrm>
            <a:off x="3265925" y="208502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3767000" y="208502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1707406" y="3511525"/>
            <a:ext cx="1033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Caso base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5" name="Google Shape;165;p18"/>
          <p:cNvCxnSpPr>
            <a:stCxn id="164" idx="0"/>
            <a:endCxn id="160" idx="2"/>
          </p:cNvCxnSpPr>
          <p:nvPr/>
        </p:nvCxnSpPr>
        <p:spPr>
          <a:xfrm rot="-5400000">
            <a:off x="2771056" y="2404975"/>
            <a:ext cx="559800" cy="16533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8"/>
          <p:cNvSpPr/>
          <p:nvPr/>
        </p:nvSpPr>
        <p:spPr>
          <a:xfrm>
            <a:off x="7579748" y="1246351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167" name="Google Shape;167;p18"/>
          <p:cNvSpPr txBox="1"/>
          <p:nvPr/>
        </p:nvSpPr>
        <p:spPr>
          <a:xfrm>
            <a:off x="6017838" y="1345325"/>
            <a:ext cx="715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68" name="Google Shape;168;p18"/>
          <p:cNvCxnSpPr>
            <a:stCxn id="167" idx="3"/>
            <a:endCxn id="169" idx="1"/>
          </p:cNvCxnSpPr>
          <p:nvPr/>
        </p:nvCxnSpPr>
        <p:spPr>
          <a:xfrm>
            <a:off x="6733038" y="1532675"/>
            <a:ext cx="34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8"/>
          <p:cNvSpPr/>
          <p:nvPr/>
        </p:nvSpPr>
        <p:spPr>
          <a:xfrm>
            <a:off x="7078675" y="1246351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2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7671985" y="2285401"/>
            <a:ext cx="5010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3</a:t>
            </a:r>
            <a:endParaRPr sz="3600" b="1"/>
          </a:p>
        </p:txBody>
      </p:sp>
      <p:sp>
        <p:nvSpPr>
          <p:cNvPr id="171" name="Google Shape;171;p18"/>
          <p:cNvSpPr/>
          <p:nvPr/>
        </p:nvSpPr>
        <p:spPr>
          <a:xfrm>
            <a:off x="7170913" y="2285401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2</a:t>
            </a:r>
            <a:endParaRPr sz="3600" b="1">
              <a:solidFill>
                <a:srgbClr val="FFFFFF"/>
              </a:solidFill>
            </a:endParaRPr>
          </a:p>
        </p:txBody>
      </p:sp>
      <p:cxnSp>
        <p:nvCxnSpPr>
          <p:cNvPr id="172" name="Google Shape;172;p18"/>
          <p:cNvCxnSpPr>
            <a:endCxn id="170" idx="0"/>
          </p:cNvCxnSpPr>
          <p:nvPr/>
        </p:nvCxnSpPr>
        <p:spPr>
          <a:xfrm>
            <a:off x="7587385" y="1873501"/>
            <a:ext cx="335100" cy="41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8"/>
          <p:cNvSpPr/>
          <p:nvPr/>
        </p:nvSpPr>
        <p:spPr>
          <a:xfrm>
            <a:off x="7358275" y="197147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859350" y="1971475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017856" y="3518825"/>
            <a:ext cx="1033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Caso base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76" name="Google Shape;176;p18"/>
          <p:cNvCxnSpPr>
            <a:stCxn id="175" idx="0"/>
            <a:endCxn id="170" idx="2"/>
          </p:cNvCxnSpPr>
          <p:nvPr/>
        </p:nvCxnSpPr>
        <p:spPr>
          <a:xfrm rot="-5400000">
            <a:off x="6898356" y="2494625"/>
            <a:ext cx="660600" cy="13878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572035" y="1209164"/>
            <a:ext cx="501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8</a:t>
            </a:r>
            <a:endParaRPr sz="3600" b="1"/>
          </a:p>
        </p:txBody>
      </p:sp>
      <p:sp>
        <p:nvSpPr>
          <p:cNvPr id="183" name="Google Shape;183;p19"/>
          <p:cNvSpPr txBox="1"/>
          <p:nvPr/>
        </p:nvSpPr>
        <p:spPr>
          <a:xfrm>
            <a:off x="2821675" y="1308125"/>
            <a:ext cx="7152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4" name="Google Shape;184;p19"/>
          <p:cNvCxnSpPr>
            <a:stCxn id="183" idx="3"/>
            <a:endCxn id="185" idx="1"/>
          </p:cNvCxnSpPr>
          <p:nvPr/>
        </p:nvCxnSpPr>
        <p:spPr>
          <a:xfrm>
            <a:off x="3536875" y="1495475"/>
            <a:ext cx="53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9"/>
          <p:cNvSpPr/>
          <p:nvPr/>
        </p:nvSpPr>
        <p:spPr>
          <a:xfrm>
            <a:off x="4070963" y="1209164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9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3856873" y="2287251"/>
            <a:ext cx="5010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8</a:t>
            </a:r>
            <a:endParaRPr sz="3600" b="1"/>
          </a:p>
        </p:txBody>
      </p:sp>
      <p:sp>
        <p:nvSpPr>
          <p:cNvPr id="187" name="Google Shape;187;p19"/>
          <p:cNvSpPr/>
          <p:nvPr/>
        </p:nvSpPr>
        <p:spPr>
          <a:xfrm>
            <a:off x="4342700" y="2287214"/>
            <a:ext cx="501000" cy="5727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9</a:t>
            </a:r>
            <a:endParaRPr sz="3600" b="1">
              <a:solidFill>
                <a:srgbClr val="FFFFFF"/>
              </a:solidFill>
            </a:endParaRPr>
          </a:p>
        </p:txBody>
      </p:sp>
      <p:cxnSp>
        <p:nvCxnSpPr>
          <p:cNvPr id="188" name="Google Shape;188;p19"/>
          <p:cNvCxnSpPr>
            <a:endCxn id="186" idx="0"/>
          </p:cNvCxnSpPr>
          <p:nvPr/>
        </p:nvCxnSpPr>
        <p:spPr>
          <a:xfrm flipH="1">
            <a:off x="4107373" y="1805151"/>
            <a:ext cx="465600" cy="48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9"/>
          <p:cNvSpPr/>
          <p:nvPr/>
        </p:nvSpPr>
        <p:spPr>
          <a:xfrm>
            <a:off x="3996663" y="1973288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4497738" y="1973288"/>
            <a:ext cx="221400" cy="2130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3189643" y="3520638"/>
            <a:ext cx="1033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Caso base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92" name="Google Shape;192;p19"/>
          <p:cNvCxnSpPr>
            <a:stCxn id="191" idx="0"/>
            <a:endCxn id="186" idx="2"/>
          </p:cNvCxnSpPr>
          <p:nvPr/>
        </p:nvCxnSpPr>
        <p:spPr>
          <a:xfrm rot="-5400000">
            <a:off x="3576643" y="2989938"/>
            <a:ext cx="660600" cy="4008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94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556348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7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4054929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6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4553510" y="1017725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4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6570948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5052096" y="1017725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5550666" y="1017725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9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6053207" y="1017725"/>
            <a:ext cx="5142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8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7069552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5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289845" y="2022328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7</a:t>
            </a:r>
            <a:endParaRPr sz="3500" b="1"/>
          </a:p>
        </p:txBody>
      </p:sp>
      <p:sp>
        <p:nvSpPr>
          <p:cNvPr id="207" name="Google Shape;207;p20"/>
          <p:cNvSpPr/>
          <p:nvPr/>
        </p:nvSpPr>
        <p:spPr>
          <a:xfrm>
            <a:off x="2808341" y="202232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6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3306966" y="2022327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4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4304190" y="202232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3805552" y="2022327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5801926" y="2022327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9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6304467" y="2022327"/>
            <a:ext cx="5142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8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4802794" y="202232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5</a:t>
            </a:r>
            <a:endParaRPr sz="3500" b="1">
              <a:solidFill>
                <a:srgbClr val="FFFFFF"/>
              </a:solidFill>
            </a:endParaRPr>
          </a:p>
        </p:txBody>
      </p:sp>
      <p:cxnSp>
        <p:nvCxnSpPr>
          <p:cNvPr id="214" name="Google Shape;214;p20"/>
          <p:cNvCxnSpPr>
            <a:endCxn id="210" idx="0"/>
          </p:cNvCxnSpPr>
          <p:nvPr/>
        </p:nvCxnSpPr>
        <p:spPr>
          <a:xfrm flipH="1">
            <a:off x="4054852" y="1456227"/>
            <a:ext cx="1506000" cy="5661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5552250" y="1464700"/>
            <a:ext cx="749400" cy="5535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0"/>
          <p:cNvSpPr/>
          <p:nvPr/>
        </p:nvSpPr>
        <p:spPr>
          <a:xfrm>
            <a:off x="3837414" y="2908481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6</a:t>
            </a:r>
            <a:endParaRPr sz="3500" b="1"/>
          </a:p>
        </p:txBody>
      </p:sp>
      <p:sp>
        <p:nvSpPr>
          <p:cNvPr id="217" name="Google Shape;217;p20"/>
          <p:cNvSpPr/>
          <p:nvPr/>
        </p:nvSpPr>
        <p:spPr>
          <a:xfrm>
            <a:off x="1843215" y="2908480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4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840438" y="2908481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341800" y="2908480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3339042" y="2908481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5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2541016" y="3749266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4</a:t>
            </a:r>
            <a:endParaRPr sz="3500" b="1"/>
          </a:p>
        </p:txBody>
      </p:sp>
      <p:sp>
        <p:nvSpPr>
          <p:cNvPr id="222" name="Google Shape;222;p20"/>
          <p:cNvSpPr/>
          <p:nvPr/>
        </p:nvSpPr>
        <p:spPr>
          <a:xfrm>
            <a:off x="2074488" y="3749289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1575850" y="374928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039609" y="3749289"/>
            <a:ext cx="498600" cy="432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5</a:t>
            </a:r>
            <a:endParaRPr sz="3500" b="1"/>
          </a:p>
        </p:txBody>
      </p:sp>
      <p:sp>
        <p:nvSpPr>
          <p:cNvPr id="225" name="Google Shape;225;p20"/>
          <p:cNvSpPr/>
          <p:nvPr/>
        </p:nvSpPr>
        <p:spPr>
          <a:xfrm>
            <a:off x="2341821" y="4590097"/>
            <a:ext cx="498600" cy="432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3</a:t>
            </a:r>
            <a:endParaRPr sz="3500" b="1"/>
          </a:p>
        </p:txBody>
      </p:sp>
      <p:sp>
        <p:nvSpPr>
          <p:cNvPr id="226" name="Google Shape;226;p20"/>
          <p:cNvSpPr/>
          <p:nvPr/>
        </p:nvSpPr>
        <p:spPr>
          <a:xfrm>
            <a:off x="1843183" y="4590097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2</a:t>
            </a:r>
            <a:endParaRPr sz="3500" b="1"/>
          </a:p>
        </p:txBody>
      </p:sp>
      <p:sp>
        <p:nvSpPr>
          <p:cNvPr id="227" name="Google Shape;227;p20"/>
          <p:cNvSpPr/>
          <p:nvPr/>
        </p:nvSpPr>
        <p:spPr>
          <a:xfrm>
            <a:off x="5465841" y="2908480"/>
            <a:ext cx="514200" cy="432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8</a:t>
            </a:r>
            <a:endParaRPr sz="3500" b="1"/>
          </a:p>
        </p:txBody>
      </p:sp>
      <p:sp>
        <p:nvSpPr>
          <p:cNvPr id="228" name="Google Shape;228;p20"/>
          <p:cNvSpPr/>
          <p:nvPr/>
        </p:nvSpPr>
        <p:spPr>
          <a:xfrm>
            <a:off x="5983559" y="2908480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9</a:t>
            </a:r>
            <a:endParaRPr sz="3500" b="1"/>
          </a:p>
        </p:txBody>
      </p:sp>
      <p:cxnSp>
        <p:nvCxnSpPr>
          <p:cNvPr id="229" name="Google Shape;229;p20"/>
          <p:cNvCxnSpPr>
            <a:stCxn id="218" idx="2"/>
          </p:cNvCxnSpPr>
          <p:nvPr/>
        </p:nvCxnSpPr>
        <p:spPr>
          <a:xfrm flipH="1">
            <a:off x="2069438" y="3340781"/>
            <a:ext cx="1020300" cy="4146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>
            <a:stCxn id="218" idx="2"/>
            <a:endCxn id="224" idx="0"/>
          </p:cNvCxnSpPr>
          <p:nvPr/>
        </p:nvCxnSpPr>
        <p:spPr>
          <a:xfrm>
            <a:off x="3089738" y="3340781"/>
            <a:ext cx="199200" cy="4086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0"/>
          <p:cNvCxnSpPr>
            <a:stCxn id="210" idx="2"/>
          </p:cNvCxnSpPr>
          <p:nvPr/>
        </p:nvCxnSpPr>
        <p:spPr>
          <a:xfrm flipH="1">
            <a:off x="2861152" y="2454627"/>
            <a:ext cx="1193700" cy="4407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0"/>
          <p:cNvCxnSpPr>
            <a:endCxn id="227" idx="0"/>
          </p:cNvCxnSpPr>
          <p:nvPr/>
        </p:nvCxnSpPr>
        <p:spPr>
          <a:xfrm flipH="1">
            <a:off x="5722941" y="2461180"/>
            <a:ext cx="587100" cy="4473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0"/>
          <p:cNvCxnSpPr>
            <a:endCxn id="225" idx="0"/>
          </p:cNvCxnSpPr>
          <p:nvPr/>
        </p:nvCxnSpPr>
        <p:spPr>
          <a:xfrm>
            <a:off x="2069421" y="4181497"/>
            <a:ext cx="521700" cy="4086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20"/>
          <p:cNvSpPr txBox="1"/>
          <p:nvPr/>
        </p:nvSpPr>
        <p:spPr>
          <a:xfrm>
            <a:off x="1025650" y="1046525"/>
            <a:ext cx="12654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Pivote inicial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235" name="Google Shape;235;p20"/>
          <p:cNvCxnSpPr>
            <a:stCxn id="234" idx="3"/>
            <a:endCxn id="198" idx="1"/>
          </p:cNvCxnSpPr>
          <p:nvPr/>
        </p:nvCxnSpPr>
        <p:spPr>
          <a:xfrm>
            <a:off x="2291050" y="1233875"/>
            <a:ext cx="126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94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556348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7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4054929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6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553510" y="1017725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4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6570948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5052096" y="1017725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5550666" y="1017725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9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6053207" y="1017725"/>
            <a:ext cx="5142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8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7069552" y="1017726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5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5289845" y="2022328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7</a:t>
            </a:r>
            <a:endParaRPr sz="3500" b="1"/>
          </a:p>
        </p:txBody>
      </p:sp>
      <p:sp>
        <p:nvSpPr>
          <p:cNvPr id="250" name="Google Shape;250;p21"/>
          <p:cNvSpPr/>
          <p:nvPr/>
        </p:nvSpPr>
        <p:spPr>
          <a:xfrm>
            <a:off x="2808341" y="202232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6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306966" y="2022327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4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304190" y="202232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805552" y="2022327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5801926" y="2022327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9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6304467" y="2022327"/>
            <a:ext cx="5142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8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4802794" y="202232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5</a:t>
            </a:r>
            <a:endParaRPr sz="3500" b="1">
              <a:solidFill>
                <a:srgbClr val="FFFFFF"/>
              </a:solidFill>
            </a:endParaRPr>
          </a:p>
        </p:txBody>
      </p:sp>
      <p:cxnSp>
        <p:nvCxnSpPr>
          <p:cNvPr id="257" name="Google Shape;257;p21"/>
          <p:cNvCxnSpPr>
            <a:endCxn id="253" idx="0"/>
          </p:cNvCxnSpPr>
          <p:nvPr/>
        </p:nvCxnSpPr>
        <p:spPr>
          <a:xfrm flipH="1">
            <a:off x="4054852" y="1456227"/>
            <a:ext cx="1506000" cy="5661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1"/>
          <p:cNvCxnSpPr/>
          <p:nvPr/>
        </p:nvCxnSpPr>
        <p:spPr>
          <a:xfrm>
            <a:off x="5552250" y="1464700"/>
            <a:ext cx="749400" cy="5535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1"/>
          <p:cNvSpPr/>
          <p:nvPr/>
        </p:nvSpPr>
        <p:spPr>
          <a:xfrm>
            <a:off x="3837414" y="2908481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6</a:t>
            </a:r>
            <a:endParaRPr sz="3500" b="1"/>
          </a:p>
        </p:txBody>
      </p:sp>
      <p:sp>
        <p:nvSpPr>
          <p:cNvPr id="260" name="Google Shape;260;p21"/>
          <p:cNvSpPr/>
          <p:nvPr/>
        </p:nvSpPr>
        <p:spPr>
          <a:xfrm>
            <a:off x="1843215" y="2908480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4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2840438" y="2908481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2341800" y="2908480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3339042" y="2908481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5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2541016" y="3749266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4</a:t>
            </a:r>
            <a:endParaRPr sz="3500" b="1"/>
          </a:p>
        </p:txBody>
      </p:sp>
      <p:sp>
        <p:nvSpPr>
          <p:cNvPr id="265" name="Google Shape;265;p21"/>
          <p:cNvSpPr/>
          <p:nvPr/>
        </p:nvSpPr>
        <p:spPr>
          <a:xfrm>
            <a:off x="2074488" y="3749289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3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575850" y="3749288"/>
            <a:ext cx="498600" cy="432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</a:rPr>
              <a:t>2</a:t>
            </a:r>
            <a:endParaRPr sz="3500" b="1">
              <a:solidFill>
                <a:srgbClr val="FFFFFF"/>
              </a:solidFill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3039609" y="3749289"/>
            <a:ext cx="498600" cy="432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5</a:t>
            </a:r>
            <a:endParaRPr sz="3500" b="1"/>
          </a:p>
        </p:txBody>
      </p:sp>
      <p:sp>
        <p:nvSpPr>
          <p:cNvPr id="268" name="Google Shape;268;p21"/>
          <p:cNvSpPr/>
          <p:nvPr/>
        </p:nvSpPr>
        <p:spPr>
          <a:xfrm>
            <a:off x="2341821" y="4590097"/>
            <a:ext cx="498600" cy="432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3</a:t>
            </a:r>
            <a:endParaRPr sz="3500" b="1"/>
          </a:p>
        </p:txBody>
      </p:sp>
      <p:sp>
        <p:nvSpPr>
          <p:cNvPr id="269" name="Google Shape;269;p21"/>
          <p:cNvSpPr/>
          <p:nvPr/>
        </p:nvSpPr>
        <p:spPr>
          <a:xfrm>
            <a:off x="1843183" y="4590097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2</a:t>
            </a:r>
            <a:endParaRPr sz="3500" b="1"/>
          </a:p>
        </p:txBody>
      </p:sp>
      <p:sp>
        <p:nvSpPr>
          <p:cNvPr id="270" name="Google Shape;270;p21"/>
          <p:cNvSpPr/>
          <p:nvPr/>
        </p:nvSpPr>
        <p:spPr>
          <a:xfrm>
            <a:off x="5465841" y="2908480"/>
            <a:ext cx="514200" cy="4323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8</a:t>
            </a:r>
            <a:endParaRPr sz="3500" b="1"/>
          </a:p>
        </p:txBody>
      </p:sp>
      <p:sp>
        <p:nvSpPr>
          <p:cNvPr id="271" name="Google Shape;271;p21"/>
          <p:cNvSpPr/>
          <p:nvPr/>
        </p:nvSpPr>
        <p:spPr>
          <a:xfrm>
            <a:off x="5983559" y="2908480"/>
            <a:ext cx="498600" cy="4323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/>
              <a:t>9</a:t>
            </a:r>
            <a:endParaRPr sz="3500" b="1"/>
          </a:p>
        </p:txBody>
      </p:sp>
      <p:cxnSp>
        <p:nvCxnSpPr>
          <p:cNvPr id="272" name="Google Shape;272;p21"/>
          <p:cNvCxnSpPr>
            <a:stCxn id="261" idx="2"/>
          </p:cNvCxnSpPr>
          <p:nvPr/>
        </p:nvCxnSpPr>
        <p:spPr>
          <a:xfrm flipH="1">
            <a:off x="2069438" y="3340781"/>
            <a:ext cx="1020300" cy="4146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1"/>
          <p:cNvCxnSpPr>
            <a:stCxn id="261" idx="2"/>
            <a:endCxn id="267" idx="0"/>
          </p:cNvCxnSpPr>
          <p:nvPr/>
        </p:nvCxnSpPr>
        <p:spPr>
          <a:xfrm>
            <a:off x="3089738" y="3340781"/>
            <a:ext cx="199200" cy="4086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1"/>
          <p:cNvCxnSpPr>
            <a:stCxn id="253" idx="2"/>
          </p:cNvCxnSpPr>
          <p:nvPr/>
        </p:nvCxnSpPr>
        <p:spPr>
          <a:xfrm flipH="1">
            <a:off x="2861152" y="2454627"/>
            <a:ext cx="1193700" cy="4407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1"/>
          <p:cNvCxnSpPr>
            <a:endCxn id="270" idx="0"/>
          </p:cNvCxnSpPr>
          <p:nvPr/>
        </p:nvCxnSpPr>
        <p:spPr>
          <a:xfrm flipH="1">
            <a:off x="5722941" y="2461180"/>
            <a:ext cx="587100" cy="4473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1"/>
          <p:cNvCxnSpPr>
            <a:endCxn id="268" idx="0"/>
          </p:cNvCxnSpPr>
          <p:nvPr/>
        </p:nvCxnSpPr>
        <p:spPr>
          <a:xfrm>
            <a:off x="2069421" y="4181497"/>
            <a:ext cx="521700" cy="408600"/>
          </a:xfrm>
          <a:prstGeom prst="straightConnector1">
            <a:avLst/>
          </a:prstGeom>
          <a:noFill/>
          <a:ln w="9525" cap="flat" cmpd="sng">
            <a:solidFill>
              <a:srgbClr val="7F6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21"/>
          <p:cNvSpPr/>
          <p:nvPr/>
        </p:nvSpPr>
        <p:spPr>
          <a:xfrm>
            <a:off x="2712676" y="4262538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3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>
            <a:off x="1950415" y="426255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2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2648283" y="342172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4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1550126" y="342172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3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265865" y="342172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2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3414219" y="342172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5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3944679" y="258090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6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1816083" y="2586988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4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1550126" y="258700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3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1265865" y="258700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2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100319" y="258700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5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6090801" y="255825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9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5301390" y="2558250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8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3207629" y="16128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6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2639133" y="1612863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4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2373176" y="16128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3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2088915" y="16128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2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2923369" y="16128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5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5397090" y="16128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7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6820326" y="1612863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9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6536065" y="1612863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8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5596779" y="5645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6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5028283" y="564563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4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4762326" y="5645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3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4478065" y="5645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2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5312519" y="5645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5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5881015" y="564575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7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6449526" y="564563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9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6165265" y="564563"/>
            <a:ext cx="284100" cy="24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CCCCCC"/>
                </a:solidFill>
              </a:rPr>
              <a:t>8</a:t>
            </a:r>
            <a:endParaRPr sz="1200" b="1">
              <a:solidFill>
                <a:srgbClr val="CCCCCC"/>
              </a:solidFill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7949943" y="1376813"/>
            <a:ext cx="1033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Solución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07" name="Google Shape;307;p21"/>
          <p:cNvCxnSpPr>
            <a:stCxn id="306" idx="0"/>
            <a:endCxn id="304" idx="3"/>
          </p:cNvCxnSpPr>
          <p:nvPr/>
        </p:nvCxnSpPr>
        <p:spPr>
          <a:xfrm rot="5400000" flipH="1">
            <a:off x="7255893" y="165863"/>
            <a:ext cx="688800" cy="1733100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Presentación en pantalla (16:9)</PresentationFormat>
  <Paragraphs>173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Montserrat</vt:lpstr>
      <vt:lpstr>Ubuntu</vt:lpstr>
      <vt:lpstr>Proxima Nova</vt:lpstr>
      <vt:lpstr>Arial</vt:lpstr>
      <vt:lpstr>Spearmint</vt:lpstr>
      <vt:lpstr>ESTRUCTURA DE DATOS Y ALGORITMOS I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 I</dc:title>
  <cp:lastModifiedBy>LEONARDO LEDESMA DOMINGUEZ</cp:lastModifiedBy>
  <cp:revision>1</cp:revision>
  <dcterms:modified xsi:type="dcterms:W3CDTF">2024-05-14T17:43:13Z</dcterms:modified>
</cp:coreProperties>
</file>