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9d80616e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39d80616e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d80616e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39d80616e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9d80616e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39d80616e7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d80616e7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39d80616e7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9d80616e7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39d80616e7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9d80616e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39d80616e7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9d80616e7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39d80616e7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9d80616e7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39d80616e7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9d80616e7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39d80616e7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9d80616e7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39d80616e7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3f13f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9d3f13f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9d80616e7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39d80616e7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9d80616e7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39d80616e7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9d80616e7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39d80616e7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9d80616e7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39d80616e7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9d80616e7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39d80616e7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0bb590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80bb590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d8061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9d8061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80616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39d80616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80616e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9d80616e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d80616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9d80616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d80616e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9d80616e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d80616e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9d80616e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Proxima Nova"/>
              <a:buNone/>
              <a:defRPr sz="1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roxima Nova"/>
              <a:buNone/>
              <a:defRPr sz="4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sz="3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defRPr sz="21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ESTRUCTURA DE DATOS Y ALGORITMOS I</a:t>
            </a:r>
            <a:endParaRPr sz="4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49550" y="3182325"/>
            <a:ext cx="84018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/>
              <a:t>Insertion Sort - Juego de cartas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>
            <a:off x="25667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1483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Incremento índice: 3. Ahora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key = 2. </a:t>
            </a:r>
            <a:r>
              <a:rPr lang="en-US" sz="2400"/>
              <a:t>Mi nuevo problema es el sub-arreglo [4, 6, 7, 2]</a:t>
            </a:r>
            <a:endParaRPr sz="2400"/>
          </a:p>
        </p:txBody>
      </p:sp>
      <p:sp>
        <p:nvSpPr>
          <p:cNvPr id="257" name="Google Shape;257;p22"/>
          <p:cNvSpPr/>
          <p:nvPr/>
        </p:nvSpPr>
        <p:spPr>
          <a:xfrm>
            <a:off x="400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649925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</a:t>
            </a:r>
            <a:endParaRPr sz="1200" b="1"/>
          </a:p>
        </p:txBody>
      </p:sp>
      <p:sp>
        <p:nvSpPr>
          <p:cNvPr id="266" name="Google Shape;266;p22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Realizará tres comparaciones y copiará de acuerdo a el resultado de éstas.</a:t>
            </a:r>
            <a:endParaRPr sz="2400"/>
          </a:p>
        </p:txBody>
      </p:sp>
      <p:sp>
        <p:nvSpPr>
          <p:cNvPr id="280" name="Google Shape;280;p23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3649925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83" name="Google Shape;2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</a:t>
            </a:r>
            <a:endParaRPr sz="1200" b="1"/>
          </a:p>
        </p:txBody>
      </p:sp>
      <p:sp>
        <p:nvSpPr>
          <p:cNvPr id="289" name="Google Shape;289;p23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¿Inicio de lista? Sí, se copia la llave en el primer índice. Fin de esa iteración con </a:t>
            </a:r>
            <a:r>
              <a:rPr lang="en-US" sz="2000" b="1"/>
              <a:t>key = 2. </a:t>
            </a:r>
            <a:r>
              <a:rPr lang="en-US" sz="2000"/>
              <a:t>Se ha ordenado el sub-arreglo [2, 4, 6, 7]</a:t>
            </a:r>
            <a:endParaRPr sz="2400"/>
          </a:p>
        </p:txBody>
      </p:sp>
      <p:sp>
        <p:nvSpPr>
          <p:cNvPr id="303" name="Google Shape;303;p24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0" name="Google Shape;320;p25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Toma el valor en el siguiente índice: 4. Ahora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key = 9. </a:t>
            </a:r>
            <a:r>
              <a:rPr lang="en-US" sz="2400"/>
              <a:t>Mi nuevo problema es el sub-arreglo [2,4,6,7,9]</a:t>
            </a:r>
            <a:endParaRPr sz="2400"/>
          </a:p>
        </p:txBody>
      </p:sp>
      <p:sp>
        <p:nvSpPr>
          <p:cNvPr id="325" name="Google Shape;325;p25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4740975" y="115975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336" name="Google Shape;336;p25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45" name="Google Shape;345;p26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¿9&lt;7? No, se queda en su lugar. Fin de esa iteración con </a:t>
            </a:r>
            <a:r>
              <a:rPr lang="en-US" sz="2400" b="1"/>
              <a:t>key = 9. </a:t>
            </a:r>
            <a:r>
              <a:rPr lang="en-US" sz="2400"/>
              <a:t>Se ha ordenado el sub-arreglo [2, 4, 6, 7, 9]</a:t>
            </a:r>
            <a:endParaRPr sz="2400"/>
          </a:p>
        </p:txBody>
      </p:sp>
      <p:sp>
        <p:nvSpPr>
          <p:cNvPr id="348" name="Google Shape;348;p26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47530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52" name="Google Shape;3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66" name="Google Shape;366;p27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67" name="Google Shape;367;p27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Toma la carta almacenada en el siguiente índice: 5. Ahora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key = 8. </a:t>
            </a:r>
            <a:r>
              <a:rPr lang="en-US" sz="2400"/>
              <a:t>Mi nuevo problema es el sub-arreglo [2, 4, 6, 7, 9, 8]</a:t>
            </a:r>
            <a:endParaRPr sz="2400"/>
          </a:p>
        </p:txBody>
      </p:sp>
      <p:sp>
        <p:nvSpPr>
          <p:cNvPr id="370" name="Google Shape;370;p27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47530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58592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77" name="Google Shape;377;p27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8</a:t>
            </a:r>
            <a:endParaRPr sz="1200" b="1"/>
          </a:p>
        </p:txBody>
      </p:sp>
      <p:sp>
        <p:nvSpPr>
          <p:cNvPr id="383" name="Google Shape;383;p27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¿8&lt;9? Sí, el elemento se copia a la derecha</a:t>
            </a:r>
            <a:endParaRPr sz="2400"/>
          </a:p>
        </p:txBody>
      </p:sp>
      <p:sp>
        <p:nvSpPr>
          <p:cNvPr id="393" name="Google Shape;393;p28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6" name="Google Shape;396;p28"/>
          <p:cNvSpPr/>
          <p:nvPr/>
        </p:nvSpPr>
        <p:spPr>
          <a:xfrm>
            <a:off x="585322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58592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0" name="Google Shape;400;p28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8</a:t>
            </a:r>
            <a:endParaRPr sz="1200" b="1"/>
          </a:p>
        </p:txBody>
      </p:sp>
      <p:sp>
        <p:nvSpPr>
          <p:cNvPr id="406" name="Google Shape;406;p28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2" name="Google Shape;412;p29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13" name="Google Shape;413;p29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14" name="Google Shape;414;p29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¿8&lt;7? No, se queda en el lugar. Fin de esta iteración con </a:t>
            </a:r>
            <a:r>
              <a:rPr lang="en-US" sz="2400" b="1"/>
              <a:t>key = 8. </a:t>
            </a:r>
            <a:r>
              <a:rPr lang="en-US" sz="2400"/>
              <a:t>Se ha ordenado el sub-arreglo [2, 4, 6, 7, 8, 9]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9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7" name="Google Shape;417;p29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585322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475008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/>
          <p:nvPr/>
        </p:nvSpPr>
        <p:spPr>
          <a:xfrm>
            <a:off x="36469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35" name="Google Shape;435;p30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2563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37" name="Google Shape;437;p30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Toma la carta almacenada en el siguiente índice: 6. Ahora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/>
              <a:t>key = 3. </a:t>
            </a:r>
            <a:r>
              <a:rPr lang="en-US" sz="2300"/>
              <a:t>Mi nuevo problema es el sub-arreglo [2, 4, 6, 7, 8, 9, 3]</a:t>
            </a:r>
            <a:endParaRPr sz="2300"/>
          </a:p>
        </p:txBody>
      </p:sp>
      <p:sp>
        <p:nvSpPr>
          <p:cNvPr id="438" name="Google Shape;438;p30"/>
          <p:cNvSpPr/>
          <p:nvPr/>
        </p:nvSpPr>
        <p:spPr>
          <a:xfrm>
            <a:off x="148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585322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475008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695935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44" name="Google Shape;44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3</a:t>
            </a:r>
            <a:endParaRPr sz="1200" b="1"/>
          </a:p>
        </p:txBody>
      </p:sp>
      <p:sp>
        <p:nvSpPr>
          <p:cNvPr id="449" name="Google Shape;449;p30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1" name="Google Shape;451;p30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36698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Realizará cinco comparaciones, copiando cada vez cada uno de los elementos a la derecha.</a:t>
            </a:r>
            <a:endParaRPr sz="2400"/>
          </a:p>
        </p:txBody>
      </p:sp>
      <p:sp>
        <p:nvSpPr>
          <p:cNvPr id="461" name="Google Shape;461;p31"/>
          <p:cNvSpPr/>
          <p:nvPr/>
        </p:nvSpPr>
        <p:spPr>
          <a:xfrm>
            <a:off x="2586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58562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695935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3</a:t>
            </a:r>
            <a:endParaRPr sz="1200" b="1"/>
          </a:p>
        </p:txBody>
      </p:sp>
      <p:sp>
        <p:nvSpPr>
          <p:cNvPr id="472" name="Google Shape;472;p31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Cartas.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43163" y="2628976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7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521431" y="2628976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6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199700" y="2628975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4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944219" y="2628976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3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877975" y="2628975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2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556229" y="2628975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9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239885" y="2628975"/>
            <a:ext cx="6990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8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843175" y="2022800"/>
            <a:ext cx="54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744"/>
                </a:solidFill>
              </a:rPr>
              <a:t>  0      1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2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3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4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5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6</a:t>
            </a:r>
            <a:r>
              <a:rPr lang="en-US" sz="2400">
                <a:solidFill>
                  <a:schemeClr val="accent1"/>
                </a:solidFill>
              </a:rPr>
              <a:t>      </a:t>
            </a:r>
            <a:r>
              <a:rPr lang="en-US" sz="2400">
                <a:solidFill>
                  <a:srgbClr val="353744"/>
                </a:solidFill>
              </a:rPr>
              <a:t>7</a:t>
            </a:r>
            <a:endParaRPr sz="2400">
              <a:solidFill>
                <a:srgbClr val="353744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622519" y="2628976"/>
            <a:ext cx="678300" cy="7755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5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 rot="10800000" flipH="1">
            <a:off x="1919375" y="3478600"/>
            <a:ext cx="5327100" cy="896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481775" y="4449425"/>
            <a:ext cx="220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53744"/>
                </a:solidFill>
              </a:rPr>
              <a:t>No examinado</a:t>
            </a:r>
            <a:endParaRPr sz="2400">
              <a:solidFill>
                <a:srgbClr val="353744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675" y="12339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 sz="1800"/>
              <a:t>Se busca ordenar el siguiente arreglo: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36698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3" name="Google Shape;483;p32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¿3&lt;2? No, se queda en el lugar. Fin de esta iteración con </a:t>
            </a:r>
            <a:r>
              <a:rPr lang="en-US" sz="2400" b="1"/>
              <a:t>key = 3. </a:t>
            </a:r>
            <a:r>
              <a:rPr lang="en-US" sz="2400"/>
              <a:t>Se ha ordenado el sub-arreglo [2, 3, 4, 6, 7, 8, 9]</a:t>
            </a:r>
            <a:endParaRPr sz="2400"/>
          </a:p>
        </p:txBody>
      </p:sp>
      <p:sp>
        <p:nvSpPr>
          <p:cNvPr id="484" name="Google Shape;484;p32"/>
          <p:cNvSpPr/>
          <p:nvPr/>
        </p:nvSpPr>
        <p:spPr>
          <a:xfrm>
            <a:off x="2586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5" name="Google Shape;485;p32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58562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89" name="Google Shape;489;p32"/>
          <p:cNvSpPr/>
          <p:nvPr/>
        </p:nvSpPr>
        <p:spPr>
          <a:xfrm>
            <a:off x="14920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490" name="Google Shape;49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98" name="Google Shape;498;p32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36698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05" name="Google Shape;505;p33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Toma la carta almacenada en el siguiente índice: 7. Ahora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key = 5. </a:t>
            </a:r>
            <a:r>
              <a:rPr lang="en-US" sz="2200"/>
              <a:t>Mi nuevo problema es el sub-arreglo [2, 3, 4, 6, 7, 8, 9, 5]</a:t>
            </a:r>
            <a:endParaRPr sz="2300"/>
          </a:p>
        </p:txBody>
      </p:sp>
      <p:sp>
        <p:nvSpPr>
          <p:cNvPr id="506" name="Google Shape;506;p33"/>
          <p:cNvSpPr/>
          <p:nvPr/>
        </p:nvSpPr>
        <p:spPr>
          <a:xfrm>
            <a:off x="2586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07" name="Google Shape;507;p33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08" name="Google Shape;508;p33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09" name="Google Shape;509;p33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58562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14920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80595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5♥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13" name="Google Shape;5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7" name="Google Shape;517;p33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8" name="Google Shape;518;p33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19" name="Google Shape;519;p33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21" name="Google Shape;521;p33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5</a:t>
            </a:r>
            <a:endParaRPr sz="1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27" name="Google Shape;527;p34"/>
          <p:cNvSpPr/>
          <p:nvPr/>
        </p:nvSpPr>
        <p:spPr>
          <a:xfrm>
            <a:off x="477600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Realizará cuatro comparaciones, copiando cada vez cada uno de los elementos a la derecha.</a:t>
            </a:r>
            <a:endParaRPr sz="2400"/>
          </a:p>
        </p:txBody>
      </p:sp>
      <p:sp>
        <p:nvSpPr>
          <p:cNvPr id="529" name="Google Shape;529;p34"/>
          <p:cNvSpPr/>
          <p:nvPr/>
        </p:nvSpPr>
        <p:spPr>
          <a:xfrm>
            <a:off x="2586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0" name="Google Shape;530;p34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2" name="Google Shape;532;p34"/>
          <p:cNvSpPr/>
          <p:nvPr/>
        </p:nvSpPr>
        <p:spPr>
          <a:xfrm>
            <a:off x="80654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3" name="Google Shape;533;p34"/>
          <p:cNvSpPr/>
          <p:nvPr/>
        </p:nvSpPr>
        <p:spPr>
          <a:xfrm>
            <a:off x="69623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4" name="Google Shape;534;p34"/>
          <p:cNvSpPr/>
          <p:nvPr/>
        </p:nvSpPr>
        <p:spPr>
          <a:xfrm>
            <a:off x="14920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5" name="Google Shape;535;p34"/>
          <p:cNvSpPr/>
          <p:nvPr/>
        </p:nvSpPr>
        <p:spPr>
          <a:xfrm>
            <a:off x="80595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5♥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38" name="Google Shape;538;p34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39" name="Google Shape;539;p34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44" name="Google Shape;544;p34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5</a:t>
            </a:r>
            <a:endParaRPr sz="1200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0" name="Google Shape;550;p35"/>
          <p:cNvSpPr/>
          <p:nvPr/>
        </p:nvSpPr>
        <p:spPr>
          <a:xfrm>
            <a:off x="477600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1" name="Google Shape;551;p35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¿5&lt;4? No, se queda en el lugar. Fin de esta iteración con </a:t>
            </a:r>
            <a:r>
              <a:rPr lang="en-US" sz="2400" b="1"/>
              <a:t>key = 5. </a:t>
            </a:r>
            <a:r>
              <a:rPr lang="en-US" sz="2400"/>
              <a:t>Se ha ordenado el sub-arreglo [2, 3, 4, 5, 6, 7, 8, 9]</a:t>
            </a:r>
            <a:endParaRPr sz="2400"/>
          </a:p>
        </p:txBody>
      </p:sp>
      <p:sp>
        <p:nvSpPr>
          <p:cNvPr id="552" name="Google Shape;552;p35"/>
          <p:cNvSpPr/>
          <p:nvPr/>
        </p:nvSpPr>
        <p:spPr>
          <a:xfrm>
            <a:off x="2586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54" name="Google Shape;554;p35"/>
          <p:cNvSpPr/>
          <p:nvPr/>
        </p:nvSpPr>
        <p:spPr>
          <a:xfrm>
            <a:off x="397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2♥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80654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9♥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6" name="Google Shape;556;p35"/>
          <p:cNvSpPr/>
          <p:nvPr/>
        </p:nvSpPr>
        <p:spPr>
          <a:xfrm>
            <a:off x="69623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7" name="Google Shape;557;p35"/>
          <p:cNvSpPr/>
          <p:nvPr/>
        </p:nvSpPr>
        <p:spPr>
          <a:xfrm>
            <a:off x="1492013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3♥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8" name="Google Shape;558;p35"/>
          <p:cNvSpPr/>
          <p:nvPr/>
        </p:nvSpPr>
        <p:spPr>
          <a:xfrm>
            <a:off x="36813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5♥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59" name="Google Shape;55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2" name="Google Shape;562;p35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8299651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4" name="Google Shape;564;p35"/>
          <p:cNvSpPr/>
          <p:nvPr/>
        </p:nvSpPr>
        <p:spPr>
          <a:xfrm>
            <a:off x="743379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7718013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6" name="Google Shape;566;p35"/>
          <p:cNvSpPr/>
          <p:nvPr/>
        </p:nvSpPr>
        <p:spPr>
          <a:xfrm>
            <a:off x="8004499" y="771125"/>
            <a:ext cx="293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7149444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Referencia</a:t>
            </a: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Khan Academy</a:t>
            </a:r>
            <a:endParaRPr sz="2400">
              <a:solidFill>
                <a:schemeClr val="accent2"/>
              </a:solidFill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en-US" sz="2400">
                <a:solidFill>
                  <a:schemeClr val="accent2"/>
                </a:solidFill>
              </a:rPr>
              <a:t>https://es.khanacademy.org/</a:t>
            </a: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9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43827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468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4082350"/>
            <a:ext cx="86151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Caso base, índice 0. Un sólo elemento.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El sub-arreglo: [7] ya quedó ordenado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3297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5468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438275" y="11550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72750" y="4082350"/>
            <a:ext cx="7842900" cy="8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Incremento índice: 1.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key = 6. </a:t>
            </a:r>
            <a:r>
              <a:rPr lang="en-US" sz="2400"/>
              <a:t>Mi nuevo problema es el sub-arreglo [7, 6]</a:t>
            </a:r>
            <a:endParaRPr sz="2400"/>
          </a:p>
        </p:txBody>
      </p:sp>
      <p:sp>
        <p:nvSpPr>
          <p:cNvPr id="115" name="Google Shape;115;p16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6</a:t>
            </a:r>
            <a:endParaRPr sz="1200" b="1"/>
          </a:p>
        </p:txBody>
      </p:sp>
      <p:sp>
        <p:nvSpPr>
          <p:cNvPr id="119" name="Google Shape;119;p16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094800" y="1155000"/>
            <a:ext cx="1733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Sub-lista ordenada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 rot="10800000" flipH="1">
            <a:off x="6889225" y="1068575"/>
            <a:ext cx="1652100" cy="2769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6848425" y="1345475"/>
            <a:ext cx="1733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examinado</a:t>
            </a:r>
            <a:endParaRPr/>
          </a:p>
        </p:txBody>
      </p:sp>
      <p:cxnSp>
        <p:nvCxnSpPr>
          <p:cNvPr id="128" name="Google Shape;128;p16"/>
          <p:cNvCxnSpPr>
            <a:stCxn id="125" idx="3"/>
            <a:endCxn id="117" idx="1"/>
          </p:cNvCxnSpPr>
          <p:nvPr/>
        </p:nvCxnSpPr>
        <p:spPr>
          <a:xfrm rot="10800000" flipH="1">
            <a:off x="4828500" y="894300"/>
            <a:ext cx="1468500" cy="4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6"/>
          <p:cNvSpPr txBox="1"/>
          <p:nvPr/>
        </p:nvSpPr>
        <p:spPr>
          <a:xfrm>
            <a:off x="4933325" y="1614600"/>
            <a:ext cx="1733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(llave)</a:t>
            </a:r>
            <a:endParaRPr/>
          </a:p>
        </p:txBody>
      </p:sp>
      <p:cxnSp>
        <p:nvCxnSpPr>
          <p:cNvPr id="130" name="Google Shape;130;p16"/>
          <p:cNvCxnSpPr>
            <a:stCxn id="129" idx="0"/>
            <a:endCxn id="118" idx="2"/>
          </p:cNvCxnSpPr>
          <p:nvPr/>
        </p:nvCxnSpPr>
        <p:spPr>
          <a:xfrm rot="10800000" flipH="1">
            <a:off x="5800175" y="1017600"/>
            <a:ext cx="923100" cy="5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1443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5468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1438275" y="11550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¿6&lt;7? Sí, el elemento se copia a la derecha</a:t>
            </a:r>
            <a:endParaRPr sz="2400"/>
          </a:p>
        </p:txBody>
      </p:sp>
      <p:sp>
        <p:nvSpPr>
          <p:cNvPr id="144" name="Google Shape;144;p17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6</a:t>
            </a:r>
            <a:endParaRPr sz="1200" b="1"/>
          </a:p>
        </p:txBody>
      </p:sp>
      <p:sp>
        <p:nvSpPr>
          <p:cNvPr id="148" name="Google Shape;148;p17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443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5468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4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¿He llegado al inicio de la lista? Sí, se copia la llave en el primer índice. Fin de esa iteración con </a:t>
            </a:r>
            <a:r>
              <a:rPr lang="en-US" sz="2000" b="1"/>
              <a:t>key = 6. </a:t>
            </a:r>
            <a:r>
              <a:rPr lang="en-US" sz="2000"/>
              <a:t>Se ha ordenado el sub-arreglo [6, 7]</a:t>
            </a:r>
            <a:endParaRPr sz="2000"/>
          </a:p>
        </p:txBody>
      </p:sp>
      <p:sp>
        <p:nvSpPr>
          <p:cNvPr id="167" name="Google Shape;167;p18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1443675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340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Incremento índice: 2. Ahora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key = 4. </a:t>
            </a:r>
            <a:r>
              <a:rPr lang="en-US" sz="2400"/>
              <a:t>Mi nuevo problema es el sub-arreglo [6, 7, 4]</a:t>
            </a:r>
            <a:endParaRPr sz="2400"/>
          </a:p>
        </p:txBody>
      </p:sp>
      <p:sp>
        <p:nvSpPr>
          <p:cNvPr id="189" name="Google Shape;189;p19"/>
          <p:cNvSpPr/>
          <p:nvPr/>
        </p:nvSpPr>
        <p:spPr>
          <a:xfrm>
            <a:off x="25468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4</a:t>
            </a:r>
            <a:endParaRPr sz="1200" b="1"/>
          </a:p>
        </p:txBody>
      </p:sp>
      <p:sp>
        <p:nvSpPr>
          <p:cNvPr id="195" name="Google Shape;195;p19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25667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483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Realizará dos comparaciones y copiará de acuerdo a el resultado de éstas.</a:t>
            </a:r>
            <a:endParaRPr sz="2400"/>
          </a:p>
        </p:txBody>
      </p:sp>
      <p:sp>
        <p:nvSpPr>
          <p:cNvPr id="212" name="Google Shape;212;p20"/>
          <p:cNvSpPr/>
          <p:nvPr/>
        </p:nvSpPr>
        <p:spPr>
          <a:xfrm>
            <a:off x="2546800" y="1131400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4</a:t>
            </a:r>
            <a:endParaRPr sz="1200" b="1"/>
          </a:p>
        </p:txBody>
      </p:sp>
      <p:sp>
        <p:nvSpPr>
          <p:cNvPr id="218" name="Google Shape;218;p20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2566738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7♥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649925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4753063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859188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95935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8059500" y="2530875"/>
            <a:ext cx="849000" cy="12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14835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6♥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311700" y="4082350"/>
            <a:ext cx="8520600" cy="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¿He llegado al inicio de la lista? Sí, se copia la llave en el primer índice. Fin de esa iteración con </a:t>
            </a:r>
            <a:r>
              <a:rPr lang="en-US" sz="2000" b="1"/>
              <a:t>key = 4. </a:t>
            </a:r>
            <a:r>
              <a:rPr lang="en-US" sz="2000"/>
              <a:t>Se ha ordenado el sub-arreglo [4, 6, 7]</a:t>
            </a:r>
            <a:endParaRPr sz="2400"/>
          </a:p>
        </p:txBody>
      </p:sp>
      <p:sp>
        <p:nvSpPr>
          <p:cNvPr id="235" name="Google Shape;235;p21"/>
          <p:cNvSpPr/>
          <p:nvPr/>
        </p:nvSpPr>
        <p:spPr>
          <a:xfrm>
            <a:off x="400350" y="2530875"/>
            <a:ext cx="849000" cy="128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4♥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54225" y="3730025"/>
            <a:ext cx="85725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  0		       1			    2		        3		  4		      5			 6		    7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lang="en-US"/>
              <a:t>Insertion Sort - Ejemplo Cartas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6296900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4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6581129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6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865358" y="771125"/>
            <a:ext cx="284100" cy="24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7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8015451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3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7149590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2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7433813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9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7720299" y="771125"/>
            <a:ext cx="293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8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8299694" y="771125"/>
            <a:ext cx="284100" cy="246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</a:rPr>
              <a:t>5</a:t>
            </a:r>
            <a:endParaRPr sz="1200" b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Microsoft Office PowerPoint</Application>
  <PresentationFormat>Presentación en pantalla (16:9)</PresentationFormat>
  <Paragraphs>360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Montserrat</vt:lpstr>
      <vt:lpstr>Proxima Nova</vt:lpstr>
      <vt:lpstr>Arial</vt:lpstr>
      <vt:lpstr>Spearmint</vt:lpstr>
      <vt:lpstr>ESTRUCTURA DE DATOS Y ALGORITMOS I</vt:lpstr>
      <vt:lpstr>Insertion Sort - Ejemplo Cartas.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Insertion Sort - Ejemplo Cartas </vt:lpstr>
      <vt:lpstr>Referencia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 I</dc:title>
  <cp:lastModifiedBy>LEONARDO LEDESMA DOMINGUEZ</cp:lastModifiedBy>
  <cp:revision>1</cp:revision>
  <dcterms:modified xsi:type="dcterms:W3CDTF">2024-05-08T02:53:40Z</dcterms:modified>
</cp:coreProperties>
</file>