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2" r:id="rId5"/>
    <p:sldId id="273" r:id="rId6"/>
    <p:sldId id="274" r:id="rId7"/>
    <p:sldId id="275" r:id="rId8"/>
    <p:sldId id="278" r:id="rId9"/>
    <p:sldId id="279" r:id="rId10"/>
    <p:sldId id="280" r:id="rId11"/>
    <p:sldId id="28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rman-machine-gu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133600"/>
            <a:ext cx="3810000" cy="2190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572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600" b="1" i="1" dirty="0" smtClean="0">
                <a:solidFill>
                  <a:schemeClr val="tx2"/>
                </a:solidFill>
                <a:latin typeface="Goudy Stout" pitchFamily="18" charset="0"/>
              </a:rPr>
              <a:t>W</a:t>
            </a:r>
            <a:r>
              <a:rPr lang="hr-HR" sz="7200" b="1" i="1" dirty="0" smtClean="0">
                <a:solidFill>
                  <a:schemeClr val="tx2"/>
                </a:solidFill>
                <a:latin typeface="Goudy Stout" pitchFamily="18" charset="0"/>
              </a:rPr>
              <a:t>ANTED</a:t>
            </a:r>
            <a:endParaRPr lang="hr-HR" sz="9600" b="1" i="1" dirty="0">
              <a:solidFill>
                <a:schemeClr val="tx2"/>
              </a:solidFill>
              <a:latin typeface="Goudy Stou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78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ll MT" pitchFamily="18" charset="0"/>
              </a:rPr>
              <a:t>One mishion </a:t>
            </a:r>
            <a:r>
              <a:rPr lang="hr-HR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ll MT" pitchFamily="18" charset="0"/>
              </a:rPr>
              <a:t>edition</a:t>
            </a:r>
            <a:r>
              <a:rPr lang="hr-HR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ll MT" pitchFamily="18" charset="0"/>
              </a:rPr>
              <a:t>...</a:t>
            </a:r>
            <a:endParaRPr lang="hr-HR" sz="1600" i="1" dirty="0">
              <a:solidFill>
                <a:schemeClr val="tx2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61722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By: </a:t>
            </a:r>
            <a:r>
              <a:rPr lang="hr-HR" sz="1600" b="1" i="1" u="sng" dirty="0" smtClean="0"/>
              <a:t>Leonardo Marinović</a:t>
            </a:r>
            <a:endParaRPr lang="hr-H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9812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8000" b="1" i="1" u="sng" dirty="0" smtClean="0">
                <a:solidFill>
                  <a:srgbClr val="C00000"/>
                </a:solidFill>
              </a:rPr>
              <a:t>INFO O IGRI: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458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Cilj igre je skupiti što više bodova a da ne umreš.</a:t>
            </a:r>
          </a:p>
          <a:p>
            <a:endParaRPr lang="hr-HR" sz="2400" dirty="0" smtClean="0"/>
          </a:p>
          <a:p>
            <a:r>
              <a:rPr lang="hr-HR" sz="5400" dirty="0" smtClean="0"/>
              <a:t>AUTORI:</a:t>
            </a:r>
            <a:endParaRPr lang="hr-HR" sz="6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71600" y="20574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Leonardo Marinović</a:t>
            </a:r>
            <a:endParaRPr lang="hr-H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rman-machine-gu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3200400" cy="1840230"/>
          </a:xfrm>
          <a:prstGeom prst="rect">
            <a:avLst/>
          </a:prstGeom>
        </p:spPr>
      </p:pic>
      <p:pic>
        <p:nvPicPr>
          <p:cNvPr id="3" name="Picture 2" descr="GameMak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28600"/>
            <a:ext cx="3505200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8600" y="56388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Napravio:</a:t>
            </a:r>
          </a:p>
          <a:p>
            <a:endParaRPr lang="hr-HR" dirty="0" smtClean="0"/>
          </a:p>
          <a:p>
            <a:r>
              <a:rPr lang="hr-HR" dirty="0" smtClean="0"/>
              <a:t>      </a:t>
            </a:r>
            <a:r>
              <a:rPr lang="hr-HR" b="1" i="1" u="sng" dirty="0" smtClean="0"/>
              <a:t>Leonardo Marinović</a:t>
            </a:r>
            <a:r>
              <a:rPr lang="hr-HR" b="1" i="1" dirty="0" smtClean="0"/>
              <a:t>       </a:t>
            </a:r>
            <a:r>
              <a:rPr lang="hr-HR" b="1" i="1" u="sng" dirty="0" smtClean="0">
                <a:solidFill>
                  <a:schemeClr val="tx2">
                    <a:lumMod val="75000"/>
                  </a:schemeClr>
                </a:solidFill>
              </a:rPr>
              <a:t>V.b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smtClean="0">
                <a:latin typeface="Arial Black" pitchFamily="34" charset="0"/>
              </a:rPr>
              <a:t>Napravljeno sa</a:t>
            </a:r>
            <a:endParaRPr lang="hr-HR" sz="3600" dirty="0">
              <a:latin typeface="Arial Black" pitchFamily="34" charset="0"/>
            </a:endParaRPr>
          </a:p>
        </p:txBody>
      </p:sp>
      <p:pic>
        <p:nvPicPr>
          <p:cNvPr id="3" name="Picture 2" descr="GameMa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032000"/>
            <a:ext cx="44958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12192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 dirty="0" smtClean="0">
                <a:solidFill>
                  <a:schemeClr val="accent3">
                    <a:lumMod val="75000"/>
                  </a:schemeClr>
                </a:solidFill>
              </a:rPr>
              <a:t>GAME-MAKEROM</a:t>
            </a:r>
            <a:endParaRPr lang="hr-HR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171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600" b="1" i="1" u="sng" dirty="0" smtClean="0"/>
              <a:t>Sadržaj</a:t>
            </a:r>
            <a:r>
              <a:rPr lang="hr-HR" sz="3600" i="1" u="sng" dirty="0" smtClean="0"/>
              <a:t>:</a:t>
            </a:r>
            <a:endParaRPr lang="hr-HR" sz="3600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  Tips &amp; Tricks and CONTROLS  -- -- -- -- -- 4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  Par rečenica o sebi   -- -- -- -- -- -- -- -- --  8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  Info o igri -- -- -- -- -- -- -- -- -- -- -- -- -- -- 10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i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TIPS,</a:t>
            </a:r>
            <a:r>
              <a:rPr lang="hr-HR" sz="6600" b="1" i="1" u="sng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TRICKS</a:t>
            </a:r>
            <a:endParaRPr lang="hr-HR" sz="6600" b="1" i="1" u="sng" dirty="0">
              <a:solidFill>
                <a:schemeClr val="tx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28194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 smtClean="0"/>
              <a:t>And CONTROLS...</a:t>
            </a:r>
            <a:endParaRPr lang="hr-H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yboard -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665399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6553200" y="3505200"/>
            <a:ext cx="3048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5791200" y="434340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smtClean="0"/>
              <a:t>Kretanje sa</a:t>
            </a:r>
          </a:p>
          <a:p>
            <a:r>
              <a:rPr lang="hr-HR" sz="4400" dirty="0" smtClean="0"/>
              <a:t>strijelicama</a:t>
            </a:r>
            <a:endParaRPr lang="hr-H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yboard - Copy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665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038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smtClean="0"/>
              <a:t>Pucanje sa: </a:t>
            </a:r>
            <a:r>
              <a:rPr lang="hr-HR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num2</a:t>
            </a:r>
            <a:r>
              <a:rPr lang="hr-HR" sz="3600" dirty="0" smtClean="0"/>
              <a:t>, </a:t>
            </a:r>
            <a:r>
              <a:rPr lang="hr-HR" sz="3600" dirty="0" smtClean="0">
                <a:solidFill>
                  <a:schemeClr val="accent6">
                    <a:lumMod val="75000"/>
                  </a:schemeClr>
                </a:solidFill>
              </a:rPr>
              <a:t>num6</a:t>
            </a:r>
            <a:r>
              <a:rPr lang="hr-HR" sz="3600" dirty="0" smtClean="0"/>
              <a:t>, </a:t>
            </a:r>
            <a:r>
              <a:rPr lang="hr-HR" sz="3600" dirty="0" smtClean="0">
                <a:solidFill>
                  <a:schemeClr val="accent4">
                    <a:lumMod val="75000"/>
                  </a:schemeClr>
                </a:solidFill>
              </a:rPr>
              <a:t>num8</a:t>
            </a:r>
            <a:r>
              <a:rPr lang="hr-HR" sz="3600" dirty="0" smtClean="0"/>
              <a:t> i </a:t>
            </a:r>
            <a:r>
              <a:rPr lang="hr-HR" sz="3600" dirty="0" smtClean="0">
                <a:solidFill>
                  <a:schemeClr val="bg2">
                    <a:lumMod val="50000"/>
                  </a:schemeClr>
                </a:solidFill>
              </a:rPr>
              <a:t>num4</a:t>
            </a:r>
            <a:r>
              <a:rPr lang="hr-HR" sz="3600" dirty="0" smtClean="0"/>
              <a:t>.</a:t>
            </a:r>
            <a:endParaRPr lang="hr-H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yboard - Copy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665399"/>
          </a:xfrm>
          <a:prstGeom prst="rect">
            <a:avLst/>
          </a:prstGeom>
        </p:spPr>
      </p:pic>
      <p:pic>
        <p:nvPicPr>
          <p:cNvPr id="3" name="Picture 2" descr="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657600"/>
            <a:ext cx="764674" cy="99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4038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hr-HR" sz="2800" dirty="0" smtClean="0"/>
              <a:t>Umemoriraj</a:t>
            </a:r>
            <a:endParaRPr lang="hr-H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5029200"/>
            <a:ext cx="762000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5562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hr-HR" sz="2400" dirty="0" smtClean="0"/>
              <a:t>Ulodiraj</a:t>
            </a:r>
            <a:endParaRPr lang="hr-H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72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 Rečenica o Sebi:</a:t>
            </a:r>
            <a:endParaRPr lang="hr-HR" sz="7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Zovem se Leonardo Marinović. Idem u Osnovnu Školu Julia Kempfa. Pravim compjuterske animacije. Youtuber sam imenom ItsDinoandLeo. Prolazim s 5. Najbolji mi je predmet informatika. </a:t>
            </a:r>
            <a:endParaRPr lang="hr-H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144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</dc:creator>
  <cp:lastModifiedBy>Leo</cp:lastModifiedBy>
  <cp:revision>15</cp:revision>
  <dcterms:created xsi:type="dcterms:W3CDTF">2006-08-16T00:00:00Z</dcterms:created>
  <dcterms:modified xsi:type="dcterms:W3CDTF">2013-02-17T20:58:08Z</dcterms:modified>
</cp:coreProperties>
</file>