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Bold" charset="1" panose="00000800000000000000"/>
      <p:regular r:id="rId15"/>
    </p:embeddedFont>
    <p:embeddedFont>
      <p:font typeface="Poppins" charset="1" panose="00000500000000000000"/>
      <p:regular r:id="rId16"/>
    </p:embeddedFont>
    <p:embeddedFont>
      <p:font typeface="Open Sans Extra Bold" charset="1" panose="020B0906030804020204"/>
      <p:regular r:id="rId17"/>
    </p:embeddedFont>
    <p:embeddedFont>
      <p:font typeface="Poppins Ultra-Bold" charset="1" panose="000009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703643" y="-1992076"/>
            <a:ext cx="12571376" cy="13978662"/>
          </a:xfrm>
          <a:custGeom>
            <a:avLst/>
            <a:gdLst/>
            <a:ahLst/>
            <a:cxnLst/>
            <a:rect r="r" b="b" t="t" l="l"/>
            <a:pathLst>
              <a:path h="13978662" w="12571376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8054" t="-71303" r="-424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9189279" y="5035369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89279" y="1215924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5" y="0"/>
                </a:lnTo>
                <a:lnTo>
                  <a:pt x="7925405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89279" y="-2673773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876392" y="7419764"/>
            <a:ext cx="1823236" cy="960487"/>
            <a:chOff x="0" y="0"/>
            <a:chExt cx="480194" cy="2529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0194" cy="252968"/>
            </a:xfrm>
            <a:custGeom>
              <a:avLst/>
              <a:gdLst/>
              <a:ahLst/>
              <a:cxnLst/>
              <a:rect r="r" b="b" t="t" l="l"/>
              <a:pathLst>
                <a:path h="252968" w="480194">
                  <a:moveTo>
                    <a:pt x="126484" y="0"/>
                  </a:moveTo>
                  <a:lnTo>
                    <a:pt x="353710" y="0"/>
                  </a:lnTo>
                  <a:cubicBezTo>
                    <a:pt x="387256" y="0"/>
                    <a:pt x="419427" y="13326"/>
                    <a:pt x="443148" y="37046"/>
                  </a:cubicBezTo>
                  <a:cubicBezTo>
                    <a:pt x="466868" y="60767"/>
                    <a:pt x="480194" y="92938"/>
                    <a:pt x="480194" y="126484"/>
                  </a:cubicBezTo>
                  <a:lnTo>
                    <a:pt x="480194" y="126484"/>
                  </a:lnTo>
                  <a:cubicBezTo>
                    <a:pt x="480194" y="160030"/>
                    <a:pt x="466868" y="192201"/>
                    <a:pt x="443148" y="215922"/>
                  </a:cubicBezTo>
                  <a:cubicBezTo>
                    <a:pt x="419427" y="239642"/>
                    <a:pt x="387256" y="252968"/>
                    <a:pt x="353710" y="252968"/>
                  </a:cubicBezTo>
                  <a:lnTo>
                    <a:pt x="126484" y="252968"/>
                  </a:lnTo>
                  <a:cubicBezTo>
                    <a:pt x="92938" y="252968"/>
                    <a:pt x="60767" y="239642"/>
                    <a:pt x="37046" y="215922"/>
                  </a:cubicBezTo>
                  <a:cubicBezTo>
                    <a:pt x="13326" y="192201"/>
                    <a:pt x="0" y="160030"/>
                    <a:pt x="0" y="126484"/>
                  </a:cubicBezTo>
                  <a:lnTo>
                    <a:pt x="0" y="126484"/>
                  </a:lnTo>
                  <a:cubicBezTo>
                    <a:pt x="0" y="92938"/>
                    <a:pt x="13326" y="60767"/>
                    <a:pt x="37046" y="37046"/>
                  </a:cubicBezTo>
                  <a:cubicBezTo>
                    <a:pt x="60767" y="13326"/>
                    <a:pt x="92938" y="0"/>
                    <a:pt x="1264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0194" cy="291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289151" y="7678428"/>
            <a:ext cx="986790" cy="443158"/>
          </a:xfrm>
          <a:custGeom>
            <a:avLst/>
            <a:gdLst/>
            <a:ahLst/>
            <a:cxnLst/>
            <a:rect r="r" b="b" t="t" l="l"/>
            <a:pathLst>
              <a:path h="443158" w="986790">
                <a:moveTo>
                  <a:pt x="0" y="0"/>
                </a:moveTo>
                <a:lnTo>
                  <a:pt x="986790" y="0"/>
                </a:lnTo>
                <a:lnTo>
                  <a:pt x="986790" y="443159"/>
                </a:lnTo>
                <a:lnTo>
                  <a:pt x="0" y="4431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76392" y="3662485"/>
            <a:ext cx="14368748" cy="2669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Estudo Modelo  </a:t>
            </a:r>
          </a:p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 Cargas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76392" y="1906749"/>
            <a:ext cx="469793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spc="375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1° ATIVIDADE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08345" y="982107"/>
            <a:ext cx="13871310" cy="8322786"/>
          </a:xfrm>
          <a:custGeom>
            <a:avLst/>
            <a:gdLst/>
            <a:ahLst/>
            <a:cxnLst/>
            <a:rect r="r" b="b" t="t" l="l"/>
            <a:pathLst>
              <a:path h="8322786" w="13871310">
                <a:moveTo>
                  <a:pt x="0" y="0"/>
                </a:moveTo>
                <a:lnTo>
                  <a:pt x="13871310" y="0"/>
                </a:lnTo>
                <a:lnTo>
                  <a:pt x="13871310" y="8322786"/>
                </a:lnTo>
                <a:lnTo>
                  <a:pt x="0" y="8322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28253" y="342900"/>
            <a:ext cx="703149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spc="-11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Cargas FAZENDA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72870" y="1429181"/>
            <a:ext cx="8142260" cy="52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312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Hora Hora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08345" y="1028700"/>
            <a:ext cx="13871310" cy="8322786"/>
          </a:xfrm>
          <a:custGeom>
            <a:avLst/>
            <a:gdLst/>
            <a:ahLst/>
            <a:cxnLst/>
            <a:rect r="r" b="b" t="t" l="l"/>
            <a:pathLst>
              <a:path h="8322786" w="13871310">
                <a:moveTo>
                  <a:pt x="0" y="0"/>
                </a:moveTo>
                <a:lnTo>
                  <a:pt x="13871310" y="0"/>
                </a:lnTo>
                <a:lnTo>
                  <a:pt x="13871310" y="8322786"/>
                </a:lnTo>
                <a:lnTo>
                  <a:pt x="0" y="8322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28253" y="342900"/>
            <a:ext cx="703149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spc="-11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Cargas FAZENDA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72870" y="1495124"/>
            <a:ext cx="8142260" cy="52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312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Dia Dia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19773" y="2286855"/>
            <a:ext cx="2204923" cy="1688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20"/>
              </a:lnSpc>
              <a:spcBef>
                <a:spcPct val="0"/>
              </a:spcBef>
            </a:pPr>
            <a:r>
              <a:rPr lang="en-US" sz="11018" spc="-27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19773" y="5133975"/>
            <a:ext cx="2204923" cy="1688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20"/>
              </a:lnSpc>
              <a:spcBef>
                <a:spcPct val="0"/>
              </a:spcBef>
            </a:pPr>
            <a:r>
              <a:rPr lang="en-US" sz="11018" spc="-27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19773" y="7984772"/>
            <a:ext cx="2204923" cy="1688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20"/>
              </a:lnSpc>
              <a:spcBef>
                <a:spcPct val="0"/>
              </a:spcBef>
            </a:pPr>
            <a:r>
              <a:rPr lang="en-US" sz="11018" spc="-27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10046" y="2735086"/>
            <a:ext cx="9395453" cy="648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00"/>
              </a:lnSpc>
            </a:pPr>
            <a:r>
              <a:rPr lang="en-US" sz="15000" spc="-37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Somados</a:t>
            </a:r>
          </a:p>
          <a:p>
            <a:pPr algn="ctr">
              <a:lnSpc>
                <a:spcPts val="16500"/>
              </a:lnSpc>
            </a:pPr>
            <a:r>
              <a:rPr lang="en-US" sz="15000" spc="-37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/</a:t>
            </a:r>
          </a:p>
          <a:p>
            <a:pPr algn="ctr">
              <a:lnSpc>
                <a:spcPts val="16500"/>
              </a:lnSpc>
              <a:spcBef>
                <a:spcPct val="0"/>
              </a:spcBef>
            </a:pPr>
            <a:r>
              <a:rPr lang="en-US" sz="15000" spc="-37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Média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34470" y="342900"/>
            <a:ext cx="703149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spc="-11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Cargas RESIDENCIAIS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79086" y="735070"/>
            <a:ext cx="8142260" cy="53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312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Hora Hora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8377" y="1434146"/>
            <a:ext cx="3765910" cy="2259546"/>
          </a:xfrm>
          <a:custGeom>
            <a:avLst/>
            <a:gdLst/>
            <a:ahLst/>
            <a:cxnLst/>
            <a:rect r="r" b="b" t="t" l="l"/>
            <a:pathLst>
              <a:path h="2259546" w="3765910">
                <a:moveTo>
                  <a:pt x="0" y="0"/>
                </a:moveTo>
                <a:lnTo>
                  <a:pt x="3765910" y="0"/>
                </a:lnTo>
                <a:lnTo>
                  <a:pt x="3765910" y="2259546"/>
                </a:lnTo>
                <a:lnTo>
                  <a:pt x="0" y="2259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8377" y="4010098"/>
            <a:ext cx="3765910" cy="2259546"/>
          </a:xfrm>
          <a:custGeom>
            <a:avLst/>
            <a:gdLst/>
            <a:ahLst/>
            <a:cxnLst/>
            <a:rect r="r" b="b" t="t" l="l"/>
            <a:pathLst>
              <a:path h="2259546" w="3765910">
                <a:moveTo>
                  <a:pt x="0" y="0"/>
                </a:moveTo>
                <a:lnTo>
                  <a:pt x="3765910" y="0"/>
                </a:lnTo>
                <a:lnTo>
                  <a:pt x="3765910" y="2259546"/>
                </a:lnTo>
                <a:lnTo>
                  <a:pt x="0" y="2259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8377" y="6586049"/>
            <a:ext cx="3765910" cy="2259546"/>
          </a:xfrm>
          <a:custGeom>
            <a:avLst/>
            <a:gdLst/>
            <a:ahLst/>
            <a:cxnLst/>
            <a:rect r="r" b="b" t="t" l="l"/>
            <a:pathLst>
              <a:path h="2259546" w="3765910">
                <a:moveTo>
                  <a:pt x="0" y="0"/>
                </a:moveTo>
                <a:lnTo>
                  <a:pt x="3765910" y="0"/>
                </a:lnTo>
                <a:lnTo>
                  <a:pt x="3765910" y="2259546"/>
                </a:lnTo>
                <a:lnTo>
                  <a:pt x="0" y="22595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95927" y="1427571"/>
            <a:ext cx="12363373" cy="7418024"/>
          </a:xfrm>
          <a:custGeom>
            <a:avLst/>
            <a:gdLst/>
            <a:ahLst/>
            <a:cxnLst/>
            <a:rect r="r" b="b" t="t" l="l"/>
            <a:pathLst>
              <a:path h="7418024" w="12363373">
                <a:moveTo>
                  <a:pt x="0" y="0"/>
                </a:moveTo>
                <a:lnTo>
                  <a:pt x="12363373" y="0"/>
                </a:lnTo>
                <a:lnTo>
                  <a:pt x="12363373" y="7418024"/>
                </a:lnTo>
                <a:lnTo>
                  <a:pt x="0" y="74180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34470" y="342900"/>
            <a:ext cx="703149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spc="-11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Cargas RESIDENCIAIS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79086" y="897462"/>
            <a:ext cx="8142260" cy="53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312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Hora Hora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34470" y="342900"/>
            <a:ext cx="703149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spc="-11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Cargas RESIDENCIAIS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19773" y="2286855"/>
            <a:ext cx="2204923" cy="1688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20"/>
              </a:lnSpc>
              <a:spcBef>
                <a:spcPct val="0"/>
              </a:spcBef>
            </a:pPr>
            <a:r>
              <a:rPr lang="en-US" sz="11018" spc="-27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79086" y="971550"/>
            <a:ext cx="8142260" cy="53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312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Dia Dia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19773" y="5133975"/>
            <a:ext cx="2204923" cy="1688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20"/>
              </a:lnSpc>
              <a:spcBef>
                <a:spcPct val="0"/>
              </a:spcBef>
            </a:pPr>
            <a:r>
              <a:rPr lang="en-US" sz="11018" spc="-27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19773" y="7984772"/>
            <a:ext cx="2204923" cy="1688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20"/>
              </a:lnSpc>
              <a:spcBef>
                <a:spcPct val="0"/>
              </a:spcBef>
            </a:pPr>
            <a:r>
              <a:rPr lang="en-US" sz="11018" spc="-27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10046" y="2735086"/>
            <a:ext cx="9395453" cy="648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00"/>
              </a:lnSpc>
            </a:pPr>
            <a:r>
              <a:rPr lang="en-US" sz="15000" spc="-37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Somados</a:t>
            </a:r>
          </a:p>
          <a:p>
            <a:pPr algn="ctr">
              <a:lnSpc>
                <a:spcPts val="16500"/>
              </a:lnSpc>
            </a:pPr>
            <a:r>
              <a:rPr lang="en-US" sz="15000" spc="-37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/</a:t>
            </a:r>
          </a:p>
          <a:p>
            <a:pPr algn="ctr">
              <a:lnSpc>
                <a:spcPts val="16500"/>
              </a:lnSpc>
              <a:spcBef>
                <a:spcPct val="0"/>
              </a:spcBef>
            </a:pPr>
            <a:r>
              <a:rPr lang="en-US" sz="15000" spc="-37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Média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8377" y="1434158"/>
            <a:ext cx="3772933" cy="2263760"/>
          </a:xfrm>
          <a:custGeom>
            <a:avLst/>
            <a:gdLst/>
            <a:ahLst/>
            <a:cxnLst/>
            <a:rect r="r" b="b" t="t" l="l"/>
            <a:pathLst>
              <a:path h="2263760" w="3772933">
                <a:moveTo>
                  <a:pt x="0" y="0"/>
                </a:moveTo>
                <a:lnTo>
                  <a:pt x="3772933" y="0"/>
                </a:lnTo>
                <a:lnTo>
                  <a:pt x="3772933" y="2263760"/>
                </a:lnTo>
                <a:lnTo>
                  <a:pt x="0" y="2263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8377" y="4014913"/>
            <a:ext cx="3772933" cy="2263760"/>
          </a:xfrm>
          <a:custGeom>
            <a:avLst/>
            <a:gdLst/>
            <a:ahLst/>
            <a:cxnLst/>
            <a:rect r="r" b="b" t="t" l="l"/>
            <a:pathLst>
              <a:path h="2263760" w="3772933">
                <a:moveTo>
                  <a:pt x="0" y="0"/>
                </a:moveTo>
                <a:lnTo>
                  <a:pt x="3772933" y="0"/>
                </a:lnTo>
                <a:lnTo>
                  <a:pt x="3772933" y="2263760"/>
                </a:lnTo>
                <a:lnTo>
                  <a:pt x="0" y="22637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8377" y="6595669"/>
            <a:ext cx="3772933" cy="2263760"/>
          </a:xfrm>
          <a:custGeom>
            <a:avLst/>
            <a:gdLst/>
            <a:ahLst/>
            <a:cxnLst/>
            <a:rect r="r" b="b" t="t" l="l"/>
            <a:pathLst>
              <a:path h="2263760" w="3772933">
                <a:moveTo>
                  <a:pt x="0" y="0"/>
                </a:moveTo>
                <a:lnTo>
                  <a:pt x="3772933" y="0"/>
                </a:lnTo>
                <a:lnTo>
                  <a:pt x="3772933" y="2263760"/>
                </a:lnTo>
                <a:lnTo>
                  <a:pt x="0" y="22637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03195" y="1427571"/>
            <a:ext cx="12386429" cy="7431857"/>
          </a:xfrm>
          <a:custGeom>
            <a:avLst/>
            <a:gdLst/>
            <a:ahLst/>
            <a:cxnLst/>
            <a:rect r="r" b="b" t="t" l="l"/>
            <a:pathLst>
              <a:path h="7431857" w="12386429">
                <a:moveTo>
                  <a:pt x="0" y="0"/>
                </a:moveTo>
                <a:lnTo>
                  <a:pt x="12386428" y="0"/>
                </a:lnTo>
                <a:lnTo>
                  <a:pt x="12386428" y="7431858"/>
                </a:lnTo>
                <a:lnTo>
                  <a:pt x="0" y="7431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8377" y="1434158"/>
            <a:ext cx="3772933" cy="2263760"/>
          </a:xfrm>
          <a:custGeom>
            <a:avLst/>
            <a:gdLst/>
            <a:ahLst/>
            <a:cxnLst/>
            <a:rect r="r" b="b" t="t" l="l"/>
            <a:pathLst>
              <a:path h="2263760" w="3772933">
                <a:moveTo>
                  <a:pt x="0" y="0"/>
                </a:moveTo>
                <a:lnTo>
                  <a:pt x="3772933" y="0"/>
                </a:lnTo>
                <a:lnTo>
                  <a:pt x="3772933" y="2263760"/>
                </a:lnTo>
                <a:lnTo>
                  <a:pt x="0" y="22637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8377" y="4014913"/>
            <a:ext cx="3772933" cy="2263760"/>
          </a:xfrm>
          <a:custGeom>
            <a:avLst/>
            <a:gdLst/>
            <a:ahLst/>
            <a:cxnLst/>
            <a:rect r="r" b="b" t="t" l="l"/>
            <a:pathLst>
              <a:path h="2263760" w="3772933">
                <a:moveTo>
                  <a:pt x="0" y="0"/>
                </a:moveTo>
                <a:lnTo>
                  <a:pt x="3772933" y="0"/>
                </a:lnTo>
                <a:lnTo>
                  <a:pt x="3772933" y="2263760"/>
                </a:lnTo>
                <a:lnTo>
                  <a:pt x="0" y="22637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8377" y="6595669"/>
            <a:ext cx="3772933" cy="2263760"/>
          </a:xfrm>
          <a:custGeom>
            <a:avLst/>
            <a:gdLst/>
            <a:ahLst/>
            <a:cxnLst/>
            <a:rect r="r" b="b" t="t" l="l"/>
            <a:pathLst>
              <a:path h="2263760" w="3772933">
                <a:moveTo>
                  <a:pt x="0" y="0"/>
                </a:moveTo>
                <a:lnTo>
                  <a:pt x="3772933" y="0"/>
                </a:lnTo>
                <a:lnTo>
                  <a:pt x="3772933" y="2263760"/>
                </a:lnTo>
                <a:lnTo>
                  <a:pt x="0" y="22637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14173" y="1434158"/>
            <a:ext cx="12375451" cy="7425270"/>
          </a:xfrm>
          <a:custGeom>
            <a:avLst/>
            <a:gdLst/>
            <a:ahLst/>
            <a:cxnLst/>
            <a:rect r="r" b="b" t="t" l="l"/>
            <a:pathLst>
              <a:path h="7425270" w="12375451">
                <a:moveTo>
                  <a:pt x="0" y="0"/>
                </a:moveTo>
                <a:lnTo>
                  <a:pt x="12375450" y="0"/>
                </a:lnTo>
                <a:lnTo>
                  <a:pt x="12375450" y="7425271"/>
                </a:lnTo>
                <a:lnTo>
                  <a:pt x="0" y="74252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914173" y="1434158"/>
            <a:ext cx="12375451" cy="7425270"/>
          </a:xfrm>
          <a:custGeom>
            <a:avLst/>
            <a:gdLst/>
            <a:ahLst/>
            <a:cxnLst/>
            <a:rect r="r" b="b" t="t" l="l"/>
            <a:pathLst>
              <a:path h="7425270" w="12375451">
                <a:moveTo>
                  <a:pt x="0" y="0"/>
                </a:moveTo>
                <a:lnTo>
                  <a:pt x="12375450" y="0"/>
                </a:lnTo>
                <a:lnTo>
                  <a:pt x="12375450" y="7425271"/>
                </a:lnTo>
                <a:lnTo>
                  <a:pt x="0" y="742527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34470" y="342900"/>
            <a:ext cx="703149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spc="-11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Cargas RESIDENCIAIS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79086" y="904049"/>
            <a:ext cx="8142260" cy="53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312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Dia Dia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30231" y="342900"/>
            <a:ext cx="10427538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spc="-11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Cargas RESIDENCIAIS -&gt; 3 semanas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28750" y="1028700"/>
            <a:ext cx="15430500" cy="9258300"/>
          </a:xfrm>
          <a:custGeom>
            <a:avLst/>
            <a:gdLst/>
            <a:ahLst/>
            <a:cxnLst/>
            <a:rect r="r" b="b" t="t" l="l"/>
            <a:pathLst>
              <a:path h="9258300" w="15430500">
                <a:moveTo>
                  <a:pt x="0" y="0"/>
                </a:moveTo>
                <a:lnTo>
                  <a:pt x="15430500" y="0"/>
                </a:lnTo>
                <a:lnTo>
                  <a:pt x="154305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18440" y="9601200"/>
            <a:ext cx="766956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Leonardo Moreto Francisco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86268" y="1226696"/>
            <a:ext cx="11315463" cy="7843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79"/>
              </a:lnSpc>
              <a:spcBef>
                <a:spcPct val="0"/>
              </a:spcBef>
            </a:pPr>
            <a:r>
              <a:rPr lang="en-US" sz="51526" spc="-1288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FIM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DAGMvr_b4lc</dc:identifier>
  <dcterms:modified xsi:type="dcterms:W3CDTF">2011-08-01T06:04:30Z</dcterms:modified>
  <cp:revision>1</cp:revision>
  <dc:title>Estudo Modelo de Cargas -&gt; IC</dc:title>
</cp:coreProperties>
</file>