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Poppins" charset="1" panose="00000500000000000000"/>
      <p:regular r:id="rId21"/>
    </p:embeddedFont>
    <p:embeddedFont>
      <p:font typeface="Poppins Ultra-Bold" charset="1" panose="00000900000000000000"/>
      <p:regular r:id="rId22"/>
    </p:embeddedFont>
    <p:embeddedFont>
      <p:font typeface="Open Sans" charset="1" panose="020B0606030504020204"/>
      <p:regular r:id="rId23"/>
    </p:embeddedFont>
    <p:embeddedFont>
      <p:font typeface="Open Sans Bold" charset="1" panose="020B0806030504020204"/>
      <p:regular r:id="rId24"/>
    </p:embeddedFont>
    <p:embeddedFont>
      <p:font typeface="Open Sans Extra Bold" charset="1" panose="020B09060308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703643" y="-1992076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89279" y="5035369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89279" y="1215924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9279" y="-2673773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76392" y="7419764"/>
            <a:ext cx="1823236" cy="960487"/>
            <a:chOff x="0" y="0"/>
            <a:chExt cx="480194" cy="2529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0194" cy="252968"/>
            </a:xfrm>
            <a:custGeom>
              <a:avLst/>
              <a:gdLst/>
              <a:ahLst/>
              <a:cxnLst/>
              <a:rect r="r" b="b" t="t" l="l"/>
              <a:pathLst>
                <a:path h="252968" w="480194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289151" y="7678428"/>
            <a:ext cx="986790" cy="443158"/>
          </a:xfrm>
          <a:custGeom>
            <a:avLst/>
            <a:gdLst/>
            <a:ahLst/>
            <a:cxnLst/>
            <a:rect r="r" b="b" t="t" l="l"/>
            <a:pathLst>
              <a:path h="443158" w="986790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76392" y="3662485"/>
            <a:ext cx="14368748" cy="266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Estudo Modelo  </a:t>
            </a:r>
          </a:p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 Cargas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6392" y="1906749"/>
            <a:ext cx="469793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2° ATIVIDADE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0250" y="954612"/>
            <a:ext cx="14287500" cy="8572500"/>
          </a:xfrm>
          <a:custGeom>
            <a:avLst/>
            <a:gdLst/>
            <a:ahLst/>
            <a:cxnLst/>
            <a:rect r="r" b="b" t="t" l="l"/>
            <a:pathLst>
              <a:path h="8572500" w="14287500">
                <a:moveTo>
                  <a:pt x="0" y="0"/>
                </a:moveTo>
                <a:lnTo>
                  <a:pt x="14287500" y="0"/>
                </a:lnTo>
                <a:lnTo>
                  <a:pt x="14287500" y="8572500"/>
                </a:lnTo>
                <a:lnTo>
                  <a:pt x="0" y="857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4470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79086" y="897462"/>
            <a:ext cx="8142260" cy="53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Hora Hora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961199"/>
            <a:ext cx="13716000" cy="8229600"/>
          </a:xfrm>
          <a:custGeom>
            <a:avLst/>
            <a:gdLst/>
            <a:ahLst/>
            <a:cxnLst/>
            <a:rect r="r" b="b" t="t" l="l"/>
            <a:pathLst>
              <a:path h="8229600" w="13716000">
                <a:moveTo>
                  <a:pt x="0" y="0"/>
                </a:moveTo>
                <a:lnTo>
                  <a:pt x="13716000" y="0"/>
                </a:lnTo>
                <a:lnTo>
                  <a:pt x="13716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2870" y="904049"/>
            <a:ext cx="8142260" cy="53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Dia Dia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2249" y="3035638"/>
            <a:ext cx="11163501" cy="5072978"/>
          </a:xfrm>
          <a:custGeom>
            <a:avLst/>
            <a:gdLst/>
            <a:ahLst/>
            <a:cxnLst/>
            <a:rect r="r" b="b" t="t" l="l"/>
            <a:pathLst>
              <a:path h="5072978" w="11163501">
                <a:moveTo>
                  <a:pt x="0" y="0"/>
                </a:moveTo>
                <a:lnTo>
                  <a:pt x="11163502" y="0"/>
                </a:lnTo>
                <a:lnTo>
                  <a:pt x="11163502" y="5072978"/>
                </a:lnTo>
                <a:lnTo>
                  <a:pt x="0" y="5072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63998" y="1226095"/>
            <a:ext cx="145600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 sábado, é o dia que há mais consumo de energia, será isso mesmo?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06729" y="2455248"/>
            <a:ext cx="46745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Confirmando no braço: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627120" y="3170872"/>
            <a:ext cx="3368040" cy="268605"/>
            <a:chOff x="0" y="0"/>
            <a:chExt cx="4490720" cy="358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43180"/>
              <a:ext cx="4392930" cy="275590"/>
            </a:xfrm>
            <a:custGeom>
              <a:avLst/>
              <a:gdLst/>
              <a:ahLst/>
              <a:cxnLst/>
              <a:rect r="r" b="b" t="t" l="l"/>
              <a:pathLst>
                <a:path h="275590" w="4392930">
                  <a:moveTo>
                    <a:pt x="4295140" y="242570"/>
                  </a:moveTo>
                  <a:cubicBezTo>
                    <a:pt x="3815080" y="217170"/>
                    <a:pt x="3684270" y="217170"/>
                    <a:pt x="3562350" y="220980"/>
                  </a:cubicBezTo>
                  <a:cubicBezTo>
                    <a:pt x="3446780" y="223520"/>
                    <a:pt x="3305810" y="231140"/>
                    <a:pt x="3225800" y="241300"/>
                  </a:cubicBezTo>
                  <a:cubicBezTo>
                    <a:pt x="3180080" y="247650"/>
                    <a:pt x="3171190" y="257810"/>
                    <a:pt x="3121660" y="262890"/>
                  </a:cubicBezTo>
                  <a:cubicBezTo>
                    <a:pt x="3004820" y="274320"/>
                    <a:pt x="2636520" y="275590"/>
                    <a:pt x="2519680" y="264160"/>
                  </a:cubicBezTo>
                  <a:cubicBezTo>
                    <a:pt x="2470150" y="259080"/>
                    <a:pt x="2466340" y="248920"/>
                    <a:pt x="2415540" y="243840"/>
                  </a:cubicBezTo>
                  <a:cubicBezTo>
                    <a:pt x="2280920" y="231140"/>
                    <a:pt x="1860550" y="256540"/>
                    <a:pt x="1678940" y="242570"/>
                  </a:cubicBezTo>
                  <a:cubicBezTo>
                    <a:pt x="1570990" y="233680"/>
                    <a:pt x="1494790" y="209550"/>
                    <a:pt x="1421130" y="201930"/>
                  </a:cubicBezTo>
                  <a:cubicBezTo>
                    <a:pt x="1367790" y="198120"/>
                    <a:pt x="1351280" y="199390"/>
                    <a:pt x="1281430" y="199390"/>
                  </a:cubicBezTo>
                  <a:cubicBezTo>
                    <a:pt x="1079500" y="198120"/>
                    <a:pt x="238760" y="242570"/>
                    <a:pt x="96520" y="220980"/>
                  </a:cubicBezTo>
                  <a:cubicBezTo>
                    <a:pt x="64770" y="215900"/>
                    <a:pt x="54610" y="212090"/>
                    <a:pt x="39370" y="200660"/>
                  </a:cubicBezTo>
                  <a:cubicBezTo>
                    <a:pt x="24130" y="189230"/>
                    <a:pt x="10160" y="168910"/>
                    <a:pt x="5080" y="151130"/>
                  </a:cubicBezTo>
                  <a:cubicBezTo>
                    <a:pt x="0" y="132080"/>
                    <a:pt x="1270" y="107950"/>
                    <a:pt x="8890" y="90170"/>
                  </a:cubicBezTo>
                  <a:cubicBezTo>
                    <a:pt x="15240" y="72390"/>
                    <a:pt x="34290" y="53340"/>
                    <a:pt x="48260" y="43180"/>
                  </a:cubicBezTo>
                  <a:cubicBezTo>
                    <a:pt x="57150" y="36830"/>
                    <a:pt x="66040" y="34290"/>
                    <a:pt x="76200" y="31750"/>
                  </a:cubicBezTo>
                  <a:cubicBezTo>
                    <a:pt x="86360" y="30480"/>
                    <a:pt x="95250" y="27940"/>
                    <a:pt x="106680" y="30480"/>
                  </a:cubicBezTo>
                  <a:cubicBezTo>
                    <a:pt x="123190" y="33020"/>
                    <a:pt x="148590" y="43180"/>
                    <a:pt x="162560" y="55880"/>
                  </a:cubicBezTo>
                  <a:cubicBezTo>
                    <a:pt x="176530" y="69850"/>
                    <a:pt x="186690" y="93980"/>
                    <a:pt x="190500" y="109220"/>
                  </a:cubicBezTo>
                  <a:cubicBezTo>
                    <a:pt x="193040" y="120650"/>
                    <a:pt x="193040" y="129540"/>
                    <a:pt x="190500" y="140970"/>
                  </a:cubicBezTo>
                  <a:cubicBezTo>
                    <a:pt x="186690" y="156210"/>
                    <a:pt x="176530" y="181610"/>
                    <a:pt x="162560" y="194310"/>
                  </a:cubicBezTo>
                  <a:cubicBezTo>
                    <a:pt x="148590" y="207010"/>
                    <a:pt x="125730" y="217170"/>
                    <a:pt x="106680" y="219710"/>
                  </a:cubicBezTo>
                  <a:cubicBezTo>
                    <a:pt x="87630" y="222250"/>
                    <a:pt x="63500" y="217170"/>
                    <a:pt x="48260" y="207010"/>
                  </a:cubicBezTo>
                  <a:cubicBezTo>
                    <a:pt x="31750" y="196850"/>
                    <a:pt x="15240" y="175260"/>
                    <a:pt x="8890" y="160020"/>
                  </a:cubicBezTo>
                  <a:cubicBezTo>
                    <a:pt x="2540" y="149860"/>
                    <a:pt x="1270" y="142240"/>
                    <a:pt x="1270" y="130810"/>
                  </a:cubicBezTo>
                  <a:cubicBezTo>
                    <a:pt x="2540" y="114300"/>
                    <a:pt x="7620" y="87630"/>
                    <a:pt x="17780" y="71120"/>
                  </a:cubicBezTo>
                  <a:cubicBezTo>
                    <a:pt x="29210" y="55880"/>
                    <a:pt x="39370" y="44450"/>
                    <a:pt x="66040" y="34290"/>
                  </a:cubicBezTo>
                  <a:cubicBezTo>
                    <a:pt x="151130" y="6350"/>
                    <a:pt x="496570" y="36830"/>
                    <a:pt x="645160" y="29210"/>
                  </a:cubicBezTo>
                  <a:cubicBezTo>
                    <a:pt x="737870" y="24130"/>
                    <a:pt x="781050" y="11430"/>
                    <a:pt x="872490" y="7620"/>
                  </a:cubicBezTo>
                  <a:cubicBezTo>
                    <a:pt x="1010920" y="1270"/>
                    <a:pt x="1235710" y="0"/>
                    <a:pt x="1390650" y="10160"/>
                  </a:cubicBezTo>
                  <a:cubicBezTo>
                    <a:pt x="1518920" y="17780"/>
                    <a:pt x="1605280" y="44450"/>
                    <a:pt x="1738630" y="52070"/>
                  </a:cubicBezTo>
                  <a:cubicBezTo>
                    <a:pt x="1917700" y="62230"/>
                    <a:pt x="2211070" y="44450"/>
                    <a:pt x="2366010" y="52070"/>
                  </a:cubicBezTo>
                  <a:cubicBezTo>
                    <a:pt x="2458720" y="57150"/>
                    <a:pt x="2495550" y="69850"/>
                    <a:pt x="2586990" y="73660"/>
                  </a:cubicBezTo>
                  <a:cubicBezTo>
                    <a:pt x="2731770" y="81280"/>
                    <a:pt x="2981960" y="82550"/>
                    <a:pt x="3155950" y="72390"/>
                  </a:cubicBezTo>
                  <a:cubicBezTo>
                    <a:pt x="3303270" y="64770"/>
                    <a:pt x="3420110" y="36830"/>
                    <a:pt x="3562350" y="30480"/>
                  </a:cubicBezTo>
                  <a:cubicBezTo>
                    <a:pt x="3718560" y="22860"/>
                    <a:pt x="3914140" y="29210"/>
                    <a:pt x="4052570" y="34290"/>
                  </a:cubicBezTo>
                  <a:cubicBezTo>
                    <a:pt x="4154170" y="39370"/>
                    <a:pt x="4268470" y="40640"/>
                    <a:pt x="4318000" y="54610"/>
                  </a:cubicBezTo>
                  <a:cubicBezTo>
                    <a:pt x="4338320" y="60960"/>
                    <a:pt x="4347210" y="64770"/>
                    <a:pt x="4358640" y="76200"/>
                  </a:cubicBezTo>
                  <a:cubicBezTo>
                    <a:pt x="4372610" y="90170"/>
                    <a:pt x="4386580" y="116840"/>
                    <a:pt x="4389120" y="135890"/>
                  </a:cubicBezTo>
                  <a:cubicBezTo>
                    <a:pt x="4392930" y="151130"/>
                    <a:pt x="4389120" y="167640"/>
                    <a:pt x="4384040" y="180340"/>
                  </a:cubicBezTo>
                  <a:cubicBezTo>
                    <a:pt x="4378960" y="194310"/>
                    <a:pt x="4371340" y="208280"/>
                    <a:pt x="4358640" y="218440"/>
                  </a:cubicBezTo>
                  <a:cubicBezTo>
                    <a:pt x="4343400" y="229870"/>
                    <a:pt x="4295140" y="242570"/>
                    <a:pt x="4295140" y="242570"/>
                  </a:cubicBezTo>
                </a:path>
              </a:pathLst>
            </a:custGeom>
            <a:solidFill>
              <a:srgbClr val="8B0404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1089" y="977045"/>
            <a:ext cx="16665821" cy="8332911"/>
          </a:xfrm>
          <a:custGeom>
            <a:avLst/>
            <a:gdLst/>
            <a:ahLst/>
            <a:cxnLst/>
            <a:rect r="r" b="b" t="t" l="l"/>
            <a:pathLst>
              <a:path h="8332911" w="16665821">
                <a:moveTo>
                  <a:pt x="0" y="0"/>
                </a:moveTo>
                <a:lnTo>
                  <a:pt x="16665822" y="0"/>
                </a:lnTo>
                <a:lnTo>
                  <a:pt x="16665822" y="8332910"/>
                </a:lnTo>
                <a:lnTo>
                  <a:pt x="0" y="8332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0231" y="342900"/>
            <a:ext cx="10427538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RESIDENCIAIS -&gt; 3 semanas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18440" y="9601200"/>
            <a:ext cx="766956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Leonardo Moreto Francisco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31596" y="3677542"/>
            <a:ext cx="4224808" cy="293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2"/>
              </a:lnSpc>
              <a:spcBef>
                <a:spcPct val="0"/>
              </a:spcBef>
            </a:pPr>
            <a:r>
              <a:rPr lang="en-US" sz="19238" spc="-48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94114"/>
            <a:ext cx="6079075" cy="5192158"/>
          </a:xfrm>
          <a:custGeom>
            <a:avLst/>
            <a:gdLst/>
            <a:ahLst/>
            <a:cxnLst/>
            <a:rect r="r" b="b" t="t" l="l"/>
            <a:pathLst>
              <a:path h="5192158" w="6079075">
                <a:moveTo>
                  <a:pt x="0" y="0"/>
                </a:moveTo>
                <a:lnTo>
                  <a:pt x="6079075" y="0"/>
                </a:lnTo>
                <a:lnTo>
                  <a:pt x="6079075" y="5192158"/>
                </a:lnTo>
                <a:lnTo>
                  <a:pt x="0" y="5192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4768" y="1394114"/>
            <a:ext cx="8944532" cy="4461331"/>
          </a:xfrm>
          <a:custGeom>
            <a:avLst/>
            <a:gdLst/>
            <a:ahLst/>
            <a:cxnLst/>
            <a:rect r="r" b="b" t="t" l="l"/>
            <a:pathLst>
              <a:path h="4461331" w="8944532">
                <a:moveTo>
                  <a:pt x="0" y="0"/>
                </a:moveTo>
                <a:lnTo>
                  <a:pt x="8944532" y="0"/>
                </a:lnTo>
                <a:lnTo>
                  <a:pt x="8944532" y="4461331"/>
                </a:lnTo>
                <a:lnTo>
                  <a:pt x="0" y="4461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67715" y="5964382"/>
            <a:ext cx="4049863" cy="3774518"/>
          </a:xfrm>
          <a:custGeom>
            <a:avLst/>
            <a:gdLst/>
            <a:ahLst/>
            <a:cxnLst/>
            <a:rect r="r" b="b" t="t" l="l"/>
            <a:pathLst>
              <a:path h="3774518" w="4049863">
                <a:moveTo>
                  <a:pt x="0" y="0"/>
                </a:moveTo>
                <a:lnTo>
                  <a:pt x="4049863" y="0"/>
                </a:lnTo>
                <a:lnTo>
                  <a:pt x="4049863" y="3774518"/>
                </a:lnTo>
                <a:lnTo>
                  <a:pt x="0" y="3774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27214" y="342900"/>
            <a:ext cx="1143357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Como foi estudado a carga da FAZENDA?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8987" y="7081025"/>
            <a:ext cx="930885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Falta de Medidas do 1° dia e no último dia!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604265"/>
            <a:ext cx="6894059" cy="43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Solução: Excluir esses dias das análises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7583" y="3797816"/>
            <a:ext cx="8503581" cy="1345684"/>
          </a:xfrm>
          <a:custGeom>
            <a:avLst/>
            <a:gdLst/>
            <a:ahLst/>
            <a:cxnLst/>
            <a:rect r="r" b="b" t="t" l="l"/>
            <a:pathLst>
              <a:path h="1345684" w="8503581">
                <a:moveTo>
                  <a:pt x="0" y="0"/>
                </a:moveTo>
                <a:lnTo>
                  <a:pt x="8503581" y="0"/>
                </a:lnTo>
                <a:lnTo>
                  <a:pt x="8503581" y="1345684"/>
                </a:lnTo>
                <a:lnTo>
                  <a:pt x="0" y="134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7583" y="5772150"/>
            <a:ext cx="9996993" cy="1165569"/>
          </a:xfrm>
          <a:custGeom>
            <a:avLst/>
            <a:gdLst/>
            <a:ahLst/>
            <a:cxnLst/>
            <a:rect r="r" b="b" t="t" l="l"/>
            <a:pathLst>
              <a:path h="1165569" w="9996993">
                <a:moveTo>
                  <a:pt x="0" y="0"/>
                </a:moveTo>
                <a:lnTo>
                  <a:pt x="9996994" y="0"/>
                </a:lnTo>
                <a:lnTo>
                  <a:pt x="9996994" y="1165569"/>
                </a:lnTo>
                <a:lnTo>
                  <a:pt x="0" y="1165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7583" y="7210883"/>
            <a:ext cx="13023581" cy="559607"/>
          </a:xfrm>
          <a:custGeom>
            <a:avLst/>
            <a:gdLst/>
            <a:ahLst/>
            <a:cxnLst/>
            <a:rect r="r" b="b" t="t" l="l"/>
            <a:pathLst>
              <a:path h="559607" w="13023581">
                <a:moveTo>
                  <a:pt x="0" y="0"/>
                </a:moveTo>
                <a:lnTo>
                  <a:pt x="13023581" y="0"/>
                </a:lnTo>
                <a:lnTo>
                  <a:pt x="13023581" y="559607"/>
                </a:lnTo>
                <a:lnTo>
                  <a:pt x="0" y="5596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27214" y="342900"/>
            <a:ext cx="1143357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Como foi estudado a carga da FAZENDA?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79648"/>
            <a:ext cx="16230600" cy="178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2"/>
              </a:lnSpc>
            </a:pPr>
            <a:r>
              <a:rPr lang="en-US" sz="512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Ler o arquivo -&gt; .dif() -&gt; Excluir first and last day -&gt; </a:t>
            </a:r>
          </a:p>
          <a:p>
            <a:pPr algn="ctr">
              <a:lnSpc>
                <a:spcPts val="7172"/>
              </a:lnSpc>
            </a:pPr>
            <a:r>
              <a:rPr lang="en-US" sz="512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-&gt; groupby() do método utilizado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81056" y="1028700"/>
            <a:ext cx="14525887" cy="8715532"/>
          </a:xfrm>
          <a:custGeom>
            <a:avLst/>
            <a:gdLst/>
            <a:ahLst/>
            <a:cxnLst/>
            <a:rect r="r" b="b" t="t" l="l"/>
            <a:pathLst>
              <a:path h="8715532" w="14525887">
                <a:moveTo>
                  <a:pt x="0" y="0"/>
                </a:moveTo>
                <a:lnTo>
                  <a:pt x="14525888" y="0"/>
                </a:lnTo>
                <a:lnTo>
                  <a:pt x="14525888" y="8715532"/>
                </a:lnTo>
                <a:lnTo>
                  <a:pt x="0" y="871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FAZENDA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2870" y="1082983"/>
            <a:ext cx="8142260" cy="5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Hora Hora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5616" y="1028700"/>
            <a:ext cx="13936767" cy="8362060"/>
          </a:xfrm>
          <a:custGeom>
            <a:avLst/>
            <a:gdLst/>
            <a:ahLst/>
            <a:cxnLst/>
            <a:rect r="r" b="b" t="t" l="l"/>
            <a:pathLst>
              <a:path h="8362060" w="13936767">
                <a:moveTo>
                  <a:pt x="0" y="0"/>
                </a:moveTo>
                <a:lnTo>
                  <a:pt x="13936768" y="0"/>
                </a:lnTo>
                <a:lnTo>
                  <a:pt x="13936768" y="8362060"/>
                </a:lnTo>
                <a:lnTo>
                  <a:pt x="0" y="836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3429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FAZENDA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2870" y="971550"/>
            <a:ext cx="8142260" cy="5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Dia Dia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" y="913300"/>
            <a:ext cx="16459200" cy="8229600"/>
          </a:xfrm>
          <a:custGeom>
            <a:avLst/>
            <a:gdLst/>
            <a:ahLst/>
            <a:cxnLst/>
            <a:rect r="r" b="b" t="t" l="l"/>
            <a:pathLst>
              <a:path h="8229600" w="16459200">
                <a:moveTo>
                  <a:pt x="0" y="0"/>
                </a:moveTo>
                <a:lnTo>
                  <a:pt x="16459200" y="0"/>
                </a:lnTo>
                <a:lnTo>
                  <a:pt x="164592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93110" y="2275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 spc="-1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Cargas FAZENDA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37727" y="1284777"/>
            <a:ext cx="8142260" cy="5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312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Medida a Medida (10 min) em 24 horas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86028"/>
            <a:ext cx="5423117" cy="2169247"/>
          </a:xfrm>
          <a:custGeom>
            <a:avLst/>
            <a:gdLst/>
            <a:ahLst/>
            <a:cxnLst/>
            <a:rect r="r" b="b" t="t" l="l"/>
            <a:pathLst>
              <a:path h="2169247" w="5423117">
                <a:moveTo>
                  <a:pt x="0" y="0"/>
                </a:moveTo>
                <a:lnTo>
                  <a:pt x="5423117" y="0"/>
                </a:lnTo>
                <a:lnTo>
                  <a:pt x="5423117" y="2169247"/>
                </a:lnTo>
                <a:lnTo>
                  <a:pt x="0" y="21692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093723"/>
            <a:ext cx="5423117" cy="911645"/>
          </a:xfrm>
          <a:custGeom>
            <a:avLst/>
            <a:gdLst/>
            <a:ahLst/>
            <a:cxnLst/>
            <a:rect r="r" b="b" t="t" l="l"/>
            <a:pathLst>
              <a:path h="911645" w="5423117">
                <a:moveTo>
                  <a:pt x="0" y="0"/>
                </a:moveTo>
                <a:lnTo>
                  <a:pt x="5423117" y="0"/>
                </a:lnTo>
                <a:lnTo>
                  <a:pt x="5423117" y="911645"/>
                </a:lnTo>
                <a:lnTo>
                  <a:pt x="0" y="9116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60700" y="1586028"/>
            <a:ext cx="4772343" cy="2169247"/>
          </a:xfrm>
          <a:custGeom>
            <a:avLst/>
            <a:gdLst/>
            <a:ahLst/>
            <a:cxnLst/>
            <a:rect r="r" b="b" t="t" l="l"/>
            <a:pathLst>
              <a:path h="2169247" w="4772343">
                <a:moveTo>
                  <a:pt x="0" y="0"/>
                </a:moveTo>
                <a:lnTo>
                  <a:pt x="4772343" y="0"/>
                </a:lnTo>
                <a:lnTo>
                  <a:pt x="4772343" y="2169247"/>
                </a:lnTo>
                <a:lnTo>
                  <a:pt x="0" y="21692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92585" y="4093723"/>
            <a:ext cx="4819995" cy="813501"/>
          </a:xfrm>
          <a:custGeom>
            <a:avLst/>
            <a:gdLst/>
            <a:ahLst/>
            <a:cxnLst/>
            <a:rect r="r" b="b" t="t" l="l"/>
            <a:pathLst>
              <a:path h="813501" w="4819995">
                <a:moveTo>
                  <a:pt x="0" y="0"/>
                </a:moveTo>
                <a:lnTo>
                  <a:pt x="4819996" y="0"/>
                </a:lnTo>
                <a:lnTo>
                  <a:pt x="4819996" y="813501"/>
                </a:lnTo>
                <a:lnTo>
                  <a:pt x="0" y="813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83969" y="1672384"/>
            <a:ext cx="5438838" cy="1996535"/>
          </a:xfrm>
          <a:custGeom>
            <a:avLst/>
            <a:gdLst/>
            <a:ahLst/>
            <a:cxnLst/>
            <a:rect r="r" b="b" t="t" l="l"/>
            <a:pathLst>
              <a:path h="1996535" w="5438838">
                <a:moveTo>
                  <a:pt x="0" y="0"/>
                </a:moveTo>
                <a:lnTo>
                  <a:pt x="5438838" y="0"/>
                </a:lnTo>
                <a:lnTo>
                  <a:pt x="5438838" y="1996536"/>
                </a:lnTo>
                <a:lnTo>
                  <a:pt x="0" y="19965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83969" y="4093723"/>
            <a:ext cx="5438838" cy="813501"/>
          </a:xfrm>
          <a:custGeom>
            <a:avLst/>
            <a:gdLst/>
            <a:ahLst/>
            <a:cxnLst/>
            <a:rect r="r" b="b" t="t" l="l"/>
            <a:pathLst>
              <a:path h="813501" w="5438838">
                <a:moveTo>
                  <a:pt x="0" y="0"/>
                </a:moveTo>
                <a:lnTo>
                  <a:pt x="5438838" y="0"/>
                </a:lnTo>
                <a:lnTo>
                  <a:pt x="5438838" y="813501"/>
                </a:lnTo>
                <a:lnTo>
                  <a:pt x="0" y="8135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84612" y="342900"/>
            <a:ext cx="1211877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Como foi estudado a carga da RESIDÊNCIA?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899" y="1005638"/>
            <a:ext cx="361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0784" y="1005638"/>
            <a:ext cx="361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22168" y="1027010"/>
            <a:ext cx="3618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7799" y="5281593"/>
            <a:ext cx="91303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Perdemos 3 medições a cada troca de .txt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5826" y="5890558"/>
            <a:ext cx="16186981" cy="94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0"/>
              </a:lnSpc>
            </a:pPr>
            <a:r>
              <a:rPr lang="en-US" sz="272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buscamos análises que deferem maior confiabilidade, vamos excluir da análise todo 1° e último dia.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0501" y="1625205"/>
            <a:ext cx="15818799" cy="6687975"/>
          </a:xfrm>
          <a:custGeom>
            <a:avLst/>
            <a:gdLst/>
            <a:ahLst/>
            <a:cxnLst/>
            <a:rect r="r" b="b" t="t" l="l"/>
            <a:pathLst>
              <a:path h="6687975" w="15818799">
                <a:moveTo>
                  <a:pt x="0" y="0"/>
                </a:moveTo>
                <a:lnTo>
                  <a:pt x="15818799" y="0"/>
                </a:lnTo>
                <a:lnTo>
                  <a:pt x="15818799" y="6687975"/>
                </a:lnTo>
                <a:lnTo>
                  <a:pt x="0" y="668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4612" y="342900"/>
            <a:ext cx="1211877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Como foi estudado a carga da RESIDÊNCIA?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955405" y="4411028"/>
            <a:ext cx="326708" cy="1116330"/>
            <a:chOff x="0" y="0"/>
            <a:chExt cx="435610" cy="14884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8260" y="48260"/>
              <a:ext cx="340360" cy="1393190"/>
            </a:xfrm>
            <a:custGeom>
              <a:avLst/>
              <a:gdLst/>
              <a:ahLst/>
              <a:cxnLst/>
              <a:rect r="r" b="b" t="t" l="l"/>
              <a:pathLst>
                <a:path h="1393190" w="340360">
                  <a:moveTo>
                    <a:pt x="46990" y="1361440"/>
                  </a:moveTo>
                  <a:cubicBezTo>
                    <a:pt x="82550" y="1189990"/>
                    <a:pt x="83820" y="1085850"/>
                    <a:pt x="86360" y="977900"/>
                  </a:cubicBezTo>
                  <a:cubicBezTo>
                    <a:pt x="91440" y="830580"/>
                    <a:pt x="93980" y="595630"/>
                    <a:pt x="90170" y="455930"/>
                  </a:cubicBezTo>
                  <a:cubicBezTo>
                    <a:pt x="86360" y="361950"/>
                    <a:pt x="57150" y="255270"/>
                    <a:pt x="72390" y="219710"/>
                  </a:cubicBezTo>
                  <a:cubicBezTo>
                    <a:pt x="77470" y="205740"/>
                    <a:pt x="90170" y="198120"/>
                    <a:pt x="97790" y="198120"/>
                  </a:cubicBezTo>
                  <a:cubicBezTo>
                    <a:pt x="106680" y="198120"/>
                    <a:pt x="115570" y="207010"/>
                    <a:pt x="123190" y="220980"/>
                  </a:cubicBezTo>
                  <a:cubicBezTo>
                    <a:pt x="144780" y="271780"/>
                    <a:pt x="119380" y="477520"/>
                    <a:pt x="132080" y="615950"/>
                  </a:cubicBezTo>
                  <a:cubicBezTo>
                    <a:pt x="144780" y="772160"/>
                    <a:pt x="182880" y="1111250"/>
                    <a:pt x="205740" y="1109980"/>
                  </a:cubicBezTo>
                  <a:cubicBezTo>
                    <a:pt x="233680" y="1109980"/>
                    <a:pt x="271780" y="523240"/>
                    <a:pt x="280670" y="359410"/>
                  </a:cubicBezTo>
                  <a:cubicBezTo>
                    <a:pt x="285750" y="279400"/>
                    <a:pt x="290830" y="238760"/>
                    <a:pt x="284480" y="181610"/>
                  </a:cubicBezTo>
                  <a:cubicBezTo>
                    <a:pt x="279400" y="127000"/>
                    <a:pt x="245110" y="53340"/>
                    <a:pt x="251460" y="25400"/>
                  </a:cubicBezTo>
                  <a:cubicBezTo>
                    <a:pt x="254000" y="12700"/>
                    <a:pt x="261620" y="5080"/>
                    <a:pt x="269240" y="2540"/>
                  </a:cubicBezTo>
                  <a:cubicBezTo>
                    <a:pt x="275590" y="0"/>
                    <a:pt x="287020" y="2540"/>
                    <a:pt x="292100" y="6350"/>
                  </a:cubicBezTo>
                  <a:cubicBezTo>
                    <a:pt x="297180" y="10160"/>
                    <a:pt x="299720" y="12700"/>
                    <a:pt x="302260" y="21590"/>
                  </a:cubicBezTo>
                  <a:cubicBezTo>
                    <a:pt x="307340" y="49530"/>
                    <a:pt x="284480" y="144780"/>
                    <a:pt x="271780" y="219710"/>
                  </a:cubicBezTo>
                  <a:cubicBezTo>
                    <a:pt x="255270" y="322580"/>
                    <a:pt x="232410" y="464820"/>
                    <a:pt x="205740" y="579120"/>
                  </a:cubicBezTo>
                  <a:cubicBezTo>
                    <a:pt x="180340" y="688340"/>
                    <a:pt x="143510" y="826770"/>
                    <a:pt x="120650" y="891540"/>
                  </a:cubicBezTo>
                  <a:cubicBezTo>
                    <a:pt x="110490" y="922020"/>
                    <a:pt x="109220" y="943610"/>
                    <a:pt x="92710" y="957580"/>
                  </a:cubicBezTo>
                  <a:cubicBezTo>
                    <a:pt x="77470" y="971550"/>
                    <a:pt x="41910" y="980440"/>
                    <a:pt x="26670" y="975360"/>
                  </a:cubicBezTo>
                  <a:cubicBezTo>
                    <a:pt x="15240" y="971550"/>
                    <a:pt x="5080" y="944880"/>
                    <a:pt x="2540" y="946150"/>
                  </a:cubicBezTo>
                  <a:cubicBezTo>
                    <a:pt x="1270" y="947420"/>
                    <a:pt x="2540" y="957580"/>
                    <a:pt x="3810" y="957580"/>
                  </a:cubicBezTo>
                  <a:cubicBezTo>
                    <a:pt x="5080" y="958850"/>
                    <a:pt x="7620" y="934720"/>
                    <a:pt x="13970" y="929640"/>
                  </a:cubicBezTo>
                  <a:cubicBezTo>
                    <a:pt x="19050" y="924560"/>
                    <a:pt x="31750" y="923290"/>
                    <a:pt x="36830" y="927100"/>
                  </a:cubicBezTo>
                  <a:cubicBezTo>
                    <a:pt x="44450" y="930910"/>
                    <a:pt x="53340" y="953770"/>
                    <a:pt x="50800" y="961390"/>
                  </a:cubicBezTo>
                  <a:cubicBezTo>
                    <a:pt x="46990" y="969010"/>
                    <a:pt x="30480" y="977900"/>
                    <a:pt x="22860" y="975360"/>
                  </a:cubicBezTo>
                  <a:cubicBezTo>
                    <a:pt x="15240" y="972820"/>
                    <a:pt x="1270" y="952500"/>
                    <a:pt x="2540" y="944880"/>
                  </a:cubicBezTo>
                  <a:cubicBezTo>
                    <a:pt x="5080" y="935990"/>
                    <a:pt x="26670" y="923290"/>
                    <a:pt x="34290" y="925830"/>
                  </a:cubicBezTo>
                  <a:cubicBezTo>
                    <a:pt x="43180" y="928370"/>
                    <a:pt x="53340" y="952500"/>
                    <a:pt x="50800" y="960120"/>
                  </a:cubicBezTo>
                  <a:cubicBezTo>
                    <a:pt x="48260" y="967740"/>
                    <a:pt x="27940" y="976630"/>
                    <a:pt x="20320" y="975360"/>
                  </a:cubicBezTo>
                  <a:cubicBezTo>
                    <a:pt x="12700" y="972820"/>
                    <a:pt x="0" y="952500"/>
                    <a:pt x="2540" y="946150"/>
                  </a:cubicBezTo>
                  <a:cubicBezTo>
                    <a:pt x="5080" y="938530"/>
                    <a:pt x="33020" y="948690"/>
                    <a:pt x="46990" y="937260"/>
                  </a:cubicBezTo>
                  <a:cubicBezTo>
                    <a:pt x="73660" y="913130"/>
                    <a:pt x="87630" y="819150"/>
                    <a:pt x="105410" y="759460"/>
                  </a:cubicBezTo>
                  <a:cubicBezTo>
                    <a:pt x="124460" y="697230"/>
                    <a:pt x="138430" y="650240"/>
                    <a:pt x="156210" y="570230"/>
                  </a:cubicBezTo>
                  <a:cubicBezTo>
                    <a:pt x="185420" y="434340"/>
                    <a:pt x="209550" y="58420"/>
                    <a:pt x="255270" y="12700"/>
                  </a:cubicBezTo>
                  <a:cubicBezTo>
                    <a:pt x="266700" y="1270"/>
                    <a:pt x="283210" y="1270"/>
                    <a:pt x="292100" y="6350"/>
                  </a:cubicBezTo>
                  <a:cubicBezTo>
                    <a:pt x="302260" y="11430"/>
                    <a:pt x="306070" y="31750"/>
                    <a:pt x="311150" y="50800"/>
                  </a:cubicBezTo>
                  <a:cubicBezTo>
                    <a:pt x="321310" y="82550"/>
                    <a:pt x="331470" y="134620"/>
                    <a:pt x="335280" y="181610"/>
                  </a:cubicBezTo>
                  <a:cubicBezTo>
                    <a:pt x="340360" y="237490"/>
                    <a:pt x="336550" y="283210"/>
                    <a:pt x="331470" y="361950"/>
                  </a:cubicBezTo>
                  <a:cubicBezTo>
                    <a:pt x="322580" y="515620"/>
                    <a:pt x="280670" y="918210"/>
                    <a:pt x="264160" y="1041400"/>
                  </a:cubicBezTo>
                  <a:cubicBezTo>
                    <a:pt x="259080" y="1088390"/>
                    <a:pt x="264160" y="1118870"/>
                    <a:pt x="248920" y="1136650"/>
                  </a:cubicBezTo>
                  <a:cubicBezTo>
                    <a:pt x="237490" y="1149350"/>
                    <a:pt x="215900" y="1159510"/>
                    <a:pt x="201930" y="1154430"/>
                  </a:cubicBezTo>
                  <a:cubicBezTo>
                    <a:pt x="180340" y="1145540"/>
                    <a:pt x="163830" y="1094740"/>
                    <a:pt x="149860" y="1055370"/>
                  </a:cubicBezTo>
                  <a:cubicBezTo>
                    <a:pt x="132080" y="1003300"/>
                    <a:pt x="123190" y="930910"/>
                    <a:pt x="111760" y="862330"/>
                  </a:cubicBezTo>
                  <a:cubicBezTo>
                    <a:pt x="99060" y="786130"/>
                    <a:pt x="87630" y="711200"/>
                    <a:pt x="81280" y="618490"/>
                  </a:cubicBezTo>
                  <a:cubicBezTo>
                    <a:pt x="72390" y="501650"/>
                    <a:pt x="46990" y="256540"/>
                    <a:pt x="73660" y="213360"/>
                  </a:cubicBezTo>
                  <a:cubicBezTo>
                    <a:pt x="81280" y="200660"/>
                    <a:pt x="96520" y="196850"/>
                    <a:pt x="104140" y="199390"/>
                  </a:cubicBezTo>
                  <a:cubicBezTo>
                    <a:pt x="111760" y="200660"/>
                    <a:pt x="118110" y="208280"/>
                    <a:pt x="123190" y="220980"/>
                  </a:cubicBezTo>
                  <a:cubicBezTo>
                    <a:pt x="137160" y="257810"/>
                    <a:pt x="137160" y="361950"/>
                    <a:pt x="140970" y="455930"/>
                  </a:cubicBezTo>
                  <a:cubicBezTo>
                    <a:pt x="146050" y="595630"/>
                    <a:pt x="142240" y="829310"/>
                    <a:pt x="137160" y="979170"/>
                  </a:cubicBezTo>
                  <a:cubicBezTo>
                    <a:pt x="134620" y="1090930"/>
                    <a:pt x="133350" y="1198880"/>
                    <a:pt x="121920" y="1272540"/>
                  </a:cubicBezTo>
                  <a:cubicBezTo>
                    <a:pt x="114300" y="1319530"/>
                    <a:pt x="107950" y="1370330"/>
                    <a:pt x="90170" y="1384300"/>
                  </a:cubicBezTo>
                  <a:cubicBezTo>
                    <a:pt x="81280" y="1393190"/>
                    <a:pt x="64770" y="1393190"/>
                    <a:pt x="57150" y="1389380"/>
                  </a:cubicBezTo>
                  <a:cubicBezTo>
                    <a:pt x="50800" y="1384300"/>
                    <a:pt x="46990" y="1361440"/>
                    <a:pt x="46990" y="13614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7685033" y="3557047"/>
            <a:ext cx="3078734" cy="4094113"/>
            <a:chOff x="0" y="0"/>
            <a:chExt cx="3238500" cy="43065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5560" y="50800"/>
              <a:ext cx="3168650" cy="4206240"/>
            </a:xfrm>
            <a:custGeom>
              <a:avLst/>
              <a:gdLst/>
              <a:ahLst/>
              <a:cxnLst/>
              <a:rect r="r" b="b" t="t" l="l"/>
              <a:pathLst>
                <a:path h="4206240" w="3168650">
                  <a:moveTo>
                    <a:pt x="15240" y="1428750"/>
                  </a:moveTo>
                  <a:cubicBezTo>
                    <a:pt x="27940" y="1327150"/>
                    <a:pt x="33020" y="1277620"/>
                    <a:pt x="33020" y="1276350"/>
                  </a:cubicBezTo>
                  <a:cubicBezTo>
                    <a:pt x="33020" y="1275080"/>
                    <a:pt x="50800" y="1228090"/>
                    <a:pt x="59690" y="1203960"/>
                  </a:cubicBezTo>
                  <a:cubicBezTo>
                    <a:pt x="68580" y="1181100"/>
                    <a:pt x="86360" y="1134110"/>
                    <a:pt x="86360" y="1132840"/>
                  </a:cubicBezTo>
                  <a:cubicBezTo>
                    <a:pt x="87630" y="1131570"/>
                    <a:pt x="115570" y="1090930"/>
                    <a:pt x="129540" y="1069340"/>
                  </a:cubicBezTo>
                  <a:cubicBezTo>
                    <a:pt x="143510" y="1049020"/>
                    <a:pt x="171450" y="1007110"/>
                    <a:pt x="172720" y="1005840"/>
                  </a:cubicBezTo>
                  <a:cubicBezTo>
                    <a:pt x="172720" y="1005840"/>
                    <a:pt x="210820" y="971550"/>
                    <a:pt x="229870" y="955040"/>
                  </a:cubicBezTo>
                  <a:cubicBezTo>
                    <a:pt x="248920" y="938530"/>
                    <a:pt x="285750" y="904240"/>
                    <a:pt x="287020" y="904240"/>
                  </a:cubicBezTo>
                  <a:cubicBezTo>
                    <a:pt x="287020" y="902970"/>
                    <a:pt x="331470" y="880110"/>
                    <a:pt x="354330" y="867410"/>
                  </a:cubicBezTo>
                  <a:cubicBezTo>
                    <a:pt x="375920" y="855980"/>
                    <a:pt x="420370" y="831850"/>
                    <a:pt x="421640" y="831850"/>
                  </a:cubicBezTo>
                  <a:cubicBezTo>
                    <a:pt x="422910" y="831850"/>
                    <a:pt x="471170" y="819150"/>
                    <a:pt x="495300" y="812800"/>
                  </a:cubicBezTo>
                  <a:cubicBezTo>
                    <a:pt x="520700" y="806450"/>
                    <a:pt x="568960" y="793750"/>
                    <a:pt x="570230" y="793750"/>
                  </a:cubicBezTo>
                  <a:cubicBezTo>
                    <a:pt x="571500" y="793750"/>
                    <a:pt x="621030" y="793750"/>
                    <a:pt x="646430" y="793750"/>
                  </a:cubicBezTo>
                  <a:cubicBezTo>
                    <a:pt x="671830" y="793750"/>
                    <a:pt x="721360" y="792480"/>
                    <a:pt x="722630" y="793750"/>
                  </a:cubicBezTo>
                  <a:cubicBezTo>
                    <a:pt x="723900" y="793750"/>
                    <a:pt x="781050" y="806450"/>
                    <a:pt x="797560" y="811530"/>
                  </a:cubicBezTo>
                  <a:cubicBezTo>
                    <a:pt x="806450" y="812800"/>
                    <a:pt x="810260" y="817880"/>
                    <a:pt x="817880" y="815340"/>
                  </a:cubicBezTo>
                  <a:cubicBezTo>
                    <a:pt x="834390" y="811530"/>
                    <a:pt x="858520" y="787400"/>
                    <a:pt x="886460" y="756920"/>
                  </a:cubicBezTo>
                  <a:cubicBezTo>
                    <a:pt x="951230" y="687070"/>
                    <a:pt x="1045210" y="414020"/>
                    <a:pt x="1165860" y="377190"/>
                  </a:cubicBezTo>
                  <a:cubicBezTo>
                    <a:pt x="1286510" y="339090"/>
                    <a:pt x="1578610" y="557530"/>
                    <a:pt x="1611630" y="535940"/>
                  </a:cubicBezTo>
                  <a:cubicBezTo>
                    <a:pt x="1619250" y="529590"/>
                    <a:pt x="1604010" y="516890"/>
                    <a:pt x="1612900" y="502920"/>
                  </a:cubicBezTo>
                  <a:cubicBezTo>
                    <a:pt x="1656080" y="426720"/>
                    <a:pt x="2136140" y="0"/>
                    <a:pt x="2378710" y="0"/>
                  </a:cubicBezTo>
                  <a:cubicBezTo>
                    <a:pt x="2598420" y="0"/>
                    <a:pt x="2877820" y="224790"/>
                    <a:pt x="3006090" y="408940"/>
                  </a:cubicBezTo>
                  <a:cubicBezTo>
                    <a:pt x="3126740" y="582930"/>
                    <a:pt x="3136900" y="831850"/>
                    <a:pt x="3152140" y="1055370"/>
                  </a:cubicBezTo>
                  <a:cubicBezTo>
                    <a:pt x="3168650" y="1291590"/>
                    <a:pt x="3133090" y="1550670"/>
                    <a:pt x="3088640" y="1791970"/>
                  </a:cubicBezTo>
                  <a:cubicBezTo>
                    <a:pt x="3044190" y="2033270"/>
                    <a:pt x="2932430" y="2313940"/>
                    <a:pt x="2882900" y="2503170"/>
                  </a:cubicBezTo>
                  <a:cubicBezTo>
                    <a:pt x="2849880" y="2630170"/>
                    <a:pt x="2832100" y="2735580"/>
                    <a:pt x="2806700" y="2819400"/>
                  </a:cubicBezTo>
                  <a:cubicBezTo>
                    <a:pt x="2788920" y="2877820"/>
                    <a:pt x="2776220" y="2918460"/>
                    <a:pt x="2753360" y="2962910"/>
                  </a:cubicBezTo>
                  <a:cubicBezTo>
                    <a:pt x="2730500" y="3008630"/>
                    <a:pt x="2700020" y="3051810"/>
                    <a:pt x="2667000" y="3089910"/>
                  </a:cubicBezTo>
                  <a:cubicBezTo>
                    <a:pt x="2633980" y="3128010"/>
                    <a:pt x="2594610" y="3162300"/>
                    <a:pt x="2552700" y="3191510"/>
                  </a:cubicBezTo>
                  <a:cubicBezTo>
                    <a:pt x="2512060" y="3220720"/>
                    <a:pt x="2465070" y="3246120"/>
                    <a:pt x="2418080" y="3263900"/>
                  </a:cubicBezTo>
                  <a:cubicBezTo>
                    <a:pt x="2371090" y="3281680"/>
                    <a:pt x="2320290" y="3294380"/>
                    <a:pt x="2269490" y="3300730"/>
                  </a:cubicBezTo>
                  <a:cubicBezTo>
                    <a:pt x="2219960" y="3308350"/>
                    <a:pt x="2166620" y="3308350"/>
                    <a:pt x="2117090" y="3302000"/>
                  </a:cubicBezTo>
                  <a:cubicBezTo>
                    <a:pt x="2066290" y="3296920"/>
                    <a:pt x="2015490" y="3284220"/>
                    <a:pt x="1967230" y="3266440"/>
                  </a:cubicBezTo>
                  <a:cubicBezTo>
                    <a:pt x="1920240" y="3248660"/>
                    <a:pt x="1873250" y="3224530"/>
                    <a:pt x="1831340" y="3196590"/>
                  </a:cubicBezTo>
                  <a:cubicBezTo>
                    <a:pt x="1789430" y="3167380"/>
                    <a:pt x="1750060" y="3133090"/>
                    <a:pt x="1717040" y="3094990"/>
                  </a:cubicBezTo>
                  <a:cubicBezTo>
                    <a:pt x="1682750" y="3058160"/>
                    <a:pt x="1648460" y="3006090"/>
                    <a:pt x="1629410" y="2970530"/>
                  </a:cubicBezTo>
                  <a:cubicBezTo>
                    <a:pt x="1615440" y="2945130"/>
                    <a:pt x="1612900" y="2901950"/>
                    <a:pt x="1602740" y="2903220"/>
                  </a:cubicBezTo>
                  <a:cubicBezTo>
                    <a:pt x="1574800" y="2904490"/>
                    <a:pt x="1489710" y="3389630"/>
                    <a:pt x="1487170" y="3441700"/>
                  </a:cubicBezTo>
                  <a:cubicBezTo>
                    <a:pt x="1485900" y="3450590"/>
                    <a:pt x="1487170" y="3453130"/>
                    <a:pt x="1488440" y="3456940"/>
                  </a:cubicBezTo>
                  <a:cubicBezTo>
                    <a:pt x="1489710" y="3462020"/>
                    <a:pt x="1494790" y="3464560"/>
                    <a:pt x="1497330" y="3470910"/>
                  </a:cubicBezTo>
                  <a:cubicBezTo>
                    <a:pt x="1501140" y="3484880"/>
                    <a:pt x="1496060" y="3516630"/>
                    <a:pt x="1497330" y="3539490"/>
                  </a:cubicBezTo>
                  <a:cubicBezTo>
                    <a:pt x="1498600" y="3562350"/>
                    <a:pt x="1504950" y="3589020"/>
                    <a:pt x="1504950" y="3608070"/>
                  </a:cubicBezTo>
                  <a:cubicBezTo>
                    <a:pt x="1503680" y="3622040"/>
                    <a:pt x="1498600" y="3630930"/>
                    <a:pt x="1497330" y="3642360"/>
                  </a:cubicBezTo>
                  <a:cubicBezTo>
                    <a:pt x="1496060" y="3653790"/>
                    <a:pt x="1498600" y="3663950"/>
                    <a:pt x="1497330" y="3676650"/>
                  </a:cubicBezTo>
                  <a:cubicBezTo>
                    <a:pt x="1493520" y="3694430"/>
                    <a:pt x="1480820" y="3719830"/>
                    <a:pt x="1474470" y="3741420"/>
                  </a:cubicBezTo>
                  <a:cubicBezTo>
                    <a:pt x="1468120" y="3764280"/>
                    <a:pt x="1466850" y="3790950"/>
                    <a:pt x="1460500" y="3808730"/>
                  </a:cubicBezTo>
                  <a:cubicBezTo>
                    <a:pt x="1455420" y="3821430"/>
                    <a:pt x="1446530" y="3827780"/>
                    <a:pt x="1441450" y="3837940"/>
                  </a:cubicBezTo>
                  <a:cubicBezTo>
                    <a:pt x="1437640" y="3849370"/>
                    <a:pt x="1437640" y="3859530"/>
                    <a:pt x="1431290" y="3870960"/>
                  </a:cubicBezTo>
                  <a:cubicBezTo>
                    <a:pt x="1422400" y="3887470"/>
                    <a:pt x="1402080" y="3906520"/>
                    <a:pt x="1389380" y="3925570"/>
                  </a:cubicBezTo>
                  <a:cubicBezTo>
                    <a:pt x="1376680" y="3944620"/>
                    <a:pt x="1365250" y="3970020"/>
                    <a:pt x="1353820" y="3985260"/>
                  </a:cubicBezTo>
                  <a:cubicBezTo>
                    <a:pt x="1344930" y="3995420"/>
                    <a:pt x="1334770" y="3999230"/>
                    <a:pt x="1327150" y="4006850"/>
                  </a:cubicBezTo>
                  <a:cubicBezTo>
                    <a:pt x="1319530" y="4015740"/>
                    <a:pt x="1315720" y="4025900"/>
                    <a:pt x="1306830" y="4034790"/>
                  </a:cubicBezTo>
                  <a:cubicBezTo>
                    <a:pt x="1292860" y="4047490"/>
                    <a:pt x="1267460" y="4058920"/>
                    <a:pt x="1249680" y="4072890"/>
                  </a:cubicBezTo>
                  <a:cubicBezTo>
                    <a:pt x="1230630" y="4086860"/>
                    <a:pt x="1212850" y="4107180"/>
                    <a:pt x="1196340" y="4117340"/>
                  </a:cubicBezTo>
                  <a:cubicBezTo>
                    <a:pt x="1184910" y="4123690"/>
                    <a:pt x="1174750" y="4124960"/>
                    <a:pt x="1164590" y="4130040"/>
                  </a:cubicBezTo>
                  <a:cubicBezTo>
                    <a:pt x="1154430" y="4135120"/>
                    <a:pt x="1148080" y="4144010"/>
                    <a:pt x="1136650" y="4149090"/>
                  </a:cubicBezTo>
                  <a:cubicBezTo>
                    <a:pt x="1118870" y="4156710"/>
                    <a:pt x="1090930" y="4160520"/>
                    <a:pt x="1069340" y="4168140"/>
                  </a:cubicBezTo>
                  <a:cubicBezTo>
                    <a:pt x="1047750" y="4174490"/>
                    <a:pt x="1023620" y="4188460"/>
                    <a:pt x="1005840" y="4193540"/>
                  </a:cubicBezTo>
                  <a:cubicBezTo>
                    <a:pt x="993140" y="4196080"/>
                    <a:pt x="982980" y="4193540"/>
                    <a:pt x="971550" y="4194810"/>
                  </a:cubicBezTo>
                  <a:cubicBezTo>
                    <a:pt x="960120" y="4196080"/>
                    <a:pt x="951230" y="4202430"/>
                    <a:pt x="938530" y="4203700"/>
                  </a:cubicBezTo>
                  <a:cubicBezTo>
                    <a:pt x="919480" y="4206240"/>
                    <a:pt x="892810" y="4199890"/>
                    <a:pt x="868680" y="4199890"/>
                  </a:cubicBezTo>
                  <a:cubicBezTo>
                    <a:pt x="845820" y="4199890"/>
                    <a:pt x="819150" y="4206240"/>
                    <a:pt x="800100" y="4203700"/>
                  </a:cubicBezTo>
                  <a:cubicBezTo>
                    <a:pt x="787400" y="4202430"/>
                    <a:pt x="778510" y="4196080"/>
                    <a:pt x="767080" y="4194810"/>
                  </a:cubicBezTo>
                  <a:cubicBezTo>
                    <a:pt x="755650" y="4192270"/>
                    <a:pt x="745490" y="4194810"/>
                    <a:pt x="732790" y="4192270"/>
                  </a:cubicBezTo>
                  <a:cubicBezTo>
                    <a:pt x="715010" y="4188460"/>
                    <a:pt x="690880" y="4174490"/>
                    <a:pt x="669290" y="4166870"/>
                  </a:cubicBezTo>
                  <a:cubicBezTo>
                    <a:pt x="647700" y="4159250"/>
                    <a:pt x="619760" y="4156710"/>
                    <a:pt x="603250" y="4147820"/>
                  </a:cubicBezTo>
                  <a:cubicBezTo>
                    <a:pt x="590550" y="4142740"/>
                    <a:pt x="584200" y="4133850"/>
                    <a:pt x="574040" y="4128770"/>
                  </a:cubicBezTo>
                  <a:cubicBezTo>
                    <a:pt x="563880" y="4123690"/>
                    <a:pt x="553720" y="4122420"/>
                    <a:pt x="542290" y="4116070"/>
                  </a:cubicBezTo>
                  <a:cubicBezTo>
                    <a:pt x="525780" y="4105910"/>
                    <a:pt x="508000" y="4085590"/>
                    <a:pt x="490220" y="4071620"/>
                  </a:cubicBezTo>
                  <a:cubicBezTo>
                    <a:pt x="471170" y="4057650"/>
                    <a:pt x="447040" y="4046220"/>
                    <a:pt x="433070" y="4032250"/>
                  </a:cubicBezTo>
                  <a:cubicBezTo>
                    <a:pt x="422910" y="4023360"/>
                    <a:pt x="420370" y="4013200"/>
                    <a:pt x="411480" y="4005580"/>
                  </a:cubicBezTo>
                  <a:cubicBezTo>
                    <a:pt x="403860" y="3996690"/>
                    <a:pt x="394970" y="3992880"/>
                    <a:pt x="386080" y="3982720"/>
                  </a:cubicBezTo>
                  <a:cubicBezTo>
                    <a:pt x="373380" y="3968750"/>
                    <a:pt x="363220" y="3943350"/>
                    <a:pt x="350520" y="3924300"/>
                  </a:cubicBezTo>
                  <a:cubicBezTo>
                    <a:pt x="337820" y="3905250"/>
                    <a:pt x="317500" y="3884930"/>
                    <a:pt x="308610" y="3868420"/>
                  </a:cubicBezTo>
                  <a:cubicBezTo>
                    <a:pt x="302260" y="3856990"/>
                    <a:pt x="302260" y="3846830"/>
                    <a:pt x="298450" y="3836670"/>
                  </a:cubicBezTo>
                  <a:cubicBezTo>
                    <a:pt x="293370" y="3825240"/>
                    <a:pt x="284480" y="3818890"/>
                    <a:pt x="280670" y="3806190"/>
                  </a:cubicBezTo>
                  <a:cubicBezTo>
                    <a:pt x="273050" y="3789680"/>
                    <a:pt x="271780" y="3761740"/>
                    <a:pt x="265430" y="3738880"/>
                  </a:cubicBezTo>
                  <a:cubicBezTo>
                    <a:pt x="259080" y="3717290"/>
                    <a:pt x="242570" y="3675380"/>
                    <a:pt x="243840" y="3674110"/>
                  </a:cubicBezTo>
                  <a:cubicBezTo>
                    <a:pt x="245110" y="3674110"/>
                    <a:pt x="254000" y="3693160"/>
                    <a:pt x="255270" y="3691890"/>
                  </a:cubicBezTo>
                  <a:cubicBezTo>
                    <a:pt x="257810" y="3690620"/>
                    <a:pt x="237490" y="3632200"/>
                    <a:pt x="236220" y="3605530"/>
                  </a:cubicBezTo>
                  <a:cubicBezTo>
                    <a:pt x="234950" y="3583940"/>
                    <a:pt x="247650" y="3568700"/>
                    <a:pt x="243840" y="3543300"/>
                  </a:cubicBezTo>
                  <a:cubicBezTo>
                    <a:pt x="236220" y="3501390"/>
                    <a:pt x="181610" y="3437890"/>
                    <a:pt x="170180" y="3383280"/>
                  </a:cubicBezTo>
                  <a:cubicBezTo>
                    <a:pt x="157480" y="3328670"/>
                    <a:pt x="181610" y="3255010"/>
                    <a:pt x="168910" y="3215640"/>
                  </a:cubicBezTo>
                  <a:cubicBezTo>
                    <a:pt x="160020" y="3188970"/>
                    <a:pt x="140970" y="3190240"/>
                    <a:pt x="127000" y="3157220"/>
                  </a:cubicBezTo>
                  <a:cubicBezTo>
                    <a:pt x="83820" y="3054350"/>
                    <a:pt x="34290" y="2679700"/>
                    <a:pt x="16510" y="2440940"/>
                  </a:cubicBezTo>
                  <a:cubicBezTo>
                    <a:pt x="0" y="2200910"/>
                    <a:pt x="21590" y="1907540"/>
                    <a:pt x="20320" y="1720850"/>
                  </a:cubicBezTo>
                  <a:cubicBezTo>
                    <a:pt x="20320" y="1601470"/>
                    <a:pt x="16510" y="1428750"/>
                    <a:pt x="15240" y="14287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896427" y="7261860"/>
            <a:ext cx="5559742" cy="399097"/>
            <a:chOff x="0" y="0"/>
            <a:chExt cx="7412990" cy="5321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50800"/>
              <a:ext cx="7315200" cy="435610"/>
            </a:xfrm>
            <a:custGeom>
              <a:avLst/>
              <a:gdLst/>
              <a:ahLst/>
              <a:cxnLst/>
              <a:rect r="r" b="b" t="t" l="l"/>
              <a:pathLst>
                <a:path h="435610" w="7315200">
                  <a:moveTo>
                    <a:pt x="119380" y="0"/>
                  </a:moveTo>
                  <a:cubicBezTo>
                    <a:pt x="297180" y="38100"/>
                    <a:pt x="430530" y="38100"/>
                    <a:pt x="538480" y="58420"/>
                  </a:cubicBezTo>
                  <a:cubicBezTo>
                    <a:pt x="655320" y="80010"/>
                    <a:pt x="806450" y="143510"/>
                    <a:pt x="895350" y="153670"/>
                  </a:cubicBezTo>
                  <a:cubicBezTo>
                    <a:pt x="947420" y="160020"/>
                    <a:pt x="981710" y="147320"/>
                    <a:pt x="1019810" y="151130"/>
                  </a:cubicBezTo>
                  <a:cubicBezTo>
                    <a:pt x="1054100" y="153670"/>
                    <a:pt x="1064260" y="165100"/>
                    <a:pt x="1117600" y="170180"/>
                  </a:cubicBezTo>
                  <a:cubicBezTo>
                    <a:pt x="1357630" y="193040"/>
                    <a:pt x="2758440" y="157480"/>
                    <a:pt x="3096260" y="172720"/>
                  </a:cubicBezTo>
                  <a:cubicBezTo>
                    <a:pt x="3213100" y="177800"/>
                    <a:pt x="3211830" y="189230"/>
                    <a:pt x="3329940" y="194310"/>
                  </a:cubicBezTo>
                  <a:cubicBezTo>
                    <a:pt x="3700780" y="212090"/>
                    <a:pt x="5177790" y="182880"/>
                    <a:pt x="5623560" y="194310"/>
                  </a:cubicBezTo>
                  <a:cubicBezTo>
                    <a:pt x="5807710" y="199390"/>
                    <a:pt x="5918200" y="205740"/>
                    <a:pt x="6013450" y="215900"/>
                  </a:cubicBezTo>
                  <a:cubicBezTo>
                    <a:pt x="6068060" y="222250"/>
                    <a:pt x="6094730" y="234950"/>
                    <a:pt x="6144260" y="240030"/>
                  </a:cubicBezTo>
                  <a:cubicBezTo>
                    <a:pt x="6205220" y="245110"/>
                    <a:pt x="6281420" y="242570"/>
                    <a:pt x="6352540" y="238760"/>
                  </a:cubicBezTo>
                  <a:cubicBezTo>
                    <a:pt x="6428740" y="234950"/>
                    <a:pt x="6490970" y="220980"/>
                    <a:pt x="6586220" y="217170"/>
                  </a:cubicBezTo>
                  <a:cubicBezTo>
                    <a:pt x="6729730" y="209550"/>
                    <a:pt x="7024370" y="204470"/>
                    <a:pt x="7136130" y="217170"/>
                  </a:cubicBezTo>
                  <a:cubicBezTo>
                    <a:pt x="7185660" y="222250"/>
                    <a:pt x="7217410" y="233680"/>
                    <a:pt x="7240270" y="241300"/>
                  </a:cubicBezTo>
                  <a:cubicBezTo>
                    <a:pt x="7252970" y="245110"/>
                    <a:pt x="7259320" y="246380"/>
                    <a:pt x="7269480" y="254000"/>
                  </a:cubicBezTo>
                  <a:cubicBezTo>
                    <a:pt x="7282180" y="262890"/>
                    <a:pt x="7301230" y="283210"/>
                    <a:pt x="7307580" y="300990"/>
                  </a:cubicBezTo>
                  <a:cubicBezTo>
                    <a:pt x="7313930" y="318770"/>
                    <a:pt x="7315200" y="342900"/>
                    <a:pt x="7308850" y="361950"/>
                  </a:cubicBezTo>
                  <a:cubicBezTo>
                    <a:pt x="7303770" y="379730"/>
                    <a:pt x="7289800" y="400050"/>
                    <a:pt x="7274560" y="411480"/>
                  </a:cubicBezTo>
                  <a:cubicBezTo>
                    <a:pt x="7258050" y="422910"/>
                    <a:pt x="7232650" y="427990"/>
                    <a:pt x="7216140" y="429260"/>
                  </a:cubicBezTo>
                  <a:cubicBezTo>
                    <a:pt x="7204710" y="429260"/>
                    <a:pt x="7195820" y="427990"/>
                    <a:pt x="7185660" y="422910"/>
                  </a:cubicBezTo>
                  <a:cubicBezTo>
                    <a:pt x="7170420" y="416560"/>
                    <a:pt x="7148830" y="401320"/>
                    <a:pt x="7138670" y="386080"/>
                  </a:cubicBezTo>
                  <a:cubicBezTo>
                    <a:pt x="7127240" y="369570"/>
                    <a:pt x="7123430" y="342900"/>
                    <a:pt x="7123430" y="326390"/>
                  </a:cubicBezTo>
                  <a:cubicBezTo>
                    <a:pt x="7123430" y="314960"/>
                    <a:pt x="7124700" y="307340"/>
                    <a:pt x="7131050" y="297180"/>
                  </a:cubicBezTo>
                  <a:cubicBezTo>
                    <a:pt x="7138670" y="281940"/>
                    <a:pt x="7153910" y="260350"/>
                    <a:pt x="7170420" y="251460"/>
                  </a:cubicBezTo>
                  <a:cubicBezTo>
                    <a:pt x="7188200" y="241300"/>
                    <a:pt x="7211060" y="237490"/>
                    <a:pt x="7230110" y="240030"/>
                  </a:cubicBezTo>
                  <a:cubicBezTo>
                    <a:pt x="7249160" y="242570"/>
                    <a:pt x="7272020" y="252730"/>
                    <a:pt x="7284720" y="266700"/>
                  </a:cubicBezTo>
                  <a:cubicBezTo>
                    <a:pt x="7298690" y="279400"/>
                    <a:pt x="7308850" y="304800"/>
                    <a:pt x="7312660" y="321310"/>
                  </a:cubicBezTo>
                  <a:cubicBezTo>
                    <a:pt x="7315200" y="331470"/>
                    <a:pt x="7315200" y="340360"/>
                    <a:pt x="7311390" y="351790"/>
                  </a:cubicBezTo>
                  <a:cubicBezTo>
                    <a:pt x="7307580" y="367030"/>
                    <a:pt x="7296150" y="391160"/>
                    <a:pt x="7282180" y="405130"/>
                  </a:cubicBezTo>
                  <a:cubicBezTo>
                    <a:pt x="7268210" y="417830"/>
                    <a:pt x="7246620" y="427990"/>
                    <a:pt x="7226300" y="429260"/>
                  </a:cubicBezTo>
                  <a:cubicBezTo>
                    <a:pt x="7203440" y="430530"/>
                    <a:pt x="7189470" y="411480"/>
                    <a:pt x="7151370" y="405130"/>
                  </a:cubicBezTo>
                  <a:cubicBezTo>
                    <a:pt x="7043420" y="389890"/>
                    <a:pt x="6642100" y="397510"/>
                    <a:pt x="6511290" y="407670"/>
                  </a:cubicBezTo>
                  <a:cubicBezTo>
                    <a:pt x="6451600" y="412750"/>
                    <a:pt x="6431280" y="425450"/>
                    <a:pt x="6383020" y="429260"/>
                  </a:cubicBezTo>
                  <a:cubicBezTo>
                    <a:pt x="6319520" y="434340"/>
                    <a:pt x="6221730" y="435610"/>
                    <a:pt x="6164580" y="427990"/>
                  </a:cubicBezTo>
                  <a:cubicBezTo>
                    <a:pt x="6126480" y="424180"/>
                    <a:pt x="6115050" y="412750"/>
                    <a:pt x="6071870" y="406400"/>
                  </a:cubicBezTo>
                  <a:cubicBezTo>
                    <a:pt x="5977890" y="392430"/>
                    <a:pt x="5830570" y="389890"/>
                    <a:pt x="5623560" y="384810"/>
                  </a:cubicBezTo>
                  <a:cubicBezTo>
                    <a:pt x="5154930" y="374650"/>
                    <a:pt x="3699510" y="402590"/>
                    <a:pt x="3328670" y="384810"/>
                  </a:cubicBezTo>
                  <a:cubicBezTo>
                    <a:pt x="3210560" y="379730"/>
                    <a:pt x="3210560" y="368300"/>
                    <a:pt x="3093720" y="363220"/>
                  </a:cubicBezTo>
                  <a:cubicBezTo>
                    <a:pt x="2768600" y="347980"/>
                    <a:pt x="1607820" y="377190"/>
                    <a:pt x="1228090" y="363220"/>
                  </a:cubicBezTo>
                  <a:cubicBezTo>
                    <a:pt x="1061720" y="356870"/>
                    <a:pt x="986790" y="355600"/>
                    <a:pt x="868680" y="336550"/>
                  </a:cubicBezTo>
                  <a:cubicBezTo>
                    <a:pt x="750570" y="316230"/>
                    <a:pt x="623570" y="265430"/>
                    <a:pt x="519430" y="247650"/>
                  </a:cubicBezTo>
                  <a:cubicBezTo>
                    <a:pt x="436880" y="233680"/>
                    <a:pt x="370840" y="237490"/>
                    <a:pt x="297180" y="227330"/>
                  </a:cubicBezTo>
                  <a:cubicBezTo>
                    <a:pt x="222250" y="217170"/>
                    <a:pt x="121920" y="204470"/>
                    <a:pt x="73660" y="184150"/>
                  </a:cubicBezTo>
                  <a:cubicBezTo>
                    <a:pt x="46990" y="173990"/>
                    <a:pt x="29210" y="163830"/>
                    <a:pt x="17780" y="146050"/>
                  </a:cubicBezTo>
                  <a:cubicBezTo>
                    <a:pt x="6350" y="128270"/>
                    <a:pt x="0" y="100330"/>
                    <a:pt x="1270" y="80010"/>
                  </a:cubicBezTo>
                  <a:cubicBezTo>
                    <a:pt x="2540" y="64770"/>
                    <a:pt x="10160" y="49530"/>
                    <a:pt x="17780" y="38100"/>
                  </a:cubicBezTo>
                  <a:cubicBezTo>
                    <a:pt x="26670" y="25400"/>
                    <a:pt x="38100" y="13970"/>
                    <a:pt x="52070" y="7620"/>
                  </a:cubicBezTo>
                  <a:cubicBezTo>
                    <a:pt x="69850" y="0"/>
                    <a:pt x="119380" y="0"/>
                    <a:pt x="119380" y="0"/>
                  </a:cubicBezTo>
                </a:path>
              </a:pathLst>
            </a:custGeom>
            <a:solidFill>
              <a:srgbClr val="8B0404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1095672" y="3632835"/>
            <a:ext cx="5575935" cy="383858"/>
            <a:chOff x="0" y="0"/>
            <a:chExt cx="7434580" cy="5118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9530" y="36830"/>
              <a:ext cx="7335520" cy="433070"/>
            </a:xfrm>
            <a:custGeom>
              <a:avLst/>
              <a:gdLst/>
              <a:ahLst/>
              <a:cxnLst/>
              <a:rect r="r" b="b" t="t" l="l"/>
              <a:pathLst>
                <a:path h="433070" w="7335520">
                  <a:moveTo>
                    <a:pt x="7226300" y="356870"/>
                  </a:moveTo>
                  <a:cubicBezTo>
                    <a:pt x="7096760" y="342900"/>
                    <a:pt x="7045960" y="346710"/>
                    <a:pt x="6998970" y="354330"/>
                  </a:cubicBezTo>
                  <a:cubicBezTo>
                    <a:pt x="6948170" y="363220"/>
                    <a:pt x="6892290" y="388620"/>
                    <a:pt x="6844031" y="396240"/>
                  </a:cubicBezTo>
                  <a:cubicBezTo>
                    <a:pt x="6805931" y="402590"/>
                    <a:pt x="6786881" y="400050"/>
                    <a:pt x="6734810" y="401320"/>
                  </a:cubicBezTo>
                  <a:cubicBezTo>
                    <a:pt x="6607810" y="405130"/>
                    <a:pt x="6234430" y="393700"/>
                    <a:pt x="6074410" y="402590"/>
                  </a:cubicBezTo>
                  <a:cubicBezTo>
                    <a:pt x="5981700" y="406400"/>
                    <a:pt x="5939790" y="419100"/>
                    <a:pt x="5855970" y="424180"/>
                  </a:cubicBezTo>
                  <a:cubicBezTo>
                    <a:pt x="5739130" y="429260"/>
                    <a:pt x="5533390" y="433070"/>
                    <a:pt x="5441950" y="424180"/>
                  </a:cubicBezTo>
                  <a:cubicBezTo>
                    <a:pt x="5394960" y="419100"/>
                    <a:pt x="5383530" y="407670"/>
                    <a:pt x="5337810" y="403860"/>
                  </a:cubicBezTo>
                  <a:cubicBezTo>
                    <a:pt x="5252720" y="394970"/>
                    <a:pt x="5091430" y="406400"/>
                    <a:pt x="4970780" y="402590"/>
                  </a:cubicBezTo>
                  <a:cubicBezTo>
                    <a:pt x="4852670" y="398780"/>
                    <a:pt x="4753610" y="392430"/>
                    <a:pt x="4624070" y="382270"/>
                  </a:cubicBezTo>
                  <a:cubicBezTo>
                    <a:pt x="4453890" y="368300"/>
                    <a:pt x="4265930" y="336550"/>
                    <a:pt x="4038600" y="325120"/>
                  </a:cubicBezTo>
                  <a:cubicBezTo>
                    <a:pt x="3724911" y="308610"/>
                    <a:pt x="3228340" y="326390"/>
                    <a:pt x="2914650" y="313690"/>
                  </a:cubicBezTo>
                  <a:cubicBezTo>
                    <a:pt x="2686050" y="304800"/>
                    <a:pt x="2518410" y="280670"/>
                    <a:pt x="2326640" y="273050"/>
                  </a:cubicBezTo>
                  <a:cubicBezTo>
                    <a:pt x="2142490" y="265430"/>
                    <a:pt x="1922780" y="256540"/>
                    <a:pt x="1783080" y="270510"/>
                  </a:cubicBezTo>
                  <a:cubicBezTo>
                    <a:pt x="1696720" y="278130"/>
                    <a:pt x="1658620" y="303530"/>
                    <a:pt x="1572260" y="312420"/>
                  </a:cubicBezTo>
                  <a:cubicBezTo>
                    <a:pt x="1436370" y="325120"/>
                    <a:pt x="1187450" y="326390"/>
                    <a:pt x="1045210" y="313690"/>
                  </a:cubicBezTo>
                  <a:cubicBezTo>
                    <a:pt x="944880" y="304800"/>
                    <a:pt x="876300" y="287020"/>
                    <a:pt x="793750" y="267970"/>
                  </a:cubicBezTo>
                  <a:cubicBezTo>
                    <a:pt x="711200" y="248920"/>
                    <a:pt x="645160" y="214630"/>
                    <a:pt x="548640" y="200660"/>
                  </a:cubicBezTo>
                  <a:cubicBezTo>
                    <a:pt x="415290" y="182880"/>
                    <a:pt x="140970" y="224790"/>
                    <a:pt x="66040" y="199390"/>
                  </a:cubicBezTo>
                  <a:cubicBezTo>
                    <a:pt x="38100" y="190500"/>
                    <a:pt x="27940" y="177800"/>
                    <a:pt x="17780" y="162560"/>
                  </a:cubicBezTo>
                  <a:cubicBezTo>
                    <a:pt x="6350" y="146050"/>
                    <a:pt x="0" y="123190"/>
                    <a:pt x="1270" y="104140"/>
                  </a:cubicBezTo>
                  <a:cubicBezTo>
                    <a:pt x="2540" y="85090"/>
                    <a:pt x="11430" y="62230"/>
                    <a:pt x="22860" y="46990"/>
                  </a:cubicBezTo>
                  <a:cubicBezTo>
                    <a:pt x="35560" y="33020"/>
                    <a:pt x="59690" y="20320"/>
                    <a:pt x="74930" y="16510"/>
                  </a:cubicBezTo>
                  <a:cubicBezTo>
                    <a:pt x="86360" y="12700"/>
                    <a:pt x="96520" y="12700"/>
                    <a:pt x="106680" y="13970"/>
                  </a:cubicBezTo>
                  <a:cubicBezTo>
                    <a:pt x="116840" y="15240"/>
                    <a:pt x="125730" y="16510"/>
                    <a:pt x="135890" y="22860"/>
                  </a:cubicBezTo>
                  <a:cubicBezTo>
                    <a:pt x="149860" y="30480"/>
                    <a:pt x="171450" y="46990"/>
                    <a:pt x="180340" y="64770"/>
                  </a:cubicBezTo>
                  <a:cubicBezTo>
                    <a:pt x="189230" y="81280"/>
                    <a:pt x="191770" y="107950"/>
                    <a:pt x="190500" y="124460"/>
                  </a:cubicBezTo>
                  <a:cubicBezTo>
                    <a:pt x="189230" y="135890"/>
                    <a:pt x="186690" y="143510"/>
                    <a:pt x="180340" y="153670"/>
                  </a:cubicBezTo>
                  <a:cubicBezTo>
                    <a:pt x="171450" y="167640"/>
                    <a:pt x="153670" y="187960"/>
                    <a:pt x="135890" y="195580"/>
                  </a:cubicBezTo>
                  <a:cubicBezTo>
                    <a:pt x="118110" y="203200"/>
                    <a:pt x="93980" y="205740"/>
                    <a:pt x="74930" y="201930"/>
                  </a:cubicBezTo>
                  <a:cubicBezTo>
                    <a:pt x="57150" y="198120"/>
                    <a:pt x="35560" y="185420"/>
                    <a:pt x="22860" y="170180"/>
                  </a:cubicBezTo>
                  <a:cubicBezTo>
                    <a:pt x="11430" y="156210"/>
                    <a:pt x="2540" y="133350"/>
                    <a:pt x="1270" y="114300"/>
                  </a:cubicBezTo>
                  <a:cubicBezTo>
                    <a:pt x="0" y="95250"/>
                    <a:pt x="8890" y="69850"/>
                    <a:pt x="17780" y="55880"/>
                  </a:cubicBezTo>
                  <a:cubicBezTo>
                    <a:pt x="22860" y="45720"/>
                    <a:pt x="29210" y="39370"/>
                    <a:pt x="38100" y="33020"/>
                  </a:cubicBezTo>
                  <a:cubicBezTo>
                    <a:pt x="52070" y="24130"/>
                    <a:pt x="67310" y="17780"/>
                    <a:pt x="96520" y="13970"/>
                  </a:cubicBezTo>
                  <a:cubicBezTo>
                    <a:pt x="180340" y="0"/>
                    <a:pt x="488950" y="8890"/>
                    <a:pt x="596900" y="20320"/>
                  </a:cubicBezTo>
                  <a:cubicBezTo>
                    <a:pt x="647700" y="26670"/>
                    <a:pt x="674370" y="33020"/>
                    <a:pt x="709930" y="44450"/>
                  </a:cubicBezTo>
                  <a:cubicBezTo>
                    <a:pt x="742950" y="54610"/>
                    <a:pt x="764540" y="71120"/>
                    <a:pt x="803910" y="82550"/>
                  </a:cubicBezTo>
                  <a:cubicBezTo>
                    <a:pt x="864870" y="99060"/>
                    <a:pt x="952500" y="115570"/>
                    <a:pt x="1045210" y="123190"/>
                  </a:cubicBezTo>
                  <a:cubicBezTo>
                    <a:pt x="1167130" y="134620"/>
                    <a:pt x="1343660" y="133350"/>
                    <a:pt x="1474470" y="123190"/>
                  </a:cubicBezTo>
                  <a:cubicBezTo>
                    <a:pt x="1586230" y="115570"/>
                    <a:pt x="1667510" y="87630"/>
                    <a:pt x="1783080" y="80010"/>
                  </a:cubicBezTo>
                  <a:cubicBezTo>
                    <a:pt x="1934210" y="69850"/>
                    <a:pt x="2198370" y="69850"/>
                    <a:pt x="2301240" y="81280"/>
                  </a:cubicBezTo>
                  <a:cubicBezTo>
                    <a:pt x="2345690" y="86360"/>
                    <a:pt x="2353310" y="97790"/>
                    <a:pt x="2395220" y="101600"/>
                  </a:cubicBezTo>
                  <a:cubicBezTo>
                    <a:pt x="2476500" y="111760"/>
                    <a:pt x="2656840" y="100330"/>
                    <a:pt x="2753360" y="105410"/>
                  </a:cubicBezTo>
                  <a:cubicBezTo>
                    <a:pt x="2818130" y="109220"/>
                    <a:pt x="2837180" y="119380"/>
                    <a:pt x="2914650" y="123190"/>
                  </a:cubicBezTo>
                  <a:cubicBezTo>
                    <a:pt x="3110230" y="134620"/>
                    <a:pt x="3611880" y="114300"/>
                    <a:pt x="3957320" y="128270"/>
                  </a:cubicBezTo>
                  <a:cubicBezTo>
                    <a:pt x="4297680" y="143510"/>
                    <a:pt x="4718050" y="200660"/>
                    <a:pt x="4970780" y="212090"/>
                  </a:cubicBezTo>
                  <a:cubicBezTo>
                    <a:pt x="5119370" y="218440"/>
                    <a:pt x="5240020" y="204470"/>
                    <a:pt x="5326380" y="212090"/>
                  </a:cubicBezTo>
                  <a:cubicBezTo>
                    <a:pt x="5377180" y="217170"/>
                    <a:pt x="5392420" y="228600"/>
                    <a:pt x="5444490" y="233680"/>
                  </a:cubicBezTo>
                  <a:cubicBezTo>
                    <a:pt x="5538470" y="242570"/>
                    <a:pt x="5734050" y="238760"/>
                    <a:pt x="5853430" y="233680"/>
                  </a:cubicBezTo>
                  <a:cubicBezTo>
                    <a:pt x="5946140" y="228600"/>
                    <a:pt x="5998211" y="215900"/>
                    <a:pt x="6103620" y="212090"/>
                  </a:cubicBezTo>
                  <a:cubicBezTo>
                    <a:pt x="6278881" y="203200"/>
                    <a:pt x="6648450" y="227330"/>
                    <a:pt x="6813550" y="208280"/>
                  </a:cubicBezTo>
                  <a:cubicBezTo>
                    <a:pt x="6902450" y="198120"/>
                    <a:pt x="6954521" y="170180"/>
                    <a:pt x="7018021" y="161290"/>
                  </a:cubicBezTo>
                  <a:cubicBezTo>
                    <a:pt x="7070090" y="154940"/>
                    <a:pt x="7119621" y="153670"/>
                    <a:pt x="7165340" y="156210"/>
                  </a:cubicBezTo>
                  <a:cubicBezTo>
                    <a:pt x="7204710" y="158750"/>
                    <a:pt x="7249160" y="163830"/>
                    <a:pt x="7275831" y="173990"/>
                  </a:cubicBezTo>
                  <a:cubicBezTo>
                    <a:pt x="7292340" y="181610"/>
                    <a:pt x="7302500" y="190500"/>
                    <a:pt x="7312660" y="200660"/>
                  </a:cubicBezTo>
                  <a:cubicBezTo>
                    <a:pt x="7321550" y="212090"/>
                    <a:pt x="7329171" y="227330"/>
                    <a:pt x="7332981" y="242570"/>
                  </a:cubicBezTo>
                  <a:cubicBezTo>
                    <a:pt x="7335521" y="256540"/>
                    <a:pt x="7335521" y="273050"/>
                    <a:pt x="7331710" y="288290"/>
                  </a:cubicBezTo>
                  <a:cubicBezTo>
                    <a:pt x="7327900" y="302260"/>
                    <a:pt x="7320281" y="316230"/>
                    <a:pt x="7310121" y="327660"/>
                  </a:cubicBezTo>
                  <a:cubicBezTo>
                    <a:pt x="7299960" y="337820"/>
                    <a:pt x="7285990" y="347980"/>
                    <a:pt x="7272021" y="353060"/>
                  </a:cubicBezTo>
                  <a:cubicBezTo>
                    <a:pt x="7258050" y="358140"/>
                    <a:pt x="7226300" y="356870"/>
                    <a:pt x="7226300" y="356870"/>
                  </a:cubicBezTo>
                </a:path>
              </a:pathLst>
            </a:custGeom>
            <a:solidFill>
              <a:srgbClr val="8B0404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14825"/>
            <a:ext cx="16230600" cy="2005770"/>
          </a:xfrm>
          <a:custGeom>
            <a:avLst/>
            <a:gdLst/>
            <a:ahLst/>
            <a:cxnLst/>
            <a:rect r="r" b="b" t="t" l="l"/>
            <a:pathLst>
              <a:path h="2005770" w="16230600">
                <a:moveTo>
                  <a:pt x="0" y="0"/>
                </a:moveTo>
                <a:lnTo>
                  <a:pt x="16230600" y="0"/>
                </a:lnTo>
                <a:lnTo>
                  <a:pt x="16230600" y="2005770"/>
                </a:lnTo>
                <a:lnTo>
                  <a:pt x="0" y="2005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4612" y="342900"/>
            <a:ext cx="1211877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  <a:spcBef>
                <a:spcPct val="0"/>
              </a:spcBef>
            </a:pPr>
            <a:r>
              <a:rPr lang="en-US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Como foi estudado a carga da RESIDÊNCIA?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4611" y="1560991"/>
            <a:ext cx="16358778" cy="178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2"/>
              </a:lnSpc>
            </a:pPr>
            <a:r>
              <a:rPr lang="en-US" sz="512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Ler o arquivo -&gt; .dif() -&gt; Excluir first and last day -&gt; </a:t>
            </a:r>
          </a:p>
          <a:p>
            <a:pPr algn="ctr">
              <a:lnSpc>
                <a:spcPts val="7172"/>
              </a:lnSpc>
            </a:pPr>
            <a:r>
              <a:rPr lang="en-US" sz="512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-&gt; Gerar planilha -&gt; Juntar todas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2306" y="7182570"/>
            <a:ext cx="1732338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Cargas_juntadas não apresenta a medições dos dias que há falta de medições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89395" y="7886299"/>
            <a:ext cx="64146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29/06 -&gt; 07/07 -&gt; 14/07 -&gt; 20/07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DAGMvr_b4lc</dc:identifier>
  <dcterms:modified xsi:type="dcterms:W3CDTF">2011-08-01T06:04:30Z</dcterms:modified>
  <cp:revision>1</cp:revision>
  <dc:title>Estudo Modelo de Cargas -&gt; IC</dc:title>
</cp:coreProperties>
</file>