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Poppi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Poppi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993bdcbca_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993bdcbca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993bdcbca_4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993bdcbca_4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993bdcbca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993bdcbca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993bdcbca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993bdcbca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993bdcbca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993bdcbca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993bdcbca_4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993bdcbca_4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993bdcbca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993bdcbca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993bdcbca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993bdcbca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993bdcbca_6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993bdcbca_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d3e9ce5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d3e9ce5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d5730c25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d5730c25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993bdcbca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993bdcbca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993bdcbca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993bdcbca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993bdcbca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993bdcbca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993bdcbca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993bdcbca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993bdcbca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993bdcbca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64875" y="19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20">
                <a:latin typeface="Poppins"/>
                <a:ea typeface="Poppins"/>
                <a:cs typeface="Poppins"/>
                <a:sym typeface="Poppins"/>
              </a:rPr>
              <a:t>Plataforma de hospedagem de código fonte </a:t>
            </a:r>
            <a:r>
              <a:rPr b="1" lang="pt-BR" sz="2020">
                <a:latin typeface="Poppins"/>
                <a:ea typeface="Poppins"/>
                <a:cs typeface="Poppins"/>
                <a:sym typeface="Poppins"/>
              </a:rPr>
              <a:t>- Github</a:t>
            </a:r>
            <a:endParaRPr b="1" sz="202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788" y="1151575"/>
            <a:ext cx="4123500" cy="77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610" y="2210975"/>
            <a:ext cx="4031863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725" y="902050"/>
            <a:ext cx="3821975" cy="37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30250" y="276663"/>
            <a:ext cx="410724" cy="41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16875" y="303336"/>
            <a:ext cx="357375" cy="3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84000" y="170625"/>
            <a:ext cx="418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20">
                <a:latin typeface="Poppins"/>
                <a:ea typeface="Poppins"/>
                <a:cs typeface="Poppins"/>
                <a:sym typeface="Poppins"/>
              </a:rPr>
              <a:t>Site institucional</a:t>
            </a:r>
            <a:endParaRPr b="1" sz="202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613" y="895725"/>
            <a:ext cx="3739648" cy="424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275" y="895725"/>
            <a:ext cx="3554100" cy="4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84000" y="129400"/>
            <a:ext cx="418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20">
                <a:latin typeface="Poppins"/>
                <a:ea typeface="Poppins"/>
                <a:cs typeface="Poppins"/>
                <a:sym typeface="Poppins"/>
              </a:rPr>
              <a:t>Modelagem de dados</a:t>
            </a:r>
            <a:endParaRPr b="1" sz="202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326" y="566500"/>
            <a:ext cx="5361351" cy="45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47075" y="22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20">
                <a:latin typeface="Poppins"/>
                <a:ea typeface="Poppins"/>
                <a:cs typeface="Poppins"/>
                <a:sym typeface="Poppins"/>
              </a:rPr>
              <a:t>Simulador Financeiro</a:t>
            </a:r>
            <a:endParaRPr b="1" sz="202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38" y="798400"/>
            <a:ext cx="8755074" cy="40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411325" y="885950"/>
            <a:ext cx="42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20">
                <a:latin typeface="Poppins"/>
                <a:ea typeface="Poppins"/>
                <a:cs typeface="Poppins"/>
                <a:sym typeface="Poppins"/>
              </a:rPr>
              <a:t>Arduino</a:t>
            </a:r>
            <a:endParaRPr b="1" sz="202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47100" y="1458650"/>
            <a:ext cx="4224900" cy="46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Sensor de bloqueio.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600" y="2091152"/>
            <a:ext cx="5034675" cy="25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35300" y="14988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20">
                <a:latin typeface="Poppins"/>
                <a:ea typeface="Poppins"/>
                <a:cs typeface="Poppins"/>
                <a:sym typeface="Poppins"/>
              </a:rPr>
              <a:t>Conclusão</a:t>
            </a:r>
            <a:endParaRPr b="1" sz="202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288088" y="2119788"/>
            <a:ext cx="85206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Estamos focados e comprometidos em incrementar nosso produto e oferecer a melhor </a:t>
            </a: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experiência</a:t>
            </a: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ao </a:t>
            </a: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usuário</a:t>
            </a: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possível</a:t>
            </a: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 Continuamos trabalhando arduamente para atingir um </a:t>
            </a: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nível</a:t>
            </a: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satisfatório</a:t>
            </a: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para a equipe, e principalmente para os nossos clientes.	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0" y="278815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20">
                <a:solidFill>
                  <a:srgbClr val="F0F0F0"/>
                </a:solidFill>
                <a:latin typeface="Poppins"/>
                <a:ea typeface="Poppins"/>
                <a:cs typeface="Poppins"/>
                <a:sym typeface="Poppins"/>
              </a:rPr>
              <a:t>Agradecemos a todos pela atenção!</a:t>
            </a:r>
            <a:endParaRPr b="1" sz="2020">
              <a:solidFill>
                <a:srgbClr val="F0F0F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>
              <a:solidFill>
                <a:srgbClr val="F0F0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038" y="2105200"/>
            <a:ext cx="923925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600">
        <p:push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300" y="2263295"/>
            <a:ext cx="5459400" cy="6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4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361575" y="626225"/>
            <a:ext cx="3000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Nosso time</a:t>
            </a:r>
            <a:endParaRPr b="1" sz="202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0" y="1121825"/>
            <a:ext cx="552450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340975" y="337625"/>
            <a:ext cx="3000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Agenda</a:t>
            </a:r>
            <a:endParaRPr b="1" sz="202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16"/>
          <p:cNvSpPr txBox="1"/>
          <p:nvPr/>
        </p:nvSpPr>
        <p:spPr>
          <a:xfrm>
            <a:off x="1036950" y="833225"/>
            <a:ext cx="70701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Char char="●"/>
            </a:pP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Nosso </a:t>
            </a: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Segmento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Char char="●"/>
            </a:pP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 Problema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Char char="●"/>
            </a:pP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Nossa Solução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Char char="●"/>
            </a:pP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Diagrama de visão de negócio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Char char="●"/>
            </a:pP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Ferramenta de gestão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Char char="●"/>
            </a:pP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Plataforma de hospedagem de código-fonte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Char char="●"/>
            </a:pP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Site institucional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Char char="●"/>
            </a:pP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Modelagem de dados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Char char="●"/>
            </a:pP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Simulador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Char char="●"/>
            </a:pP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Arduíno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Char char="●"/>
            </a:pP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Conclusão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700725" y="137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20">
                <a:latin typeface="Poppins"/>
                <a:ea typeface="Poppins"/>
                <a:cs typeface="Poppins"/>
                <a:sym typeface="Poppins"/>
              </a:rPr>
              <a:t>Nosso Segmento</a:t>
            </a:r>
            <a:endParaRPr b="1" sz="202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700725" y="2325450"/>
            <a:ext cx="591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●"/>
            </a:pPr>
            <a:r>
              <a:rPr lang="pt-BR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Na bolsa as ações ainda caem;</a:t>
            </a:r>
            <a:endParaRPr/>
          </a:p>
        </p:txBody>
      </p:sp>
      <p:sp>
        <p:nvSpPr>
          <p:cNvPr id="77" name="Google Shape;77;p17"/>
          <p:cNvSpPr txBox="1"/>
          <p:nvPr/>
        </p:nvSpPr>
        <p:spPr>
          <a:xfrm>
            <a:off x="700725" y="3609200"/>
            <a:ext cx="619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●"/>
            </a:pPr>
            <a:r>
              <a:rPr lang="pt-BR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Potencializar Compras</a:t>
            </a:r>
            <a:r>
              <a:rPr lang="pt-BR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endParaRPr/>
          </a:p>
        </p:txBody>
      </p:sp>
      <p:sp>
        <p:nvSpPr>
          <p:cNvPr id="78" name="Google Shape;78;p17"/>
          <p:cNvSpPr txBox="1"/>
          <p:nvPr/>
        </p:nvSpPr>
        <p:spPr>
          <a:xfrm>
            <a:off x="700725" y="2967325"/>
            <a:ext cx="787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●"/>
            </a:pPr>
            <a:r>
              <a:rPr lang="pt-BR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 setor de shoppings movimentou R$ 159,2 bilhões;</a:t>
            </a:r>
            <a:endParaRPr/>
          </a:p>
        </p:txBody>
      </p:sp>
    </p:spTree>
  </p:cSld>
  <p:clrMapOvr>
    <a:masterClrMapping/>
  </p:clrMapOvr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236700" y="864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 sz="2020">
                <a:latin typeface="Poppins"/>
                <a:ea typeface="Poppins"/>
                <a:cs typeface="Poppins"/>
                <a:sym typeface="Poppins"/>
              </a:rPr>
              <a:t>O </a:t>
            </a:r>
            <a:r>
              <a:rPr b="1" lang="pt-BR" sz="2020">
                <a:latin typeface="Poppins"/>
                <a:ea typeface="Poppins"/>
                <a:cs typeface="Poppins"/>
                <a:sym typeface="Poppins"/>
              </a:rPr>
              <a:t>Problema</a:t>
            </a:r>
            <a:endParaRPr b="1" sz="202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 sz="202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236700" y="1436700"/>
            <a:ext cx="8670600" cy="3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80700" lvl="0" marL="496799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"/>
              <a:buChar char="●"/>
            </a:pPr>
            <a:r>
              <a:rPr lang="pt-BR" sz="7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organização do espaço de um shopping é diretamente contribuinte para o lucro do mesmo;</a:t>
            </a:r>
            <a:endParaRPr sz="7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0700" lvl="0" marL="49679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"/>
              <a:buChar char="●"/>
            </a:pPr>
            <a:r>
              <a:rPr lang="pt-BR" sz="7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Justamente pela falta de serviços que auxiliam nesse processo, ele se torna um desafio;</a:t>
            </a:r>
            <a:endParaRPr sz="7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0700" lvl="0" marL="49679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"/>
              <a:buChar char="●"/>
            </a:pPr>
            <a:r>
              <a:rPr lang="pt-BR" sz="7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 mal gerenciamento do espaço pode ocasionar na vacância, prejuízo e falência de comércios.</a:t>
            </a:r>
            <a:endParaRPr sz="7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0700" lvl="0" marL="49679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"/>
              <a:buChar char="●"/>
            </a:pPr>
            <a:r>
              <a:rPr lang="pt-BR" sz="7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Vacância foi de 4% a 9,5% em 2021 (Abrasce).</a:t>
            </a:r>
            <a:endParaRPr sz="7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275200" y="57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Poppins"/>
                <a:ea typeface="Poppins"/>
                <a:cs typeface="Poppins"/>
                <a:sym typeface="Poppins"/>
              </a:rPr>
              <a:t>Nossa Solução</a:t>
            </a:r>
            <a:endParaRPr b="1" sz="2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683200" y="1149900"/>
            <a:ext cx="7704600" cy="4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elhores formas de gerenciamentos estratégicos para a distribuição de lojas e painéis comerciais nos shoppings.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Disponibilização dos painéis gráficos/mapas de calor para diminuir os índices de vacância de uma forma considerável.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Utilização de sensores.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/>
        </p:nvSpPr>
        <p:spPr>
          <a:xfrm>
            <a:off x="360725" y="72850"/>
            <a:ext cx="42678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2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Diagrama de visão de negócio</a:t>
            </a:r>
            <a:endParaRPr b="1" sz="202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800" y="673675"/>
            <a:ext cx="5440410" cy="427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287725" y="152400"/>
            <a:ext cx="41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20">
                <a:latin typeface="Poppins"/>
                <a:ea typeface="Poppins"/>
                <a:cs typeface="Poppins"/>
                <a:sym typeface="Poppins"/>
              </a:rPr>
              <a:t>Ferramenta de gestão - Trello</a:t>
            </a:r>
            <a:endParaRPr b="1" sz="202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638" y="725100"/>
            <a:ext cx="7896725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