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993bdcbca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993bdcbca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93bdcbca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93bdcbca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93bdcbca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93bdcbca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93bdcbca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93bdcbca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93bdcbca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93bdcbca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93bdcbca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93bdcbca_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93bdcbca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93bdcbca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93bdcbca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93bdcbca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993bdcbca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993bdcbca_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d3e9ce5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d3e9ce5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d5730c2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d5730c2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93bdcbca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93bdcbca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93bdcbca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93bdcbca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93bdcbca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93bdcbca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93bdcbca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93bdcbca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993bdcbca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993bdcbca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64875" y="19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 b="1">
                <a:latin typeface="Poppins"/>
                <a:ea typeface="Poppins"/>
                <a:cs typeface="Poppins"/>
                <a:sym typeface="Poppins"/>
              </a:rPr>
              <a:t>Plataforma de hospedagem de código fonte - Github</a:t>
            </a:r>
            <a:endParaRPr sz="2020"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975" y="1168150"/>
            <a:ext cx="4123500" cy="7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975" y="2337951"/>
            <a:ext cx="41235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25" y="902050"/>
            <a:ext cx="3821975" cy="3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0250" y="276663"/>
            <a:ext cx="410724" cy="4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6875" y="303336"/>
            <a:ext cx="357375" cy="3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84000" y="170625"/>
            <a:ext cx="418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 b="1" dirty="0">
                <a:latin typeface="Poppins"/>
                <a:ea typeface="Poppins"/>
                <a:cs typeface="Poppins"/>
                <a:sym typeface="Poppins"/>
              </a:rPr>
              <a:t>Site institucional</a:t>
            </a:r>
            <a:endParaRPr sz="2020"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75" y="1044388"/>
            <a:ext cx="3641754" cy="41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013" y="895725"/>
            <a:ext cx="3554100" cy="4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84000" y="129400"/>
            <a:ext cx="418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 b="1">
                <a:latin typeface="Poppins"/>
                <a:ea typeface="Poppins"/>
                <a:cs typeface="Poppins"/>
                <a:sym typeface="Poppins"/>
              </a:rPr>
              <a:t>Modelagem de dados</a:t>
            </a:r>
            <a:endParaRPr sz="2020"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326" y="566500"/>
            <a:ext cx="5361351" cy="4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47075" y="225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 b="1">
                <a:latin typeface="Poppins"/>
                <a:ea typeface="Poppins"/>
                <a:cs typeface="Poppins"/>
                <a:sym typeface="Poppins"/>
              </a:rPr>
              <a:t>Simulador Financeiro</a:t>
            </a:r>
            <a:endParaRPr sz="2020"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38" y="798400"/>
            <a:ext cx="8755074" cy="40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1325" y="885950"/>
            <a:ext cx="42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 b="1">
                <a:latin typeface="Poppins"/>
                <a:ea typeface="Poppins"/>
                <a:cs typeface="Poppins"/>
                <a:sym typeface="Poppins"/>
              </a:rPr>
              <a:t>Arduino</a:t>
            </a:r>
            <a:endParaRPr sz="202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47100" y="1458650"/>
            <a:ext cx="4224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Sensor de bloqueio.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00" y="2091152"/>
            <a:ext cx="5034675" cy="25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35300" y="14988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 b="1"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sz="202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288088" y="2119788"/>
            <a:ext cx="8520600" cy="15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Estamos focados e comprometidos em incrementar nosso produto e oferecer a melhor experiência ao usuário possível. Continuamos trabalhando arduamente para atingir um nível satisfatório para a equipe, e principalmente para os nossos clientes.	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27881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 b="1">
                <a:solidFill>
                  <a:srgbClr val="F0F0F0"/>
                </a:solidFill>
                <a:latin typeface="Poppins"/>
                <a:ea typeface="Poppins"/>
                <a:cs typeface="Poppins"/>
                <a:sym typeface="Poppins"/>
              </a:rPr>
              <a:t>Agradecemos a todos pela atenção!</a:t>
            </a:r>
            <a:endParaRPr sz="2020" b="1">
              <a:solidFill>
                <a:srgbClr val="F0F0F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>
              <a:solidFill>
                <a:srgbClr val="F0F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38" y="2105200"/>
            <a:ext cx="9239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300" y="2263295"/>
            <a:ext cx="5459400" cy="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1575" y="626225"/>
            <a:ext cx="30000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2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Nosso time</a:t>
            </a:r>
            <a:endParaRPr sz="202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121825"/>
            <a:ext cx="55245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40975" y="337625"/>
            <a:ext cx="30000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2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202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1036950" y="833225"/>
            <a:ext cx="7070100" cy="407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Nosso Segmento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Problema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Nossa Solução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Diagrama de visão de negócio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Ferramenta de gestão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Plataforma de hospedagem de código-fonte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Site institucional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Modelagem de dados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Simulador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Arduino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00725" y="1378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 b="1">
                <a:latin typeface="Poppins"/>
                <a:ea typeface="Poppins"/>
                <a:cs typeface="Poppins"/>
                <a:sym typeface="Poppins"/>
              </a:rPr>
              <a:t>Nosso Segmento</a:t>
            </a:r>
            <a:endParaRPr sz="202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700725" y="2325450"/>
            <a:ext cx="591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 bolsa as ações ainda caem;</a:t>
            </a:r>
            <a:endParaRPr dirty="0"/>
          </a:p>
        </p:txBody>
      </p:sp>
      <p:sp>
        <p:nvSpPr>
          <p:cNvPr id="77" name="Google Shape;77;p17"/>
          <p:cNvSpPr txBox="1"/>
          <p:nvPr/>
        </p:nvSpPr>
        <p:spPr>
          <a:xfrm>
            <a:off x="700725" y="3609200"/>
            <a:ext cx="6194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Potencializar Compras. 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700725" y="2967325"/>
            <a:ext cx="787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lang="pt-BR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setor de shoppings movimentou R$ 159,2 bilhões;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236700" y="864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020" b="1">
                <a:latin typeface="Poppins"/>
                <a:ea typeface="Poppins"/>
                <a:cs typeface="Poppins"/>
                <a:sym typeface="Poppins"/>
              </a:rPr>
              <a:t>O Problema</a:t>
            </a:r>
            <a:endParaRPr sz="202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02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36700" y="1436700"/>
            <a:ext cx="8670600" cy="3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96799" lvl="0" indent="-3807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organização do espaço de um shopping é diretamente contribuinte para o lucro do mesmo;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96799" lvl="0" indent="-380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Justamente pela falta de serviços que auxiliam nesse processo, ele se torna um desafio;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96799" lvl="0" indent="-380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mal gerenciamento do espaço pode ocasionar na vacância, prejuízo e falência de comércios.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96799" lvl="0" indent="-380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Vacância foi de 4% a 9,5% em 2021 (Abrasce).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275200" y="57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Poppins"/>
                <a:ea typeface="Poppins"/>
                <a:cs typeface="Poppins"/>
                <a:sym typeface="Poppins"/>
              </a:rPr>
              <a:t>Nossa Solução</a:t>
            </a:r>
            <a:endParaRPr sz="2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83200" y="1149900"/>
            <a:ext cx="7704600" cy="4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Melhores formas de gerenciamentos estratégicos para a distribuição de lojas e painéis comerciais nos shoppings.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Disponibilização dos painéis gráficos/mapas de calor para diminuir os índices de vacância de uma forma considerável.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Utilização de sensores.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360725" y="72850"/>
            <a:ext cx="4267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2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Diagrama de visão de negócio</a:t>
            </a:r>
            <a:endParaRPr sz="202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800" y="673675"/>
            <a:ext cx="5440410" cy="42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87725" y="152400"/>
            <a:ext cx="41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 b="1">
                <a:latin typeface="Poppins"/>
                <a:ea typeface="Poppins"/>
                <a:cs typeface="Poppins"/>
                <a:sym typeface="Poppins"/>
              </a:rPr>
              <a:t>Ferramenta de gestão - Trello</a:t>
            </a:r>
            <a:endParaRPr sz="2020"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38" y="725100"/>
            <a:ext cx="789672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230</Words>
  <Application>Microsoft Office PowerPoint</Application>
  <PresentationFormat>Apresentação na tela (16:9)</PresentationFormat>
  <Paragraphs>41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Poppins</vt:lpstr>
      <vt:lpstr>Arial</vt:lpstr>
      <vt:lpstr>Roboto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Nosso Segmento</vt:lpstr>
      <vt:lpstr>O Problema  </vt:lpstr>
      <vt:lpstr>Nossa Solução</vt:lpstr>
      <vt:lpstr>Apresentação do PowerPoint</vt:lpstr>
      <vt:lpstr>Ferramenta de gestão - Trello</vt:lpstr>
      <vt:lpstr>Plataforma de hospedagem de código fonte - Github</vt:lpstr>
      <vt:lpstr>Site institucional</vt:lpstr>
      <vt:lpstr>Modelagem de dados</vt:lpstr>
      <vt:lpstr>Simulador Financeiro</vt:lpstr>
      <vt:lpstr>Arduino</vt:lpstr>
      <vt:lpstr>Conclusão</vt:lpstr>
      <vt:lpstr>Agradecemos a todos pela atenção!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claudia cordeiro</dc:creator>
  <cp:lastModifiedBy>KAWAN GONÇALVES FERREIRA .</cp:lastModifiedBy>
  <cp:revision>1</cp:revision>
  <dcterms:modified xsi:type="dcterms:W3CDTF">2022-03-17T02:46:00Z</dcterms:modified>
</cp:coreProperties>
</file>