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66" r:id="rId5"/>
    <p:sldId id="267" r:id="rId6"/>
    <p:sldId id="268" r:id="rId7"/>
    <p:sldId id="269" r:id="rId8"/>
    <p:sldId id="276" r:id="rId9"/>
    <p:sldId id="270" r:id="rId10"/>
    <p:sldId id="272" r:id="rId11"/>
    <p:sldId id="271" r:id="rId12"/>
    <p:sldId id="274" r:id="rId13"/>
    <p:sldId id="275" r:id="rId14"/>
    <p:sldId id="261"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7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2EFBD-E260-4BBA-8ED6-FCBFD0506569}" v="5" dt="2021-09-28T17:09:13.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Martinez" userId="23d9a1385b655732" providerId="LiveId" clId="{17D2EFBD-E260-4BBA-8ED6-FCBFD0506569}"/>
    <pc:docChg chg="undo custSel addSld delSld modSld sldOrd">
      <pc:chgData name="Leonardo Martinez" userId="23d9a1385b655732" providerId="LiveId" clId="{17D2EFBD-E260-4BBA-8ED6-FCBFD0506569}" dt="2021-09-29T03:41:37.712" v="1477" actId="1036"/>
      <pc:docMkLst>
        <pc:docMk/>
      </pc:docMkLst>
      <pc:sldChg chg="addSp modSp mod">
        <pc:chgData name="Leonardo Martinez" userId="23d9a1385b655732" providerId="LiveId" clId="{17D2EFBD-E260-4BBA-8ED6-FCBFD0506569}" dt="2021-09-26T20:55:53.941" v="125" actId="1076"/>
        <pc:sldMkLst>
          <pc:docMk/>
          <pc:sldMk cId="2380771575" sldId="256"/>
        </pc:sldMkLst>
        <pc:spChg chg="mod">
          <ac:chgData name="Leonardo Martinez" userId="23d9a1385b655732" providerId="LiveId" clId="{17D2EFBD-E260-4BBA-8ED6-FCBFD0506569}" dt="2021-09-26T20:55:47.788" v="124" actId="207"/>
          <ac:spMkLst>
            <pc:docMk/>
            <pc:sldMk cId="2380771575" sldId="256"/>
            <ac:spMk id="3" creationId="{29AF22AA-43AD-4D20-840E-9C3D19FE1953}"/>
          </ac:spMkLst>
        </pc:spChg>
        <pc:spChg chg="add mod">
          <ac:chgData name="Leonardo Martinez" userId="23d9a1385b655732" providerId="LiveId" clId="{17D2EFBD-E260-4BBA-8ED6-FCBFD0506569}" dt="2021-09-26T12:33:37.195" v="105" actId="1076"/>
          <ac:spMkLst>
            <pc:docMk/>
            <pc:sldMk cId="2380771575" sldId="256"/>
            <ac:spMk id="4" creationId="{74646E2E-AA52-41DC-ABE4-3C02B4243440}"/>
          </ac:spMkLst>
        </pc:spChg>
        <pc:spChg chg="add mod">
          <ac:chgData name="Leonardo Martinez" userId="23d9a1385b655732" providerId="LiveId" clId="{17D2EFBD-E260-4BBA-8ED6-FCBFD0506569}" dt="2021-09-26T20:55:53.941" v="125" actId="1076"/>
          <ac:spMkLst>
            <pc:docMk/>
            <pc:sldMk cId="2380771575" sldId="256"/>
            <ac:spMk id="5" creationId="{AD8B81FD-11BD-42FF-BFD3-027B6DA6B4B5}"/>
          </ac:spMkLst>
        </pc:spChg>
        <pc:spChg chg="add mod ord">
          <ac:chgData name="Leonardo Martinez" userId="23d9a1385b655732" providerId="LiveId" clId="{17D2EFBD-E260-4BBA-8ED6-FCBFD0506569}" dt="2021-09-26T20:54:49.202" v="113" actId="167"/>
          <ac:spMkLst>
            <pc:docMk/>
            <pc:sldMk cId="2380771575" sldId="256"/>
            <ac:spMk id="6" creationId="{892509B2-CC46-41A6-B95B-5F84840D4F41}"/>
          </ac:spMkLst>
        </pc:spChg>
        <pc:spChg chg="add mod ord">
          <ac:chgData name="Leonardo Martinez" userId="23d9a1385b655732" providerId="LiveId" clId="{17D2EFBD-E260-4BBA-8ED6-FCBFD0506569}" dt="2021-09-26T20:55:34.887" v="123" actId="167"/>
          <ac:spMkLst>
            <pc:docMk/>
            <pc:sldMk cId="2380771575" sldId="256"/>
            <ac:spMk id="9" creationId="{F775746F-CE1C-426B-B7E1-F49E7A94068B}"/>
          </ac:spMkLst>
        </pc:spChg>
        <pc:picChg chg="add mod">
          <ac:chgData name="Leonardo Martinez" userId="23d9a1385b655732" providerId="LiveId" clId="{17D2EFBD-E260-4BBA-8ED6-FCBFD0506569}" dt="2021-09-26T12:33:42.298" v="107" actId="1076"/>
          <ac:picMkLst>
            <pc:docMk/>
            <pc:sldMk cId="2380771575" sldId="256"/>
            <ac:picMk id="2" creationId="{CD7228C4-5740-4AE1-B57E-172A4531D666}"/>
          </ac:picMkLst>
        </pc:picChg>
      </pc:sldChg>
      <pc:sldChg chg="del">
        <pc:chgData name="Leonardo Martinez" userId="23d9a1385b655732" providerId="LiveId" clId="{17D2EFBD-E260-4BBA-8ED6-FCBFD0506569}" dt="2021-09-26T10:57:51.851" v="3" actId="47"/>
        <pc:sldMkLst>
          <pc:docMk/>
          <pc:sldMk cId="851684891" sldId="257"/>
        </pc:sldMkLst>
      </pc:sldChg>
      <pc:sldChg chg="del">
        <pc:chgData name="Leonardo Martinez" userId="23d9a1385b655732" providerId="LiveId" clId="{17D2EFBD-E260-4BBA-8ED6-FCBFD0506569}" dt="2021-09-26T10:57:45.621" v="2" actId="47"/>
        <pc:sldMkLst>
          <pc:docMk/>
          <pc:sldMk cId="4110213888" sldId="259"/>
        </pc:sldMkLst>
      </pc:sldChg>
      <pc:sldChg chg="del">
        <pc:chgData name="Leonardo Martinez" userId="23d9a1385b655732" providerId="LiveId" clId="{17D2EFBD-E260-4BBA-8ED6-FCBFD0506569}" dt="2021-09-28T17:03:14.389" v="196" actId="2696"/>
        <pc:sldMkLst>
          <pc:docMk/>
          <pc:sldMk cId="891032657" sldId="260"/>
        </pc:sldMkLst>
      </pc:sldChg>
      <pc:sldChg chg="modSp mod">
        <pc:chgData name="Leonardo Martinez" userId="23d9a1385b655732" providerId="LiveId" clId="{17D2EFBD-E260-4BBA-8ED6-FCBFD0506569}" dt="2021-09-29T03:38:44.549" v="1418" actId="1036"/>
        <pc:sldMkLst>
          <pc:docMk/>
          <pc:sldMk cId="2338800227" sldId="261"/>
        </pc:sldMkLst>
        <pc:picChg chg="mod">
          <ac:chgData name="Leonardo Martinez" userId="23d9a1385b655732" providerId="LiveId" clId="{17D2EFBD-E260-4BBA-8ED6-FCBFD0506569}" dt="2021-09-29T03:38:44.549" v="1418" actId="1036"/>
          <ac:picMkLst>
            <pc:docMk/>
            <pc:sldMk cId="2338800227" sldId="261"/>
            <ac:picMk id="2" creationId="{6AA40BB5-0076-4F86-AC31-68BE4F9EC3F1}"/>
          </ac:picMkLst>
        </pc:picChg>
      </pc:sldChg>
      <pc:sldChg chg="del">
        <pc:chgData name="Leonardo Martinez" userId="23d9a1385b655732" providerId="LiveId" clId="{17D2EFBD-E260-4BBA-8ED6-FCBFD0506569}" dt="2021-09-26T10:57:38.472" v="1" actId="47"/>
        <pc:sldMkLst>
          <pc:docMk/>
          <pc:sldMk cId="516472479" sldId="262"/>
        </pc:sldMkLst>
      </pc:sldChg>
      <pc:sldChg chg="addSp delSp modSp add mod">
        <pc:chgData name="Leonardo Martinez" userId="23d9a1385b655732" providerId="LiveId" clId="{17D2EFBD-E260-4BBA-8ED6-FCBFD0506569}" dt="2021-09-28T17:10:13.391" v="274" actId="14100"/>
        <pc:sldMkLst>
          <pc:docMk/>
          <pc:sldMk cId="2361902556" sldId="262"/>
        </pc:sldMkLst>
        <pc:spChg chg="add mod">
          <ac:chgData name="Leonardo Martinez" userId="23d9a1385b655732" providerId="LiveId" clId="{17D2EFBD-E260-4BBA-8ED6-FCBFD0506569}" dt="2021-09-28T17:10:13.391" v="274" actId="14100"/>
          <ac:spMkLst>
            <pc:docMk/>
            <pc:sldMk cId="2361902556" sldId="262"/>
            <ac:spMk id="2" creationId="{2DA94347-7492-416A-97E7-36A3382A88B1}"/>
          </ac:spMkLst>
        </pc:spChg>
        <pc:spChg chg="del">
          <ac:chgData name="Leonardo Martinez" userId="23d9a1385b655732" providerId="LiveId" clId="{17D2EFBD-E260-4BBA-8ED6-FCBFD0506569}" dt="2021-09-26T12:33:53.613" v="108" actId="478"/>
          <ac:spMkLst>
            <pc:docMk/>
            <pc:sldMk cId="2361902556" sldId="262"/>
            <ac:spMk id="3" creationId="{29AF22AA-43AD-4D20-840E-9C3D19FE1953}"/>
          </ac:spMkLst>
        </pc:spChg>
        <pc:spChg chg="mod">
          <ac:chgData name="Leonardo Martinez" userId="23d9a1385b655732" providerId="LiveId" clId="{17D2EFBD-E260-4BBA-8ED6-FCBFD0506569}" dt="2021-09-26T20:59:29.480" v="179" actId="207"/>
          <ac:spMkLst>
            <pc:docMk/>
            <pc:sldMk cId="2361902556" sldId="262"/>
            <ac:spMk id="4" creationId="{74646E2E-AA52-41DC-ABE4-3C02B4243440}"/>
          </ac:spMkLst>
        </pc:spChg>
        <pc:spChg chg="del">
          <ac:chgData name="Leonardo Martinez" userId="23d9a1385b655732" providerId="LiveId" clId="{17D2EFBD-E260-4BBA-8ED6-FCBFD0506569}" dt="2021-09-26T12:33:55.397" v="109" actId="478"/>
          <ac:spMkLst>
            <pc:docMk/>
            <pc:sldMk cId="2361902556" sldId="262"/>
            <ac:spMk id="5" creationId="{AD8B81FD-11BD-42FF-BFD3-027B6DA6B4B5}"/>
          </ac:spMkLst>
        </pc:spChg>
        <pc:spChg chg="add mod ord">
          <ac:chgData name="Leonardo Martinez" userId="23d9a1385b655732" providerId="LiveId" clId="{17D2EFBD-E260-4BBA-8ED6-FCBFD0506569}" dt="2021-09-26T20:58:52.156" v="176" actId="167"/>
          <ac:spMkLst>
            <pc:docMk/>
            <pc:sldMk cId="2361902556" sldId="262"/>
            <ac:spMk id="6" creationId="{41CA4828-4EE3-4DA8-84F4-C5E10B93F516}"/>
          </ac:spMkLst>
        </pc:spChg>
        <pc:spChg chg="add mod ord">
          <ac:chgData name="Leonardo Martinez" userId="23d9a1385b655732" providerId="LiveId" clId="{17D2EFBD-E260-4BBA-8ED6-FCBFD0506569}" dt="2021-09-26T20:59:54.515" v="182" actId="167"/>
          <ac:spMkLst>
            <pc:docMk/>
            <pc:sldMk cId="2361902556" sldId="262"/>
            <ac:spMk id="7" creationId="{B4237CAF-65FB-442E-B91C-3DA0804149E3}"/>
          </ac:spMkLst>
        </pc:spChg>
        <pc:spChg chg="add mod">
          <ac:chgData name="Leonardo Martinez" userId="23d9a1385b655732" providerId="LiveId" clId="{17D2EFBD-E260-4BBA-8ED6-FCBFD0506569}" dt="2021-09-26T21:01:33.094" v="195" actId="13822"/>
          <ac:spMkLst>
            <pc:docMk/>
            <pc:sldMk cId="2361902556" sldId="262"/>
            <ac:spMk id="12" creationId="{901E3C4F-C35F-41F6-B8C8-BCAE7C5C0E1A}"/>
          </ac:spMkLst>
        </pc:spChg>
        <pc:picChg chg="del">
          <ac:chgData name="Leonardo Martinez" userId="23d9a1385b655732" providerId="LiveId" clId="{17D2EFBD-E260-4BBA-8ED6-FCBFD0506569}" dt="2021-09-26T12:33:56.563" v="110" actId="478"/>
          <ac:picMkLst>
            <pc:docMk/>
            <pc:sldMk cId="2361902556" sldId="262"/>
            <ac:picMk id="2" creationId="{CD7228C4-5740-4AE1-B57E-172A4531D666}"/>
          </ac:picMkLst>
        </pc:picChg>
        <pc:picChg chg="add mod">
          <ac:chgData name="Leonardo Martinez" userId="23d9a1385b655732" providerId="LiveId" clId="{17D2EFBD-E260-4BBA-8ED6-FCBFD0506569}" dt="2021-09-26T21:00:29.190" v="186" actId="1076"/>
          <ac:picMkLst>
            <pc:docMk/>
            <pc:sldMk cId="2361902556" sldId="262"/>
            <ac:picMk id="10" creationId="{71FE2F93-70B5-4085-9180-D9B3F2D6A585}"/>
          </ac:picMkLst>
        </pc:picChg>
      </pc:sldChg>
      <pc:sldChg chg="addSp delSp modSp add del mod">
        <pc:chgData name="Leonardo Martinez" userId="23d9a1385b655732" providerId="LiveId" clId="{17D2EFBD-E260-4BBA-8ED6-FCBFD0506569}" dt="2021-09-28T17:32:48.471" v="520" actId="47"/>
        <pc:sldMkLst>
          <pc:docMk/>
          <pc:sldMk cId="1206862994" sldId="263"/>
        </pc:sldMkLst>
        <pc:spChg chg="add del mod">
          <ac:chgData name="Leonardo Martinez" userId="23d9a1385b655732" providerId="LiveId" clId="{17D2EFBD-E260-4BBA-8ED6-FCBFD0506569}" dt="2021-09-28T17:09:09.389" v="200"/>
          <ac:spMkLst>
            <pc:docMk/>
            <pc:sldMk cId="1206862994" sldId="263"/>
            <ac:spMk id="2" creationId="{C79953AC-F9C5-45A4-9E5B-51AA3EC2CBF6}"/>
          </ac:spMkLst>
        </pc:spChg>
        <pc:spChg chg="mod">
          <ac:chgData name="Leonardo Martinez" userId="23d9a1385b655732" providerId="LiveId" clId="{17D2EFBD-E260-4BBA-8ED6-FCBFD0506569}" dt="2021-09-28T17:19:46.546" v="331" actId="20577"/>
          <ac:spMkLst>
            <pc:docMk/>
            <pc:sldMk cId="1206862994" sldId="263"/>
            <ac:spMk id="4" creationId="{74646E2E-AA52-41DC-ABE4-3C02B4243440}"/>
          </ac:spMkLst>
        </pc:spChg>
        <pc:spChg chg="mod">
          <ac:chgData name="Leonardo Martinez" userId="23d9a1385b655732" providerId="LiveId" clId="{17D2EFBD-E260-4BBA-8ED6-FCBFD0506569}" dt="2021-09-28T17:20:26.945" v="339" actId="14100"/>
          <ac:spMkLst>
            <pc:docMk/>
            <pc:sldMk cId="1206862994" sldId="263"/>
            <ac:spMk id="6" creationId="{41CA4828-4EE3-4DA8-84F4-C5E10B93F516}"/>
          </ac:spMkLst>
        </pc:spChg>
        <pc:spChg chg="mod">
          <ac:chgData name="Leonardo Martinez" userId="23d9a1385b655732" providerId="LiveId" clId="{17D2EFBD-E260-4BBA-8ED6-FCBFD0506569}" dt="2021-09-28T17:20:16.250" v="337" actId="1035"/>
          <ac:spMkLst>
            <pc:docMk/>
            <pc:sldMk cId="1206862994" sldId="263"/>
            <ac:spMk id="7" creationId="{B4237CAF-65FB-442E-B91C-3DA0804149E3}"/>
          </ac:spMkLst>
        </pc:spChg>
        <pc:spChg chg="del">
          <ac:chgData name="Leonardo Martinez" userId="23d9a1385b655732" providerId="LiveId" clId="{17D2EFBD-E260-4BBA-8ED6-FCBFD0506569}" dt="2021-09-28T17:20:34.469" v="341" actId="478"/>
          <ac:spMkLst>
            <pc:docMk/>
            <pc:sldMk cId="1206862994" sldId="263"/>
            <ac:spMk id="12" creationId="{901E3C4F-C35F-41F6-B8C8-BCAE7C5C0E1A}"/>
          </ac:spMkLst>
        </pc:spChg>
        <pc:spChg chg="add del mod">
          <ac:chgData name="Leonardo Martinez" userId="23d9a1385b655732" providerId="LiveId" clId="{17D2EFBD-E260-4BBA-8ED6-FCBFD0506569}" dt="2021-09-28T17:30:29.817" v="507" actId="478"/>
          <ac:spMkLst>
            <pc:docMk/>
            <pc:sldMk cId="1206862994" sldId="263"/>
            <ac:spMk id="13" creationId="{42093DE0-FD28-4F7A-89D3-9DD602271DBB}"/>
          </ac:spMkLst>
        </pc:spChg>
        <pc:graphicFrameChg chg="add mod modGraphic">
          <ac:chgData name="Leonardo Martinez" userId="23d9a1385b655732" providerId="LiveId" clId="{17D2EFBD-E260-4BBA-8ED6-FCBFD0506569}" dt="2021-09-28T17:25:00.452" v="472" actId="1076"/>
          <ac:graphicFrameMkLst>
            <pc:docMk/>
            <pc:sldMk cId="1206862994" sldId="263"/>
            <ac:graphicFrameMk id="3" creationId="{7C46E662-DB6D-4309-BF38-7A26499D62FC}"/>
          </ac:graphicFrameMkLst>
        </pc:graphicFrameChg>
        <pc:picChg chg="add del mod ord">
          <ac:chgData name="Leonardo Martinez" userId="23d9a1385b655732" providerId="LiveId" clId="{17D2EFBD-E260-4BBA-8ED6-FCBFD0506569}" dt="2021-09-28T17:28:12.836" v="490" actId="478"/>
          <ac:picMkLst>
            <pc:docMk/>
            <pc:sldMk cId="1206862994" sldId="263"/>
            <ac:picMk id="9" creationId="{BEB66A07-8319-4171-B20F-9F1111673954}"/>
          </ac:picMkLst>
        </pc:picChg>
        <pc:picChg chg="del">
          <ac:chgData name="Leonardo Martinez" userId="23d9a1385b655732" providerId="LiveId" clId="{17D2EFBD-E260-4BBA-8ED6-FCBFD0506569}" dt="2021-09-28T17:20:30.633" v="340" actId="478"/>
          <ac:picMkLst>
            <pc:docMk/>
            <pc:sldMk cId="1206862994" sldId="263"/>
            <ac:picMk id="10" creationId="{71FE2F93-70B5-4085-9180-D9B3F2D6A585}"/>
          </ac:picMkLst>
        </pc:picChg>
        <pc:picChg chg="add del mod ord">
          <ac:chgData name="Leonardo Martinez" userId="23d9a1385b655732" providerId="LiveId" clId="{17D2EFBD-E260-4BBA-8ED6-FCBFD0506569}" dt="2021-09-28T17:30:32" v="509" actId="478"/>
          <ac:picMkLst>
            <pc:docMk/>
            <pc:sldMk cId="1206862994" sldId="263"/>
            <ac:picMk id="14" creationId="{09A8C209-14AA-41BE-9D4D-F67BC3B8098A}"/>
          </ac:picMkLst>
        </pc:picChg>
        <pc:picChg chg="add del mod">
          <ac:chgData name="Leonardo Martinez" userId="23d9a1385b655732" providerId="LiveId" clId="{17D2EFBD-E260-4BBA-8ED6-FCBFD0506569}" dt="2021-09-28T17:30:30.889" v="508" actId="478"/>
          <ac:picMkLst>
            <pc:docMk/>
            <pc:sldMk cId="1206862994" sldId="263"/>
            <ac:picMk id="15" creationId="{72948BDE-0243-439B-AB00-BD12B9B40B8B}"/>
          </ac:picMkLst>
        </pc:picChg>
      </pc:sldChg>
      <pc:sldChg chg="del">
        <pc:chgData name="Leonardo Martinez" userId="23d9a1385b655732" providerId="LiveId" clId="{17D2EFBD-E260-4BBA-8ED6-FCBFD0506569}" dt="2021-09-26T10:57:36.822" v="0" actId="47"/>
        <pc:sldMkLst>
          <pc:docMk/>
          <pc:sldMk cId="3016129551" sldId="263"/>
        </pc:sldMkLst>
      </pc:sldChg>
      <pc:sldChg chg="add del">
        <pc:chgData name="Leonardo Martinez" userId="23d9a1385b655732" providerId="LiveId" clId="{17D2EFBD-E260-4BBA-8ED6-FCBFD0506569}" dt="2021-09-28T17:32:52.959" v="521" actId="47"/>
        <pc:sldMkLst>
          <pc:docMk/>
          <pc:sldMk cId="863569211" sldId="264"/>
        </pc:sldMkLst>
      </pc:sldChg>
      <pc:sldChg chg="addSp delSp modSp add mod">
        <pc:chgData name="Leonardo Martinez" userId="23d9a1385b655732" providerId="LiveId" clId="{17D2EFBD-E260-4BBA-8ED6-FCBFD0506569}" dt="2021-09-28T17:33:21.020" v="528" actId="478"/>
        <pc:sldMkLst>
          <pc:docMk/>
          <pc:sldMk cId="3591025484" sldId="265"/>
        </pc:sldMkLst>
        <pc:spChg chg="add del mod">
          <ac:chgData name="Leonardo Martinez" userId="23d9a1385b655732" providerId="LiveId" clId="{17D2EFBD-E260-4BBA-8ED6-FCBFD0506569}" dt="2021-09-28T17:33:21.020" v="528" actId="478"/>
          <ac:spMkLst>
            <pc:docMk/>
            <pc:sldMk cId="3591025484" sldId="265"/>
            <ac:spMk id="12" creationId="{0913F181-C9EF-46A6-8D71-B6BF5CBB0694}"/>
          </ac:spMkLst>
        </pc:spChg>
        <pc:spChg chg="del">
          <ac:chgData name="Leonardo Martinez" userId="23d9a1385b655732" providerId="LiveId" clId="{17D2EFBD-E260-4BBA-8ED6-FCBFD0506569}" dt="2021-09-28T17:33:16.642" v="525" actId="478"/>
          <ac:spMkLst>
            <pc:docMk/>
            <pc:sldMk cId="3591025484" sldId="265"/>
            <ac:spMk id="13" creationId="{42093DE0-FD28-4F7A-89D3-9DD602271DBB}"/>
          </ac:spMkLst>
        </pc:spChg>
        <pc:graphicFrameChg chg="mod">
          <ac:chgData name="Leonardo Martinez" userId="23d9a1385b655732" providerId="LiveId" clId="{17D2EFBD-E260-4BBA-8ED6-FCBFD0506569}" dt="2021-09-28T17:31:19.468" v="511" actId="1076"/>
          <ac:graphicFrameMkLst>
            <pc:docMk/>
            <pc:sldMk cId="3591025484" sldId="265"/>
            <ac:graphicFrameMk id="3" creationId="{7C46E662-DB6D-4309-BF38-7A26499D62FC}"/>
          </ac:graphicFrameMkLst>
        </pc:graphicFrameChg>
        <pc:picChg chg="del">
          <ac:chgData name="Leonardo Martinez" userId="23d9a1385b655732" providerId="LiveId" clId="{17D2EFBD-E260-4BBA-8ED6-FCBFD0506569}" dt="2021-09-28T17:33:18.926" v="527" actId="478"/>
          <ac:picMkLst>
            <pc:docMk/>
            <pc:sldMk cId="3591025484" sldId="265"/>
            <ac:picMk id="14" creationId="{09A8C209-14AA-41BE-9D4D-F67BC3B8098A}"/>
          </ac:picMkLst>
        </pc:picChg>
        <pc:picChg chg="del">
          <ac:chgData name="Leonardo Martinez" userId="23d9a1385b655732" providerId="LiveId" clId="{17D2EFBD-E260-4BBA-8ED6-FCBFD0506569}" dt="2021-09-28T17:33:17.704" v="526" actId="478"/>
          <ac:picMkLst>
            <pc:docMk/>
            <pc:sldMk cId="3591025484" sldId="265"/>
            <ac:picMk id="15" creationId="{72948BDE-0243-439B-AB00-BD12B9B40B8B}"/>
          </ac:picMkLst>
        </pc:picChg>
      </pc:sldChg>
      <pc:sldChg chg="delSp add mod">
        <pc:chgData name="Leonardo Martinez" userId="23d9a1385b655732" providerId="LiveId" clId="{17D2EFBD-E260-4BBA-8ED6-FCBFD0506569}" dt="2021-09-28T17:33:29.743" v="529" actId="478"/>
        <pc:sldMkLst>
          <pc:docMk/>
          <pc:sldMk cId="2665284171" sldId="266"/>
        </pc:sldMkLst>
        <pc:spChg chg="del">
          <ac:chgData name="Leonardo Martinez" userId="23d9a1385b655732" providerId="LiveId" clId="{17D2EFBD-E260-4BBA-8ED6-FCBFD0506569}" dt="2021-09-28T17:33:29.743" v="529" actId="478"/>
          <ac:spMkLst>
            <pc:docMk/>
            <pc:sldMk cId="2665284171" sldId="266"/>
            <ac:spMk id="12" creationId="{0913F181-C9EF-46A6-8D71-B6BF5CBB0694}"/>
          </ac:spMkLst>
        </pc:spChg>
      </pc:sldChg>
      <pc:sldChg chg="add">
        <pc:chgData name="Leonardo Martinez" userId="23d9a1385b655732" providerId="LiveId" clId="{17D2EFBD-E260-4BBA-8ED6-FCBFD0506569}" dt="2021-09-28T17:33:03.697" v="523" actId="2890"/>
        <pc:sldMkLst>
          <pc:docMk/>
          <pc:sldMk cId="3680042859" sldId="267"/>
        </pc:sldMkLst>
      </pc:sldChg>
      <pc:sldChg chg="addSp delSp modSp add mod">
        <pc:chgData name="Leonardo Martinez" userId="23d9a1385b655732" providerId="LiveId" clId="{17D2EFBD-E260-4BBA-8ED6-FCBFD0506569}" dt="2021-09-28T17:50:13.421" v="553" actId="20577"/>
        <pc:sldMkLst>
          <pc:docMk/>
          <pc:sldMk cId="3432050895" sldId="268"/>
        </pc:sldMkLst>
        <pc:spChg chg="del">
          <ac:chgData name="Leonardo Martinez" userId="23d9a1385b655732" providerId="LiveId" clId="{17D2EFBD-E260-4BBA-8ED6-FCBFD0506569}" dt="2021-09-28T17:33:47.959" v="530" actId="478"/>
          <ac:spMkLst>
            <pc:docMk/>
            <pc:sldMk cId="3432050895" sldId="268"/>
            <ac:spMk id="12" creationId="{0913F181-C9EF-46A6-8D71-B6BF5CBB0694}"/>
          </ac:spMkLst>
        </pc:spChg>
        <pc:spChg chg="mod">
          <ac:chgData name="Leonardo Martinez" userId="23d9a1385b655732" providerId="LiveId" clId="{17D2EFBD-E260-4BBA-8ED6-FCBFD0506569}" dt="2021-09-28T17:46:42.504" v="544" actId="20577"/>
          <ac:spMkLst>
            <pc:docMk/>
            <pc:sldMk cId="3432050895" sldId="268"/>
            <ac:spMk id="13" creationId="{42093DE0-FD28-4F7A-89D3-9DD602271DBB}"/>
          </ac:spMkLst>
        </pc:spChg>
        <pc:spChg chg="add mod">
          <ac:chgData name="Leonardo Martinez" userId="23d9a1385b655732" providerId="LiveId" clId="{17D2EFBD-E260-4BBA-8ED6-FCBFD0506569}" dt="2021-09-28T17:50:13.421" v="553" actId="20577"/>
          <ac:spMkLst>
            <pc:docMk/>
            <pc:sldMk cId="3432050895" sldId="268"/>
            <ac:spMk id="16" creationId="{4DC87280-F3CD-4019-9964-A27955AE6382}"/>
          </ac:spMkLst>
        </pc:spChg>
        <pc:picChg chg="del">
          <ac:chgData name="Leonardo Martinez" userId="23d9a1385b655732" providerId="LiveId" clId="{17D2EFBD-E260-4BBA-8ED6-FCBFD0506569}" dt="2021-09-28T17:46:20.328" v="541" actId="478"/>
          <ac:picMkLst>
            <pc:docMk/>
            <pc:sldMk cId="3432050895" sldId="268"/>
            <ac:picMk id="14" creationId="{09A8C209-14AA-41BE-9D4D-F67BC3B8098A}"/>
          </ac:picMkLst>
        </pc:picChg>
        <pc:picChg chg="del">
          <ac:chgData name="Leonardo Martinez" userId="23d9a1385b655732" providerId="LiveId" clId="{17D2EFBD-E260-4BBA-8ED6-FCBFD0506569}" dt="2021-09-28T17:46:19.218" v="540" actId="478"/>
          <ac:picMkLst>
            <pc:docMk/>
            <pc:sldMk cId="3432050895" sldId="268"/>
            <ac:picMk id="15" creationId="{72948BDE-0243-439B-AB00-BD12B9B40B8B}"/>
          </ac:picMkLst>
        </pc:picChg>
      </pc:sldChg>
      <pc:sldChg chg="addSp delSp modSp add mod">
        <pc:chgData name="Leonardo Martinez" userId="23d9a1385b655732" providerId="LiveId" clId="{17D2EFBD-E260-4BBA-8ED6-FCBFD0506569}" dt="2021-09-29T03:23:52.922" v="936" actId="1036"/>
        <pc:sldMkLst>
          <pc:docMk/>
          <pc:sldMk cId="2951771992" sldId="269"/>
        </pc:sldMkLst>
        <pc:spChg chg="add mod">
          <ac:chgData name="Leonardo Martinez" userId="23d9a1385b655732" providerId="LiveId" clId="{17D2EFBD-E260-4BBA-8ED6-FCBFD0506569}" dt="2021-09-29T03:23:52.922" v="936" actId="1036"/>
          <ac:spMkLst>
            <pc:docMk/>
            <pc:sldMk cId="2951771992" sldId="269"/>
            <ac:spMk id="2" creationId="{A4234D37-F207-4D6B-989B-0DCBC4135C2C}"/>
          </ac:spMkLst>
        </pc:spChg>
        <pc:spChg chg="del mod">
          <ac:chgData name="Leonardo Martinez" userId="23d9a1385b655732" providerId="LiveId" clId="{17D2EFBD-E260-4BBA-8ED6-FCBFD0506569}" dt="2021-09-28T17:54:38.767" v="573" actId="478"/>
          <ac:spMkLst>
            <pc:docMk/>
            <pc:sldMk cId="2951771992" sldId="269"/>
            <ac:spMk id="4" creationId="{74646E2E-AA52-41DC-ABE4-3C02B4243440}"/>
          </ac:spMkLst>
        </pc:spChg>
        <pc:spChg chg="add del mod">
          <ac:chgData name="Leonardo Martinez" userId="23d9a1385b655732" providerId="LiveId" clId="{17D2EFBD-E260-4BBA-8ED6-FCBFD0506569}" dt="2021-09-28T18:06:04.223" v="661"/>
          <ac:spMkLst>
            <pc:docMk/>
            <pc:sldMk cId="2951771992" sldId="269"/>
            <ac:spMk id="5" creationId="{A9A65E69-C9DE-49E9-8694-1313E87560D3}"/>
          </ac:spMkLst>
        </pc:spChg>
        <pc:spChg chg="mod">
          <ac:chgData name="Leonardo Martinez" userId="23d9a1385b655732" providerId="LiveId" clId="{17D2EFBD-E260-4BBA-8ED6-FCBFD0506569}" dt="2021-09-29T03:23:43.197" v="906" actId="403"/>
          <ac:spMkLst>
            <pc:docMk/>
            <pc:sldMk cId="2951771992" sldId="269"/>
            <ac:spMk id="6" creationId="{41CA4828-4EE3-4DA8-84F4-C5E10B93F516}"/>
          </ac:spMkLst>
        </pc:spChg>
        <pc:spChg chg="del">
          <ac:chgData name="Leonardo Martinez" userId="23d9a1385b655732" providerId="LiveId" clId="{17D2EFBD-E260-4BBA-8ED6-FCBFD0506569}" dt="2021-09-28T17:54:07.023" v="569" actId="478"/>
          <ac:spMkLst>
            <pc:docMk/>
            <pc:sldMk cId="2951771992" sldId="269"/>
            <ac:spMk id="7" creationId="{B4237CAF-65FB-442E-B91C-3DA0804149E3}"/>
          </ac:spMkLst>
        </pc:spChg>
        <pc:spChg chg="mod">
          <ac:chgData name="Leonardo Martinez" userId="23d9a1385b655732" providerId="LiveId" clId="{17D2EFBD-E260-4BBA-8ED6-FCBFD0506569}" dt="2021-09-28T17:56:18.789" v="607" actId="13822"/>
          <ac:spMkLst>
            <pc:docMk/>
            <pc:sldMk cId="2951771992" sldId="269"/>
            <ac:spMk id="8" creationId="{33F2B709-5352-4EAE-9AF7-8C84F39171E8}"/>
          </ac:spMkLst>
        </pc:spChg>
        <pc:spChg chg="add del mod">
          <ac:chgData name="Leonardo Martinez" userId="23d9a1385b655732" providerId="LiveId" clId="{17D2EFBD-E260-4BBA-8ED6-FCBFD0506569}" dt="2021-09-28T18:06:04.220" v="659" actId="478"/>
          <ac:spMkLst>
            <pc:docMk/>
            <pc:sldMk cId="2951771992" sldId="269"/>
            <ac:spMk id="9" creationId="{5A7488D7-D90E-4D30-A88D-38CBAAAEDE55}"/>
          </ac:spMkLst>
        </pc:spChg>
        <pc:spChg chg="add mod">
          <ac:chgData name="Leonardo Martinez" userId="23d9a1385b655732" providerId="LiveId" clId="{17D2EFBD-E260-4BBA-8ED6-FCBFD0506569}" dt="2021-09-29T03:23:52.922" v="936" actId="1036"/>
          <ac:spMkLst>
            <pc:docMk/>
            <pc:sldMk cId="2951771992" sldId="269"/>
            <ac:spMk id="10" creationId="{D2150E08-BEFA-441F-87D8-E61B85458077}"/>
          </ac:spMkLst>
        </pc:spChg>
        <pc:spChg chg="del">
          <ac:chgData name="Leonardo Martinez" userId="23d9a1385b655732" providerId="LiveId" clId="{17D2EFBD-E260-4BBA-8ED6-FCBFD0506569}" dt="2021-09-28T17:55:08.837" v="580" actId="478"/>
          <ac:spMkLst>
            <pc:docMk/>
            <pc:sldMk cId="2951771992" sldId="269"/>
            <ac:spMk id="13" creationId="{42093DE0-FD28-4F7A-89D3-9DD602271DBB}"/>
          </ac:spMkLst>
        </pc:spChg>
        <pc:spChg chg="add mod">
          <ac:chgData name="Leonardo Martinez" userId="23d9a1385b655732" providerId="LiveId" clId="{17D2EFBD-E260-4BBA-8ED6-FCBFD0506569}" dt="2021-09-29T03:23:52.922" v="936" actId="1036"/>
          <ac:spMkLst>
            <pc:docMk/>
            <pc:sldMk cId="2951771992" sldId="269"/>
            <ac:spMk id="14" creationId="{5459ED90-0751-4777-A87D-0F7786058B20}"/>
          </ac:spMkLst>
        </pc:spChg>
        <pc:spChg chg="add mod">
          <ac:chgData name="Leonardo Martinez" userId="23d9a1385b655732" providerId="LiveId" clId="{17D2EFBD-E260-4BBA-8ED6-FCBFD0506569}" dt="2021-09-29T03:23:52.922" v="936" actId="1036"/>
          <ac:spMkLst>
            <pc:docMk/>
            <pc:sldMk cId="2951771992" sldId="269"/>
            <ac:spMk id="15" creationId="{E89BC66C-067B-48E4-9F3C-FF61BC6B5F3A}"/>
          </ac:spMkLst>
        </pc:spChg>
        <pc:spChg chg="del">
          <ac:chgData name="Leonardo Martinez" userId="23d9a1385b655732" providerId="LiveId" clId="{17D2EFBD-E260-4BBA-8ED6-FCBFD0506569}" dt="2021-09-28T17:55:10.706" v="581" actId="478"/>
          <ac:spMkLst>
            <pc:docMk/>
            <pc:sldMk cId="2951771992" sldId="269"/>
            <ac:spMk id="16" creationId="{4DC87280-F3CD-4019-9964-A27955AE6382}"/>
          </ac:spMkLst>
        </pc:spChg>
        <pc:spChg chg="add mod">
          <ac:chgData name="Leonardo Martinez" userId="23d9a1385b655732" providerId="LiveId" clId="{17D2EFBD-E260-4BBA-8ED6-FCBFD0506569}" dt="2021-09-29T03:23:52.922" v="936" actId="1036"/>
          <ac:spMkLst>
            <pc:docMk/>
            <pc:sldMk cId="2951771992" sldId="269"/>
            <ac:spMk id="17" creationId="{D92C8395-209B-4BC4-BA58-13A47BC2B480}"/>
          </ac:spMkLst>
        </pc:spChg>
        <pc:graphicFrameChg chg="del">
          <ac:chgData name="Leonardo Martinez" userId="23d9a1385b655732" providerId="LiveId" clId="{17D2EFBD-E260-4BBA-8ED6-FCBFD0506569}" dt="2021-09-28T17:55:13.665" v="582" actId="478"/>
          <ac:graphicFrameMkLst>
            <pc:docMk/>
            <pc:sldMk cId="2951771992" sldId="269"/>
            <ac:graphicFrameMk id="3" creationId="{7C46E662-DB6D-4309-BF38-7A26499D62FC}"/>
          </ac:graphicFrameMkLst>
        </pc:graphicFrameChg>
      </pc:sldChg>
      <pc:sldChg chg="addSp delSp modSp add mod ord">
        <pc:chgData name="Leonardo Martinez" userId="23d9a1385b655732" providerId="LiveId" clId="{17D2EFBD-E260-4BBA-8ED6-FCBFD0506569}" dt="2021-09-29T03:41:37.712" v="1477" actId="1036"/>
        <pc:sldMkLst>
          <pc:docMk/>
          <pc:sldMk cId="865199450" sldId="270"/>
        </pc:sldMkLst>
        <pc:spChg chg="del mod">
          <ac:chgData name="Leonardo Martinez" userId="23d9a1385b655732" providerId="LiveId" clId="{17D2EFBD-E260-4BBA-8ED6-FCBFD0506569}" dt="2021-09-29T03:24:10.660" v="937" actId="478"/>
          <ac:spMkLst>
            <pc:docMk/>
            <pc:sldMk cId="865199450" sldId="270"/>
            <ac:spMk id="4" creationId="{74646E2E-AA52-41DC-ABE4-3C02B4243440}"/>
          </ac:spMkLst>
        </pc:spChg>
        <pc:spChg chg="del mod">
          <ac:chgData name="Leonardo Martinez" userId="23d9a1385b655732" providerId="LiveId" clId="{17D2EFBD-E260-4BBA-8ED6-FCBFD0506569}" dt="2021-09-29T03:38:52.097" v="1419" actId="478"/>
          <ac:spMkLst>
            <pc:docMk/>
            <pc:sldMk cId="865199450" sldId="270"/>
            <ac:spMk id="6" creationId="{41CA4828-4EE3-4DA8-84F4-C5E10B93F516}"/>
          </ac:spMkLst>
        </pc:spChg>
        <pc:spChg chg="del">
          <ac:chgData name="Leonardo Martinez" userId="23d9a1385b655732" providerId="LiveId" clId="{17D2EFBD-E260-4BBA-8ED6-FCBFD0506569}" dt="2021-09-29T03:24:13.917" v="939" actId="478"/>
          <ac:spMkLst>
            <pc:docMk/>
            <pc:sldMk cId="865199450" sldId="270"/>
            <ac:spMk id="7" creationId="{B4237CAF-65FB-442E-B91C-3DA0804149E3}"/>
          </ac:spMkLst>
        </pc:spChg>
        <pc:spChg chg="del">
          <ac:chgData name="Leonardo Martinez" userId="23d9a1385b655732" providerId="LiveId" clId="{17D2EFBD-E260-4BBA-8ED6-FCBFD0506569}" dt="2021-09-29T03:24:12.223" v="938" actId="478"/>
          <ac:spMkLst>
            <pc:docMk/>
            <pc:sldMk cId="865199450" sldId="270"/>
            <ac:spMk id="8" creationId="{33F2B709-5352-4EAE-9AF7-8C84F39171E8}"/>
          </ac:spMkLst>
        </pc:spChg>
        <pc:spChg chg="add del mod">
          <ac:chgData name="Leonardo Martinez" userId="23d9a1385b655732" providerId="LiveId" clId="{17D2EFBD-E260-4BBA-8ED6-FCBFD0506569}" dt="2021-09-29T03:26:03.569" v="975" actId="478"/>
          <ac:spMkLst>
            <pc:docMk/>
            <pc:sldMk cId="865199450" sldId="270"/>
            <ac:spMk id="10" creationId="{04999EE3-BFB5-4B20-95CB-DBC006912C77}"/>
          </ac:spMkLst>
        </pc:spChg>
        <pc:spChg chg="del">
          <ac:chgData name="Leonardo Martinez" userId="23d9a1385b655732" providerId="LiveId" clId="{17D2EFBD-E260-4BBA-8ED6-FCBFD0506569}" dt="2021-09-28T18:12:07.001" v="846" actId="478"/>
          <ac:spMkLst>
            <pc:docMk/>
            <pc:sldMk cId="865199450" sldId="270"/>
            <ac:spMk id="13" creationId="{42093DE0-FD28-4F7A-89D3-9DD602271DBB}"/>
          </ac:spMkLst>
        </pc:spChg>
        <pc:spChg chg="add mod">
          <ac:chgData name="Leonardo Martinez" userId="23d9a1385b655732" providerId="LiveId" clId="{17D2EFBD-E260-4BBA-8ED6-FCBFD0506569}" dt="2021-09-29T03:40:33.138" v="1438" actId="20577"/>
          <ac:spMkLst>
            <pc:docMk/>
            <pc:sldMk cId="865199450" sldId="270"/>
            <ac:spMk id="14" creationId="{CD616B39-2CE1-4024-84B9-846AAC1FF3F4}"/>
          </ac:spMkLst>
        </pc:spChg>
        <pc:spChg chg="add mod">
          <ac:chgData name="Leonardo Martinez" userId="23d9a1385b655732" providerId="LiveId" clId="{17D2EFBD-E260-4BBA-8ED6-FCBFD0506569}" dt="2021-09-29T03:39:20.056" v="1421" actId="1076"/>
          <ac:spMkLst>
            <pc:docMk/>
            <pc:sldMk cId="865199450" sldId="270"/>
            <ac:spMk id="15" creationId="{C2704A95-7CF9-473C-81DA-DA28374FEF50}"/>
          </ac:spMkLst>
        </pc:spChg>
        <pc:spChg chg="del">
          <ac:chgData name="Leonardo Martinez" userId="23d9a1385b655732" providerId="LiveId" clId="{17D2EFBD-E260-4BBA-8ED6-FCBFD0506569}" dt="2021-09-28T18:12:09.864" v="848" actId="478"/>
          <ac:spMkLst>
            <pc:docMk/>
            <pc:sldMk cId="865199450" sldId="270"/>
            <ac:spMk id="16" creationId="{4DC87280-F3CD-4019-9964-A27955AE6382}"/>
          </ac:spMkLst>
        </pc:spChg>
        <pc:spChg chg="add mod">
          <ac:chgData name="Leonardo Martinez" userId="23d9a1385b655732" providerId="LiveId" clId="{17D2EFBD-E260-4BBA-8ED6-FCBFD0506569}" dt="2021-09-29T03:39:20.056" v="1421" actId="1076"/>
          <ac:spMkLst>
            <pc:docMk/>
            <pc:sldMk cId="865199450" sldId="270"/>
            <ac:spMk id="17" creationId="{6BB03D6C-BDFC-42A7-A57E-7CF59A710E12}"/>
          </ac:spMkLst>
        </pc:spChg>
        <pc:spChg chg="add mod">
          <ac:chgData name="Leonardo Martinez" userId="23d9a1385b655732" providerId="LiveId" clId="{17D2EFBD-E260-4BBA-8ED6-FCBFD0506569}" dt="2021-09-29T03:39:20.056" v="1421" actId="1076"/>
          <ac:spMkLst>
            <pc:docMk/>
            <pc:sldMk cId="865199450" sldId="270"/>
            <ac:spMk id="18" creationId="{DC644A4D-FA22-47AD-9583-1C68FF60E11D}"/>
          </ac:spMkLst>
        </pc:spChg>
        <pc:spChg chg="add mod">
          <ac:chgData name="Leonardo Martinez" userId="23d9a1385b655732" providerId="LiveId" clId="{17D2EFBD-E260-4BBA-8ED6-FCBFD0506569}" dt="2021-09-29T03:39:20.056" v="1421" actId="1076"/>
          <ac:spMkLst>
            <pc:docMk/>
            <pc:sldMk cId="865199450" sldId="270"/>
            <ac:spMk id="19" creationId="{0DA49861-F4A8-4A6C-92E9-3975D90FAC69}"/>
          </ac:spMkLst>
        </pc:spChg>
        <pc:spChg chg="add mod ord">
          <ac:chgData name="Leonardo Martinez" userId="23d9a1385b655732" providerId="LiveId" clId="{17D2EFBD-E260-4BBA-8ED6-FCBFD0506569}" dt="2021-09-29T03:39:20.056" v="1421" actId="1076"/>
          <ac:spMkLst>
            <pc:docMk/>
            <pc:sldMk cId="865199450" sldId="270"/>
            <ac:spMk id="20" creationId="{162327FB-0067-4480-B221-D60B6E18F817}"/>
          </ac:spMkLst>
        </pc:spChg>
        <pc:spChg chg="add mod">
          <ac:chgData name="Leonardo Martinez" userId="23d9a1385b655732" providerId="LiveId" clId="{17D2EFBD-E260-4BBA-8ED6-FCBFD0506569}" dt="2021-09-29T03:41:20.856" v="1456" actId="1076"/>
          <ac:spMkLst>
            <pc:docMk/>
            <pc:sldMk cId="865199450" sldId="270"/>
            <ac:spMk id="21" creationId="{817761D8-47A7-4652-8F99-03130FEFF429}"/>
          </ac:spMkLst>
        </pc:spChg>
        <pc:spChg chg="add del mod">
          <ac:chgData name="Leonardo Martinez" userId="23d9a1385b655732" providerId="LiveId" clId="{17D2EFBD-E260-4BBA-8ED6-FCBFD0506569}" dt="2021-09-29T03:34:57.532" v="1356" actId="478"/>
          <ac:spMkLst>
            <pc:docMk/>
            <pc:sldMk cId="865199450" sldId="270"/>
            <ac:spMk id="22" creationId="{A13B95E3-2D7A-4AE4-868B-BC3C274BBE8F}"/>
          </ac:spMkLst>
        </pc:spChg>
        <pc:spChg chg="add mod">
          <ac:chgData name="Leonardo Martinez" userId="23d9a1385b655732" providerId="LiveId" clId="{17D2EFBD-E260-4BBA-8ED6-FCBFD0506569}" dt="2021-09-29T03:40:40.430" v="1450" actId="20577"/>
          <ac:spMkLst>
            <pc:docMk/>
            <pc:sldMk cId="865199450" sldId="270"/>
            <ac:spMk id="24" creationId="{C67898A1-4BD2-47F3-A8DC-3FF002116F42}"/>
          </ac:spMkLst>
        </pc:spChg>
        <pc:spChg chg="add mod">
          <ac:chgData name="Leonardo Martinez" userId="23d9a1385b655732" providerId="LiveId" clId="{17D2EFBD-E260-4BBA-8ED6-FCBFD0506569}" dt="2021-09-29T03:41:37.712" v="1477" actId="1036"/>
          <ac:spMkLst>
            <pc:docMk/>
            <pc:sldMk cId="865199450" sldId="270"/>
            <ac:spMk id="25" creationId="{62146A94-7B9C-4B46-A811-7F2A257B8049}"/>
          </ac:spMkLst>
        </pc:spChg>
        <pc:spChg chg="add del mod">
          <ac:chgData name="Leonardo Martinez" userId="23d9a1385b655732" providerId="LiveId" clId="{17D2EFBD-E260-4BBA-8ED6-FCBFD0506569}" dt="2021-09-29T03:34:34.113" v="1347" actId="478"/>
          <ac:spMkLst>
            <pc:docMk/>
            <pc:sldMk cId="865199450" sldId="270"/>
            <ac:spMk id="26" creationId="{D435316F-3724-4A3B-9031-950B8B9A5C83}"/>
          </ac:spMkLst>
        </pc:spChg>
        <pc:spChg chg="add del mod">
          <ac:chgData name="Leonardo Martinez" userId="23d9a1385b655732" providerId="LiveId" clId="{17D2EFBD-E260-4BBA-8ED6-FCBFD0506569}" dt="2021-09-29T03:35:02.877" v="1358" actId="478"/>
          <ac:spMkLst>
            <pc:docMk/>
            <pc:sldMk cId="865199450" sldId="270"/>
            <ac:spMk id="27" creationId="{4FF83F6F-A40B-4062-8694-F25F1FEEC0CB}"/>
          </ac:spMkLst>
        </pc:spChg>
        <pc:spChg chg="add del mod">
          <ac:chgData name="Leonardo Martinez" userId="23d9a1385b655732" providerId="LiveId" clId="{17D2EFBD-E260-4BBA-8ED6-FCBFD0506569}" dt="2021-09-29T03:35:00.351" v="1357" actId="478"/>
          <ac:spMkLst>
            <pc:docMk/>
            <pc:sldMk cId="865199450" sldId="270"/>
            <ac:spMk id="28" creationId="{E4D24EA2-8DD5-4061-A09A-A055329A4A0C}"/>
          </ac:spMkLst>
        </pc:spChg>
        <pc:spChg chg="add del mod">
          <ac:chgData name="Leonardo Martinez" userId="23d9a1385b655732" providerId="LiveId" clId="{17D2EFBD-E260-4BBA-8ED6-FCBFD0506569}" dt="2021-09-29T03:37:02.693" v="1377" actId="478"/>
          <ac:spMkLst>
            <pc:docMk/>
            <pc:sldMk cId="865199450" sldId="270"/>
            <ac:spMk id="29" creationId="{F902A1C7-5ECF-46C4-B170-61982AA60BD7}"/>
          </ac:spMkLst>
        </pc:spChg>
        <pc:spChg chg="add del mod">
          <ac:chgData name="Leonardo Martinez" userId="23d9a1385b655732" providerId="LiveId" clId="{17D2EFBD-E260-4BBA-8ED6-FCBFD0506569}" dt="2021-09-29T03:34:52.625" v="1353" actId="478"/>
          <ac:spMkLst>
            <pc:docMk/>
            <pc:sldMk cId="865199450" sldId="270"/>
            <ac:spMk id="30" creationId="{2A386CB1-0394-452A-BEBB-A4144111C40B}"/>
          </ac:spMkLst>
        </pc:spChg>
        <pc:spChg chg="add mod">
          <ac:chgData name="Leonardo Martinez" userId="23d9a1385b655732" providerId="LiveId" clId="{17D2EFBD-E260-4BBA-8ED6-FCBFD0506569}" dt="2021-09-29T03:41:37.712" v="1477" actId="1036"/>
          <ac:spMkLst>
            <pc:docMk/>
            <pc:sldMk cId="865199450" sldId="270"/>
            <ac:spMk id="32" creationId="{011F1C9F-9D9F-4B2E-A487-4E08462E2811}"/>
          </ac:spMkLst>
        </pc:spChg>
        <pc:spChg chg="add del mod">
          <ac:chgData name="Leonardo Martinez" userId="23d9a1385b655732" providerId="LiveId" clId="{17D2EFBD-E260-4BBA-8ED6-FCBFD0506569}" dt="2021-09-29T03:34:32.719" v="1346" actId="478"/>
          <ac:spMkLst>
            <pc:docMk/>
            <pc:sldMk cId="865199450" sldId="270"/>
            <ac:spMk id="33" creationId="{03C80782-40C7-46BC-AE66-D0D15D7F2E6A}"/>
          </ac:spMkLst>
        </pc:spChg>
        <pc:spChg chg="add del mod">
          <ac:chgData name="Leonardo Martinez" userId="23d9a1385b655732" providerId="LiveId" clId="{17D2EFBD-E260-4BBA-8ED6-FCBFD0506569}" dt="2021-09-29T03:34:55.757" v="1355" actId="478"/>
          <ac:spMkLst>
            <pc:docMk/>
            <pc:sldMk cId="865199450" sldId="270"/>
            <ac:spMk id="34" creationId="{41D8303C-DB5C-4C1C-8F7D-1497424558EB}"/>
          </ac:spMkLst>
        </pc:spChg>
        <pc:spChg chg="add del mod">
          <ac:chgData name="Leonardo Martinez" userId="23d9a1385b655732" providerId="LiveId" clId="{17D2EFBD-E260-4BBA-8ED6-FCBFD0506569}" dt="2021-09-29T03:34:54.250" v="1354" actId="478"/>
          <ac:spMkLst>
            <pc:docMk/>
            <pc:sldMk cId="865199450" sldId="270"/>
            <ac:spMk id="35" creationId="{5766B64E-4AE2-43CC-BF30-7B942157E0AB}"/>
          </ac:spMkLst>
        </pc:spChg>
        <pc:spChg chg="add mod">
          <ac:chgData name="Leonardo Martinez" userId="23d9a1385b655732" providerId="LiveId" clId="{17D2EFBD-E260-4BBA-8ED6-FCBFD0506569}" dt="2021-09-29T03:39:09.828" v="1420" actId="1076"/>
          <ac:spMkLst>
            <pc:docMk/>
            <pc:sldMk cId="865199450" sldId="270"/>
            <ac:spMk id="38" creationId="{68E532BC-DC5F-441C-A666-96002B9D522E}"/>
          </ac:spMkLst>
        </pc:spChg>
        <pc:spChg chg="add del mod">
          <ac:chgData name="Leonardo Martinez" userId="23d9a1385b655732" providerId="LiveId" clId="{17D2EFBD-E260-4BBA-8ED6-FCBFD0506569}" dt="2021-09-29T03:36:21.534" v="1374" actId="478"/>
          <ac:spMkLst>
            <pc:docMk/>
            <pc:sldMk cId="865199450" sldId="270"/>
            <ac:spMk id="39" creationId="{921F4255-D2BF-46C2-9FF6-06CC23A964C3}"/>
          </ac:spMkLst>
        </pc:spChg>
        <pc:spChg chg="add mod">
          <ac:chgData name="Leonardo Martinez" userId="23d9a1385b655732" providerId="LiveId" clId="{17D2EFBD-E260-4BBA-8ED6-FCBFD0506569}" dt="2021-09-29T03:39:09.828" v="1420" actId="1076"/>
          <ac:spMkLst>
            <pc:docMk/>
            <pc:sldMk cId="865199450" sldId="270"/>
            <ac:spMk id="40" creationId="{33127333-8B7C-463B-BEF7-67804EAC5734}"/>
          </ac:spMkLst>
        </pc:spChg>
        <pc:spChg chg="add mod ord">
          <ac:chgData name="Leonardo Martinez" userId="23d9a1385b655732" providerId="LiveId" clId="{17D2EFBD-E260-4BBA-8ED6-FCBFD0506569}" dt="2021-09-29T03:41:37.712" v="1477" actId="1036"/>
          <ac:spMkLst>
            <pc:docMk/>
            <pc:sldMk cId="865199450" sldId="270"/>
            <ac:spMk id="41" creationId="{500EE17F-2151-4E0A-921F-7A31C6279EAE}"/>
          </ac:spMkLst>
        </pc:spChg>
        <pc:graphicFrameChg chg="del">
          <ac:chgData name="Leonardo Martinez" userId="23d9a1385b655732" providerId="LiveId" clId="{17D2EFBD-E260-4BBA-8ED6-FCBFD0506569}" dt="2021-09-28T18:12:08.441" v="847" actId="478"/>
          <ac:graphicFrameMkLst>
            <pc:docMk/>
            <pc:sldMk cId="865199450" sldId="270"/>
            <ac:graphicFrameMk id="3" creationId="{7C46E662-DB6D-4309-BF38-7A26499D62FC}"/>
          </ac:graphicFrameMkLst>
        </pc:graphicFrameChg>
        <pc:picChg chg="add mod">
          <ac:chgData name="Leonardo Martinez" userId="23d9a1385b655732" providerId="LiveId" clId="{17D2EFBD-E260-4BBA-8ED6-FCBFD0506569}" dt="2021-09-29T03:40:13.900" v="1428" actId="1076"/>
          <ac:picMkLst>
            <pc:docMk/>
            <pc:sldMk cId="865199450" sldId="270"/>
            <ac:picMk id="5" creationId="{20D4A59C-696E-4263-AD36-E0C6A172DC84}"/>
          </ac:picMkLst>
        </pc:picChg>
        <pc:cxnChg chg="add mod">
          <ac:chgData name="Leonardo Martinez" userId="23d9a1385b655732" providerId="LiveId" clId="{17D2EFBD-E260-4BBA-8ED6-FCBFD0506569}" dt="2021-09-29T03:39:20.056" v="1421" actId="1076"/>
          <ac:cxnSpMkLst>
            <pc:docMk/>
            <pc:sldMk cId="865199450" sldId="270"/>
            <ac:cxnSpMk id="12" creationId="{7DC75EA7-E10A-4757-95E7-563D8F69A8B0}"/>
          </ac:cxnSpMkLst>
        </pc:cxnChg>
        <pc:cxnChg chg="add mod">
          <ac:chgData name="Leonardo Martinez" userId="23d9a1385b655732" providerId="LiveId" clId="{17D2EFBD-E260-4BBA-8ED6-FCBFD0506569}" dt="2021-09-29T03:41:26.400" v="1457" actId="14100"/>
          <ac:cxnSpMkLst>
            <pc:docMk/>
            <pc:sldMk cId="865199450" sldId="270"/>
            <ac:cxnSpMk id="23" creationId="{A675AACE-23AA-4901-9DDE-E04B6F06DA6F}"/>
          </ac:cxnSpMkLst>
        </pc:cxnChg>
        <pc:cxnChg chg="add mod">
          <ac:chgData name="Leonardo Martinez" userId="23d9a1385b655732" providerId="LiveId" clId="{17D2EFBD-E260-4BBA-8ED6-FCBFD0506569}" dt="2021-09-29T03:41:30.756" v="1458" actId="14100"/>
          <ac:cxnSpMkLst>
            <pc:docMk/>
            <pc:sldMk cId="865199450" sldId="270"/>
            <ac:cxnSpMk id="31" creationId="{C1AF565A-CAA3-4D56-9446-E836AC4D1805}"/>
          </ac:cxnSpMkLst>
        </pc:cxnChg>
        <pc:cxnChg chg="add del mod">
          <ac:chgData name="Leonardo Martinez" userId="23d9a1385b655732" providerId="LiveId" clId="{17D2EFBD-E260-4BBA-8ED6-FCBFD0506569}" dt="2021-09-29T03:40:55.284" v="1453" actId="478"/>
          <ac:cxnSpMkLst>
            <pc:docMk/>
            <pc:sldMk cId="865199450" sldId="270"/>
            <ac:cxnSpMk id="43" creationId="{B8EFE776-C621-4F09-AD21-CB680205AC9F}"/>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30B354-9B38-49B3-A7C4-36D3E8A4E125}" type="doc">
      <dgm:prSet loTypeId="urn:microsoft.com/office/officeart/2005/8/layout/list1" loCatId="list" qsTypeId="urn:microsoft.com/office/officeart/2005/8/quickstyle/3d4" qsCatId="3D" csTypeId="urn:microsoft.com/office/officeart/2005/8/colors/accent1_2" csCatId="accent1" phldr="1"/>
      <dgm:spPr/>
      <dgm:t>
        <a:bodyPr/>
        <a:lstStyle/>
        <a:p>
          <a:endParaRPr lang="es-ES"/>
        </a:p>
      </dgm:t>
    </dgm:pt>
    <dgm:pt modelId="{66099E2F-C603-4892-8F6E-E17E1A2D2963}">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MX" sz="1800" b="1" dirty="0"/>
            <a:t>1. Garantizar que una clase tenga una única instancia</a:t>
          </a:r>
          <a:endParaRPr lang="es-ES" sz="1800" b="1" dirty="0"/>
        </a:p>
      </dgm:t>
    </dgm:pt>
    <dgm:pt modelId="{B9F3CA4E-8F74-49CD-B63F-26E819A4DD9A}" type="parTrans" cxnId="{2857F0DB-8A03-46A4-91D2-56D10274070D}">
      <dgm:prSet/>
      <dgm:spPr/>
      <dgm:t>
        <a:bodyPr/>
        <a:lstStyle/>
        <a:p>
          <a:endParaRPr lang="es-ES"/>
        </a:p>
      </dgm:t>
    </dgm:pt>
    <dgm:pt modelId="{BF9D5CB4-5443-4655-A7AE-4D1026907652}" type="sibTrans" cxnId="{2857F0DB-8A03-46A4-91D2-56D10274070D}">
      <dgm:prSet/>
      <dgm:spPr/>
      <dgm:t>
        <a:bodyPr/>
        <a:lstStyle/>
        <a:p>
          <a:endParaRPr lang="es-ES"/>
        </a:p>
      </dgm:t>
    </dgm:pt>
    <dgm:pt modelId="{D5A3C888-7F1D-43E0-8C1D-376B1FCA1A1F}">
      <dgm:prSet phldrT="[Texto]" custT="1">
        <dgm:style>
          <a:lnRef idx="0">
            <a:schemeClr val="dk1"/>
          </a:lnRef>
          <a:fillRef idx="3">
            <a:schemeClr val="dk1"/>
          </a:fillRef>
          <a:effectRef idx="3">
            <a:schemeClr val="dk1"/>
          </a:effectRef>
          <a:fontRef idx="minor">
            <a:schemeClr val="lt1"/>
          </a:fontRef>
        </dgm:style>
      </dgm:prSet>
      <dgm:spPr/>
      <dgm:t>
        <a:bodyPr/>
        <a:lstStyle/>
        <a:p>
          <a:r>
            <a:rPr lang="es-MX" sz="1800" dirty="0"/>
            <a:t>2. Proporcionar un punto de acceso global a dicha instancia</a:t>
          </a:r>
          <a:endParaRPr lang="es-ES" sz="1800" dirty="0"/>
        </a:p>
      </dgm:t>
    </dgm:pt>
    <dgm:pt modelId="{E495EFA0-910D-465A-AE01-5D799A27E866}" type="parTrans" cxnId="{8F4192AE-A09A-4ACA-AA93-B2AD0E6E66EE}">
      <dgm:prSet/>
      <dgm:spPr/>
      <dgm:t>
        <a:bodyPr/>
        <a:lstStyle/>
        <a:p>
          <a:endParaRPr lang="es-ES"/>
        </a:p>
      </dgm:t>
    </dgm:pt>
    <dgm:pt modelId="{817AE925-BB79-4FC9-A2C5-A785BC2D4CB9}" type="sibTrans" cxnId="{8F4192AE-A09A-4ACA-AA93-B2AD0E6E66EE}">
      <dgm:prSet/>
      <dgm:spPr/>
      <dgm:t>
        <a:bodyPr/>
        <a:lstStyle/>
        <a:p>
          <a:endParaRPr lang="es-ES"/>
        </a:p>
      </dgm:t>
    </dgm:pt>
    <dgm:pt modelId="{902B3BAC-A018-40E7-80F2-DFBE4E2CC986}" type="pres">
      <dgm:prSet presAssocID="{9330B354-9B38-49B3-A7C4-36D3E8A4E125}" presName="linear" presStyleCnt="0">
        <dgm:presLayoutVars>
          <dgm:dir/>
          <dgm:animLvl val="lvl"/>
          <dgm:resizeHandles val="exact"/>
        </dgm:presLayoutVars>
      </dgm:prSet>
      <dgm:spPr/>
    </dgm:pt>
    <dgm:pt modelId="{EBB95BD6-151F-4167-B694-A1B99DB23135}" type="pres">
      <dgm:prSet presAssocID="{66099E2F-C603-4892-8F6E-E17E1A2D2963}" presName="parentLin" presStyleCnt="0"/>
      <dgm:spPr/>
    </dgm:pt>
    <dgm:pt modelId="{EF3B01A3-C2E7-4940-8CA0-65E0B03994D9}" type="pres">
      <dgm:prSet presAssocID="{66099E2F-C603-4892-8F6E-E17E1A2D2963}" presName="parentLeftMargin" presStyleLbl="node1" presStyleIdx="0" presStyleCnt="2"/>
      <dgm:spPr/>
    </dgm:pt>
    <dgm:pt modelId="{CE5B2510-F280-469B-B5B7-A871E8701E47}" type="pres">
      <dgm:prSet presAssocID="{66099E2F-C603-4892-8F6E-E17E1A2D2963}" presName="parentText" presStyleLbl="node1" presStyleIdx="0" presStyleCnt="2">
        <dgm:presLayoutVars>
          <dgm:chMax val="0"/>
          <dgm:bulletEnabled val="1"/>
        </dgm:presLayoutVars>
      </dgm:prSet>
      <dgm:spPr/>
    </dgm:pt>
    <dgm:pt modelId="{0F37CA97-3B86-41C6-8C19-994DF6BC52D8}" type="pres">
      <dgm:prSet presAssocID="{66099E2F-C603-4892-8F6E-E17E1A2D2963}" presName="negativeSpace" presStyleCnt="0"/>
      <dgm:spPr/>
    </dgm:pt>
    <dgm:pt modelId="{F2B16F60-7A7F-4C79-9494-896462AED2BF}" type="pres">
      <dgm:prSet presAssocID="{66099E2F-C603-4892-8F6E-E17E1A2D2963}" presName="childText" presStyleLbl="conFgAcc1" presStyleIdx="0" presStyleCnt="2">
        <dgm:presLayoutVars>
          <dgm:bulletEnabled val="1"/>
        </dgm:presLayoutVars>
      </dgm:prSet>
      <dgm:spPr/>
    </dgm:pt>
    <dgm:pt modelId="{DE3B0C6C-A485-4F0F-9328-2F63F77136E2}" type="pres">
      <dgm:prSet presAssocID="{BF9D5CB4-5443-4655-A7AE-4D1026907652}" presName="spaceBetweenRectangles" presStyleCnt="0"/>
      <dgm:spPr/>
    </dgm:pt>
    <dgm:pt modelId="{F5ACE6C2-8725-4028-B0C5-9EEEBC30238C}" type="pres">
      <dgm:prSet presAssocID="{D5A3C888-7F1D-43E0-8C1D-376B1FCA1A1F}" presName="parentLin" presStyleCnt="0"/>
      <dgm:spPr/>
    </dgm:pt>
    <dgm:pt modelId="{ABDDC709-4BFE-4CA7-8A6E-0D9BF62CCA85}" type="pres">
      <dgm:prSet presAssocID="{D5A3C888-7F1D-43E0-8C1D-376B1FCA1A1F}" presName="parentLeftMargin" presStyleLbl="node1" presStyleIdx="0" presStyleCnt="2"/>
      <dgm:spPr/>
    </dgm:pt>
    <dgm:pt modelId="{EBB9CF46-FA7C-4E4A-93FC-E30E54670662}" type="pres">
      <dgm:prSet presAssocID="{D5A3C888-7F1D-43E0-8C1D-376B1FCA1A1F}" presName="parentText" presStyleLbl="node1" presStyleIdx="1" presStyleCnt="2">
        <dgm:presLayoutVars>
          <dgm:chMax val="0"/>
          <dgm:bulletEnabled val="1"/>
        </dgm:presLayoutVars>
      </dgm:prSet>
      <dgm:spPr/>
    </dgm:pt>
    <dgm:pt modelId="{B48EA748-4CF0-4C1D-8FAE-AAD472329D7D}" type="pres">
      <dgm:prSet presAssocID="{D5A3C888-7F1D-43E0-8C1D-376B1FCA1A1F}" presName="negativeSpace" presStyleCnt="0"/>
      <dgm:spPr/>
    </dgm:pt>
    <dgm:pt modelId="{08ADA0A6-0D64-41FE-BA4A-885149CDEAC0}" type="pres">
      <dgm:prSet presAssocID="{D5A3C888-7F1D-43E0-8C1D-376B1FCA1A1F}" presName="childText" presStyleLbl="conFgAcc1" presStyleIdx="1" presStyleCnt="2">
        <dgm:presLayoutVars>
          <dgm:bulletEnabled val="1"/>
        </dgm:presLayoutVars>
      </dgm:prSet>
      <dgm:spPr/>
    </dgm:pt>
  </dgm:ptLst>
  <dgm:cxnLst>
    <dgm:cxn modelId="{F69B6035-D683-48DD-BD67-2F6DD5E18ED9}" type="presOf" srcId="{66099E2F-C603-4892-8F6E-E17E1A2D2963}" destId="{CE5B2510-F280-469B-B5B7-A871E8701E47}" srcOrd="1" destOrd="0" presId="urn:microsoft.com/office/officeart/2005/8/layout/list1"/>
    <dgm:cxn modelId="{F79EDA5C-20FA-45DE-AFD3-A05B0CD47A37}" type="presOf" srcId="{66099E2F-C603-4892-8F6E-E17E1A2D2963}" destId="{EF3B01A3-C2E7-4940-8CA0-65E0B03994D9}" srcOrd="0" destOrd="0" presId="urn:microsoft.com/office/officeart/2005/8/layout/list1"/>
    <dgm:cxn modelId="{7D3DA779-4E26-4E95-834B-CC75239C2AA5}" type="presOf" srcId="{9330B354-9B38-49B3-A7C4-36D3E8A4E125}" destId="{902B3BAC-A018-40E7-80F2-DFBE4E2CC986}" srcOrd="0" destOrd="0" presId="urn:microsoft.com/office/officeart/2005/8/layout/list1"/>
    <dgm:cxn modelId="{B8C125A8-0609-4E2D-AC86-B9B423A32E1C}" type="presOf" srcId="{D5A3C888-7F1D-43E0-8C1D-376B1FCA1A1F}" destId="{EBB9CF46-FA7C-4E4A-93FC-E30E54670662}" srcOrd="1" destOrd="0" presId="urn:microsoft.com/office/officeart/2005/8/layout/list1"/>
    <dgm:cxn modelId="{8F4192AE-A09A-4ACA-AA93-B2AD0E6E66EE}" srcId="{9330B354-9B38-49B3-A7C4-36D3E8A4E125}" destId="{D5A3C888-7F1D-43E0-8C1D-376B1FCA1A1F}" srcOrd="1" destOrd="0" parTransId="{E495EFA0-910D-465A-AE01-5D799A27E866}" sibTransId="{817AE925-BB79-4FC9-A2C5-A785BC2D4CB9}"/>
    <dgm:cxn modelId="{570FBFD8-DDD6-4D48-B8CC-D00B93DC7F3F}" type="presOf" srcId="{D5A3C888-7F1D-43E0-8C1D-376B1FCA1A1F}" destId="{ABDDC709-4BFE-4CA7-8A6E-0D9BF62CCA85}" srcOrd="0" destOrd="0" presId="urn:microsoft.com/office/officeart/2005/8/layout/list1"/>
    <dgm:cxn modelId="{2857F0DB-8A03-46A4-91D2-56D10274070D}" srcId="{9330B354-9B38-49B3-A7C4-36D3E8A4E125}" destId="{66099E2F-C603-4892-8F6E-E17E1A2D2963}" srcOrd="0" destOrd="0" parTransId="{B9F3CA4E-8F74-49CD-B63F-26E819A4DD9A}" sibTransId="{BF9D5CB4-5443-4655-A7AE-4D1026907652}"/>
    <dgm:cxn modelId="{147569DE-7991-4BAB-B12C-32EF11463D0D}" type="presParOf" srcId="{902B3BAC-A018-40E7-80F2-DFBE4E2CC986}" destId="{EBB95BD6-151F-4167-B694-A1B99DB23135}" srcOrd="0" destOrd="0" presId="urn:microsoft.com/office/officeart/2005/8/layout/list1"/>
    <dgm:cxn modelId="{569DE4B3-CDAE-4DF1-BEC5-C7A3C68FE952}" type="presParOf" srcId="{EBB95BD6-151F-4167-B694-A1B99DB23135}" destId="{EF3B01A3-C2E7-4940-8CA0-65E0B03994D9}" srcOrd="0" destOrd="0" presId="urn:microsoft.com/office/officeart/2005/8/layout/list1"/>
    <dgm:cxn modelId="{16086BF0-A4B4-4C6F-BE2F-20E253A3AC44}" type="presParOf" srcId="{EBB95BD6-151F-4167-B694-A1B99DB23135}" destId="{CE5B2510-F280-469B-B5B7-A871E8701E47}" srcOrd="1" destOrd="0" presId="urn:microsoft.com/office/officeart/2005/8/layout/list1"/>
    <dgm:cxn modelId="{46B67436-FBD1-434E-BCDB-5432395E3975}" type="presParOf" srcId="{902B3BAC-A018-40E7-80F2-DFBE4E2CC986}" destId="{0F37CA97-3B86-41C6-8C19-994DF6BC52D8}" srcOrd="1" destOrd="0" presId="urn:microsoft.com/office/officeart/2005/8/layout/list1"/>
    <dgm:cxn modelId="{55607C34-47BD-4DBE-A1EA-86E1A296AED5}" type="presParOf" srcId="{902B3BAC-A018-40E7-80F2-DFBE4E2CC986}" destId="{F2B16F60-7A7F-4C79-9494-896462AED2BF}" srcOrd="2" destOrd="0" presId="urn:microsoft.com/office/officeart/2005/8/layout/list1"/>
    <dgm:cxn modelId="{9C4E4948-DCAA-47FA-A40F-E838908B9626}" type="presParOf" srcId="{902B3BAC-A018-40E7-80F2-DFBE4E2CC986}" destId="{DE3B0C6C-A485-4F0F-9328-2F63F77136E2}" srcOrd="3" destOrd="0" presId="urn:microsoft.com/office/officeart/2005/8/layout/list1"/>
    <dgm:cxn modelId="{8DC603CB-E5A2-4EFC-BD66-A2CB03138A7C}" type="presParOf" srcId="{902B3BAC-A018-40E7-80F2-DFBE4E2CC986}" destId="{F5ACE6C2-8725-4028-B0C5-9EEEBC30238C}" srcOrd="4" destOrd="0" presId="urn:microsoft.com/office/officeart/2005/8/layout/list1"/>
    <dgm:cxn modelId="{10BFDFBA-BC79-4998-B993-38676400379F}" type="presParOf" srcId="{F5ACE6C2-8725-4028-B0C5-9EEEBC30238C}" destId="{ABDDC709-4BFE-4CA7-8A6E-0D9BF62CCA85}" srcOrd="0" destOrd="0" presId="urn:microsoft.com/office/officeart/2005/8/layout/list1"/>
    <dgm:cxn modelId="{10AB5C64-B6DA-49E7-9B07-362A94774CA8}" type="presParOf" srcId="{F5ACE6C2-8725-4028-B0C5-9EEEBC30238C}" destId="{EBB9CF46-FA7C-4E4A-93FC-E30E54670662}" srcOrd="1" destOrd="0" presId="urn:microsoft.com/office/officeart/2005/8/layout/list1"/>
    <dgm:cxn modelId="{EBC97447-8E39-4AEB-88C8-840E2B974F5C}" type="presParOf" srcId="{902B3BAC-A018-40E7-80F2-DFBE4E2CC986}" destId="{B48EA748-4CF0-4C1D-8FAE-AAD472329D7D}" srcOrd="5" destOrd="0" presId="urn:microsoft.com/office/officeart/2005/8/layout/list1"/>
    <dgm:cxn modelId="{CB22FD55-695D-40C3-99A5-A6152166E7E2}" type="presParOf" srcId="{902B3BAC-A018-40E7-80F2-DFBE4E2CC986}" destId="{08ADA0A6-0D64-41FE-BA4A-885149CDEAC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30B354-9B38-49B3-A7C4-36D3E8A4E125}" type="doc">
      <dgm:prSet loTypeId="urn:microsoft.com/office/officeart/2005/8/layout/list1" loCatId="list" qsTypeId="urn:microsoft.com/office/officeart/2005/8/quickstyle/3d4" qsCatId="3D" csTypeId="urn:microsoft.com/office/officeart/2005/8/colors/accent1_2" csCatId="accent1" phldr="1"/>
      <dgm:spPr/>
      <dgm:t>
        <a:bodyPr/>
        <a:lstStyle/>
        <a:p>
          <a:endParaRPr lang="es-ES"/>
        </a:p>
      </dgm:t>
    </dgm:pt>
    <dgm:pt modelId="{66099E2F-C603-4892-8F6E-E17E1A2D2963}">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MX" sz="1800" b="1" dirty="0"/>
            <a:t>1. Garantizar que una clase tenga una única instancia</a:t>
          </a:r>
          <a:endParaRPr lang="es-ES" sz="1800" b="1" dirty="0"/>
        </a:p>
      </dgm:t>
    </dgm:pt>
    <dgm:pt modelId="{B9F3CA4E-8F74-49CD-B63F-26E819A4DD9A}" type="parTrans" cxnId="{2857F0DB-8A03-46A4-91D2-56D10274070D}">
      <dgm:prSet/>
      <dgm:spPr/>
      <dgm:t>
        <a:bodyPr/>
        <a:lstStyle/>
        <a:p>
          <a:endParaRPr lang="es-ES"/>
        </a:p>
      </dgm:t>
    </dgm:pt>
    <dgm:pt modelId="{BF9D5CB4-5443-4655-A7AE-4D1026907652}" type="sibTrans" cxnId="{2857F0DB-8A03-46A4-91D2-56D10274070D}">
      <dgm:prSet/>
      <dgm:spPr/>
      <dgm:t>
        <a:bodyPr/>
        <a:lstStyle/>
        <a:p>
          <a:endParaRPr lang="es-ES"/>
        </a:p>
      </dgm:t>
    </dgm:pt>
    <dgm:pt modelId="{D5A3C888-7F1D-43E0-8C1D-376B1FCA1A1F}">
      <dgm:prSet phldrT="[Texto]" custT="1">
        <dgm:style>
          <a:lnRef idx="0">
            <a:schemeClr val="dk1"/>
          </a:lnRef>
          <a:fillRef idx="3">
            <a:schemeClr val="dk1"/>
          </a:fillRef>
          <a:effectRef idx="3">
            <a:schemeClr val="dk1"/>
          </a:effectRef>
          <a:fontRef idx="minor">
            <a:schemeClr val="lt1"/>
          </a:fontRef>
        </dgm:style>
      </dgm:prSet>
      <dgm:spPr/>
      <dgm:t>
        <a:bodyPr/>
        <a:lstStyle/>
        <a:p>
          <a:r>
            <a:rPr lang="es-MX" sz="1800" dirty="0"/>
            <a:t>2. Proporcionar un punto de acceso global a dicha instancia</a:t>
          </a:r>
          <a:endParaRPr lang="es-ES" sz="1800" dirty="0"/>
        </a:p>
      </dgm:t>
    </dgm:pt>
    <dgm:pt modelId="{E495EFA0-910D-465A-AE01-5D799A27E866}" type="parTrans" cxnId="{8F4192AE-A09A-4ACA-AA93-B2AD0E6E66EE}">
      <dgm:prSet/>
      <dgm:spPr/>
      <dgm:t>
        <a:bodyPr/>
        <a:lstStyle/>
        <a:p>
          <a:endParaRPr lang="es-ES"/>
        </a:p>
      </dgm:t>
    </dgm:pt>
    <dgm:pt modelId="{817AE925-BB79-4FC9-A2C5-A785BC2D4CB9}" type="sibTrans" cxnId="{8F4192AE-A09A-4ACA-AA93-B2AD0E6E66EE}">
      <dgm:prSet/>
      <dgm:spPr/>
      <dgm:t>
        <a:bodyPr/>
        <a:lstStyle/>
        <a:p>
          <a:endParaRPr lang="es-ES"/>
        </a:p>
      </dgm:t>
    </dgm:pt>
    <dgm:pt modelId="{902B3BAC-A018-40E7-80F2-DFBE4E2CC986}" type="pres">
      <dgm:prSet presAssocID="{9330B354-9B38-49B3-A7C4-36D3E8A4E125}" presName="linear" presStyleCnt="0">
        <dgm:presLayoutVars>
          <dgm:dir/>
          <dgm:animLvl val="lvl"/>
          <dgm:resizeHandles val="exact"/>
        </dgm:presLayoutVars>
      </dgm:prSet>
      <dgm:spPr/>
    </dgm:pt>
    <dgm:pt modelId="{EBB95BD6-151F-4167-B694-A1B99DB23135}" type="pres">
      <dgm:prSet presAssocID="{66099E2F-C603-4892-8F6E-E17E1A2D2963}" presName="parentLin" presStyleCnt="0"/>
      <dgm:spPr/>
    </dgm:pt>
    <dgm:pt modelId="{EF3B01A3-C2E7-4940-8CA0-65E0B03994D9}" type="pres">
      <dgm:prSet presAssocID="{66099E2F-C603-4892-8F6E-E17E1A2D2963}" presName="parentLeftMargin" presStyleLbl="node1" presStyleIdx="0" presStyleCnt="2"/>
      <dgm:spPr/>
    </dgm:pt>
    <dgm:pt modelId="{CE5B2510-F280-469B-B5B7-A871E8701E47}" type="pres">
      <dgm:prSet presAssocID="{66099E2F-C603-4892-8F6E-E17E1A2D2963}" presName="parentText" presStyleLbl="node1" presStyleIdx="0" presStyleCnt="2">
        <dgm:presLayoutVars>
          <dgm:chMax val="0"/>
          <dgm:bulletEnabled val="1"/>
        </dgm:presLayoutVars>
      </dgm:prSet>
      <dgm:spPr/>
    </dgm:pt>
    <dgm:pt modelId="{0F37CA97-3B86-41C6-8C19-994DF6BC52D8}" type="pres">
      <dgm:prSet presAssocID="{66099E2F-C603-4892-8F6E-E17E1A2D2963}" presName="negativeSpace" presStyleCnt="0"/>
      <dgm:spPr/>
    </dgm:pt>
    <dgm:pt modelId="{F2B16F60-7A7F-4C79-9494-896462AED2BF}" type="pres">
      <dgm:prSet presAssocID="{66099E2F-C603-4892-8F6E-E17E1A2D2963}" presName="childText" presStyleLbl="conFgAcc1" presStyleIdx="0" presStyleCnt="2">
        <dgm:presLayoutVars>
          <dgm:bulletEnabled val="1"/>
        </dgm:presLayoutVars>
      </dgm:prSet>
      <dgm:spPr/>
    </dgm:pt>
    <dgm:pt modelId="{DE3B0C6C-A485-4F0F-9328-2F63F77136E2}" type="pres">
      <dgm:prSet presAssocID="{BF9D5CB4-5443-4655-A7AE-4D1026907652}" presName="spaceBetweenRectangles" presStyleCnt="0"/>
      <dgm:spPr/>
    </dgm:pt>
    <dgm:pt modelId="{F5ACE6C2-8725-4028-B0C5-9EEEBC30238C}" type="pres">
      <dgm:prSet presAssocID="{D5A3C888-7F1D-43E0-8C1D-376B1FCA1A1F}" presName="parentLin" presStyleCnt="0"/>
      <dgm:spPr/>
    </dgm:pt>
    <dgm:pt modelId="{ABDDC709-4BFE-4CA7-8A6E-0D9BF62CCA85}" type="pres">
      <dgm:prSet presAssocID="{D5A3C888-7F1D-43E0-8C1D-376B1FCA1A1F}" presName="parentLeftMargin" presStyleLbl="node1" presStyleIdx="0" presStyleCnt="2"/>
      <dgm:spPr/>
    </dgm:pt>
    <dgm:pt modelId="{EBB9CF46-FA7C-4E4A-93FC-E30E54670662}" type="pres">
      <dgm:prSet presAssocID="{D5A3C888-7F1D-43E0-8C1D-376B1FCA1A1F}" presName="parentText" presStyleLbl="node1" presStyleIdx="1" presStyleCnt="2">
        <dgm:presLayoutVars>
          <dgm:chMax val="0"/>
          <dgm:bulletEnabled val="1"/>
        </dgm:presLayoutVars>
      </dgm:prSet>
      <dgm:spPr/>
    </dgm:pt>
    <dgm:pt modelId="{B48EA748-4CF0-4C1D-8FAE-AAD472329D7D}" type="pres">
      <dgm:prSet presAssocID="{D5A3C888-7F1D-43E0-8C1D-376B1FCA1A1F}" presName="negativeSpace" presStyleCnt="0"/>
      <dgm:spPr/>
    </dgm:pt>
    <dgm:pt modelId="{08ADA0A6-0D64-41FE-BA4A-885149CDEAC0}" type="pres">
      <dgm:prSet presAssocID="{D5A3C888-7F1D-43E0-8C1D-376B1FCA1A1F}" presName="childText" presStyleLbl="conFgAcc1" presStyleIdx="1" presStyleCnt="2">
        <dgm:presLayoutVars>
          <dgm:bulletEnabled val="1"/>
        </dgm:presLayoutVars>
      </dgm:prSet>
      <dgm:spPr/>
    </dgm:pt>
  </dgm:ptLst>
  <dgm:cxnLst>
    <dgm:cxn modelId="{F69B6035-D683-48DD-BD67-2F6DD5E18ED9}" type="presOf" srcId="{66099E2F-C603-4892-8F6E-E17E1A2D2963}" destId="{CE5B2510-F280-469B-B5B7-A871E8701E47}" srcOrd="1" destOrd="0" presId="urn:microsoft.com/office/officeart/2005/8/layout/list1"/>
    <dgm:cxn modelId="{F79EDA5C-20FA-45DE-AFD3-A05B0CD47A37}" type="presOf" srcId="{66099E2F-C603-4892-8F6E-E17E1A2D2963}" destId="{EF3B01A3-C2E7-4940-8CA0-65E0B03994D9}" srcOrd="0" destOrd="0" presId="urn:microsoft.com/office/officeart/2005/8/layout/list1"/>
    <dgm:cxn modelId="{7D3DA779-4E26-4E95-834B-CC75239C2AA5}" type="presOf" srcId="{9330B354-9B38-49B3-A7C4-36D3E8A4E125}" destId="{902B3BAC-A018-40E7-80F2-DFBE4E2CC986}" srcOrd="0" destOrd="0" presId="urn:microsoft.com/office/officeart/2005/8/layout/list1"/>
    <dgm:cxn modelId="{B8C125A8-0609-4E2D-AC86-B9B423A32E1C}" type="presOf" srcId="{D5A3C888-7F1D-43E0-8C1D-376B1FCA1A1F}" destId="{EBB9CF46-FA7C-4E4A-93FC-E30E54670662}" srcOrd="1" destOrd="0" presId="urn:microsoft.com/office/officeart/2005/8/layout/list1"/>
    <dgm:cxn modelId="{8F4192AE-A09A-4ACA-AA93-B2AD0E6E66EE}" srcId="{9330B354-9B38-49B3-A7C4-36D3E8A4E125}" destId="{D5A3C888-7F1D-43E0-8C1D-376B1FCA1A1F}" srcOrd="1" destOrd="0" parTransId="{E495EFA0-910D-465A-AE01-5D799A27E866}" sibTransId="{817AE925-BB79-4FC9-A2C5-A785BC2D4CB9}"/>
    <dgm:cxn modelId="{570FBFD8-DDD6-4D48-B8CC-D00B93DC7F3F}" type="presOf" srcId="{D5A3C888-7F1D-43E0-8C1D-376B1FCA1A1F}" destId="{ABDDC709-4BFE-4CA7-8A6E-0D9BF62CCA85}" srcOrd="0" destOrd="0" presId="urn:microsoft.com/office/officeart/2005/8/layout/list1"/>
    <dgm:cxn modelId="{2857F0DB-8A03-46A4-91D2-56D10274070D}" srcId="{9330B354-9B38-49B3-A7C4-36D3E8A4E125}" destId="{66099E2F-C603-4892-8F6E-E17E1A2D2963}" srcOrd="0" destOrd="0" parTransId="{B9F3CA4E-8F74-49CD-B63F-26E819A4DD9A}" sibTransId="{BF9D5CB4-5443-4655-A7AE-4D1026907652}"/>
    <dgm:cxn modelId="{147569DE-7991-4BAB-B12C-32EF11463D0D}" type="presParOf" srcId="{902B3BAC-A018-40E7-80F2-DFBE4E2CC986}" destId="{EBB95BD6-151F-4167-B694-A1B99DB23135}" srcOrd="0" destOrd="0" presId="urn:microsoft.com/office/officeart/2005/8/layout/list1"/>
    <dgm:cxn modelId="{569DE4B3-CDAE-4DF1-BEC5-C7A3C68FE952}" type="presParOf" srcId="{EBB95BD6-151F-4167-B694-A1B99DB23135}" destId="{EF3B01A3-C2E7-4940-8CA0-65E0B03994D9}" srcOrd="0" destOrd="0" presId="urn:microsoft.com/office/officeart/2005/8/layout/list1"/>
    <dgm:cxn modelId="{16086BF0-A4B4-4C6F-BE2F-20E253A3AC44}" type="presParOf" srcId="{EBB95BD6-151F-4167-B694-A1B99DB23135}" destId="{CE5B2510-F280-469B-B5B7-A871E8701E47}" srcOrd="1" destOrd="0" presId="urn:microsoft.com/office/officeart/2005/8/layout/list1"/>
    <dgm:cxn modelId="{46B67436-FBD1-434E-BCDB-5432395E3975}" type="presParOf" srcId="{902B3BAC-A018-40E7-80F2-DFBE4E2CC986}" destId="{0F37CA97-3B86-41C6-8C19-994DF6BC52D8}" srcOrd="1" destOrd="0" presId="urn:microsoft.com/office/officeart/2005/8/layout/list1"/>
    <dgm:cxn modelId="{55607C34-47BD-4DBE-A1EA-86E1A296AED5}" type="presParOf" srcId="{902B3BAC-A018-40E7-80F2-DFBE4E2CC986}" destId="{F2B16F60-7A7F-4C79-9494-896462AED2BF}" srcOrd="2" destOrd="0" presId="urn:microsoft.com/office/officeart/2005/8/layout/list1"/>
    <dgm:cxn modelId="{9C4E4948-DCAA-47FA-A40F-E838908B9626}" type="presParOf" srcId="{902B3BAC-A018-40E7-80F2-DFBE4E2CC986}" destId="{DE3B0C6C-A485-4F0F-9328-2F63F77136E2}" srcOrd="3" destOrd="0" presId="urn:microsoft.com/office/officeart/2005/8/layout/list1"/>
    <dgm:cxn modelId="{8DC603CB-E5A2-4EFC-BD66-A2CB03138A7C}" type="presParOf" srcId="{902B3BAC-A018-40E7-80F2-DFBE4E2CC986}" destId="{F5ACE6C2-8725-4028-B0C5-9EEEBC30238C}" srcOrd="4" destOrd="0" presId="urn:microsoft.com/office/officeart/2005/8/layout/list1"/>
    <dgm:cxn modelId="{10BFDFBA-BC79-4998-B993-38676400379F}" type="presParOf" srcId="{F5ACE6C2-8725-4028-B0C5-9EEEBC30238C}" destId="{ABDDC709-4BFE-4CA7-8A6E-0D9BF62CCA85}" srcOrd="0" destOrd="0" presId="urn:microsoft.com/office/officeart/2005/8/layout/list1"/>
    <dgm:cxn modelId="{10AB5C64-B6DA-49E7-9B07-362A94774CA8}" type="presParOf" srcId="{F5ACE6C2-8725-4028-B0C5-9EEEBC30238C}" destId="{EBB9CF46-FA7C-4E4A-93FC-E30E54670662}" srcOrd="1" destOrd="0" presId="urn:microsoft.com/office/officeart/2005/8/layout/list1"/>
    <dgm:cxn modelId="{EBC97447-8E39-4AEB-88C8-840E2B974F5C}" type="presParOf" srcId="{902B3BAC-A018-40E7-80F2-DFBE4E2CC986}" destId="{B48EA748-4CF0-4C1D-8FAE-AAD472329D7D}" srcOrd="5" destOrd="0" presId="urn:microsoft.com/office/officeart/2005/8/layout/list1"/>
    <dgm:cxn modelId="{CB22FD55-695D-40C3-99A5-A6152166E7E2}" type="presParOf" srcId="{902B3BAC-A018-40E7-80F2-DFBE4E2CC986}" destId="{08ADA0A6-0D64-41FE-BA4A-885149CDEA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30B354-9B38-49B3-A7C4-36D3E8A4E125}" type="doc">
      <dgm:prSet loTypeId="urn:microsoft.com/office/officeart/2005/8/layout/list1" loCatId="list" qsTypeId="urn:microsoft.com/office/officeart/2005/8/quickstyle/3d4" qsCatId="3D" csTypeId="urn:microsoft.com/office/officeart/2005/8/colors/accent1_2" csCatId="accent1" phldr="1"/>
      <dgm:spPr/>
      <dgm:t>
        <a:bodyPr/>
        <a:lstStyle/>
        <a:p>
          <a:endParaRPr lang="es-ES"/>
        </a:p>
      </dgm:t>
    </dgm:pt>
    <dgm:pt modelId="{66099E2F-C603-4892-8F6E-E17E1A2D2963}">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MX" sz="1800" b="1" dirty="0"/>
            <a:t>1. Garantizar que una clase tenga una única instancia</a:t>
          </a:r>
          <a:endParaRPr lang="es-ES" sz="1800" b="1" dirty="0"/>
        </a:p>
      </dgm:t>
    </dgm:pt>
    <dgm:pt modelId="{B9F3CA4E-8F74-49CD-B63F-26E819A4DD9A}" type="parTrans" cxnId="{2857F0DB-8A03-46A4-91D2-56D10274070D}">
      <dgm:prSet/>
      <dgm:spPr/>
      <dgm:t>
        <a:bodyPr/>
        <a:lstStyle/>
        <a:p>
          <a:endParaRPr lang="es-ES"/>
        </a:p>
      </dgm:t>
    </dgm:pt>
    <dgm:pt modelId="{BF9D5CB4-5443-4655-A7AE-4D1026907652}" type="sibTrans" cxnId="{2857F0DB-8A03-46A4-91D2-56D10274070D}">
      <dgm:prSet/>
      <dgm:spPr/>
      <dgm:t>
        <a:bodyPr/>
        <a:lstStyle/>
        <a:p>
          <a:endParaRPr lang="es-ES"/>
        </a:p>
      </dgm:t>
    </dgm:pt>
    <dgm:pt modelId="{D5A3C888-7F1D-43E0-8C1D-376B1FCA1A1F}">
      <dgm:prSet phldrT="[Texto]" custT="1">
        <dgm:style>
          <a:lnRef idx="0">
            <a:schemeClr val="dk1"/>
          </a:lnRef>
          <a:fillRef idx="3">
            <a:schemeClr val="dk1"/>
          </a:fillRef>
          <a:effectRef idx="3">
            <a:schemeClr val="dk1"/>
          </a:effectRef>
          <a:fontRef idx="minor">
            <a:schemeClr val="lt1"/>
          </a:fontRef>
        </dgm:style>
      </dgm:prSet>
      <dgm:spPr/>
      <dgm:t>
        <a:bodyPr/>
        <a:lstStyle/>
        <a:p>
          <a:r>
            <a:rPr lang="es-MX" sz="1800" dirty="0"/>
            <a:t>2. Proporcionar un punto de acceso global a dicha instancia</a:t>
          </a:r>
          <a:endParaRPr lang="es-ES" sz="1800" dirty="0"/>
        </a:p>
      </dgm:t>
    </dgm:pt>
    <dgm:pt modelId="{E495EFA0-910D-465A-AE01-5D799A27E866}" type="parTrans" cxnId="{8F4192AE-A09A-4ACA-AA93-B2AD0E6E66EE}">
      <dgm:prSet/>
      <dgm:spPr/>
      <dgm:t>
        <a:bodyPr/>
        <a:lstStyle/>
        <a:p>
          <a:endParaRPr lang="es-ES"/>
        </a:p>
      </dgm:t>
    </dgm:pt>
    <dgm:pt modelId="{817AE925-BB79-4FC9-A2C5-A785BC2D4CB9}" type="sibTrans" cxnId="{8F4192AE-A09A-4ACA-AA93-B2AD0E6E66EE}">
      <dgm:prSet/>
      <dgm:spPr/>
      <dgm:t>
        <a:bodyPr/>
        <a:lstStyle/>
        <a:p>
          <a:endParaRPr lang="es-ES"/>
        </a:p>
      </dgm:t>
    </dgm:pt>
    <dgm:pt modelId="{902B3BAC-A018-40E7-80F2-DFBE4E2CC986}" type="pres">
      <dgm:prSet presAssocID="{9330B354-9B38-49B3-A7C4-36D3E8A4E125}" presName="linear" presStyleCnt="0">
        <dgm:presLayoutVars>
          <dgm:dir/>
          <dgm:animLvl val="lvl"/>
          <dgm:resizeHandles val="exact"/>
        </dgm:presLayoutVars>
      </dgm:prSet>
      <dgm:spPr/>
    </dgm:pt>
    <dgm:pt modelId="{EBB95BD6-151F-4167-B694-A1B99DB23135}" type="pres">
      <dgm:prSet presAssocID="{66099E2F-C603-4892-8F6E-E17E1A2D2963}" presName="parentLin" presStyleCnt="0"/>
      <dgm:spPr/>
    </dgm:pt>
    <dgm:pt modelId="{EF3B01A3-C2E7-4940-8CA0-65E0B03994D9}" type="pres">
      <dgm:prSet presAssocID="{66099E2F-C603-4892-8F6E-E17E1A2D2963}" presName="parentLeftMargin" presStyleLbl="node1" presStyleIdx="0" presStyleCnt="2"/>
      <dgm:spPr/>
    </dgm:pt>
    <dgm:pt modelId="{CE5B2510-F280-469B-B5B7-A871E8701E47}" type="pres">
      <dgm:prSet presAssocID="{66099E2F-C603-4892-8F6E-E17E1A2D2963}" presName="parentText" presStyleLbl="node1" presStyleIdx="0" presStyleCnt="2">
        <dgm:presLayoutVars>
          <dgm:chMax val="0"/>
          <dgm:bulletEnabled val="1"/>
        </dgm:presLayoutVars>
      </dgm:prSet>
      <dgm:spPr/>
    </dgm:pt>
    <dgm:pt modelId="{0F37CA97-3B86-41C6-8C19-994DF6BC52D8}" type="pres">
      <dgm:prSet presAssocID="{66099E2F-C603-4892-8F6E-E17E1A2D2963}" presName="negativeSpace" presStyleCnt="0"/>
      <dgm:spPr/>
    </dgm:pt>
    <dgm:pt modelId="{F2B16F60-7A7F-4C79-9494-896462AED2BF}" type="pres">
      <dgm:prSet presAssocID="{66099E2F-C603-4892-8F6E-E17E1A2D2963}" presName="childText" presStyleLbl="conFgAcc1" presStyleIdx="0" presStyleCnt="2">
        <dgm:presLayoutVars>
          <dgm:bulletEnabled val="1"/>
        </dgm:presLayoutVars>
      </dgm:prSet>
      <dgm:spPr/>
    </dgm:pt>
    <dgm:pt modelId="{DE3B0C6C-A485-4F0F-9328-2F63F77136E2}" type="pres">
      <dgm:prSet presAssocID="{BF9D5CB4-5443-4655-A7AE-4D1026907652}" presName="spaceBetweenRectangles" presStyleCnt="0"/>
      <dgm:spPr/>
    </dgm:pt>
    <dgm:pt modelId="{F5ACE6C2-8725-4028-B0C5-9EEEBC30238C}" type="pres">
      <dgm:prSet presAssocID="{D5A3C888-7F1D-43E0-8C1D-376B1FCA1A1F}" presName="parentLin" presStyleCnt="0"/>
      <dgm:spPr/>
    </dgm:pt>
    <dgm:pt modelId="{ABDDC709-4BFE-4CA7-8A6E-0D9BF62CCA85}" type="pres">
      <dgm:prSet presAssocID="{D5A3C888-7F1D-43E0-8C1D-376B1FCA1A1F}" presName="parentLeftMargin" presStyleLbl="node1" presStyleIdx="0" presStyleCnt="2"/>
      <dgm:spPr/>
    </dgm:pt>
    <dgm:pt modelId="{EBB9CF46-FA7C-4E4A-93FC-E30E54670662}" type="pres">
      <dgm:prSet presAssocID="{D5A3C888-7F1D-43E0-8C1D-376B1FCA1A1F}" presName="parentText" presStyleLbl="node1" presStyleIdx="1" presStyleCnt="2">
        <dgm:presLayoutVars>
          <dgm:chMax val="0"/>
          <dgm:bulletEnabled val="1"/>
        </dgm:presLayoutVars>
      </dgm:prSet>
      <dgm:spPr/>
    </dgm:pt>
    <dgm:pt modelId="{B48EA748-4CF0-4C1D-8FAE-AAD472329D7D}" type="pres">
      <dgm:prSet presAssocID="{D5A3C888-7F1D-43E0-8C1D-376B1FCA1A1F}" presName="negativeSpace" presStyleCnt="0"/>
      <dgm:spPr/>
    </dgm:pt>
    <dgm:pt modelId="{08ADA0A6-0D64-41FE-BA4A-885149CDEAC0}" type="pres">
      <dgm:prSet presAssocID="{D5A3C888-7F1D-43E0-8C1D-376B1FCA1A1F}" presName="childText" presStyleLbl="conFgAcc1" presStyleIdx="1" presStyleCnt="2">
        <dgm:presLayoutVars>
          <dgm:bulletEnabled val="1"/>
        </dgm:presLayoutVars>
      </dgm:prSet>
      <dgm:spPr/>
    </dgm:pt>
  </dgm:ptLst>
  <dgm:cxnLst>
    <dgm:cxn modelId="{F69B6035-D683-48DD-BD67-2F6DD5E18ED9}" type="presOf" srcId="{66099E2F-C603-4892-8F6E-E17E1A2D2963}" destId="{CE5B2510-F280-469B-B5B7-A871E8701E47}" srcOrd="1" destOrd="0" presId="urn:microsoft.com/office/officeart/2005/8/layout/list1"/>
    <dgm:cxn modelId="{F79EDA5C-20FA-45DE-AFD3-A05B0CD47A37}" type="presOf" srcId="{66099E2F-C603-4892-8F6E-E17E1A2D2963}" destId="{EF3B01A3-C2E7-4940-8CA0-65E0B03994D9}" srcOrd="0" destOrd="0" presId="urn:microsoft.com/office/officeart/2005/8/layout/list1"/>
    <dgm:cxn modelId="{7D3DA779-4E26-4E95-834B-CC75239C2AA5}" type="presOf" srcId="{9330B354-9B38-49B3-A7C4-36D3E8A4E125}" destId="{902B3BAC-A018-40E7-80F2-DFBE4E2CC986}" srcOrd="0" destOrd="0" presId="urn:microsoft.com/office/officeart/2005/8/layout/list1"/>
    <dgm:cxn modelId="{B8C125A8-0609-4E2D-AC86-B9B423A32E1C}" type="presOf" srcId="{D5A3C888-7F1D-43E0-8C1D-376B1FCA1A1F}" destId="{EBB9CF46-FA7C-4E4A-93FC-E30E54670662}" srcOrd="1" destOrd="0" presId="urn:microsoft.com/office/officeart/2005/8/layout/list1"/>
    <dgm:cxn modelId="{8F4192AE-A09A-4ACA-AA93-B2AD0E6E66EE}" srcId="{9330B354-9B38-49B3-A7C4-36D3E8A4E125}" destId="{D5A3C888-7F1D-43E0-8C1D-376B1FCA1A1F}" srcOrd="1" destOrd="0" parTransId="{E495EFA0-910D-465A-AE01-5D799A27E866}" sibTransId="{817AE925-BB79-4FC9-A2C5-A785BC2D4CB9}"/>
    <dgm:cxn modelId="{570FBFD8-DDD6-4D48-B8CC-D00B93DC7F3F}" type="presOf" srcId="{D5A3C888-7F1D-43E0-8C1D-376B1FCA1A1F}" destId="{ABDDC709-4BFE-4CA7-8A6E-0D9BF62CCA85}" srcOrd="0" destOrd="0" presId="urn:microsoft.com/office/officeart/2005/8/layout/list1"/>
    <dgm:cxn modelId="{2857F0DB-8A03-46A4-91D2-56D10274070D}" srcId="{9330B354-9B38-49B3-A7C4-36D3E8A4E125}" destId="{66099E2F-C603-4892-8F6E-E17E1A2D2963}" srcOrd="0" destOrd="0" parTransId="{B9F3CA4E-8F74-49CD-B63F-26E819A4DD9A}" sibTransId="{BF9D5CB4-5443-4655-A7AE-4D1026907652}"/>
    <dgm:cxn modelId="{147569DE-7991-4BAB-B12C-32EF11463D0D}" type="presParOf" srcId="{902B3BAC-A018-40E7-80F2-DFBE4E2CC986}" destId="{EBB95BD6-151F-4167-B694-A1B99DB23135}" srcOrd="0" destOrd="0" presId="urn:microsoft.com/office/officeart/2005/8/layout/list1"/>
    <dgm:cxn modelId="{569DE4B3-CDAE-4DF1-BEC5-C7A3C68FE952}" type="presParOf" srcId="{EBB95BD6-151F-4167-B694-A1B99DB23135}" destId="{EF3B01A3-C2E7-4940-8CA0-65E0B03994D9}" srcOrd="0" destOrd="0" presId="urn:microsoft.com/office/officeart/2005/8/layout/list1"/>
    <dgm:cxn modelId="{16086BF0-A4B4-4C6F-BE2F-20E253A3AC44}" type="presParOf" srcId="{EBB95BD6-151F-4167-B694-A1B99DB23135}" destId="{CE5B2510-F280-469B-B5B7-A871E8701E47}" srcOrd="1" destOrd="0" presId="urn:microsoft.com/office/officeart/2005/8/layout/list1"/>
    <dgm:cxn modelId="{46B67436-FBD1-434E-BCDB-5432395E3975}" type="presParOf" srcId="{902B3BAC-A018-40E7-80F2-DFBE4E2CC986}" destId="{0F37CA97-3B86-41C6-8C19-994DF6BC52D8}" srcOrd="1" destOrd="0" presId="urn:microsoft.com/office/officeart/2005/8/layout/list1"/>
    <dgm:cxn modelId="{55607C34-47BD-4DBE-A1EA-86E1A296AED5}" type="presParOf" srcId="{902B3BAC-A018-40E7-80F2-DFBE4E2CC986}" destId="{F2B16F60-7A7F-4C79-9494-896462AED2BF}" srcOrd="2" destOrd="0" presId="urn:microsoft.com/office/officeart/2005/8/layout/list1"/>
    <dgm:cxn modelId="{9C4E4948-DCAA-47FA-A40F-E838908B9626}" type="presParOf" srcId="{902B3BAC-A018-40E7-80F2-DFBE4E2CC986}" destId="{DE3B0C6C-A485-4F0F-9328-2F63F77136E2}" srcOrd="3" destOrd="0" presId="urn:microsoft.com/office/officeart/2005/8/layout/list1"/>
    <dgm:cxn modelId="{8DC603CB-E5A2-4EFC-BD66-A2CB03138A7C}" type="presParOf" srcId="{902B3BAC-A018-40E7-80F2-DFBE4E2CC986}" destId="{F5ACE6C2-8725-4028-B0C5-9EEEBC30238C}" srcOrd="4" destOrd="0" presId="urn:microsoft.com/office/officeart/2005/8/layout/list1"/>
    <dgm:cxn modelId="{10BFDFBA-BC79-4998-B993-38676400379F}" type="presParOf" srcId="{F5ACE6C2-8725-4028-B0C5-9EEEBC30238C}" destId="{ABDDC709-4BFE-4CA7-8A6E-0D9BF62CCA85}" srcOrd="0" destOrd="0" presId="urn:microsoft.com/office/officeart/2005/8/layout/list1"/>
    <dgm:cxn modelId="{10AB5C64-B6DA-49E7-9B07-362A94774CA8}" type="presParOf" srcId="{F5ACE6C2-8725-4028-B0C5-9EEEBC30238C}" destId="{EBB9CF46-FA7C-4E4A-93FC-E30E54670662}" srcOrd="1" destOrd="0" presId="urn:microsoft.com/office/officeart/2005/8/layout/list1"/>
    <dgm:cxn modelId="{EBC97447-8E39-4AEB-88C8-840E2B974F5C}" type="presParOf" srcId="{902B3BAC-A018-40E7-80F2-DFBE4E2CC986}" destId="{B48EA748-4CF0-4C1D-8FAE-AAD472329D7D}" srcOrd="5" destOrd="0" presId="urn:microsoft.com/office/officeart/2005/8/layout/list1"/>
    <dgm:cxn modelId="{CB22FD55-695D-40C3-99A5-A6152166E7E2}" type="presParOf" srcId="{902B3BAC-A018-40E7-80F2-DFBE4E2CC986}" destId="{08ADA0A6-0D64-41FE-BA4A-885149CDEA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30B354-9B38-49B3-A7C4-36D3E8A4E125}" type="doc">
      <dgm:prSet loTypeId="urn:microsoft.com/office/officeart/2005/8/layout/list1" loCatId="list" qsTypeId="urn:microsoft.com/office/officeart/2005/8/quickstyle/3d4" qsCatId="3D" csTypeId="urn:microsoft.com/office/officeart/2005/8/colors/accent1_2" csCatId="accent1" phldr="1"/>
      <dgm:spPr/>
      <dgm:t>
        <a:bodyPr/>
        <a:lstStyle/>
        <a:p>
          <a:endParaRPr lang="es-ES"/>
        </a:p>
      </dgm:t>
    </dgm:pt>
    <dgm:pt modelId="{66099E2F-C603-4892-8F6E-E17E1A2D2963}">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MX" sz="1800" b="1" dirty="0"/>
            <a:t>1. Garantizar que una clase tenga una única instancia</a:t>
          </a:r>
          <a:endParaRPr lang="es-ES" sz="1800" b="1" dirty="0"/>
        </a:p>
      </dgm:t>
    </dgm:pt>
    <dgm:pt modelId="{B9F3CA4E-8F74-49CD-B63F-26E819A4DD9A}" type="parTrans" cxnId="{2857F0DB-8A03-46A4-91D2-56D10274070D}">
      <dgm:prSet/>
      <dgm:spPr/>
      <dgm:t>
        <a:bodyPr/>
        <a:lstStyle/>
        <a:p>
          <a:endParaRPr lang="es-ES"/>
        </a:p>
      </dgm:t>
    </dgm:pt>
    <dgm:pt modelId="{BF9D5CB4-5443-4655-A7AE-4D1026907652}" type="sibTrans" cxnId="{2857F0DB-8A03-46A4-91D2-56D10274070D}">
      <dgm:prSet/>
      <dgm:spPr/>
      <dgm:t>
        <a:bodyPr/>
        <a:lstStyle/>
        <a:p>
          <a:endParaRPr lang="es-ES"/>
        </a:p>
      </dgm:t>
    </dgm:pt>
    <dgm:pt modelId="{D5A3C888-7F1D-43E0-8C1D-376B1FCA1A1F}">
      <dgm:prSet phldrT="[Texto]" custT="1">
        <dgm:style>
          <a:lnRef idx="0">
            <a:schemeClr val="dk1"/>
          </a:lnRef>
          <a:fillRef idx="3">
            <a:schemeClr val="dk1"/>
          </a:fillRef>
          <a:effectRef idx="3">
            <a:schemeClr val="dk1"/>
          </a:effectRef>
          <a:fontRef idx="minor">
            <a:schemeClr val="lt1"/>
          </a:fontRef>
        </dgm:style>
      </dgm:prSet>
      <dgm:spPr/>
      <dgm:t>
        <a:bodyPr/>
        <a:lstStyle/>
        <a:p>
          <a:r>
            <a:rPr lang="es-MX" sz="1800" dirty="0"/>
            <a:t>2. Proporcionar un punto de acceso global a dicha instancia</a:t>
          </a:r>
          <a:endParaRPr lang="es-ES" sz="1800" dirty="0"/>
        </a:p>
      </dgm:t>
    </dgm:pt>
    <dgm:pt modelId="{E495EFA0-910D-465A-AE01-5D799A27E866}" type="parTrans" cxnId="{8F4192AE-A09A-4ACA-AA93-B2AD0E6E66EE}">
      <dgm:prSet/>
      <dgm:spPr/>
      <dgm:t>
        <a:bodyPr/>
        <a:lstStyle/>
        <a:p>
          <a:endParaRPr lang="es-ES"/>
        </a:p>
      </dgm:t>
    </dgm:pt>
    <dgm:pt modelId="{817AE925-BB79-4FC9-A2C5-A785BC2D4CB9}" type="sibTrans" cxnId="{8F4192AE-A09A-4ACA-AA93-B2AD0E6E66EE}">
      <dgm:prSet/>
      <dgm:spPr/>
      <dgm:t>
        <a:bodyPr/>
        <a:lstStyle/>
        <a:p>
          <a:endParaRPr lang="es-ES"/>
        </a:p>
      </dgm:t>
    </dgm:pt>
    <dgm:pt modelId="{902B3BAC-A018-40E7-80F2-DFBE4E2CC986}" type="pres">
      <dgm:prSet presAssocID="{9330B354-9B38-49B3-A7C4-36D3E8A4E125}" presName="linear" presStyleCnt="0">
        <dgm:presLayoutVars>
          <dgm:dir/>
          <dgm:animLvl val="lvl"/>
          <dgm:resizeHandles val="exact"/>
        </dgm:presLayoutVars>
      </dgm:prSet>
      <dgm:spPr/>
    </dgm:pt>
    <dgm:pt modelId="{EBB95BD6-151F-4167-B694-A1B99DB23135}" type="pres">
      <dgm:prSet presAssocID="{66099E2F-C603-4892-8F6E-E17E1A2D2963}" presName="parentLin" presStyleCnt="0"/>
      <dgm:spPr/>
    </dgm:pt>
    <dgm:pt modelId="{EF3B01A3-C2E7-4940-8CA0-65E0B03994D9}" type="pres">
      <dgm:prSet presAssocID="{66099E2F-C603-4892-8F6E-E17E1A2D2963}" presName="parentLeftMargin" presStyleLbl="node1" presStyleIdx="0" presStyleCnt="2"/>
      <dgm:spPr/>
    </dgm:pt>
    <dgm:pt modelId="{CE5B2510-F280-469B-B5B7-A871E8701E47}" type="pres">
      <dgm:prSet presAssocID="{66099E2F-C603-4892-8F6E-E17E1A2D2963}" presName="parentText" presStyleLbl="node1" presStyleIdx="0" presStyleCnt="2">
        <dgm:presLayoutVars>
          <dgm:chMax val="0"/>
          <dgm:bulletEnabled val="1"/>
        </dgm:presLayoutVars>
      </dgm:prSet>
      <dgm:spPr/>
    </dgm:pt>
    <dgm:pt modelId="{0F37CA97-3B86-41C6-8C19-994DF6BC52D8}" type="pres">
      <dgm:prSet presAssocID="{66099E2F-C603-4892-8F6E-E17E1A2D2963}" presName="negativeSpace" presStyleCnt="0"/>
      <dgm:spPr/>
    </dgm:pt>
    <dgm:pt modelId="{F2B16F60-7A7F-4C79-9494-896462AED2BF}" type="pres">
      <dgm:prSet presAssocID="{66099E2F-C603-4892-8F6E-E17E1A2D2963}" presName="childText" presStyleLbl="conFgAcc1" presStyleIdx="0" presStyleCnt="2">
        <dgm:presLayoutVars>
          <dgm:bulletEnabled val="1"/>
        </dgm:presLayoutVars>
      </dgm:prSet>
      <dgm:spPr/>
    </dgm:pt>
    <dgm:pt modelId="{DE3B0C6C-A485-4F0F-9328-2F63F77136E2}" type="pres">
      <dgm:prSet presAssocID="{BF9D5CB4-5443-4655-A7AE-4D1026907652}" presName="spaceBetweenRectangles" presStyleCnt="0"/>
      <dgm:spPr/>
    </dgm:pt>
    <dgm:pt modelId="{F5ACE6C2-8725-4028-B0C5-9EEEBC30238C}" type="pres">
      <dgm:prSet presAssocID="{D5A3C888-7F1D-43E0-8C1D-376B1FCA1A1F}" presName="parentLin" presStyleCnt="0"/>
      <dgm:spPr/>
    </dgm:pt>
    <dgm:pt modelId="{ABDDC709-4BFE-4CA7-8A6E-0D9BF62CCA85}" type="pres">
      <dgm:prSet presAssocID="{D5A3C888-7F1D-43E0-8C1D-376B1FCA1A1F}" presName="parentLeftMargin" presStyleLbl="node1" presStyleIdx="0" presStyleCnt="2"/>
      <dgm:spPr/>
    </dgm:pt>
    <dgm:pt modelId="{EBB9CF46-FA7C-4E4A-93FC-E30E54670662}" type="pres">
      <dgm:prSet presAssocID="{D5A3C888-7F1D-43E0-8C1D-376B1FCA1A1F}" presName="parentText" presStyleLbl="node1" presStyleIdx="1" presStyleCnt="2">
        <dgm:presLayoutVars>
          <dgm:chMax val="0"/>
          <dgm:bulletEnabled val="1"/>
        </dgm:presLayoutVars>
      </dgm:prSet>
      <dgm:spPr/>
    </dgm:pt>
    <dgm:pt modelId="{B48EA748-4CF0-4C1D-8FAE-AAD472329D7D}" type="pres">
      <dgm:prSet presAssocID="{D5A3C888-7F1D-43E0-8C1D-376B1FCA1A1F}" presName="negativeSpace" presStyleCnt="0"/>
      <dgm:spPr/>
    </dgm:pt>
    <dgm:pt modelId="{08ADA0A6-0D64-41FE-BA4A-885149CDEAC0}" type="pres">
      <dgm:prSet presAssocID="{D5A3C888-7F1D-43E0-8C1D-376B1FCA1A1F}" presName="childText" presStyleLbl="conFgAcc1" presStyleIdx="1" presStyleCnt="2">
        <dgm:presLayoutVars>
          <dgm:bulletEnabled val="1"/>
        </dgm:presLayoutVars>
      </dgm:prSet>
      <dgm:spPr/>
    </dgm:pt>
  </dgm:ptLst>
  <dgm:cxnLst>
    <dgm:cxn modelId="{F69B6035-D683-48DD-BD67-2F6DD5E18ED9}" type="presOf" srcId="{66099E2F-C603-4892-8F6E-E17E1A2D2963}" destId="{CE5B2510-F280-469B-B5B7-A871E8701E47}" srcOrd="1" destOrd="0" presId="urn:microsoft.com/office/officeart/2005/8/layout/list1"/>
    <dgm:cxn modelId="{F79EDA5C-20FA-45DE-AFD3-A05B0CD47A37}" type="presOf" srcId="{66099E2F-C603-4892-8F6E-E17E1A2D2963}" destId="{EF3B01A3-C2E7-4940-8CA0-65E0B03994D9}" srcOrd="0" destOrd="0" presId="urn:microsoft.com/office/officeart/2005/8/layout/list1"/>
    <dgm:cxn modelId="{7D3DA779-4E26-4E95-834B-CC75239C2AA5}" type="presOf" srcId="{9330B354-9B38-49B3-A7C4-36D3E8A4E125}" destId="{902B3BAC-A018-40E7-80F2-DFBE4E2CC986}" srcOrd="0" destOrd="0" presId="urn:microsoft.com/office/officeart/2005/8/layout/list1"/>
    <dgm:cxn modelId="{B8C125A8-0609-4E2D-AC86-B9B423A32E1C}" type="presOf" srcId="{D5A3C888-7F1D-43E0-8C1D-376B1FCA1A1F}" destId="{EBB9CF46-FA7C-4E4A-93FC-E30E54670662}" srcOrd="1" destOrd="0" presId="urn:microsoft.com/office/officeart/2005/8/layout/list1"/>
    <dgm:cxn modelId="{8F4192AE-A09A-4ACA-AA93-B2AD0E6E66EE}" srcId="{9330B354-9B38-49B3-A7C4-36D3E8A4E125}" destId="{D5A3C888-7F1D-43E0-8C1D-376B1FCA1A1F}" srcOrd="1" destOrd="0" parTransId="{E495EFA0-910D-465A-AE01-5D799A27E866}" sibTransId="{817AE925-BB79-4FC9-A2C5-A785BC2D4CB9}"/>
    <dgm:cxn modelId="{570FBFD8-DDD6-4D48-B8CC-D00B93DC7F3F}" type="presOf" srcId="{D5A3C888-7F1D-43E0-8C1D-376B1FCA1A1F}" destId="{ABDDC709-4BFE-4CA7-8A6E-0D9BF62CCA85}" srcOrd="0" destOrd="0" presId="urn:microsoft.com/office/officeart/2005/8/layout/list1"/>
    <dgm:cxn modelId="{2857F0DB-8A03-46A4-91D2-56D10274070D}" srcId="{9330B354-9B38-49B3-A7C4-36D3E8A4E125}" destId="{66099E2F-C603-4892-8F6E-E17E1A2D2963}" srcOrd="0" destOrd="0" parTransId="{B9F3CA4E-8F74-49CD-B63F-26E819A4DD9A}" sibTransId="{BF9D5CB4-5443-4655-A7AE-4D1026907652}"/>
    <dgm:cxn modelId="{147569DE-7991-4BAB-B12C-32EF11463D0D}" type="presParOf" srcId="{902B3BAC-A018-40E7-80F2-DFBE4E2CC986}" destId="{EBB95BD6-151F-4167-B694-A1B99DB23135}" srcOrd="0" destOrd="0" presId="urn:microsoft.com/office/officeart/2005/8/layout/list1"/>
    <dgm:cxn modelId="{569DE4B3-CDAE-4DF1-BEC5-C7A3C68FE952}" type="presParOf" srcId="{EBB95BD6-151F-4167-B694-A1B99DB23135}" destId="{EF3B01A3-C2E7-4940-8CA0-65E0B03994D9}" srcOrd="0" destOrd="0" presId="urn:microsoft.com/office/officeart/2005/8/layout/list1"/>
    <dgm:cxn modelId="{16086BF0-A4B4-4C6F-BE2F-20E253A3AC44}" type="presParOf" srcId="{EBB95BD6-151F-4167-B694-A1B99DB23135}" destId="{CE5B2510-F280-469B-B5B7-A871E8701E47}" srcOrd="1" destOrd="0" presId="urn:microsoft.com/office/officeart/2005/8/layout/list1"/>
    <dgm:cxn modelId="{46B67436-FBD1-434E-BCDB-5432395E3975}" type="presParOf" srcId="{902B3BAC-A018-40E7-80F2-DFBE4E2CC986}" destId="{0F37CA97-3B86-41C6-8C19-994DF6BC52D8}" srcOrd="1" destOrd="0" presId="urn:microsoft.com/office/officeart/2005/8/layout/list1"/>
    <dgm:cxn modelId="{55607C34-47BD-4DBE-A1EA-86E1A296AED5}" type="presParOf" srcId="{902B3BAC-A018-40E7-80F2-DFBE4E2CC986}" destId="{F2B16F60-7A7F-4C79-9494-896462AED2BF}" srcOrd="2" destOrd="0" presId="urn:microsoft.com/office/officeart/2005/8/layout/list1"/>
    <dgm:cxn modelId="{9C4E4948-DCAA-47FA-A40F-E838908B9626}" type="presParOf" srcId="{902B3BAC-A018-40E7-80F2-DFBE4E2CC986}" destId="{DE3B0C6C-A485-4F0F-9328-2F63F77136E2}" srcOrd="3" destOrd="0" presId="urn:microsoft.com/office/officeart/2005/8/layout/list1"/>
    <dgm:cxn modelId="{8DC603CB-E5A2-4EFC-BD66-A2CB03138A7C}" type="presParOf" srcId="{902B3BAC-A018-40E7-80F2-DFBE4E2CC986}" destId="{F5ACE6C2-8725-4028-B0C5-9EEEBC30238C}" srcOrd="4" destOrd="0" presId="urn:microsoft.com/office/officeart/2005/8/layout/list1"/>
    <dgm:cxn modelId="{10BFDFBA-BC79-4998-B993-38676400379F}" type="presParOf" srcId="{F5ACE6C2-8725-4028-B0C5-9EEEBC30238C}" destId="{ABDDC709-4BFE-4CA7-8A6E-0D9BF62CCA85}" srcOrd="0" destOrd="0" presId="urn:microsoft.com/office/officeart/2005/8/layout/list1"/>
    <dgm:cxn modelId="{10AB5C64-B6DA-49E7-9B07-362A94774CA8}" type="presParOf" srcId="{F5ACE6C2-8725-4028-B0C5-9EEEBC30238C}" destId="{EBB9CF46-FA7C-4E4A-93FC-E30E54670662}" srcOrd="1" destOrd="0" presId="urn:microsoft.com/office/officeart/2005/8/layout/list1"/>
    <dgm:cxn modelId="{EBC97447-8E39-4AEB-88C8-840E2B974F5C}" type="presParOf" srcId="{902B3BAC-A018-40E7-80F2-DFBE4E2CC986}" destId="{B48EA748-4CF0-4C1D-8FAE-AAD472329D7D}" srcOrd="5" destOrd="0" presId="urn:microsoft.com/office/officeart/2005/8/layout/list1"/>
    <dgm:cxn modelId="{CB22FD55-695D-40C3-99A5-A6152166E7E2}" type="presParOf" srcId="{902B3BAC-A018-40E7-80F2-DFBE4E2CC986}" destId="{08ADA0A6-0D64-41FE-BA4A-885149CDEAC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6F60-7A7F-4C79-9494-896462AED2BF}">
      <dsp:nvSpPr>
        <dsp:cNvPr id="0" name=""/>
        <dsp:cNvSpPr/>
      </dsp:nvSpPr>
      <dsp:spPr>
        <a:xfrm>
          <a:off x="0" y="4686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E5B2510-F280-469B-B5B7-A871E8701E47}">
      <dsp:nvSpPr>
        <dsp:cNvPr id="0" name=""/>
        <dsp:cNvSpPr/>
      </dsp:nvSpPr>
      <dsp:spPr>
        <a:xfrm>
          <a:off x="286076" y="25880"/>
          <a:ext cx="4005072" cy="885600"/>
        </a:xfrm>
        <a:prstGeom prst="round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2"/>
        </a:lnRef>
        <a:fillRef idx="3">
          <a:schemeClr val="accent2"/>
        </a:fillRef>
        <a:effectRef idx="3">
          <a:schemeClr val="accent2"/>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b="1" kern="1200" dirty="0"/>
            <a:t>1. Garantizar que una clase tenga una única instancia</a:t>
          </a:r>
          <a:endParaRPr lang="es-ES" sz="1800" b="1" kern="1200" dirty="0"/>
        </a:p>
      </dsp:txBody>
      <dsp:txXfrm>
        <a:off x="329307" y="69111"/>
        <a:ext cx="3918610" cy="799138"/>
      </dsp:txXfrm>
    </dsp:sp>
    <dsp:sp modelId="{08ADA0A6-0D64-41FE-BA4A-885149CDEAC0}">
      <dsp:nvSpPr>
        <dsp:cNvPr id="0" name=""/>
        <dsp:cNvSpPr/>
      </dsp:nvSpPr>
      <dsp:spPr>
        <a:xfrm>
          <a:off x="0" y="18294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BB9CF46-FA7C-4E4A-93FC-E30E54670662}">
      <dsp:nvSpPr>
        <dsp:cNvPr id="0" name=""/>
        <dsp:cNvSpPr/>
      </dsp:nvSpPr>
      <dsp:spPr>
        <a:xfrm>
          <a:off x="286076" y="1386681"/>
          <a:ext cx="4005072" cy="88560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dk1"/>
        </a:lnRef>
        <a:fillRef idx="3">
          <a:schemeClr val="dk1"/>
        </a:fillRef>
        <a:effectRef idx="3">
          <a:schemeClr val="dk1"/>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kern="1200" dirty="0"/>
            <a:t>2. Proporcionar un punto de acceso global a dicha instancia</a:t>
          </a:r>
          <a:endParaRPr lang="es-ES" sz="1800" kern="1200" dirty="0"/>
        </a:p>
      </dsp:txBody>
      <dsp:txXfrm>
        <a:off x="329307" y="1429912"/>
        <a:ext cx="3918610"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6F60-7A7F-4C79-9494-896462AED2BF}">
      <dsp:nvSpPr>
        <dsp:cNvPr id="0" name=""/>
        <dsp:cNvSpPr/>
      </dsp:nvSpPr>
      <dsp:spPr>
        <a:xfrm>
          <a:off x="0" y="4686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E5B2510-F280-469B-B5B7-A871E8701E47}">
      <dsp:nvSpPr>
        <dsp:cNvPr id="0" name=""/>
        <dsp:cNvSpPr/>
      </dsp:nvSpPr>
      <dsp:spPr>
        <a:xfrm>
          <a:off x="286076" y="25880"/>
          <a:ext cx="4005072" cy="885600"/>
        </a:xfrm>
        <a:prstGeom prst="round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2"/>
        </a:lnRef>
        <a:fillRef idx="3">
          <a:schemeClr val="accent2"/>
        </a:fillRef>
        <a:effectRef idx="3">
          <a:schemeClr val="accent2"/>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b="1" kern="1200" dirty="0"/>
            <a:t>1. Garantizar que una clase tenga una única instancia</a:t>
          </a:r>
          <a:endParaRPr lang="es-ES" sz="1800" b="1" kern="1200" dirty="0"/>
        </a:p>
      </dsp:txBody>
      <dsp:txXfrm>
        <a:off x="329307" y="69111"/>
        <a:ext cx="3918610" cy="799138"/>
      </dsp:txXfrm>
    </dsp:sp>
    <dsp:sp modelId="{08ADA0A6-0D64-41FE-BA4A-885149CDEAC0}">
      <dsp:nvSpPr>
        <dsp:cNvPr id="0" name=""/>
        <dsp:cNvSpPr/>
      </dsp:nvSpPr>
      <dsp:spPr>
        <a:xfrm>
          <a:off x="0" y="18294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BB9CF46-FA7C-4E4A-93FC-E30E54670662}">
      <dsp:nvSpPr>
        <dsp:cNvPr id="0" name=""/>
        <dsp:cNvSpPr/>
      </dsp:nvSpPr>
      <dsp:spPr>
        <a:xfrm>
          <a:off x="286076" y="1386681"/>
          <a:ext cx="4005072" cy="88560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dk1"/>
        </a:lnRef>
        <a:fillRef idx="3">
          <a:schemeClr val="dk1"/>
        </a:fillRef>
        <a:effectRef idx="3">
          <a:schemeClr val="dk1"/>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kern="1200" dirty="0"/>
            <a:t>2. Proporcionar un punto de acceso global a dicha instancia</a:t>
          </a:r>
          <a:endParaRPr lang="es-ES" sz="1800" kern="1200" dirty="0"/>
        </a:p>
      </dsp:txBody>
      <dsp:txXfrm>
        <a:off x="329307" y="1429912"/>
        <a:ext cx="3918610"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6F60-7A7F-4C79-9494-896462AED2BF}">
      <dsp:nvSpPr>
        <dsp:cNvPr id="0" name=""/>
        <dsp:cNvSpPr/>
      </dsp:nvSpPr>
      <dsp:spPr>
        <a:xfrm>
          <a:off x="0" y="4686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E5B2510-F280-469B-B5B7-A871E8701E47}">
      <dsp:nvSpPr>
        <dsp:cNvPr id="0" name=""/>
        <dsp:cNvSpPr/>
      </dsp:nvSpPr>
      <dsp:spPr>
        <a:xfrm>
          <a:off x="286076" y="25880"/>
          <a:ext cx="4005072" cy="885600"/>
        </a:xfrm>
        <a:prstGeom prst="round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2"/>
        </a:lnRef>
        <a:fillRef idx="3">
          <a:schemeClr val="accent2"/>
        </a:fillRef>
        <a:effectRef idx="3">
          <a:schemeClr val="accent2"/>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b="1" kern="1200" dirty="0"/>
            <a:t>1. Garantizar que una clase tenga una única instancia</a:t>
          </a:r>
          <a:endParaRPr lang="es-ES" sz="1800" b="1" kern="1200" dirty="0"/>
        </a:p>
      </dsp:txBody>
      <dsp:txXfrm>
        <a:off x="329307" y="69111"/>
        <a:ext cx="3918610" cy="799138"/>
      </dsp:txXfrm>
    </dsp:sp>
    <dsp:sp modelId="{08ADA0A6-0D64-41FE-BA4A-885149CDEAC0}">
      <dsp:nvSpPr>
        <dsp:cNvPr id="0" name=""/>
        <dsp:cNvSpPr/>
      </dsp:nvSpPr>
      <dsp:spPr>
        <a:xfrm>
          <a:off x="0" y="18294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BB9CF46-FA7C-4E4A-93FC-E30E54670662}">
      <dsp:nvSpPr>
        <dsp:cNvPr id="0" name=""/>
        <dsp:cNvSpPr/>
      </dsp:nvSpPr>
      <dsp:spPr>
        <a:xfrm>
          <a:off x="286076" y="1386681"/>
          <a:ext cx="4005072" cy="88560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dk1"/>
        </a:lnRef>
        <a:fillRef idx="3">
          <a:schemeClr val="dk1"/>
        </a:fillRef>
        <a:effectRef idx="3">
          <a:schemeClr val="dk1"/>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kern="1200" dirty="0"/>
            <a:t>2. Proporcionar un punto de acceso global a dicha instancia</a:t>
          </a:r>
          <a:endParaRPr lang="es-ES" sz="1800" kern="1200" dirty="0"/>
        </a:p>
      </dsp:txBody>
      <dsp:txXfrm>
        <a:off x="329307" y="1429912"/>
        <a:ext cx="3918610"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6F60-7A7F-4C79-9494-896462AED2BF}">
      <dsp:nvSpPr>
        <dsp:cNvPr id="0" name=""/>
        <dsp:cNvSpPr/>
      </dsp:nvSpPr>
      <dsp:spPr>
        <a:xfrm>
          <a:off x="0" y="4686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E5B2510-F280-469B-B5B7-A871E8701E47}">
      <dsp:nvSpPr>
        <dsp:cNvPr id="0" name=""/>
        <dsp:cNvSpPr/>
      </dsp:nvSpPr>
      <dsp:spPr>
        <a:xfrm>
          <a:off x="286076" y="25880"/>
          <a:ext cx="4005072" cy="885600"/>
        </a:xfrm>
        <a:prstGeom prst="round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2"/>
        </a:lnRef>
        <a:fillRef idx="3">
          <a:schemeClr val="accent2"/>
        </a:fillRef>
        <a:effectRef idx="3">
          <a:schemeClr val="accent2"/>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b="1" kern="1200" dirty="0"/>
            <a:t>1. Garantizar que una clase tenga una única instancia</a:t>
          </a:r>
          <a:endParaRPr lang="es-ES" sz="1800" b="1" kern="1200" dirty="0"/>
        </a:p>
      </dsp:txBody>
      <dsp:txXfrm>
        <a:off x="329307" y="69111"/>
        <a:ext cx="3918610" cy="799138"/>
      </dsp:txXfrm>
    </dsp:sp>
    <dsp:sp modelId="{08ADA0A6-0D64-41FE-BA4A-885149CDEAC0}">
      <dsp:nvSpPr>
        <dsp:cNvPr id="0" name=""/>
        <dsp:cNvSpPr/>
      </dsp:nvSpPr>
      <dsp:spPr>
        <a:xfrm>
          <a:off x="0" y="1829481"/>
          <a:ext cx="5721532"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BB9CF46-FA7C-4E4A-93FC-E30E54670662}">
      <dsp:nvSpPr>
        <dsp:cNvPr id="0" name=""/>
        <dsp:cNvSpPr/>
      </dsp:nvSpPr>
      <dsp:spPr>
        <a:xfrm>
          <a:off x="286076" y="1386681"/>
          <a:ext cx="4005072" cy="88560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dk1"/>
        </a:lnRef>
        <a:fillRef idx="3">
          <a:schemeClr val="dk1"/>
        </a:fillRef>
        <a:effectRef idx="3">
          <a:schemeClr val="dk1"/>
        </a:effectRef>
        <a:fontRef idx="minor">
          <a:schemeClr val="lt1"/>
        </a:fontRef>
      </dsp:style>
      <dsp:txBody>
        <a:bodyPr spcFirstLastPara="0" vert="horz" wrap="square" lIns="151382" tIns="0" rIns="151382" bIns="0" numCol="1" spcCol="1270" anchor="ctr" anchorCtr="0">
          <a:noAutofit/>
        </a:bodyPr>
        <a:lstStyle/>
        <a:p>
          <a:pPr marL="0" lvl="0" indent="0" algn="l" defTabSz="800100">
            <a:lnSpc>
              <a:spcPct val="90000"/>
            </a:lnSpc>
            <a:spcBef>
              <a:spcPct val="0"/>
            </a:spcBef>
            <a:spcAft>
              <a:spcPct val="35000"/>
            </a:spcAft>
            <a:buNone/>
          </a:pPr>
          <a:r>
            <a:rPr lang="es-MX" sz="1800" kern="1200" dirty="0"/>
            <a:t>2. Proporcionar un punto de acceso global a dicha instancia</a:t>
          </a:r>
          <a:endParaRPr lang="es-ES" sz="1800" kern="1200" dirty="0"/>
        </a:p>
      </dsp:txBody>
      <dsp:txXfrm>
        <a:off x="329307" y="1429912"/>
        <a:ext cx="3918610"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D10A9-FF2E-4288-B4B4-0C3DD93E9E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F611B9C-B52E-4F16-8ECB-ADA6EC911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D77919E-C64C-41A8-B600-F828AE8995A5}"/>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6DF59A22-0B52-40DD-AA65-C5073D89235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94AE651-71D2-4D55-830E-557A1D0684D1}"/>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371696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AD8ED-EC0C-4573-A0F1-1593115403E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2E8D18-65B8-4817-9C67-3B804A3995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5D5E99-46C5-4A6E-BF43-E0F9B0D86D30}"/>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736BAB91-E2B0-445B-BBF4-AA3206F57C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8BA0AC4-D515-4400-B1C1-EC34C6E9C266}"/>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409374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77E3F4-D7D4-4409-A82E-C42811CB72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75C5F02-06EA-4918-9585-A48B188050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5FC0368-5AA3-4846-ABB9-058C871A3F13}"/>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91A0688F-E1E6-41C1-8275-D19EDF82E4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AA4943-8FF6-4143-A87D-8A78F2C9DD65}"/>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12564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67864-AF5E-4D16-A837-C6E74CA77DB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4D6E48A-742E-4D0E-B16A-49ABD0E5AC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391BB8-D507-49B4-9510-BB0E3E33A498}"/>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5B952DAF-C822-4D19-8FED-88F65CFB6F0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9749CD-7CA2-40DB-8D30-AB292051D945}"/>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194674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43D14-6212-4BE6-B6EA-A2ACE7E58B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ADA3975-5A2B-4295-B975-F8768FACB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107D09F-B6C5-4006-87A3-7BD79CA07332}"/>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8CB3663F-592F-4A26-A2FE-D0DC2530930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EFDD53-E516-4535-B144-F47662250A99}"/>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362282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D14C-73ED-4B20-BF6F-865E85F9405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5EE2F50-6D67-4955-9167-01705921C6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E8F1913-0F48-41B0-A490-A257E516B11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01857B5-E2D7-4CB0-AE8F-C04650F580D4}"/>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6" name="Marcador de pie de página 5">
            <a:extLst>
              <a:ext uri="{FF2B5EF4-FFF2-40B4-BE49-F238E27FC236}">
                <a16:creationId xmlns:a16="http://schemas.microsoft.com/office/drawing/2014/main" id="{2A603F5E-252F-4F9A-885F-CA32AA817B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370455-8294-43CC-BA5E-E91B75EF5AD4}"/>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422381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3315D-B0EE-40C6-A5A3-B8249871D7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3626508-24C2-4647-92BC-5490049B7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74B88A-9E44-4478-B4C4-B46674078BA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80D027-8DC9-469E-A988-540FD42C6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5851911-F9D9-4B74-901E-DF43F6501F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FF09744-8734-400A-BE76-5B2D554E20B1}"/>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8" name="Marcador de pie de página 7">
            <a:extLst>
              <a:ext uri="{FF2B5EF4-FFF2-40B4-BE49-F238E27FC236}">
                <a16:creationId xmlns:a16="http://schemas.microsoft.com/office/drawing/2014/main" id="{77963E5A-3565-48C2-8651-8377813B9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FE5318E-EB9E-4760-A79D-14F7A7F89818}"/>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20194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54E0D-AA50-4F27-956A-B63A6727C5C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9BF71F9-0824-4ECE-8DD5-0E93865D1817}"/>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4" name="Marcador de pie de página 3">
            <a:extLst>
              <a:ext uri="{FF2B5EF4-FFF2-40B4-BE49-F238E27FC236}">
                <a16:creationId xmlns:a16="http://schemas.microsoft.com/office/drawing/2014/main" id="{FA3336F5-CDFD-43F9-B44E-1DA470AC7FF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2994D52-6ED8-4CEC-81A4-127A48A2B5EA}"/>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44239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5835C84-F5F8-4180-990A-BCCC17797D34}"/>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3" name="Marcador de pie de página 2">
            <a:extLst>
              <a:ext uri="{FF2B5EF4-FFF2-40B4-BE49-F238E27FC236}">
                <a16:creationId xmlns:a16="http://schemas.microsoft.com/office/drawing/2014/main" id="{04982782-7479-41A1-AE74-46891AA2B5D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A6EA8AE-EB9B-4775-9C4A-AF794C71D777}"/>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375060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78476-BA0C-4553-931E-8789F16E8A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E2896C-BA8C-4371-96DC-798111261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81F660C-118B-42CE-AAF7-873FD4B4E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C0EB530-6140-4AAD-9791-D760A05423DD}"/>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6" name="Marcador de pie de página 5">
            <a:extLst>
              <a:ext uri="{FF2B5EF4-FFF2-40B4-BE49-F238E27FC236}">
                <a16:creationId xmlns:a16="http://schemas.microsoft.com/office/drawing/2014/main" id="{526B5F89-7B38-43A8-A04F-BC9E3C77A1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EBA8ADA-013B-4DE2-BD72-6ADF4E257A60}"/>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262601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FE2A5-FE94-44E4-9FD5-0AF5D1A8C9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7409E49-976D-4ECD-921F-FA509DA93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216DC3D-01D4-451B-BEA3-425F1451B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EF946C-8893-4FBA-A12B-4062C3F9832B}"/>
              </a:ext>
            </a:extLst>
          </p:cNvPr>
          <p:cNvSpPr>
            <a:spLocks noGrp="1"/>
          </p:cNvSpPr>
          <p:nvPr>
            <p:ph type="dt" sz="half" idx="10"/>
          </p:nvPr>
        </p:nvSpPr>
        <p:spPr/>
        <p:txBody>
          <a:bodyPr/>
          <a:lstStyle/>
          <a:p>
            <a:fld id="{7DE3945F-0AE1-4A45-B7CB-3330F3695B2C}" type="datetimeFigureOut">
              <a:rPr lang="es-ES" smtClean="0"/>
              <a:t>01/10/2021</a:t>
            </a:fld>
            <a:endParaRPr lang="es-ES"/>
          </a:p>
        </p:txBody>
      </p:sp>
      <p:sp>
        <p:nvSpPr>
          <p:cNvPr id="6" name="Marcador de pie de página 5">
            <a:extLst>
              <a:ext uri="{FF2B5EF4-FFF2-40B4-BE49-F238E27FC236}">
                <a16:creationId xmlns:a16="http://schemas.microsoft.com/office/drawing/2014/main" id="{FA17C694-221A-4442-98A7-547A5DEB8DF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A72D2E7-033B-4942-A2EC-534D960A76C1}"/>
              </a:ext>
            </a:extLst>
          </p:cNvPr>
          <p:cNvSpPr>
            <a:spLocks noGrp="1"/>
          </p:cNvSpPr>
          <p:nvPr>
            <p:ph type="sldNum" sz="quarter" idx="12"/>
          </p:nvPr>
        </p:nvSpPr>
        <p:spPr/>
        <p:txBody>
          <a:bodyPr/>
          <a:lstStyle/>
          <a:p>
            <a:fld id="{1FF0EE44-4336-45A7-906D-BB8203FBF1B0}" type="slidenum">
              <a:rPr lang="es-ES" smtClean="0"/>
              <a:t>‹Nº›</a:t>
            </a:fld>
            <a:endParaRPr lang="es-ES"/>
          </a:p>
        </p:txBody>
      </p:sp>
    </p:spTree>
    <p:extLst>
      <p:ext uri="{BB962C8B-B14F-4D97-AF65-F5344CB8AC3E}">
        <p14:creationId xmlns:p14="http://schemas.microsoft.com/office/powerpoint/2010/main" val="80310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B1EF40-413F-42F2-B8BE-5A03DE1DF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7A6FA3C-4A0A-4AD2-AB8B-ABB3DCC54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8A7D627-A4C2-4AAE-97CE-7911638C0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945F-0AE1-4A45-B7CB-3330F3695B2C}" type="datetimeFigureOut">
              <a:rPr lang="es-ES" smtClean="0"/>
              <a:t>01/10/2021</a:t>
            </a:fld>
            <a:endParaRPr lang="es-ES"/>
          </a:p>
        </p:txBody>
      </p:sp>
      <p:sp>
        <p:nvSpPr>
          <p:cNvPr id="5" name="Marcador de pie de página 4">
            <a:extLst>
              <a:ext uri="{FF2B5EF4-FFF2-40B4-BE49-F238E27FC236}">
                <a16:creationId xmlns:a16="http://schemas.microsoft.com/office/drawing/2014/main" id="{5E9767B9-7BB2-40F4-9F76-19A70E2CE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246EC74-3CB8-45DE-AB9E-B7480D8E1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0EE44-4336-45A7-906D-BB8203FBF1B0}" type="slidenum">
              <a:rPr lang="es-ES" smtClean="0"/>
              <a:t>‹Nº›</a:t>
            </a:fld>
            <a:endParaRPr lang="es-ES"/>
          </a:p>
        </p:txBody>
      </p:sp>
    </p:spTree>
    <p:extLst>
      <p:ext uri="{BB962C8B-B14F-4D97-AF65-F5344CB8AC3E}">
        <p14:creationId xmlns:p14="http://schemas.microsoft.com/office/powerpoint/2010/main" val="386181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reesvg.org/shiny-computer-server-vector-image"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775746F-CE1C-426B-B7E1-F49E7A94068B}"/>
              </a:ext>
            </a:extLst>
          </p:cNvPr>
          <p:cNvSpPr txBox="1"/>
          <p:nvPr/>
        </p:nvSpPr>
        <p:spPr>
          <a:xfrm>
            <a:off x="8189247" y="1754587"/>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892509B2-CC46-41A6-B95B-5F84840D4F41}"/>
              </a:ext>
            </a:extLst>
          </p:cNvPr>
          <p:cNvSpPr txBox="1"/>
          <p:nvPr/>
        </p:nvSpPr>
        <p:spPr>
          <a:xfrm>
            <a:off x="4762709" y="1753037"/>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3" name="CuadroTexto 2">
            <a:extLst>
              <a:ext uri="{FF2B5EF4-FFF2-40B4-BE49-F238E27FC236}">
                <a16:creationId xmlns:a16="http://schemas.microsoft.com/office/drawing/2014/main" id="{29AF22AA-43AD-4D20-840E-9C3D19FE1953}"/>
              </a:ext>
            </a:extLst>
          </p:cNvPr>
          <p:cNvSpPr txBox="1"/>
          <p:nvPr/>
        </p:nvSpPr>
        <p:spPr>
          <a:xfrm>
            <a:off x="4974764" y="1870426"/>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Singlenton</a:t>
            </a:r>
            <a:endParaRPr lang="es-ES" sz="3200" dirty="0">
              <a:solidFill>
                <a:schemeClr val="accent5">
                  <a:lumMod val="75000"/>
                </a:schemeClr>
              </a:solidFill>
              <a:latin typeface="Amasis MT Pro Medium" panose="02040604050005020304" pitchFamily="18" charset="0"/>
            </a:endParaRPr>
          </a:p>
        </p:txBody>
      </p:sp>
      <p:pic>
        <p:nvPicPr>
          <p:cNvPr id="2" name="Imagen 1">
            <a:extLst>
              <a:ext uri="{FF2B5EF4-FFF2-40B4-BE49-F238E27FC236}">
                <a16:creationId xmlns:a16="http://schemas.microsoft.com/office/drawing/2014/main" id="{CD7228C4-5740-4AE1-B57E-172A4531D666}"/>
              </a:ext>
            </a:extLst>
          </p:cNvPr>
          <p:cNvPicPr>
            <a:picLocks noChangeAspect="1"/>
          </p:cNvPicPr>
          <p:nvPr/>
        </p:nvPicPr>
        <p:blipFill>
          <a:blip r:embed="rId2"/>
          <a:stretch>
            <a:fillRect/>
          </a:stretch>
        </p:blipFill>
        <p:spPr>
          <a:xfrm>
            <a:off x="490641" y="722810"/>
            <a:ext cx="3143724" cy="3143724"/>
          </a:xfrm>
          <a:prstGeom prst="rect">
            <a:avLst/>
          </a:prstGeom>
        </p:spPr>
      </p:pic>
      <p:sp>
        <p:nvSpPr>
          <p:cNvPr id="4" name="CuadroTexto 3">
            <a:extLst>
              <a:ext uri="{FF2B5EF4-FFF2-40B4-BE49-F238E27FC236}">
                <a16:creationId xmlns:a16="http://schemas.microsoft.com/office/drawing/2014/main" id="{74646E2E-AA52-41DC-ABE4-3C02B4243440}"/>
              </a:ext>
            </a:extLst>
          </p:cNvPr>
          <p:cNvSpPr txBox="1"/>
          <p:nvPr/>
        </p:nvSpPr>
        <p:spPr>
          <a:xfrm>
            <a:off x="3397092" y="135404"/>
            <a:ext cx="3925626" cy="523220"/>
          </a:xfrm>
          <a:prstGeom prst="rect">
            <a:avLst/>
          </a:prstGeom>
          <a:noFill/>
        </p:spPr>
        <p:txBody>
          <a:bodyPr wrap="none" rtlCol="0">
            <a:spAutoFit/>
          </a:bodyPr>
          <a:lstStyle/>
          <a:p>
            <a:r>
              <a:rPr lang="es-MX" sz="2800" b="1" dirty="0">
                <a:solidFill>
                  <a:schemeClr val="accent5">
                    <a:lumMod val="75000"/>
                  </a:schemeClr>
                </a:solidFill>
              </a:rPr>
              <a:t>Arquitectura de software</a:t>
            </a:r>
            <a:endParaRPr lang="es-ES" sz="2800" b="1" dirty="0">
              <a:solidFill>
                <a:schemeClr val="accent5">
                  <a:lumMod val="75000"/>
                </a:schemeClr>
              </a:solidFill>
            </a:endParaRPr>
          </a:p>
        </p:txBody>
      </p:sp>
      <p:sp>
        <p:nvSpPr>
          <p:cNvPr id="5" name="CuadroTexto 4">
            <a:extLst>
              <a:ext uri="{FF2B5EF4-FFF2-40B4-BE49-F238E27FC236}">
                <a16:creationId xmlns:a16="http://schemas.microsoft.com/office/drawing/2014/main" id="{AD8B81FD-11BD-42FF-BFD3-027B6DA6B4B5}"/>
              </a:ext>
            </a:extLst>
          </p:cNvPr>
          <p:cNvSpPr txBox="1"/>
          <p:nvPr/>
        </p:nvSpPr>
        <p:spPr>
          <a:xfrm>
            <a:off x="5776139" y="4815798"/>
            <a:ext cx="410702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MX" sz="2400" b="1" dirty="0">
                <a:latin typeface="Abadi Extra Light" panose="020B0604020202020204" pitchFamily="34" charset="0"/>
              </a:rPr>
              <a:t>Catedrático: Mtro. Ricardo García </a:t>
            </a:r>
            <a:endParaRPr lang="es-ES" sz="2400" b="1" dirty="0">
              <a:latin typeface="Abadi Extra Light" panose="020B0604020202020204" pitchFamily="34" charset="0"/>
            </a:endParaRPr>
          </a:p>
        </p:txBody>
      </p:sp>
      <p:sp>
        <p:nvSpPr>
          <p:cNvPr id="10" name="CuadroTexto 9">
            <a:extLst>
              <a:ext uri="{FF2B5EF4-FFF2-40B4-BE49-F238E27FC236}">
                <a16:creationId xmlns:a16="http://schemas.microsoft.com/office/drawing/2014/main" id="{FF2B2B9B-0936-451E-9715-350C1838B102}"/>
              </a:ext>
            </a:extLst>
          </p:cNvPr>
          <p:cNvSpPr txBox="1"/>
          <p:nvPr/>
        </p:nvSpPr>
        <p:spPr>
          <a:xfrm>
            <a:off x="8189247" y="3165920"/>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12" name="CuadroTexto 11">
            <a:extLst>
              <a:ext uri="{FF2B5EF4-FFF2-40B4-BE49-F238E27FC236}">
                <a16:creationId xmlns:a16="http://schemas.microsoft.com/office/drawing/2014/main" id="{388DEDF8-AAC7-4363-AAE4-9F877BE60507}"/>
              </a:ext>
            </a:extLst>
          </p:cNvPr>
          <p:cNvSpPr txBox="1"/>
          <p:nvPr/>
        </p:nvSpPr>
        <p:spPr>
          <a:xfrm>
            <a:off x="4762709" y="3164370"/>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13" name="CuadroTexto 12">
            <a:extLst>
              <a:ext uri="{FF2B5EF4-FFF2-40B4-BE49-F238E27FC236}">
                <a16:creationId xmlns:a16="http://schemas.microsoft.com/office/drawing/2014/main" id="{AB8F98AD-E85B-4E0E-B0C2-984D9D84EC21}"/>
              </a:ext>
            </a:extLst>
          </p:cNvPr>
          <p:cNvSpPr txBox="1"/>
          <p:nvPr/>
        </p:nvSpPr>
        <p:spPr>
          <a:xfrm>
            <a:off x="4974764" y="3281759"/>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Prototype</a:t>
            </a:r>
            <a:endParaRPr lang="es-ES" sz="3200" dirty="0">
              <a:solidFill>
                <a:schemeClr val="accent5">
                  <a:lumMod val="75000"/>
                </a:schemeClr>
              </a:solidFill>
              <a:latin typeface="Amasis MT Pro Medium" panose="02040604050005020304" pitchFamily="18" charset="0"/>
            </a:endParaRPr>
          </a:p>
        </p:txBody>
      </p:sp>
      <p:pic>
        <p:nvPicPr>
          <p:cNvPr id="7" name="Imagen 6">
            <a:extLst>
              <a:ext uri="{FF2B5EF4-FFF2-40B4-BE49-F238E27FC236}">
                <a16:creationId xmlns:a16="http://schemas.microsoft.com/office/drawing/2014/main" id="{DD435BF9-6A95-4478-88C4-E63834A1B8D2}"/>
              </a:ext>
            </a:extLst>
          </p:cNvPr>
          <p:cNvPicPr>
            <a:picLocks noChangeAspect="1"/>
          </p:cNvPicPr>
          <p:nvPr/>
        </p:nvPicPr>
        <p:blipFill>
          <a:blip r:embed="rId3"/>
          <a:stretch>
            <a:fillRect/>
          </a:stretch>
        </p:blipFill>
        <p:spPr>
          <a:xfrm>
            <a:off x="314961" y="3763341"/>
            <a:ext cx="3367861" cy="2104913"/>
          </a:xfrm>
          <a:prstGeom prst="rect">
            <a:avLst/>
          </a:prstGeom>
        </p:spPr>
      </p:pic>
    </p:spTree>
    <p:extLst>
      <p:ext uri="{BB962C8B-B14F-4D97-AF65-F5344CB8AC3E}">
        <p14:creationId xmlns:p14="http://schemas.microsoft.com/office/powerpoint/2010/main" val="238077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775746F-CE1C-426B-B7E1-F49E7A94068B}"/>
              </a:ext>
            </a:extLst>
          </p:cNvPr>
          <p:cNvSpPr txBox="1"/>
          <p:nvPr/>
        </p:nvSpPr>
        <p:spPr>
          <a:xfrm>
            <a:off x="6299328" y="711588"/>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892509B2-CC46-41A6-B95B-5F84840D4F41}"/>
              </a:ext>
            </a:extLst>
          </p:cNvPr>
          <p:cNvSpPr txBox="1"/>
          <p:nvPr/>
        </p:nvSpPr>
        <p:spPr>
          <a:xfrm>
            <a:off x="2872790" y="710038"/>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3" name="CuadroTexto 2">
            <a:extLst>
              <a:ext uri="{FF2B5EF4-FFF2-40B4-BE49-F238E27FC236}">
                <a16:creationId xmlns:a16="http://schemas.microsoft.com/office/drawing/2014/main" id="{29AF22AA-43AD-4D20-840E-9C3D19FE1953}"/>
              </a:ext>
            </a:extLst>
          </p:cNvPr>
          <p:cNvSpPr txBox="1"/>
          <p:nvPr/>
        </p:nvSpPr>
        <p:spPr>
          <a:xfrm>
            <a:off x="3084845" y="827427"/>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Prototype</a:t>
            </a:r>
            <a:endParaRPr lang="es-ES" sz="3200" dirty="0">
              <a:solidFill>
                <a:schemeClr val="accent5">
                  <a:lumMod val="75000"/>
                </a:schemeClr>
              </a:solidFill>
              <a:latin typeface="Amasis MT Pro Medium" panose="02040604050005020304" pitchFamily="18" charset="0"/>
            </a:endParaRPr>
          </a:p>
        </p:txBody>
      </p:sp>
      <p:pic>
        <p:nvPicPr>
          <p:cNvPr id="7" name="Imagen 6">
            <a:extLst>
              <a:ext uri="{FF2B5EF4-FFF2-40B4-BE49-F238E27FC236}">
                <a16:creationId xmlns:a16="http://schemas.microsoft.com/office/drawing/2014/main" id="{9E7B44CD-BEAA-4DD5-AA00-2F15E810E91E}"/>
              </a:ext>
            </a:extLst>
          </p:cNvPr>
          <p:cNvPicPr>
            <a:picLocks noChangeAspect="1"/>
          </p:cNvPicPr>
          <p:nvPr/>
        </p:nvPicPr>
        <p:blipFill>
          <a:blip r:embed="rId2"/>
          <a:stretch>
            <a:fillRect/>
          </a:stretch>
        </p:blipFill>
        <p:spPr>
          <a:xfrm>
            <a:off x="6094809" y="2023138"/>
            <a:ext cx="5458237" cy="3421286"/>
          </a:xfrm>
          <a:prstGeom prst="rect">
            <a:avLst/>
          </a:prstGeom>
        </p:spPr>
      </p:pic>
      <p:pic>
        <p:nvPicPr>
          <p:cNvPr id="2" name="Imagen 1">
            <a:extLst>
              <a:ext uri="{FF2B5EF4-FFF2-40B4-BE49-F238E27FC236}">
                <a16:creationId xmlns:a16="http://schemas.microsoft.com/office/drawing/2014/main" id="{CB37B0D7-AADB-4BCE-AD8C-831FA7C3546D}"/>
              </a:ext>
            </a:extLst>
          </p:cNvPr>
          <p:cNvPicPr>
            <a:picLocks noChangeAspect="1"/>
          </p:cNvPicPr>
          <p:nvPr/>
        </p:nvPicPr>
        <p:blipFill>
          <a:blip r:embed="rId3"/>
          <a:stretch>
            <a:fillRect/>
          </a:stretch>
        </p:blipFill>
        <p:spPr>
          <a:xfrm>
            <a:off x="477559" y="1874284"/>
            <a:ext cx="4597779" cy="3433597"/>
          </a:xfrm>
          <a:prstGeom prst="rect">
            <a:avLst/>
          </a:prstGeom>
        </p:spPr>
      </p:pic>
    </p:spTree>
    <p:extLst>
      <p:ext uri="{BB962C8B-B14F-4D97-AF65-F5344CB8AC3E}">
        <p14:creationId xmlns:p14="http://schemas.microsoft.com/office/powerpoint/2010/main" val="382611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775746F-CE1C-426B-B7E1-F49E7A94068B}"/>
              </a:ext>
            </a:extLst>
          </p:cNvPr>
          <p:cNvSpPr txBox="1"/>
          <p:nvPr/>
        </p:nvSpPr>
        <p:spPr>
          <a:xfrm>
            <a:off x="6299328" y="451529"/>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892509B2-CC46-41A6-B95B-5F84840D4F41}"/>
              </a:ext>
            </a:extLst>
          </p:cNvPr>
          <p:cNvSpPr txBox="1"/>
          <p:nvPr/>
        </p:nvSpPr>
        <p:spPr>
          <a:xfrm>
            <a:off x="2872790" y="449979"/>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3" name="CuadroTexto 2">
            <a:extLst>
              <a:ext uri="{FF2B5EF4-FFF2-40B4-BE49-F238E27FC236}">
                <a16:creationId xmlns:a16="http://schemas.microsoft.com/office/drawing/2014/main" id="{29AF22AA-43AD-4D20-840E-9C3D19FE1953}"/>
              </a:ext>
            </a:extLst>
          </p:cNvPr>
          <p:cNvSpPr txBox="1"/>
          <p:nvPr/>
        </p:nvSpPr>
        <p:spPr>
          <a:xfrm>
            <a:off x="3084845" y="567368"/>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Prototype</a:t>
            </a:r>
            <a:endParaRPr lang="es-ES" sz="3200" dirty="0">
              <a:solidFill>
                <a:schemeClr val="accent5">
                  <a:lumMod val="75000"/>
                </a:schemeClr>
              </a:solidFill>
              <a:latin typeface="Amasis MT Pro Medium" panose="02040604050005020304" pitchFamily="18" charset="0"/>
            </a:endParaRPr>
          </a:p>
        </p:txBody>
      </p:sp>
      <p:sp>
        <p:nvSpPr>
          <p:cNvPr id="12" name="CuadroTexto 11">
            <a:extLst>
              <a:ext uri="{FF2B5EF4-FFF2-40B4-BE49-F238E27FC236}">
                <a16:creationId xmlns:a16="http://schemas.microsoft.com/office/drawing/2014/main" id="{6AEFA2E8-F3FF-4E09-9FB6-1D33E77792CB}"/>
              </a:ext>
            </a:extLst>
          </p:cNvPr>
          <p:cNvSpPr txBox="1"/>
          <p:nvPr/>
        </p:nvSpPr>
        <p:spPr>
          <a:xfrm>
            <a:off x="396380" y="1920322"/>
            <a:ext cx="4603458" cy="1569660"/>
          </a:xfrm>
          <a:prstGeom prst="rect">
            <a:avLst/>
          </a:prstGeom>
          <a:noFill/>
        </p:spPr>
        <p:txBody>
          <a:bodyPr wrap="square">
            <a:spAutoFit/>
          </a:bodyPr>
          <a:lstStyle/>
          <a:p>
            <a:r>
              <a:rPr lang="es-MX" sz="2400" dirty="0"/>
              <a:t>Es un </a:t>
            </a:r>
            <a:r>
              <a:rPr lang="es-MX" sz="2400" b="1" dirty="0">
                <a:solidFill>
                  <a:schemeClr val="accent5">
                    <a:lumMod val="75000"/>
                  </a:schemeClr>
                </a:solidFill>
              </a:rPr>
              <a:t>patrón de diseño creacional </a:t>
            </a:r>
            <a:r>
              <a:rPr lang="es-MX" sz="2400" dirty="0"/>
              <a:t>que nos </a:t>
            </a:r>
            <a:r>
              <a:rPr lang="es-MX" sz="2400" b="1" dirty="0">
                <a:solidFill>
                  <a:schemeClr val="accent5">
                    <a:lumMod val="75000"/>
                  </a:schemeClr>
                </a:solidFill>
              </a:rPr>
              <a:t>permite copiar objetos existentes </a:t>
            </a:r>
            <a:r>
              <a:rPr lang="es-MX" sz="2400" dirty="0"/>
              <a:t>sin que el código dependa de sus clases.</a:t>
            </a:r>
            <a:endParaRPr lang="es-ES" sz="2400" dirty="0"/>
          </a:p>
        </p:txBody>
      </p:sp>
      <p:sp>
        <p:nvSpPr>
          <p:cNvPr id="14" name="CuadroTexto 13">
            <a:extLst>
              <a:ext uri="{FF2B5EF4-FFF2-40B4-BE49-F238E27FC236}">
                <a16:creationId xmlns:a16="http://schemas.microsoft.com/office/drawing/2014/main" id="{733714E4-1272-499B-9E99-AD5EF1B352E2}"/>
              </a:ext>
            </a:extLst>
          </p:cNvPr>
          <p:cNvSpPr txBox="1"/>
          <p:nvPr/>
        </p:nvSpPr>
        <p:spPr>
          <a:xfrm>
            <a:off x="491888" y="4714314"/>
            <a:ext cx="11205842" cy="1200329"/>
          </a:xfrm>
          <a:prstGeom prst="rect">
            <a:avLst/>
          </a:prstGeom>
          <a:noFill/>
        </p:spPr>
        <p:txBody>
          <a:bodyPr wrap="square">
            <a:spAutoFit/>
          </a:bodyPr>
          <a:lstStyle/>
          <a:p>
            <a:r>
              <a:rPr lang="es-MX" sz="2400" b="1" dirty="0">
                <a:solidFill>
                  <a:schemeClr val="accent5">
                    <a:lumMod val="75000"/>
                  </a:schemeClr>
                </a:solidFill>
              </a:rPr>
              <a:t>Tienes un objeto y quieres crear una copia exacta de él</a:t>
            </a:r>
            <a:r>
              <a:rPr lang="es-MX" sz="2400" dirty="0"/>
              <a:t>. ¿Cómo lo harías? En primer lugar, debes </a:t>
            </a:r>
            <a:r>
              <a:rPr lang="es-MX" sz="2400" b="1" dirty="0">
                <a:solidFill>
                  <a:schemeClr val="accent5">
                    <a:lumMod val="75000"/>
                  </a:schemeClr>
                </a:solidFill>
              </a:rPr>
              <a:t>crear un nuevo objeto de la misma clase</a:t>
            </a:r>
            <a:r>
              <a:rPr lang="es-MX" sz="2400" dirty="0"/>
              <a:t>. Después debes recorrer todos los campos del objeto original y </a:t>
            </a:r>
            <a:r>
              <a:rPr lang="es-MX" sz="2400" b="1" dirty="0">
                <a:solidFill>
                  <a:schemeClr val="accent5">
                    <a:lumMod val="75000"/>
                  </a:schemeClr>
                </a:solidFill>
              </a:rPr>
              <a:t>copiar sus valores en el nuevo objeto</a:t>
            </a:r>
            <a:r>
              <a:rPr lang="es-MX" sz="2400" dirty="0"/>
              <a:t>.</a:t>
            </a:r>
            <a:endParaRPr lang="es-ES" sz="2400" dirty="0"/>
          </a:p>
        </p:txBody>
      </p:sp>
      <p:pic>
        <p:nvPicPr>
          <p:cNvPr id="15" name="Imagen 14">
            <a:extLst>
              <a:ext uri="{FF2B5EF4-FFF2-40B4-BE49-F238E27FC236}">
                <a16:creationId xmlns:a16="http://schemas.microsoft.com/office/drawing/2014/main" id="{AAF47827-FBC8-44A4-8B42-5DA2866EA12D}"/>
              </a:ext>
            </a:extLst>
          </p:cNvPr>
          <p:cNvPicPr>
            <a:picLocks noChangeAspect="1"/>
          </p:cNvPicPr>
          <p:nvPr/>
        </p:nvPicPr>
        <p:blipFill>
          <a:blip r:embed="rId2"/>
          <a:stretch>
            <a:fillRect/>
          </a:stretch>
        </p:blipFill>
        <p:spPr>
          <a:xfrm>
            <a:off x="6375633" y="1642306"/>
            <a:ext cx="3640881" cy="2719810"/>
          </a:xfrm>
          <a:prstGeom prst="rect">
            <a:avLst/>
          </a:prstGeom>
        </p:spPr>
      </p:pic>
    </p:spTree>
    <p:extLst>
      <p:ext uri="{BB962C8B-B14F-4D97-AF65-F5344CB8AC3E}">
        <p14:creationId xmlns:p14="http://schemas.microsoft.com/office/powerpoint/2010/main" val="363983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775746F-CE1C-426B-B7E1-F49E7A94068B}"/>
              </a:ext>
            </a:extLst>
          </p:cNvPr>
          <p:cNvSpPr txBox="1"/>
          <p:nvPr/>
        </p:nvSpPr>
        <p:spPr>
          <a:xfrm>
            <a:off x="6299328" y="451529"/>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892509B2-CC46-41A6-B95B-5F84840D4F41}"/>
              </a:ext>
            </a:extLst>
          </p:cNvPr>
          <p:cNvSpPr txBox="1"/>
          <p:nvPr/>
        </p:nvSpPr>
        <p:spPr>
          <a:xfrm>
            <a:off x="2872790" y="449979"/>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3" name="CuadroTexto 2">
            <a:extLst>
              <a:ext uri="{FF2B5EF4-FFF2-40B4-BE49-F238E27FC236}">
                <a16:creationId xmlns:a16="http://schemas.microsoft.com/office/drawing/2014/main" id="{29AF22AA-43AD-4D20-840E-9C3D19FE1953}"/>
              </a:ext>
            </a:extLst>
          </p:cNvPr>
          <p:cNvSpPr txBox="1"/>
          <p:nvPr/>
        </p:nvSpPr>
        <p:spPr>
          <a:xfrm>
            <a:off x="3084845" y="567368"/>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Prototype</a:t>
            </a:r>
            <a:endParaRPr lang="es-ES" sz="3200" dirty="0">
              <a:solidFill>
                <a:schemeClr val="accent5">
                  <a:lumMod val="75000"/>
                </a:schemeClr>
              </a:solidFill>
              <a:latin typeface="Amasis MT Pro Medium" panose="02040604050005020304" pitchFamily="18" charset="0"/>
            </a:endParaRPr>
          </a:p>
        </p:txBody>
      </p:sp>
      <p:sp>
        <p:nvSpPr>
          <p:cNvPr id="14" name="CuadroTexto 13">
            <a:extLst>
              <a:ext uri="{FF2B5EF4-FFF2-40B4-BE49-F238E27FC236}">
                <a16:creationId xmlns:a16="http://schemas.microsoft.com/office/drawing/2014/main" id="{733714E4-1272-499B-9E99-AD5EF1B352E2}"/>
              </a:ext>
            </a:extLst>
          </p:cNvPr>
          <p:cNvSpPr txBox="1"/>
          <p:nvPr/>
        </p:nvSpPr>
        <p:spPr>
          <a:xfrm>
            <a:off x="626111" y="1434252"/>
            <a:ext cx="11205842" cy="1200329"/>
          </a:xfrm>
          <a:prstGeom prst="rect">
            <a:avLst/>
          </a:prstGeom>
          <a:noFill/>
        </p:spPr>
        <p:txBody>
          <a:bodyPr wrap="square">
            <a:spAutoFit/>
          </a:bodyPr>
          <a:lstStyle/>
          <a:p>
            <a:r>
              <a:rPr lang="es-MX" sz="2400" b="1" dirty="0">
                <a:solidFill>
                  <a:schemeClr val="accent5">
                    <a:lumMod val="75000"/>
                  </a:schemeClr>
                </a:solidFill>
              </a:rPr>
              <a:t>Tienes un objeto y quieres crear una copia exacta de él</a:t>
            </a:r>
            <a:r>
              <a:rPr lang="es-MX" sz="2400" dirty="0"/>
              <a:t>. ¿Cómo lo harías? En primer lugar, debes </a:t>
            </a:r>
            <a:r>
              <a:rPr lang="es-MX" sz="2400" b="1" dirty="0">
                <a:solidFill>
                  <a:schemeClr val="accent5">
                    <a:lumMod val="75000"/>
                  </a:schemeClr>
                </a:solidFill>
              </a:rPr>
              <a:t>crear un nuevo objeto de la misma clase</a:t>
            </a:r>
            <a:r>
              <a:rPr lang="es-MX" sz="2400" dirty="0"/>
              <a:t>. Después debes recorrer todos los campos del objeto original y </a:t>
            </a:r>
            <a:r>
              <a:rPr lang="es-MX" sz="2400" b="1" dirty="0">
                <a:solidFill>
                  <a:schemeClr val="accent5">
                    <a:lumMod val="75000"/>
                  </a:schemeClr>
                </a:solidFill>
              </a:rPr>
              <a:t>copiar sus valores en el nuevo objeto</a:t>
            </a:r>
            <a:r>
              <a:rPr lang="es-MX" sz="2400" dirty="0"/>
              <a:t>.</a:t>
            </a:r>
            <a:endParaRPr lang="es-ES" sz="2400" dirty="0"/>
          </a:p>
        </p:txBody>
      </p:sp>
      <p:pic>
        <p:nvPicPr>
          <p:cNvPr id="2" name="Imagen 1">
            <a:extLst>
              <a:ext uri="{FF2B5EF4-FFF2-40B4-BE49-F238E27FC236}">
                <a16:creationId xmlns:a16="http://schemas.microsoft.com/office/drawing/2014/main" id="{6214ACE5-8F1E-4219-91F8-8B3DA7D95A00}"/>
              </a:ext>
            </a:extLst>
          </p:cNvPr>
          <p:cNvPicPr>
            <a:picLocks noChangeAspect="1"/>
          </p:cNvPicPr>
          <p:nvPr/>
        </p:nvPicPr>
        <p:blipFill>
          <a:blip r:embed="rId2"/>
          <a:stretch>
            <a:fillRect/>
          </a:stretch>
        </p:blipFill>
        <p:spPr>
          <a:xfrm>
            <a:off x="2711578" y="2916220"/>
            <a:ext cx="6083040" cy="3041520"/>
          </a:xfrm>
          <a:prstGeom prst="rect">
            <a:avLst/>
          </a:prstGeom>
        </p:spPr>
      </p:pic>
      <p:sp>
        <p:nvSpPr>
          <p:cNvPr id="4" name="CuadroTexto 3">
            <a:extLst>
              <a:ext uri="{FF2B5EF4-FFF2-40B4-BE49-F238E27FC236}">
                <a16:creationId xmlns:a16="http://schemas.microsoft.com/office/drawing/2014/main" id="{E59432E2-60C5-4D44-9E3F-6DDED153E8C1}"/>
              </a:ext>
            </a:extLst>
          </p:cNvPr>
          <p:cNvSpPr txBox="1"/>
          <p:nvPr/>
        </p:nvSpPr>
        <p:spPr>
          <a:xfrm>
            <a:off x="9320169" y="3271706"/>
            <a:ext cx="2155970" cy="1938992"/>
          </a:xfrm>
          <a:prstGeom prst="rect">
            <a:avLst/>
          </a:prstGeom>
          <a:solidFill>
            <a:srgbClr val="FF000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MX" sz="2000" b="1" dirty="0"/>
              <a:t>No siempre se puede, algunos métodos y atributos no pueden ser copiados</a:t>
            </a:r>
            <a:endParaRPr lang="es-ES" sz="2000" b="1" dirty="0"/>
          </a:p>
        </p:txBody>
      </p:sp>
    </p:spTree>
    <p:extLst>
      <p:ext uri="{BB962C8B-B14F-4D97-AF65-F5344CB8AC3E}">
        <p14:creationId xmlns:p14="http://schemas.microsoft.com/office/powerpoint/2010/main" val="289377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775746F-CE1C-426B-B7E1-F49E7A94068B}"/>
              </a:ext>
            </a:extLst>
          </p:cNvPr>
          <p:cNvSpPr txBox="1"/>
          <p:nvPr/>
        </p:nvSpPr>
        <p:spPr>
          <a:xfrm>
            <a:off x="6299328" y="451529"/>
            <a:ext cx="2495290" cy="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892509B2-CC46-41A6-B95B-5F84840D4F41}"/>
              </a:ext>
            </a:extLst>
          </p:cNvPr>
          <p:cNvSpPr txBox="1"/>
          <p:nvPr/>
        </p:nvSpPr>
        <p:spPr>
          <a:xfrm>
            <a:off x="2872790" y="449979"/>
            <a:ext cx="3426538" cy="8164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3" name="CuadroTexto 2">
            <a:extLst>
              <a:ext uri="{FF2B5EF4-FFF2-40B4-BE49-F238E27FC236}">
                <a16:creationId xmlns:a16="http://schemas.microsoft.com/office/drawing/2014/main" id="{29AF22AA-43AD-4D20-840E-9C3D19FE1953}"/>
              </a:ext>
            </a:extLst>
          </p:cNvPr>
          <p:cNvSpPr txBox="1"/>
          <p:nvPr/>
        </p:nvSpPr>
        <p:spPr>
          <a:xfrm>
            <a:off x="3084845" y="567368"/>
            <a:ext cx="5709773" cy="584775"/>
          </a:xfrm>
          <a:prstGeom prst="rect">
            <a:avLst/>
          </a:prstGeom>
          <a:noFill/>
        </p:spPr>
        <p:txBody>
          <a:bodyPr wrap="square" rtlCol="0">
            <a:spAutoFit/>
          </a:bodyPr>
          <a:lstStyle/>
          <a:p>
            <a:r>
              <a:rPr lang="es-MX" sz="3200" dirty="0">
                <a:solidFill>
                  <a:schemeClr val="bg1"/>
                </a:solidFill>
                <a:latin typeface="Amasis MT Pro Medium" panose="02040604050005020304" pitchFamily="18" charset="0"/>
              </a:rPr>
              <a:t>Patrón de diseño    </a:t>
            </a:r>
            <a:r>
              <a:rPr lang="es-MX" sz="3200" dirty="0" err="1">
                <a:solidFill>
                  <a:schemeClr val="accent5">
                    <a:lumMod val="75000"/>
                  </a:schemeClr>
                </a:solidFill>
                <a:latin typeface="Amasis MT Pro Medium" panose="02040604050005020304" pitchFamily="18" charset="0"/>
              </a:rPr>
              <a:t>Prototype</a:t>
            </a:r>
            <a:endParaRPr lang="es-ES" sz="3200" dirty="0">
              <a:solidFill>
                <a:schemeClr val="accent5">
                  <a:lumMod val="75000"/>
                </a:schemeClr>
              </a:solidFill>
              <a:latin typeface="Amasis MT Pro Medium" panose="02040604050005020304" pitchFamily="18" charset="0"/>
            </a:endParaRPr>
          </a:p>
        </p:txBody>
      </p:sp>
      <p:sp>
        <p:nvSpPr>
          <p:cNvPr id="12" name="CuadroTexto 11">
            <a:extLst>
              <a:ext uri="{FF2B5EF4-FFF2-40B4-BE49-F238E27FC236}">
                <a16:creationId xmlns:a16="http://schemas.microsoft.com/office/drawing/2014/main" id="{E41CFD84-6EA3-4868-8DDF-C2FEE3CE46FC}"/>
              </a:ext>
            </a:extLst>
          </p:cNvPr>
          <p:cNvSpPr txBox="1"/>
          <p:nvPr/>
        </p:nvSpPr>
        <p:spPr>
          <a:xfrm>
            <a:off x="692465" y="1769301"/>
            <a:ext cx="7148557" cy="4154984"/>
          </a:xfrm>
          <a:prstGeom prst="rect">
            <a:avLst/>
          </a:prstGeom>
          <a:noFill/>
        </p:spPr>
        <p:txBody>
          <a:bodyPr wrap="square">
            <a:spAutoFit/>
          </a:bodyPr>
          <a:lstStyle/>
          <a:p>
            <a:r>
              <a:rPr lang="es-MX" sz="2400" b="1" dirty="0">
                <a:solidFill>
                  <a:schemeClr val="accent5">
                    <a:lumMod val="75000"/>
                  </a:schemeClr>
                </a:solidFill>
              </a:rPr>
              <a:t>El patrón </a:t>
            </a:r>
            <a:r>
              <a:rPr lang="es-MX" sz="2400" b="1" dirty="0" err="1">
                <a:solidFill>
                  <a:schemeClr val="accent5">
                    <a:lumMod val="75000"/>
                  </a:schemeClr>
                </a:solidFill>
              </a:rPr>
              <a:t>Prototype</a:t>
            </a:r>
            <a:r>
              <a:rPr lang="es-MX" sz="2400" b="1" dirty="0">
                <a:solidFill>
                  <a:schemeClr val="accent5">
                    <a:lumMod val="75000"/>
                  </a:schemeClr>
                </a:solidFill>
              </a:rPr>
              <a:t> delega el proceso de clonación a los propios objetos que están siendo clonados</a:t>
            </a:r>
            <a:r>
              <a:rPr lang="es-MX" sz="2400" dirty="0"/>
              <a:t>. </a:t>
            </a:r>
          </a:p>
          <a:p>
            <a:endParaRPr lang="es-MX" sz="2400" dirty="0"/>
          </a:p>
          <a:p>
            <a:r>
              <a:rPr lang="es-MX" sz="2400" dirty="0"/>
              <a:t>El patrón declara una interfaz común para todos los objetos que soportan la clonación. </a:t>
            </a:r>
          </a:p>
          <a:p>
            <a:endParaRPr lang="es-MX" sz="2400" dirty="0"/>
          </a:p>
          <a:p>
            <a:r>
              <a:rPr lang="es-MX" sz="2400" dirty="0"/>
              <a:t>Esta interfaz nos permite clonar un objeto sin acoplar el código a la clase de ese objeto.</a:t>
            </a:r>
          </a:p>
          <a:p>
            <a:endParaRPr lang="es-MX" sz="2400" dirty="0"/>
          </a:p>
          <a:p>
            <a:r>
              <a:rPr lang="es-MX" sz="2400" dirty="0"/>
              <a:t>Normalmente, dicha interfaz contiene un único método clonar.</a:t>
            </a:r>
            <a:endParaRPr lang="es-ES" sz="2400" dirty="0"/>
          </a:p>
        </p:txBody>
      </p:sp>
      <p:sp>
        <p:nvSpPr>
          <p:cNvPr id="10" name="Rectángulo 9">
            <a:extLst>
              <a:ext uri="{FF2B5EF4-FFF2-40B4-BE49-F238E27FC236}">
                <a16:creationId xmlns:a16="http://schemas.microsoft.com/office/drawing/2014/main" id="{62EF9E88-78EB-40C9-A278-65635726B349}"/>
              </a:ext>
            </a:extLst>
          </p:cNvPr>
          <p:cNvSpPr/>
          <p:nvPr/>
        </p:nvSpPr>
        <p:spPr>
          <a:xfrm>
            <a:off x="8626023" y="19492"/>
            <a:ext cx="3563596" cy="1496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Solución</a:t>
            </a:r>
            <a:endParaRPr lang="es-ES" sz="6000" b="1" dirty="0"/>
          </a:p>
        </p:txBody>
      </p:sp>
      <p:pic>
        <p:nvPicPr>
          <p:cNvPr id="13" name="Imagen 12">
            <a:extLst>
              <a:ext uri="{FF2B5EF4-FFF2-40B4-BE49-F238E27FC236}">
                <a16:creationId xmlns:a16="http://schemas.microsoft.com/office/drawing/2014/main" id="{7542EC58-3B08-4FF1-BD7C-D85BB119B41C}"/>
              </a:ext>
            </a:extLst>
          </p:cNvPr>
          <p:cNvPicPr>
            <a:picLocks noChangeAspect="1"/>
          </p:cNvPicPr>
          <p:nvPr/>
        </p:nvPicPr>
        <p:blipFill>
          <a:blip r:embed="rId2"/>
          <a:stretch>
            <a:fillRect/>
          </a:stretch>
        </p:blipFill>
        <p:spPr>
          <a:xfrm>
            <a:off x="7695065" y="1700240"/>
            <a:ext cx="3596952" cy="3712786"/>
          </a:xfrm>
          <a:prstGeom prst="rect">
            <a:avLst/>
          </a:prstGeom>
        </p:spPr>
      </p:pic>
    </p:spTree>
    <p:extLst>
      <p:ext uri="{BB962C8B-B14F-4D97-AF65-F5344CB8AC3E}">
        <p14:creationId xmlns:p14="http://schemas.microsoft.com/office/powerpoint/2010/main" val="362119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3F2B709-5352-4EAE-9AF7-8C84F39171E8}"/>
              </a:ext>
            </a:extLst>
          </p:cNvPr>
          <p:cNvSpPr/>
          <p:nvPr/>
        </p:nvSpPr>
        <p:spPr>
          <a:xfrm>
            <a:off x="0" y="5957740"/>
            <a:ext cx="12189619" cy="90026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6AA40BB5-0076-4F86-AC31-68BE4F9EC3F1}"/>
              </a:ext>
            </a:extLst>
          </p:cNvPr>
          <p:cNvPicPr>
            <a:picLocks noChangeAspect="1"/>
          </p:cNvPicPr>
          <p:nvPr/>
        </p:nvPicPr>
        <p:blipFill>
          <a:blip r:embed="rId2"/>
          <a:stretch>
            <a:fillRect/>
          </a:stretch>
        </p:blipFill>
        <p:spPr>
          <a:xfrm>
            <a:off x="777570" y="1384666"/>
            <a:ext cx="10163106" cy="3477688"/>
          </a:xfrm>
          <a:prstGeom prst="rect">
            <a:avLst/>
          </a:prstGeom>
        </p:spPr>
      </p:pic>
    </p:spTree>
    <p:extLst>
      <p:ext uri="{BB962C8B-B14F-4D97-AF65-F5344CB8AC3E}">
        <p14:creationId xmlns:p14="http://schemas.microsoft.com/office/powerpoint/2010/main" val="233880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237CAF-65FB-442E-B91C-3DA0804149E3}"/>
              </a:ext>
            </a:extLst>
          </p:cNvPr>
          <p:cNvSpPr txBox="1"/>
          <p:nvPr/>
        </p:nvSpPr>
        <p:spPr>
          <a:xfrm>
            <a:off x="5782491" y="635665"/>
            <a:ext cx="218585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41CA4828-4EE3-4DA8-84F4-C5E10B93F516}"/>
              </a:ext>
            </a:extLst>
          </p:cNvPr>
          <p:cNvSpPr txBox="1"/>
          <p:nvPr/>
        </p:nvSpPr>
        <p:spPr>
          <a:xfrm>
            <a:off x="2995414" y="635665"/>
            <a:ext cx="278707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4" name="CuadroTexto 3">
            <a:extLst>
              <a:ext uri="{FF2B5EF4-FFF2-40B4-BE49-F238E27FC236}">
                <a16:creationId xmlns:a16="http://schemas.microsoft.com/office/drawing/2014/main" id="{74646E2E-AA52-41DC-ABE4-3C02B4243440}"/>
              </a:ext>
            </a:extLst>
          </p:cNvPr>
          <p:cNvSpPr txBox="1"/>
          <p:nvPr/>
        </p:nvSpPr>
        <p:spPr>
          <a:xfrm>
            <a:off x="2995414" y="635665"/>
            <a:ext cx="497110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MX" sz="2800" b="1" dirty="0">
                <a:solidFill>
                  <a:schemeClr val="bg1"/>
                </a:solidFill>
              </a:rPr>
              <a:t>¿Qué es el patrón     </a:t>
            </a:r>
            <a:r>
              <a:rPr lang="es-MX" sz="2800" b="1" dirty="0" err="1">
                <a:solidFill>
                  <a:schemeClr val="accent1"/>
                </a:solidFill>
              </a:rPr>
              <a:t>Singlenton</a:t>
            </a:r>
            <a:r>
              <a:rPr lang="es-MX" sz="2800" b="1" dirty="0">
                <a:solidFill>
                  <a:schemeClr val="accent1"/>
                </a:solidFill>
              </a:rPr>
              <a:t>?</a:t>
            </a:r>
            <a:endParaRPr lang="es-ES" sz="2800" b="1" dirty="0">
              <a:solidFill>
                <a:schemeClr val="accent1"/>
              </a:solidFill>
            </a:endParaRPr>
          </a:p>
        </p:txBody>
      </p:sp>
      <p:sp>
        <p:nvSpPr>
          <p:cNvPr id="12" name="CuadroTexto 11">
            <a:extLst>
              <a:ext uri="{FF2B5EF4-FFF2-40B4-BE49-F238E27FC236}">
                <a16:creationId xmlns:a16="http://schemas.microsoft.com/office/drawing/2014/main" id="{901E3C4F-C35F-41F6-B8C8-BCAE7C5C0E1A}"/>
              </a:ext>
            </a:extLst>
          </p:cNvPr>
          <p:cNvSpPr txBox="1"/>
          <p:nvPr/>
        </p:nvSpPr>
        <p:spPr>
          <a:xfrm>
            <a:off x="332379" y="1789316"/>
            <a:ext cx="4030615"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MX" sz="2800" dirty="0"/>
              <a:t>Es un </a:t>
            </a:r>
            <a:r>
              <a:rPr lang="es-MX" sz="2800" b="1" dirty="0"/>
              <a:t>patrón de diseño creacional</a:t>
            </a:r>
            <a:r>
              <a:rPr lang="es-MX" sz="2800" dirty="0"/>
              <a:t> que nos permite </a:t>
            </a:r>
            <a:r>
              <a:rPr lang="es-MX" sz="2800" b="1" dirty="0"/>
              <a:t>asegurarnos de que una clase tenga una única instancia</a:t>
            </a:r>
            <a:r>
              <a:rPr lang="es-MX" sz="2800" dirty="0"/>
              <a:t>, a la vez que </a:t>
            </a:r>
            <a:r>
              <a:rPr lang="es-MX" sz="2800" b="1" dirty="0"/>
              <a:t>proporciona un punto de acceso global </a:t>
            </a:r>
            <a:r>
              <a:rPr lang="es-MX" sz="2800" dirty="0"/>
              <a:t>a dicha instancia.</a:t>
            </a:r>
            <a:endParaRPr lang="es-ES" sz="2800" dirty="0"/>
          </a:p>
        </p:txBody>
      </p:sp>
      <p:pic>
        <p:nvPicPr>
          <p:cNvPr id="10" name="Imagen 9">
            <a:extLst>
              <a:ext uri="{FF2B5EF4-FFF2-40B4-BE49-F238E27FC236}">
                <a16:creationId xmlns:a16="http://schemas.microsoft.com/office/drawing/2014/main" id="{71FE2F93-70B5-4085-9180-D9B3F2D6A585}"/>
              </a:ext>
            </a:extLst>
          </p:cNvPr>
          <p:cNvPicPr>
            <a:picLocks noChangeAspect="1"/>
          </p:cNvPicPr>
          <p:nvPr/>
        </p:nvPicPr>
        <p:blipFill>
          <a:blip r:embed="rId2"/>
          <a:stretch>
            <a:fillRect/>
          </a:stretch>
        </p:blipFill>
        <p:spPr>
          <a:xfrm>
            <a:off x="5782491" y="1326729"/>
            <a:ext cx="6096000" cy="3810000"/>
          </a:xfrm>
          <a:prstGeom prst="rect">
            <a:avLst/>
          </a:prstGeom>
        </p:spPr>
      </p:pic>
      <p:sp>
        <p:nvSpPr>
          <p:cNvPr id="2" name="CuadroTexto 1">
            <a:extLst>
              <a:ext uri="{FF2B5EF4-FFF2-40B4-BE49-F238E27FC236}">
                <a16:creationId xmlns:a16="http://schemas.microsoft.com/office/drawing/2014/main" id="{2DA94347-7492-416A-97E7-36A3382A88B1}"/>
              </a:ext>
            </a:extLst>
          </p:cNvPr>
          <p:cNvSpPr txBox="1"/>
          <p:nvPr/>
        </p:nvSpPr>
        <p:spPr>
          <a:xfrm>
            <a:off x="3648891" y="5494011"/>
            <a:ext cx="8540728" cy="461665"/>
          </a:xfrm>
          <a:prstGeom prst="rect">
            <a:avLst/>
          </a:prstGeom>
          <a:noFill/>
        </p:spPr>
        <p:txBody>
          <a:bodyPr wrap="square" rtlCol="0">
            <a:spAutoFit/>
          </a:bodyPr>
          <a:lstStyle/>
          <a:p>
            <a:r>
              <a:rPr lang="es-ES" sz="2400" dirty="0"/>
              <a:t>El </a:t>
            </a:r>
            <a:r>
              <a:rPr lang="es-ES" sz="2400" b="1" dirty="0" err="1"/>
              <a:t>singlenton</a:t>
            </a:r>
            <a:r>
              <a:rPr lang="es-ES" sz="2400" dirty="0"/>
              <a:t> es de los patrones más simples, pero más poderosos.</a:t>
            </a:r>
          </a:p>
        </p:txBody>
      </p:sp>
    </p:spTree>
    <p:extLst>
      <p:ext uri="{BB962C8B-B14F-4D97-AF65-F5344CB8AC3E}">
        <p14:creationId xmlns:p14="http://schemas.microsoft.com/office/powerpoint/2010/main" val="236190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237CAF-65FB-442E-B91C-3DA0804149E3}"/>
              </a:ext>
            </a:extLst>
          </p:cNvPr>
          <p:cNvSpPr txBox="1"/>
          <p:nvPr/>
        </p:nvSpPr>
        <p:spPr>
          <a:xfrm>
            <a:off x="5782491" y="609538"/>
            <a:ext cx="33702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41CA4828-4EE3-4DA8-84F4-C5E10B93F516}"/>
              </a:ext>
            </a:extLst>
          </p:cNvPr>
          <p:cNvSpPr txBox="1"/>
          <p:nvPr/>
        </p:nvSpPr>
        <p:spPr>
          <a:xfrm>
            <a:off x="1524000" y="605184"/>
            <a:ext cx="4371702"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4" name="CuadroTexto 3">
            <a:extLst>
              <a:ext uri="{FF2B5EF4-FFF2-40B4-BE49-F238E27FC236}">
                <a16:creationId xmlns:a16="http://schemas.microsoft.com/office/drawing/2014/main" id="{74646E2E-AA52-41DC-ABE4-3C02B4243440}"/>
              </a:ext>
            </a:extLst>
          </p:cNvPr>
          <p:cNvSpPr txBox="1"/>
          <p:nvPr/>
        </p:nvSpPr>
        <p:spPr>
          <a:xfrm>
            <a:off x="766353" y="574702"/>
            <a:ext cx="924850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MX" sz="2800" b="1" dirty="0">
                <a:solidFill>
                  <a:schemeClr val="bg1"/>
                </a:solidFill>
              </a:rPr>
              <a:t>Problemas que resuelve el        </a:t>
            </a:r>
            <a:r>
              <a:rPr lang="es-MX" sz="2800" b="1" dirty="0">
                <a:solidFill>
                  <a:srgbClr val="0070C0"/>
                </a:solidFill>
              </a:rPr>
              <a:t>patrón </a:t>
            </a:r>
            <a:r>
              <a:rPr lang="es-MX" sz="2800" b="1" dirty="0" err="1">
                <a:solidFill>
                  <a:schemeClr val="accent1"/>
                </a:solidFill>
              </a:rPr>
              <a:t>Singlenton</a:t>
            </a:r>
            <a:r>
              <a:rPr lang="es-MX" sz="2800" b="1" dirty="0">
                <a:solidFill>
                  <a:schemeClr val="accent1"/>
                </a:solidFill>
              </a:rPr>
              <a:t>?</a:t>
            </a:r>
            <a:endParaRPr lang="es-ES" sz="2800" b="1" dirty="0">
              <a:solidFill>
                <a:schemeClr val="accent1"/>
              </a:solidFill>
            </a:endParaRPr>
          </a:p>
        </p:txBody>
      </p:sp>
      <p:graphicFrame>
        <p:nvGraphicFramePr>
          <p:cNvPr id="3" name="Diagrama 2">
            <a:extLst>
              <a:ext uri="{FF2B5EF4-FFF2-40B4-BE49-F238E27FC236}">
                <a16:creationId xmlns:a16="http://schemas.microsoft.com/office/drawing/2014/main" id="{7C46E662-DB6D-4309-BF38-7A26499D62FC}"/>
              </a:ext>
            </a:extLst>
          </p:cNvPr>
          <p:cNvGraphicFramePr/>
          <p:nvPr>
            <p:extLst>
              <p:ext uri="{D42A27DB-BD31-4B8C-83A1-F6EECF244321}">
                <p14:modId xmlns:p14="http://schemas.microsoft.com/office/powerpoint/2010/main" val="4094809730"/>
              </p:ext>
            </p:extLst>
          </p:nvPr>
        </p:nvGraphicFramePr>
        <p:xfrm>
          <a:off x="60959" y="1663831"/>
          <a:ext cx="5721532" cy="2611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02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09A8C209-14AA-41BE-9D4D-F67BC3B8098A}"/>
              </a:ext>
            </a:extLst>
          </p:cNvPr>
          <p:cNvPicPr>
            <a:picLocks noChangeAspect="1"/>
          </p:cNvPicPr>
          <p:nvPr/>
        </p:nvPicPr>
        <p:blipFill>
          <a:blip r:embed="rId2"/>
          <a:stretch>
            <a:fillRect/>
          </a:stretch>
        </p:blipFill>
        <p:spPr>
          <a:xfrm>
            <a:off x="11026241" y="4425485"/>
            <a:ext cx="1181985" cy="1182895"/>
          </a:xfrm>
          <a:prstGeom prst="rect">
            <a:avLst/>
          </a:prstGeom>
        </p:spPr>
      </p:pic>
      <p:sp>
        <p:nvSpPr>
          <p:cNvPr id="7" name="CuadroTexto 6">
            <a:extLst>
              <a:ext uri="{FF2B5EF4-FFF2-40B4-BE49-F238E27FC236}">
                <a16:creationId xmlns:a16="http://schemas.microsoft.com/office/drawing/2014/main" id="{B4237CAF-65FB-442E-B91C-3DA0804149E3}"/>
              </a:ext>
            </a:extLst>
          </p:cNvPr>
          <p:cNvSpPr txBox="1"/>
          <p:nvPr/>
        </p:nvSpPr>
        <p:spPr>
          <a:xfrm>
            <a:off x="5782491" y="609538"/>
            <a:ext cx="33702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41CA4828-4EE3-4DA8-84F4-C5E10B93F516}"/>
              </a:ext>
            </a:extLst>
          </p:cNvPr>
          <p:cNvSpPr txBox="1"/>
          <p:nvPr/>
        </p:nvSpPr>
        <p:spPr>
          <a:xfrm>
            <a:off x="1524000" y="605184"/>
            <a:ext cx="4371702"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4" name="CuadroTexto 3">
            <a:extLst>
              <a:ext uri="{FF2B5EF4-FFF2-40B4-BE49-F238E27FC236}">
                <a16:creationId xmlns:a16="http://schemas.microsoft.com/office/drawing/2014/main" id="{74646E2E-AA52-41DC-ABE4-3C02B4243440}"/>
              </a:ext>
            </a:extLst>
          </p:cNvPr>
          <p:cNvSpPr txBox="1"/>
          <p:nvPr/>
        </p:nvSpPr>
        <p:spPr>
          <a:xfrm>
            <a:off x="766353" y="574702"/>
            <a:ext cx="924850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MX" sz="2800" b="1" dirty="0">
                <a:solidFill>
                  <a:schemeClr val="bg1"/>
                </a:solidFill>
              </a:rPr>
              <a:t>Problemas que resuelve el        </a:t>
            </a:r>
            <a:r>
              <a:rPr lang="es-MX" sz="2800" b="1" dirty="0">
                <a:solidFill>
                  <a:srgbClr val="0070C0"/>
                </a:solidFill>
              </a:rPr>
              <a:t>patrón </a:t>
            </a:r>
            <a:r>
              <a:rPr lang="es-MX" sz="2800" b="1" dirty="0" err="1">
                <a:solidFill>
                  <a:schemeClr val="accent1"/>
                </a:solidFill>
              </a:rPr>
              <a:t>Singlenton</a:t>
            </a:r>
            <a:r>
              <a:rPr lang="es-MX" sz="2800" b="1" dirty="0">
                <a:solidFill>
                  <a:schemeClr val="accent1"/>
                </a:solidFill>
              </a:rPr>
              <a:t>?</a:t>
            </a:r>
            <a:endParaRPr lang="es-ES" sz="2800" b="1" dirty="0">
              <a:solidFill>
                <a:schemeClr val="accent1"/>
              </a:solidFill>
            </a:endParaRPr>
          </a:p>
        </p:txBody>
      </p:sp>
      <p:graphicFrame>
        <p:nvGraphicFramePr>
          <p:cNvPr id="3" name="Diagrama 2">
            <a:extLst>
              <a:ext uri="{FF2B5EF4-FFF2-40B4-BE49-F238E27FC236}">
                <a16:creationId xmlns:a16="http://schemas.microsoft.com/office/drawing/2014/main" id="{7C46E662-DB6D-4309-BF38-7A26499D62FC}"/>
              </a:ext>
            </a:extLst>
          </p:cNvPr>
          <p:cNvGraphicFramePr/>
          <p:nvPr/>
        </p:nvGraphicFramePr>
        <p:xfrm>
          <a:off x="60959" y="1663831"/>
          <a:ext cx="5721532" cy="2611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uadroTexto 12">
            <a:extLst>
              <a:ext uri="{FF2B5EF4-FFF2-40B4-BE49-F238E27FC236}">
                <a16:creationId xmlns:a16="http://schemas.microsoft.com/office/drawing/2014/main" id="{42093DE0-FD28-4F7A-89D3-9DD602271DBB}"/>
              </a:ext>
            </a:extLst>
          </p:cNvPr>
          <p:cNvSpPr txBox="1"/>
          <p:nvPr/>
        </p:nvSpPr>
        <p:spPr>
          <a:xfrm>
            <a:off x="6688183" y="1363315"/>
            <a:ext cx="4929051" cy="2123658"/>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s-MX" sz="2400" b="1" dirty="0"/>
              <a:t>¿Por qué querría alguien controlar cuántas instancias tiene una clase? </a:t>
            </a:r>
          </a:p>
          <a:p>
            <a:endParaRPr lang="es-MX" sz="2400" b="1" dirty="0"/>
          </a:p>
          <a:p>
            <a:r>
              <a:rPr lang="es-MX" sz="2000" b="1" dirty="0"/>
              <a:t>El motivo más habitual es controlar el acceso a algún recurso compartido, por ejemplo, una base de datos o un archivo.</a:t>
            </a:r>
            <a:endParaRPr lang="es-ES" sz="2000" b="1" dirty="0"/>
          </a:p>
        </p:txBody>
      </p:sp>
      <p:pic>
        <p:nvPicPr>
          <p:cNvPr id="15" name="Imagen 14">
            <a:extLst>
              <a:ext uri="{FF2B5EF4-FFF2-40B4-BE49-F238E27FC236}">
                <a16:creationId xmlns:a16="http://schemas.microsoft.com/office/drawing/2014/main" id="{72948BDE-0243-439B-AB00-BD12B9B40B8B}"/>
              </a:ext>
            </a:extLst>
          </p:cNvPr>
          <p:cNvPicPr>
            <a:picLocks noChangeAspect="1"/>
          </p:cNvPicPr>
          <p:nvPr/>
        </p:nvPicPr>
        <p:blipFill>
          <a:blip r:embed="rId8"/>
          <a:stretch>
            <a:fillRect/>
          </a:stretch>
        </p:blipFill>
        <p:spPr>
          <a:xfrm>
            <a:off x="7415417" y="3562258"/>
            <a:ext cx="3474581" cy="2458266"/>
          </a:xfrm>
          <a:prstGeom prst="rect">
            <a:avLst/>
          </a:prstGeom>
        </p:spPr>
      </p:pic>
    </p:spTree>
    <p:extLst>
      <p:ext uri="{BB962C8B-B14F-4D97-AF65-F5344CB8AC3E}">
        <p14:creationId xmlns:p14="http://schemas.microsoft.com/office/powerpoint/2010/main" val="266528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09A8C209-14AA-41BE-9D4D-F67BC3B8098A}"/>
              </a:ext>
            </a:extLst>
          </p:cNvPr>
          <p:cNvPicPr>
            <a:picLocks noChangeAspect="1"/>
          </p:cNvPicPr>
          <p:nvPr/>
        </p:nvPicPr>
        <p:blipFill>
          <a:blip r:embed="rId2"/>
          <a:stretch>
            <a:fillRect/>
          </a:stretch>
        </p:blipFill>
        <p:spPr>
          <a:xfrm>
            <a:off x="11026241" y="4425485"/>
            <a:ext cx="1181985" cy="1182895"/>
          </a:xfrm>
          <a:prstGeom prst="rect">
            <a:avLst/>
          </a:prstGeom>
        </p:spPr>
      </p:pic>
      <p:sp>
        <p:nvSpPr>
          <p:cNvPr id="7" name="CuadroTexto 6">
            <a:extLst>
              <a:ext uri="{FF2B5EF4-FFF2-40B4-BE49-F238E27FC236}">
                <a16:creationId xmlns:a16="http://schemas.microsoft.com/office/drawing/2014/main" id="{B4237CAF-65FB-442E-B91C-3DA0804149E3}"/>
              </a:ext>
            </a:extLst>
          </p:cNvPr>
          <p:cNvSpPr txBox="1"/>
          <p:nvPr/>
        </p:nvSpPr>
        <p:spPr>
          <a:xfrm>
            <a:off x="5782491" y="609538"/>
            <a:ext cx="33702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41CA4828-4EE3-4DA8-84F4-C5E10B93F516}"/>
              </a:ext>
            </a:extLst>
          </p:cNvPr>
          <p:cNvSpPr txBox="1"/>
          <p:nvPr/>
        </p:nvSpPr>
        <p:spPr>
          <a:xfrm>
            <a:off x="1524000" y="605184"/>
            <a:ext cx="4371702"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4" name="CuadroTexto 3">
            <a:extLst>
              <a:ext uri="{FF2B5EF4-FFF2-40B4-BE49-F238E27FC236}">
                <a16:creationId xmlns:a16="http://schemas.microsoft.com/office/drawing/2014/main" id="{74646E2E-AA52-41DC-ABE4-3C02B4243440}"/>
              </a:ext>
            </a:extLst>
          </p:cNvPr>
          <p:cNvSpPr txBox="1"/>
          <p:nvPr/>
        </p:nvSpPr>
        <p:spPr>
          <a:xfrm>
            <a:off x="766353" y="574702"/>
            <a:ext cx="924850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MX" sz="2800" b="1" dirty="0">
                <a:solidFill>
                  <a:schemeClr val="bg1"/>
                </a:solidFill>
              </a:rPr>
              <a:t>Problemas que resuelve el        </a:t>
            </a:r>
            <a:r>
              <a:rPr lang="es-MX" sz="2800" b="1" dirty="0">
                <a:solidFill>
                  <a:srgbClr val="0070C0"/>
                </a:solidFill>
              </a:rPr>
              <a:t>patrón </a:t>
            </a:r>
            <a:r>
              <a:rPr lang="es-MX" sz="2800" b="1" dirty="0" err="1">
                <a:solidFill>
                  <a:schemeClr val="accent1"/>
                </a:solidFill>
              </a:rPr>
              <a:t>Singlenton</a:t>
            </a:r>
            <a:r>
              <a:rPr lang="es-MX" sz="2800" b="1" dirty="0">
                <a:solidFill>
                  <a:schemeClr val="accent1"/>
                </a:solidFill>
              </a:rPr>
              <a:t>?</a:t>
            </a:r>
            <a:endParaRPr lang="es-ES" sz="2800" b="1" dirty="0">
              <a:solidFill>
                <a:schemeClr val="accent1"/>
              </a:solidFill>
            </a:endParaRPr>
          </a:p>
        </p:txBody>
      </p:sp>
      <p:graphicFrame>
        <p:nvGraphicFramePr>
          <p:cNvPr id="3" name="Diagrama 2">
            <a:extLst>
              <a:ext uri="{FF2B5EF4-FFF2-40B4-BE49-F238E27FC236}">
                <a16:creationId xmlns:a16="http://schemas.microsoft.com/office/drawing/2014/main" id="{7C46E662-DB6D-4309-BF38-7A26499D62FC}"/>
              </a:ext>
            </a:extLst>
          </p:cNvPr>
          <p:cNvGraphicFramePr/>
          <p:nvPr/>
        </p:nvGraphicFramePr>
        <p:xfrm>
          <a:off x="60959" y="1663831"/>
          <a:ext cx="5721532" cy="2611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uadroTexto 12">
            <a:extLst>
              <a:ext uri="{FF2B5EF4-FFF2-40B4-BE49-F238E27FC236}">
                <a16:creationId xmlns:a16="http://schemas.microsoft.com/office/drawing/2014/main" id="{42093DE0-FD28-4F7A-89D3-9DD602271DBB}"/>
              </a:ext>
            </a:extLst>
          </p:cNvPr>
          <p:cNvSpPr txBox="1"/>
          <p:nvPr/>
        </p:nvSpPr>
        <p:spPr>
          <a:xfrm>
            <a:off x="6688183" y="1363315"/>
            <a:ext cx="4929051" cy="2123658"/>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s-MX" sz="2400" b="1" dirty="0"/>
              <a:t>¿Por qué querría alguien controlar cuántas instancias tiene una clase? </a:t>
            </a:r>
          </a:p>
          <a:p>
            <a:endParaRPr lang="es-MX" sz="2400" b="1" dirty="0"/>
          </a:p>
          <a:p>
            <a:r>
              <a:rPr lang="es-MX" sz="2000" b="1" dirty="0"/>
              <a:t>El motivo más habitual es controlar el acceso a algún recurso compartido, por ejemplo, una base de datos o un archivo.</a:t>
            </a:r>
            <a:endParaRPr lang="es-ES" sz="2000" b="1" dirty="0"/>
          </a:p>
        </p:txBody>
      </p:sp>
      <p:pic>
        <p:nvPicPr>
          <p:cNvPr id="15" name="Imagen 14">
            <a:extLst>
              <a:ext uri="{FF2B5EF4-FFF2-40B4-BE49-F238E27FC236}">
                <a16:creationId xmlns:a16="http://schemas.microsoft.com/office/drawing/2014/main" id="{72948BDE-0243-439B-AB00-BD12B9B40B8B}"/>
              </a:ext>
            </a:extLst>
          </p:cNvPr>
          <p:cNvPicPr>
            <a:picLocks noChangeAspect="1"/>
          </p:cNvPicPr>
          <p:nvPr/>
        </p:nvPicPr>
        <p:blipFill>
          <a:blip r:embed="rId8"/>
          <a:stretch>
            <a:fillRect/>
          </a:stretch>
        </p:blipFill>
        <p:spPr>
          <a:xfrm>
            <a:off x="7415417" y="3562258"/>
            <a:ext cx="3474581" cy="2458266"/>
          </a:xfrm>
          <a:prstGeom prst="rect">
            <a:avLst/>
          </a:prstGeom>
        </p:spPr>
      </p:pic>
      <p:sp>
        <p:nvSpPr>
          <p:cNvPr id="12" name="CuadroTexto 11">
            <a:extLst>
              <a:ext uri="{FF2B5EF4-FFF2-40B4-BE49-F238E27FC236}">
                <a16:creationId xmlns:a16="http://schemas.microsoft.com/office/drawing/2014/main" id="{0913F181-C9EF-46A6-8D71-B6BF5CBB0694}"/>
              </a:ext>
            </a:extLst>
          </p:cNvPr>
          <p:cNvSpPr txBox="1"/>
          <p:nvPr/>
        </p:nvSpPr>
        <p:spPr>
          <a:xfrm>
            <a:off x="191589" y="4707710"/>
            <a:ext cx="5834742" cy="101566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s-MX" sz="2000" b="1" dirty="0"/>
              <a:t>Imagina que has creado un objeto y al cabo de un tiempo decides crear otro nuevo. En lugar de recibir un objeto nuevo, obtendrás el que ya habías creado.</a:t>
            </a:r>
            <a:endParaRPr lang="es-ES" sz="2000" b="1" dirty="0"/>
          </a:p>
        </p:txBody>
      </p:sp>
    </p:spTree>
    <p:extLst>
      <p:ext uri="{BB962C8B-B14F-4D97-AF65-F5344CB8AC3E}">
        <p14:creationId xmlns:p14="http://schemas.microsoft.com/office/powerpoint/2010/main" val="368004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237CAF-65FB-442E-B91C-3DA0804149E3}"/>
              </a:ext>
            </a:extLst>
          </p:cNvPr>
          <p:cNvSpPr txBox="1"/>
          <p:nvPr/>
        </p:nvSpPr>
        <p:spPr>
          <a:xfrm>
            <a:off x="5782491" y="609538"/>
            <a:ext cx="337021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ES" dirty="0"/>
          </a:p>
        </p:txBody>
      </p:sp>
      <p:sp>
        <p:nvSpPr>
          <p:cNvPr id="6" name="CuadroTexto 5">
            <a:extLst>
              <a:ext uri="{FF2B5EF4-FFF2-40B4-BE49-F238E27FC236}">
                <a16:creationId xmlns:a16="http://schemas.microsoft.com/office/drawing/2014/main" id="{41CA4828-4EE3-4DA8-84F4-C5E10B93F516}"/>
              </a:ext>
            </a:extLst>
          </p:cNvPr>
          <p:cNvSpPr txBox="1"/>
          <p:nvPr/>
        </p:nvSpPr>
        <p:spPr>
          <a:xfrm>
            <a:off x="1524000" y="605184"/>
            <a:ext cx="4371702"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s-ES" dirty="0"/>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solidFill>
            <a:srgbClr val="2677E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4" name="CuadroTexto 3">
            <a:extLst>
              <a:ext uri="{FF2B5EF4-FFF2-40B4-BE49-F238E27FC236}">
                <a16:creationId xmlns:a16="http://schemas.microsoft.com/office/drawing/2014/main" id="{74646E2E-AA52-41DC-ABE4-3C02B4243440}"/>
              </a:ext>
            </a:extLst>
          </p:cNvPr>
          <p:cNvSpPr txBox="1"/>
          <p:nvPr/>
        </p:nvSpPr>
        <p:spPr>
          <a:xfrm>
            <a:off x="766353" y="574702"/>
            <a:ext cx="924850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MX" sz="2800" b="1" dirty="0">
                <a:solidFill>
                  <a:schemeClr val="bg1"/>
                </a:solidFill>
              </a:rPr>
              <a:t>Problemas que resuelve el        </a:t>
            </a:r>
            <a:r>
              <a:rPr lang="es-MX" sz="2800" b="1" dirty="0">
                <a:solidFill>
                  <a:srgbClr val="0070C0"/>
                </a:solidFill>
              </a:rPr>
              <a:t>patrón </a:t>
            </a:r>
            <a:r>
              <a:rPr lang="es-MX" sz="2800" b="1" dirty="0" err="1">
                <a:solidFill>
                  <a:schemeClr val="accent1"/>
                </a:solidFill>
              </a:rPr>
              <a:t>Singlenton</a:t>
            </a:r>
            <a:r>
              <a:rPr lang="es-MX" sz="2800" b="1" dirty="0">
                <a:solidFill>
                  <a:schemeClr val="accent1"/>
                </a:solidFill>
              </a:rPr>
              <a:t>?</a:t>
            </a:r>
            <a:endParaRPr lang="es-ES" sz="2800" b="1" dirty="0">
              <a:solidFill>
                <a:schemeClr val="accent1"/>
              </a:solidFill>
            </a:endParaRPr>
          </a:p>
        </p:txBody>
      </p:sp>
      <p:graphicFrame>
        <p:nvGraphicFramePr>
          <p:cNvPr id="3" name="Diagrama 2">
            <a:extLst>
              <a:ext uri="{FF2B5EF4-FFF2-40B4-BE49-F238E27FC236}">
                <a16:creationId xmlns:a16="http://schemas.microsoft.com/office/drawing/2014/main" id="{7C46E662-DB6D-4309-BF38-7A26499D62FC}"/>
              </a:ext>
            </a:extLst>
          </p:cNvPr>
          <p:cNvGraphicFramePr/>
          <p:nvPr/>
        </p:nvGraphicFramePr>
        <p:xfrm>
          <a:off x="60959" y="1663831"/>
          <a:ext cx="5721532" cy="2611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adroTexto 12">
            <a:extLst>
              <a:ext uri="{FF2B5EF4-FFF2-40B4-BE49-F238E27FC236}">
                <a16:creationId xmlns:a16="http://schemas.microsoft.com/office/drawing/2014/main" id="{42093DE0-FD28-4F7A-89D3-9DD602271DBB}"/>
              </a:ext>
            </a:extLst>
          </p:cNvPr>
          <p:cNvSpPr txBox="1"/>
          <p:nvPr/>
        </p:nvSpPr>
        <p:spPr>
          <a:xfrm>
            <a:off x="6688183" y="1363315"/>
            <a:ext cx="4929051" cy="267765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s-MX" sz="2400" b="1" dirty="0"/>
              <a:t>¿</a:t>
            </a:r>
            <a:r>
              <a:rPr lang="es-ES" sz="2400" b="1" i="0" dirty="0">
                <a:solidFill>
                  <a:schemeClr val="bg1"/>
                </a:solidFill>
                <a:effectLst/>
              </a:rPr>
              <a:t>Recuerdas esas variables globales</a:t>
            </a:r>
            <a:r>
              <a:rPr lang="es-MX" sz="2400" b="1" dirty="0">
                <a:solidFill>
                  <a:schemeClr val="bg1"/>
                </a:solidFill>
              </a:rPr>
              <a:t>? </a:t>
            </a:r>
          </a:p>
          <a:p>
            <a:endParaRPr lang="es-MX" sz="2400" b="1" dirty="0">
              <a:solidFill>
                <a:schemeClr val="bg1"/>
              </a:solidFill>
            </a:endParaRPr>
          </a:p>
          <a:p>
            <a:r>
              <a:rPr lang="es-MX" sz="2000" b="1" i="0" dirty="0">
                <a:solidFill>
                  <a:schemeClr val="bg1"/>
                </a:solidFill>
                <a:effectLst/>
                <a:latin typeface="PT Sans" panose="020B0503020203020204" pitchFamily="34" charset="0"/>
              </a:rPr>
              <a:t>Al igual que una variable global, el patrón </a:t>
            </a:r>
            <a:r>
              <a:rPr lang="es-MX" sz="2000" b="1" i="0" dirty="0" err="1">
                <a:solidFill>
                  <a:schemeClr val="bg1"/>
                </a:solidFill>
                <a:effectLst/>
                <a:latin typeface="PT Sans" panose="020B0503020203020204" pitchFamily="34" charset="0"/>
              </a:rPr>
              <a:t>Singleton</a:t>
            </a:r>
            <a:r>
              <a:rPr lang="es-MX" sz="2000" b="1" i="0" dirty="0">
                <a:solidFill>
                  <a:schemeClr val="bg1"/>
                </a:solidFill>
                <a:effectLst/>
                <a:latin typeface="PT Sans" panose="020B0503020203020204" pitchFamily="34" charset="0"/>
              </a:rPr>
              <a:t> nos permite acceder a un objeto desde cualquier parte del programa. </a:t>
            </a:r>
          </a:p>
          <a:p>
            <a:endParaRPr lang="es-MX" sz="2000" b="1" dirty="0">
              <a:solidFill>
                <a:schemeClr val="bg1"/>
              </a:solidFill>
              <a:latin typeface="PT Sans" panose="020B0503020203020204" pitchFamily="34" charset="0"/>
            </a:endParaRPr>
          </a:p>
          <a:p>
            <a:r>
              <a:rPr lang="es-MX" sz="2000" b="1" i="0" dirty="0">
                <a:solidFill>
                  <a:schemeClr val="bg1"/>
                </a:solidFill>
                <a:effectLst/>
                <a:latin typeface="PT Sans" panose="020B0503020203020204" pitchFamily="34" charset="0"/>
              </a:rPr>
              <a:t>No obstante, también evita que otro código </a:t>
            </a:r>
            <a:r>
              <a:rPr lang="es-MX" sz="2000" b="1" i="0" dirty="0" err="1">
                <a:solidFill>
                  <a:schemeClr val="bg1"/>
                </a:solidFill>
                <a:effectLst/>
                <a:latin typeface="PT Sans" panose="020B0503020203020204" pitchFamily="34" charset="0"/>
              </a:rPr>
              <a:t>sobreescriba</a:t>
            </a:r>
            <a:r>
              <a:rPr lang="es-MX" sz="2000" b="1" i="0" dirty="0">
                <a:solidFill>
                  <a:schemeClr val="bg1"/>
                </a:solidFill>
                <a:effectLst/>
                <a:latin typeface="PT Sans" panose="020B0503020203020204" pitchFamily="34" charset="0"/>
              </a:rPr>
              <a:t> esa instancia.</a:t>
            </a:r>
            <a:endParaRPr lang="es-ES" sz="2000" b="1" dirty="0">
              <a:solidFill>
                <a:schemeClr val="bg1"/>
              </a:solidFill>
            </a:endParaRPr>
          </a:p>
        </p:txBody>
      </p:sp>
      <p:sp>
        <p:nvSpPr>
          <p:cNvPr id="16" name="CuadroTexto 15">
            <a:extLst>
              <a:ext uri="{FF2B5EF4-FFF2-40B4-BE49-F238E27FC236}">
                <a16:creationId xmlns:a16="http://schemas.microsoft.com/office/drawing/2014/main" id="{4DC87280-F3CD-4019-9964-A27955AE6382}"/>
              </a:ext>
            </a:extLst>
          </p:cNvPr>
          <p:cNvSpPr txBox="1"/>
          <p:nvPr/>
        </p:nvSpPr>
        <p:spPr>
          <a:xfrm>
            <a:off x="47897" y="4871003"/>
            <a:ext cx="11469187" cy="646331"/>
          </a:xfrm>
          <a:prstGeom prst="rect">
            <a:avLst/>
          </a:prstGeom>
          <a:noFill/>
        </p:spPr>
        <p:txBody>
          <a:bodyPr wrap="square">
            <a:spAutoFit/>
          </a:bodyPr>
          <a:lstStyle/>
          <a:p>
            <a:r>
              <a:rPr lang="es-MX" b="1" dirty="0"/>
              <a:t>No queremos que el código que resuelve el primer problema se encuentre disperso por todo el programa. Es mucho más conveniente tenerlo dentro de una clase, sobre todo si el resto del código ya depende de ella.</a:t>
            </a:r>
            <a:endParaRPr lang="es-ES" b="1" dirty="0"/>
          </a:p>
        </p:txBody>
      </p:sp>
    </p:spTree>
    <p:extLst>
      <p:ext uri="{BB962C8B-B14F-4D97-AF65-F5344CB8AC3E}">
        <p14:creationId xmlns:p14="http://schemas.microsoft.com/office/powerpoint/2010/main" val="343205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1CA4828-4EE3-4DA8-84F4-C5E10B93F516}"/>
              </a:ext>
            </a:extLst>
          </p:cNvPr>
          <p:cNvSpPr txBox="1"/>
          <p:nvPr/>
        </p:nvSpPr>
        <p:spPr>
          <a:xfrm>
            <a:off x="0" y="0"/>
            <a:ext cx="4310743" cy="61247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r>
              <a:rPr lang="es-MX" sz="3600" b="1" dirty="0">
                <a:solidFill>
                  <a:schemeClr val="bg1"/>
                </a:solidFill>
              </a:rPr>
              <a:t>Solución </a:t>
            </a:r>
          </a:p>
          <a:p>
            <a:pPr algn="ctr"/>
            <a:r>
              <a:rPr lang="es-MX" sz="3600" b="1" dirty="0">
                <a:solidFill>
                  <a:schemeClr val="bg1"/>
                </a:solidFill>
              </a:rPr>
              <a:t>del </a:t>
            </a:r>
          </a:p>
          <a:p>
            <a:pPr algn="ctr"/>
            <a:r>
              <a:rPr lang="es-MX" sz="3600" b="1" dirty="0">
                <a:solidFill>
                  <a:schemeClr val="bg1"/>
                </a:solidFill>
              </a:rPr>
              <a:t>patrón </a:t>
            </a:r>
          </a:p>
          <a:p>
            <a:pPr algn="ctr"/>
            <a:r>
              <a:rPr lang="es-MX" sz="3600" b="1" dirty="0" err="1">
                <a:solidFill>
                  <a:schemeClr val="bg1"/>
                </a:solidFill>
              </a:rPr>
              <a:t>Singlenton</a:t>
            </a:r>
            <a:r>
              <a:rPr lang="es-MX" sz="3600" b="1" dirty="0">
                <a:solidFill>
                  <a:schemeClr val="bg1"/>
                </a:solidFill>
              </a:rPr>
              <a:t>?</a:t>
            </a: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3200" b="1" dirty="0">
              <a:solidFill>
                <a:schemeClr val="bg1"/>
              </a:solidFill>
            </a:endParaRPr>
          </a:p>
          <a:p>
            <a:pPr algn="ctr"/>
            <a:endParaRPr lang="es-MX" sz="2400" b="1" dirty="0">
              <a:solidFill>
                <a:schemeClr val="bg1"/>
              </a:solidFill>
            </a:endParaRPr>
          </a:p>
          <a:p>
            <a:pPr algn="ctr"/>
            <a:endParaRPr lang="es-ES" sz="2400" b="1" dirty="0">
              <a:solidFill>
                <a:schemeClr val="bg1"/>
              </a:solidFill>
            </a:endParaRPr>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sp>
        <p:nvSpPr>
          <p:cNvPr id="2" name="Elipse 1">
            <a:extLst>
              <a:ext uri="{FF2B5EF4-FFF2-40B4-BE49-F238E27FC236}">
                <a16:creationId xmlns:a16="http://schemas.microsoft.com/office/drawing/2014/main" id="{A4234D37-F207-4D6B-989B-0DCBC4135C2C}"/>
              </a:ext>
            </a:extLst>
          </p:cNvPr>
          <p:cNvSpPr/>
          <p:nvPr/>
        </p:nvSpPr>
        <p:spPr>
          <a:xfrm>
            <a:off x="4868091" y="740230"/>
            <a:ext cx="566058" cy="5921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1</a:t>
            </a:r>
            <a:endParaRPr lang="es-ES" dirty="0"/>
          </a:p>
        </p:txBody>
      </p:sp>
      <p:sp>
        <p:nvSpPr>
          <p:cNvPr id="10" name="CuadroTexto 9">
            <a:extLst>
              <a:ext uri="{FF2B5EF4-FFF2-40B4-BE49-F238E27FC236}">
                <a16:creationId xmlns:a16="http://schemas.microsoft.com/office/drawing/2014/main" id="{D2150E08-BEFA-441F-87D8-E61B85458077}"/>
              </a:ext>
            </a:extLst>
          </p:cNvPr>
          <p:cNvSpPr txBox="1"/>
          <p:nvPr/>
        </p:nvSpPr>
        <p:spPr>
          <a:xfrm>
            <a:off x="5660572" y="805488"/>
            <a:ext cx="5651862" cy="461665"/>
          </a:xfrm>
          <a:prstGeom prst="rect">
            <a:avLst/>
          </a:prstGeom>
          <a:noFill/>
        </p:spPr>
        <p:txBody>
          <a:bodyPr wrap="square" rtlCol="0">
            <a:spAutoFit/>
          </a:bodyPr>
          <a:lstStyle/>
          <a:p>
            <a:r>
              <a:rPr kumimoji="0" lang="es-ES" altLang="es-ES" sz="2400" b="1" i="0" u="none" strike="noStrike" cap="none" normalizeH="0" baseline="0" dirty="0">
                <a:ln>
                  <a:noFill/>
                </a:ln>
                <a:solidFill>
                  <a:srgbClr val="444444"/>
                </a:solidFill>
                <a:effectLst/>
                <a:latin typeface="+mj-lt"/>
              </a:rPr>
              <a:t>Hacer </a:t>
            </a:r>
            <a:r>
              <a:rPr kumimoji="0" lang="es-ES" altLang="es-ES" sz="2400" b="1" i="0" u="none" strike="noStrike" cap="none" normalizeH="0" baseline="0" dirty="0">
                <a:ln>
                  <a:noFill/>
                </a:ln>
                <a:solidFill>
                  <a:srgbClr val="0070C0"/>
                </a:solidFill>
                <a:effectLst/>
                <a:latin typeface="+mj-lt"/>
              </a:rPr>
              <a:t>privado el constructor </a:t>
            </a:r>
            <a:r>
              <a:rPr kumimoji="0" lang="es-ES" altLang="es-ES" sz="2400" b="1" i="0" u="none" strike="noStrike" cap="none" normalizeH="0" baseline="0" dirty="0">
                <a:ln>
                  <a:noFill/>
                </a:ln>
                <a:solidFill>
                  <a:srgbClr val="444444"/>
                </a:solidFill>
                <a:effectLst/>
                <a:latin typeface="+mj-lt"/>
              </a:rPr>
              <a:t>por defecto.</a:t>
            </a:r>
            <a:endParaRPr kumimoji="0" lang="es-ES" altLang="es-ES" sz="1600" b="1" i="0" u="none" strike="noStrike" cap="none" normalizeH="0" baseline="0" dirty="0">
              <a:ln>
                <a:noFill/>
              </a:ln>
              <a:solidFill>
                <a:schemeClr val="tx1"/>
              </a:solidFill>
              <a:effectLst/>
              <a:latin typeface="Arial" panose="020B0604020202020204" pitchFamily="34" charset="0"/>
            </a:endParaRPr>
          </a:p>
        </p:txBody>
      </p:sp>
      <p:sp>
        <p:nvSpPr>
          <p:cNvPr id="14" name="Elipse 13">
            <a:extLst>
              <a:ext uri="{FF2B5EF4-FFF2-40B4-BE49-F238E27FC236}">
                <a16:creationId xmlns:a16="http://schemas.microsoft.com/office/drawing/2014/main" id="{5459ED90-0751-4777-A87D-0F7786058B20}"/>
              </a:ext>
            </a:extLst>
          </p:cNvPr>
          <p:cNvSpPr/>
          <p:nvPr/>
        </p:nvSpPr>
        <p:spPr>
          <a:xfrm>
            <a:off x="4863729" y="1902831"/>
            <a:ext cx="566058" cy="5921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2</a:t>
            </a:r>
            <a:endParaRPr lang="es-ES" dirty="0"/>
          </a:p>
        </p:txBody>
      </p:sp>
      <p:sp>
        <p:nvSpPr>
          <p:cNvPr id="15" name="CuadroTexto 14">
            <a:extLst>
              <a:ext uri="{FF2B5EF4-FFF2-40B4-BE49-F238E27FC236}">
                <a16:creationId xmlns:a16="http://schemas.microsoft.com/office/drawing/2014/main" id="{E89BC66C-067B-48E4-9F3C-FF61BC6B5F3A}"/>
              </a:ext>
            </a:extLst>
          </p:cNvPr>
          <p:cNvSpPr txBox="1"/>
          <p:nvPr/>
        </p:nvSpPr>
        <p:spPr>
          <a:xfrm>
            <a:off x="5656210" y="1968089"/>
            <a:ext cx="5651862" cy="830997"/>
          </a:xfrm>
          <a:prstGeom prst="rect">
            <a:avLst/>
          </a:prstGeom>
          <a:noFill/>
        </p:spPr>
        <p:txBody>
          <a:bodyPr wrap="square" rtlCol="0">
            <a:spAutoFit/>
          </a:bodyPr>
          <a:lstStyle/>
          <a:p>
            <a:r>
              <a:rPr kumimoji="0" lang="es-ES" altLang="es-ES" sz="2400" b="1" i="0" u="none" strike="noStrike" cap="none" normalizeH="0" baseline="0" dirty="0">
                <a:ln>
                  <a:noFill/>
                </a:ln>
                <a:solidFill>
                  <a:srgbClr val="444444"/>
                </a:solidFill>
                <a:effectLst/>
                <a:latin typeface="+mj-lt"/>
              </a:rPr>
              <a:t>Crear un </a:t>
            </a:r>
            <a:r>
              <a:rPr kumimoji="0" lang="es-ES" altLang="es-ES" sz="2400" b="1" i="0" u="none" strike="noStrike" cap="none" normalizeH="0" baseline="0" dirty="0">
                <a:ln>
                  <a:noFill/>
                </a:ln>
                <a:solidFill>
                  <a:srgbClr val="0070C0"/>
                </a:solidFill>
                <a:effectLst/>
                <a:latin typeface="+mj-lt"/>
              </a:rPr>
              <a:t>método </a:t>
            </a:r>
            <a:r>
              <a:rPr kumimoji="0" lang="es-ES" altLang="es-ES" sz="2400" b="1" i="0" u="none" strike="noStrike" cap="none" normalizeH="0" baseline="0" dirty="0">
                <a:ln>
                  <a:noFill/>
                </a:ln>
                <a:solidFill>
                  <a:srgbClr val="444444"/>
                </a:solidFill>
                <a:effectLst/>
                <a:latin typeface="+mj-lt"/>
              </a:rPr>
              <a:t>de creación </a:t>
            </a:r>
            <a:r>
              <a:rPr kumimoji="0" lang="es-ES" altLang="es-ES" sz="2400" b="1" i="0" u="none" strike="noStrike" cap="none" normalizeH="0" baseline="0" dirty="0">
                <a:ln>
                  <a:noFill/>
                </a:ln>
                <a:solidFill>
                  <a:srgbClr val="0070C0"/>
                </a:solidFill>
                <a:effectLst/>
                <a:latin typeface="+mj-lt"/>
              </a:rPr>
              <a:t>estático</a:t>
            </a:r>
            <a:r>
              <a:rPr kumimoji="0" lang="es-ES" altLang="es-ES" sz="2400" b="1" i="0" u="none" strike="noStrike" cap="none" normalizeH="0" baseline="0" dirty="0">
                <a:ln>
                  <a:noFill/>
                </a:ln>
                <a:solidFill>
                  <a:srgbClr val="444444"/>
                </a:solidFill>
                <a:effectLst/>
                <a:latin typeface="+mj-lt"/>
              </a:rPr>
              <a:t> que actué como constructor.</a:t>
            </a:r>
            <a:endParaRPr kumimoji="0" lang="es-ES" altLang="es-ES" sz="1600" b="1" i="0" u="none" strike="noStrike" cap="none" normalizeH="0" baseline="0" dirty="0">
              <a:ln>
                <a:noFill/>
              </a:ln>
              <a:solidFill>
                <a:schemeClr val="tx1"/>
              </a:solidFill>
              <a:effectLst/>
              <a:latin typeface="Arial" panose="020B0604020202020204" pitchFamily="34" charset="0"/>
            </a:endParaRPr>
          </a:p>
        </p:txBody>
      </p:sp>
      <p:sp>
        <p:nvSpPr>
          <p:cNvPr id="17" name="CuadroTexto 16">
            <a:extLst>
              <a:ext uri="{FF2B5EF4-FFF2-40B4-BE49-F238E27FC236}">
                <a16:creationId xmlns:a16="http://schemas.microsoft.com/office/drawing/2014/main" id="{D92C8395-209B-4BC4-BA58-13A47BC2B480}"/>
              </a:ext>
            </a:extLst>
          </p:cNvPr>
          <p:cNvSpPr txBox="1"/>
          <p:nvPr/>
        </p:nvSpPr>
        <p:spPr>
          <a:xfrm>
            <a:off x="5656210" y="3038357"/>
            <a:ext cx="6156960" cy="1938992"/>
          </a:xfrm>
          <a:prstGeom prst="rect">
            <a:avLst/>
          </a:prstGeom>
          <a:noFill/>
        </p:spPr>
        <p:txBody>
          <a:bodyPr wrap="square">
            <a:spAutoFit/>
          </a:bodyPr>
          <a:lstStyle/>
          <a:p>
            <a:r>
              <a:rPr lang="es-MX" sz="2400" dirty="0"/>
              <a:t>Este </a:t>
            </a:r>
            <a:r>
              <a:rPr lang="es-MX" sz="2400" dirty="0">
                <a:solidFill>
                  <a:srgbClr val="0070C0"/>
                </a:solidFill>
              </a:rPr>
              <a:t>método invoca al constructor privado </a:t>
            </a:r>
            <a:r>
              <a:rPr lang="es-MX" sz="2400" dirty="0"/>
              <a:t>para </a:t>
            </a:r>
            <a:r>
              <a:rPr lang="es-MX" sz="2400" dirty="0">
                <a:solidFill>
                  <a:srgbClr val="0070C0"/>
                </a:solidFill>
              </a:rPr>
              <a:t>crear un objeto y lo guarda en un campo estático</a:t>
            </a:r>
            <a:r>
              <a:rPr lang="es-MX" sz="2400" dirty="0"/>
              <a:t>.</a:t>
            </a:r>
          </a:p>
          <a:p>
            <a:r>
              <a:rPr lang="es-MX" sz="2400" dirty="0">
                <a:solidFill>
                  <a:srgbClr val="0070C0"/>
                </a:solidFill>
              </a:rPr>
              <a:t>Las siguientes llamadas </a:t>
            </a:r>
            <a:r>
              <a:rPr lang="es-MX" sz="2400" dirty="0"/>
              <a:t>a este método </a:t>
            </a:r>
            <a:r>
              <a:rPr lang="es-MX" sz="2400" dirty="0">
                <a:solidFill>
                  <a:srgbClr val="0070C0"/>
                </a:solidFill>
              </a:rPr>
              <a:t>devuelven el objeto </a:t>
            </a:r>
            <a:r>
              <a:rPr lang="es-MX" sz="2400" dirty="0"/>
              <a:t>almacenado en caché.</a:t>
            </a:r>
            <a:endParaRPr lang="es-ES" sz="2400" dirty="0"/>
          </a:p>
        </p:txBody>
      </p:sp>
    </p:spTree>
    <p:extLst>
      <p:ext uri="{BB962C8B-B14F-4D97-AF65-F5344CB8AC3E}">
        <p14:creationId xmlns:p14="http://schemas.microsoft.com/office/powerpoint/2010/main" val="295177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1CA4828-4EE3-4DA8-84F4-C5E10B93F516}"/>
              </a:ext>
            </a:extLst>
          </p:cNvPr>
          <p:cNvSpPr txBox="1"/>
          <p:nvPr/>
        </p:nvSpPr>
        <p:spPr>
          <a:xfrm>
            <a:off x="0" y="0"/>
            <a:ext cx="4310743" cy="61247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r>
              <a:rPr lang="es-MX" sz="3600" b="1" dirty="0">
                <a:solidFill>
                  <a:schemeClr val="bg1"/>
                </a:solidFill>
              </a:rPr>
              <a:t>Solución </a:t>
            </a:r>
          </a:p>
          <a:p>
            <a:pPr algn="ctr"/>
            <a:r>
              <a:rPr lang="es-MX" sz="3600" b="1" dirty="0">
                <a:solidFill>
                  <a:schemeClr val="bg1"/>
                </a:solidFill>
              </a:rPr>
              <a:t>del </a:t>
            </a:r>
          </a:p>
          <a:p>
            <a:pPr algn="ctr"/>
            <a:r>
              <a:rPr lang="es-MX" sz="3600" b="1" dirty="0">
                <a:solidFill>
                  <a:schemeClr val="bg1"/>
                </a:solidFill>
              </a:rPr>
              <a:t>patrón </a:t>
            </a:r>
          </a:p>
          <a:p>
            <a:pPr algn="ctr"/>
            <a:r>
              <a:rPr lang="es-MX" sz="3600" b="1" dirty="0" err="1">
                <a:solidFill>
                  <a:schemeClr val="bg1"/>
                </a:solidFill>
              </a:rPr>
              <a:t>Singlenton</a:t>
            </a:r>
            <a:r>
              <a:rPr lang="es-MX" sz="3600" b="1" dirty="0">
                <a:solidFill>
                  <a:schemeClr val="bg1"/>
                </a:solidFill>
              </a:rPr>
              <a:t>?</a:t>
            </a:r>
            <a:endParaRPr lang="es-MX" sz="2400" b="1" dirty="0">
              <a:solidFill>
                <a:schemeClr val="bg1"/>
              </a:solidFill>
            </a:endParaRPr>
          </a:p>
          <a:p>
            <a:pPr algn="ctr"/>
            <a:endParaRPr lang="es-MX" sz="2400" b="1" dirty="0">
              <a:solidFill>
                <a:schemeClr val="bg1"/>
              </a:solidFill>
            </a:endParaRPr>
          </a:p>
          <a:p>
            <a:pPr algn="ctr"/>
            <a:endParaRPr lang="es-MX" sz="2400" b="1" dirty="0">
              <a:solidFill>
                <a:schemeClr val="bg1"/>
              </a:solidFill>
            </a:endParaRPr>
          </a:p>
          <a:p>
            <a:pPr algn="ctr"/>
            <a:endParaRPr lang="es-MX" sz="3200" b="1" dirty="0">
              <a:solidFill>
                <a:schemeClr val="bg1"/>
              </a:solidFill>
            </a:endParaRPr>
          </a:p>
          <a:p>
            <a:pPr algn="ctr"/>
            <a:endParaRPr lang="es-MX" sz="2400" b="1" dirty="0">
              <a:solidFill>
                <a:schemeClr val="bg1"/>
              </a:solidFill>
            </a:endParaRPr>
          </a:p>
          <a:p>
            <a:pPr algn="ctr"/>
            <a:endParaRPr lang="es-ES" sz="2400" b="1" dirty="0">
              <a:solidFill>
                <a:schemeClr val="bg1"/>
              </a:solidFill>
            </a:endParaRPr>
          </a:p>
        </p:txBody>
      </p:sp>
      <p:sp>
        <p:nvSpPr>
          <p:cNvPr id="8" name="Rectángulo 7">
            <a:extLst>
              <a:ext uri="{FF2B5EF4-FFF2-40B4-BE49-F238E27FC236}">
                <a16:creationId xmlns:a16="http://schemas.microsoft.com/office/drawing/2014/main" id="{33F2B709-5352-4EAE-9AF7-8C84F39171E8}"/>
              </a:ext>
            </a:extLst>
          </p:cNvPr>
          <p:cNvSpPr/>
          <p:nvPr/>
        </p:nvSpPr>
        <p:spPr>
          <a:xfrm>
            <a:off x="0" y="6055360"/>
            <a:ext cx="12189619" cy="80264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a:noFill/>
        </p:spPr>
        <p:txBody>
          <a:bodyPr wrap="square" rtlCol="0">
            <a:spAutoFit/>
          </a:bodyPr>
          <a:lstStyle/>
          <a:p>
            <a:pPr algn="r"/>
            <a:r>
              <a:rPr lang="es-ES" b="1" dirty="0">
                <a:solidFill>
                  <a:schemeClr val="bg1"/>
                </a:solidFill>
              </a:rPr>
              <a:t>Presenta: Leonardo Martínez González</a:t>
            </a:r>
          </a:p>
        </p:txBody>
      </p:sp>
      <p:pic>
        <p:nvPicPr>
          <p:cNvPr id="4" name="Imagen 3">
            <a:extLst>
              <a:ext uri="{FF2B5EF4-FFF2-40B4-BE49-F238E27FC236}">
                <a16:creationId xmlns:a16="http://schemas.microsoft.com/office/drawing/2014/main" id="{286796B7-1F04-4FE3-A432-99FD6A1B91D5}"/>
              </a:ext>
            </a:extLst>
          </p:cNvPr>
          <p:cNvPicPr>
            <a:picLocks noChangeAspect="1"/>
          </p:cNvPicPr>
          <p:nvPr/>
        </p:nvPicPr>
        <p:blipFill>
          <a:blip r:embed="rId2"/>
          <a:stretch>
            <a:fillRect/>
          </a:stretch>
        </p:blipFill>
        <p:spPr>
          <a:xfrm>
            <a:off x="4426246" y="1187172"/>
            <a:ext cx="7647870" cy="3946891"/>
          </a:xfrm>
          <a:prstGeom prst="rect">
            <a:avLst/>
          </a:prstGeom>
        </p:spPr>
      </p:pic>
    </p:spTree>
    <p:extLst>
      <p:ext uri="{BB962C8B-B14F-4D97-AF65-F5344CB8AC3E}">
        <p14:creationId xmlns:p14="http://schemas.microsoft.com/office/powerpoint/2010/main" val="130836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ángulo 40">
            <a:extLst>
              <a:ext uri="{FF2B5EF4-FFF2-40B4-BE49-F238E27FC236}">
                <a16:creationId xmlns:a16="http://schemas.microsoft.com/office/drawing/2014/main" id="{500EE17F-2151-4E0A-921F-7A31C6279EAE}"/>
              </a:ext>
            </a:extLst>
          </p:cNvPr>
          <p:cNvSpPr/>
          <p:nvPr/>
        </p:nvSpPr>
        <p:spPr>
          <a:xfrm>
            <a:off x="7323915" y="4012350"/>
            <a:ext cx="2926071" cy="8731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20" name="Rectángulo 19">
            <a:extLst>
              <a:ext uri="{FF2B5EF4-FFF2-40B4-BE49-F238E27FC236}">
                <a16:creationId xmlns:a16="http://schemas.microsoft.com/office/drawing/2014/main" id="{162327FB-0067-4480-B221-D60B6E18F817}"/>
              </a:ext>
            </a:extLst>
          </p:cNvPr>
          <p:cNvSpPr/>
          <p:nvPr/>
        </p:nvSpPr>
        <p:spPr>
          <a:xfrm>
            <a:off x="1476075" y="5094524"/>
            <a:ext cx="2299063" cy="5399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1" name="CuadroTexto 10">
            <a:extLst>
              <a:ext uri="{FF2B5EF4-FFF2-40B4-BE49-F238E27FC236}">
                <a16:creationId xmlns:a16="http://schemas.microsoft.com/office/drawing/2014/main" id="{74328F83-CC0A-495F-ABB8-EFD7F33A27B9}"/>
              </a:ext>
            </a:extLst>
          </p:cNvPr>
          <p:cNvSpPr txBox="1"/>
          <p:nvPr/>
        </p:nvSpPr>
        <p:spPr>
          <a:xfrm>
            <a:off x="314961" y="6223204"/>
            <a:ext cx="1166769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b="1" dirty="0">
                <a:solidFill>
                  <a:schemeClr val="bg1"/>
                </a:solidFill>
              </a:rPr>
              <a:t>Veamos un ejemplo…</a:t>
            </a:r>
          </a:p>
        </p:txBody>
      </p:sp>
      <p:pic>
        <p:nvPicPr>
          <p:cNvPr id="5" name="Imagen 4" descr="Rectángulo&#10;&#10;Descripción generada automáticamente">
            <a:extLst>
              <a:ext uri="{FF2B5EF4-FFF2-40B4-BE49-F238E27FC236}">
                <a16:creationId xmlns:a16="http://schemas.microsoft.com/office/drawing/2014/main" id="{20D4A59C-696E-4263-AD36-E0C6A172DC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08357" y="265464"/>
            <a:ext cx="1521823" cy="1521823"/>
          </a:xfrm>
          <a:prstGeom prst="rect">
            <a:avLst/>
          </a:prstGeom>
        </p:spPr>
      </p:pic>
      <p:cxnSp>
        <p:nvCxnSpPr>
          <p:cNvPr id="12" name="Conector recto de flecha 11">
            <a:extLst>
              <a:ext uri="{FF2B5EF4-FFF2-40B4-BE49-F238E27FC236}">
                <a16:creationId xmlns:a16="http://schemas.microsoft.com/office/drawing/2014/main" id="{7DC75EA7-E10A-4757-95E7-563D8F69A8B0}"/>
              </a:ext>
            </a:extLst>
          </p:cNvPr>
          <p:cNvCxnSpPr/>
          <p:nvPr/>
        </p:nvCxnSpPr>
        <p:spPr>
          <a:xfrm>
            <a:off x="2538521" y="2133600"/>
            <a:ext cx="0" cy="408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CD616B39-2CE1-4024-84B9-846AAC1FF3F4}"/>
              </a:ext>
            </a:extLst>
          </p:cNvPr>
          <p:cNvSpPr txBox="1"/>
          <p:nvPr/>
        </p:nvSpPr>
        <p:spPr>
          <a:xfrm>
            <a:off x="1667664" y="1624147"/>
            <a:ext cx="178525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b="1" dirty="0"/>
              <a:t>Programa único hilo</a:t>
            </a:r>
            <a:endParaRPr lang="es-ES" b="1" dirty="0"/>
          </a:p>
        </p:txBody>
      </p:sp>
      <p:sp>
        <p:nvSpPr>
          <p:cNvPr id="15" name="Rectángulo: esquinas redondeadas 14">
            <a:extLst>
              <a:ext uri="{FF2B5EF4-FFF2-40B4-BE49-F238E27FC236}">
                <a16:creationId xmlns:a16="http://schemas.microsoft.com/office/drawing/2014/main" id="{C2704A95-7CF9-473C-81DA-DA28374FEF50}"/>
              </a:ext>
            </a:extLst>
          </p:cNvPr>
          <p:cNvSpPr/>
          <p:nvPr/>
        </p:nvSpPr>
        <p:spPr>
          <a:xfrm>
            <a:off x="2033424" y="2960918"/>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1</a:t>
            </a:r>
            <a:endParaRPr lang="es-ES" dirty="0"/>
          </a:p>
        </p:txBody>
      </p:sp>
      <p:sp>
        <p:nvSpPr>
          <p:cNvPr id="17" name="Rectángulo: esquinas redondeadas 16">
            <a:extLst>
              <a:ext uri="{FF2B5EF4-FFF2-40B4-BE49-F238E27FC236}">
                <a16:creationId xmlns:a16="http://schemas.microsoft.com/office/drawing/2014/main" id="{6BB03D6C-BDFC-42A7-A57E-7CF59A710E12}"/>
              </a:ext>
            </a:extLst>
          </p:cNvPr>
          <p:cNvSpPr/>
          <p:nvPr/>
        </p:nvSpPr>
        <p:spPr>
          <a:xfrm>
            <a:off x="2037771" y="4027721"/>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2</a:t>
            </a:r>
            <a:endParaRPr lang="es-ES" dirty="0"/>
          </a:p>
        </p:txBody>
      </p:sp>
      <p:sp>
        <p:nvSpPr>
          <p:cNvPr id="18" name="Rectángulo: esquinas redondeadas 17">
            <a:extLst>
              <a:ext uri="{FF2B5EF4-FFF2-40B4-BE49-F238E27FC236}">
                <a16:creationId xmlns:a16="http://schemas.microsoft.com/office/drawing/2014/main" id="{DC644A4D-FA22-47AD-9583-1C68FF60E11D}"/>
              </a:ext>
            </a:extLst>
          </p:cNvPr>
          <p:cNvSpPr/>
          <p:nvPr/>
        </p:nvSpPr>
        <p:spPr>
          <a:xfrm>
            <a:off x="1467368" y="5229502"/>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1</a:t>
            </a:r>
            <a:endParaRPr lang="es-ES" dirty="0"/>
          </a:p>
        </p:txBody>
      </p:sp>
      <p:sp>
        <p:nvSpPr>
          <p:cNvPr id="19" name="Rectángulo: esquinas redondeadas 18">
            <a:extLst>
              <a:ext uri="{FF2B5EF4-FFF2-40B4-BE49-F238E27FC236}">
                <a16:creationId xmlns:a16="http://schemas.microsoft.com/office/drawing/2014/main" id="{0DA49861-F4A8-4A6C-92E9-3975D90FAC69}"/>
              </a:ext>
            </a:extLst>
          </p:cNvPr>
          <p:cNvSpPr/>
          <p:nvPr/>
        </p:nvSpPr>
        <p:spPr>
          <a:xfrm>
            <a:off x="2590773" y="5229502"/>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2</a:t>
            </a:r>
            <a:endParaRPr lang="es-ES" dirty="0"/>
          </a:p>
        </p:txBody>
      </p:sp>
      <p:sp>
        <p:nvSpPr>
          <p:cNvPr id="21" name="Bocadillo: rectángulo con esquinas redondeadas 20">
            <a:extLst>
              <a:ext uri="{FF2B5EF4-FFF2-40B4-BE49-F238E27FC236}">
                <a16:creationId xmlns:a16="http://schemas.microsoft.com/office/drawing/2014/main" id="{817761D8-47A7-4652-8F99-03130FEFF429}"/>
              </a:ext>
            </a:extLst>
          </p:cNvPr>
          <p:cNvSpPr/>
          <p:nvPr/>
        </p:nvSpPr>
        <p:spPr>
          <a:xfrm>
            <a:off x="4270031" y="3325011"/>
            <a:ext cx="2753358" cy="869115"/>
          </a:xfrm>
          <a:prstGeom prst="wedgeRoundRectCallout">
            <a:avLst>
              <a:gd name="adj1" fmla="val -2817"/>
              <a:gd name="adj2" fmla="val -5002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dirty="0"/>
              <a:t>Ambos objetos son iguales utilizando el patrón de diseño </a:t>
            </a:r>
            <a:r>
              <a:rPr lang="es-MX" b="1" dirty="0" err="1"/>
              <a:t>Singlenton</a:t>
            </a:r>
            <a:endParaRPr lang="es-ES" b="1" dirty="0"/>
          </a:p>
        </p:txBody>
      </p:sp>
      <p:cxnSp>
        <p:nvCxnSpPr>
          <p:cNvPr id="23" name="Conector recto de flecha 22">
            <a:extLst>
              <a:ext uri="{FF2B5EF4-FFF2-40B4-BE49-F238E27FC236}">
                <a16:creationId xmlns:a16="http://schemas.microsoft.com/office/drawing/2014/main" id="{A675AACE-23AA-4901-9DDE-E04B6F06DA6F}"/>
              </a:ext>
            </a:extLst>
          </p:cNvPr>
          <p:cNvCxnSpPr>
            <a:cxnSpLocks/>
          </p:cNvCxnSpPr>
          <p:nvPr/>
        </p:nvCxnSpPr>
        <p:spPr>
          <a:xfrm>
            <a:off x="7885618" y="2133600"/>
            <a:ext cx="8709" cy="408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C67898A1-4BD2-47F3-A8DC-3FF002116F42}"/>
              </a:ext>
            </a:extLst>
          </p:cNvPr>
          <p:cNvSpPr txBox="1"/>
          <p:nvPr/>
        </p:nvSpPr>
        <p:spPr>
          <a:xfrm>
            <a:off x="7885619" y="1624147"/>
            <a:ext cx="178525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b="1" dirty="0"/>
              <a:t>Programa varios hilos</a:t>
            </a:r>
            <a:endParaRPr lang="es-ES" b="1" dirty="0"/>
          </a:p>
        </p:txBody>
      </p:sp>
      <p:sp>
        <p:nvSpPr>
          <p:cNvPr id="25" name="Rectángulo: esquinas redondeadas 24">
            <a:extLst>
              <a:ext uri="{FF2B5EF4-FFF2-40B4-BE49-F238E27FC236}">
                <a16:creationId xmlns:a16="http://schemas.microsoft.com/office/drawing/2014/main" id="{62146A94-7B9C-4B46-A811-7F2A257B8049}"/>
              </a:ext>
            </a:extLst>
          </p:cNvPr>
          <p:cNvSpPr/>
          <p:nvPr/>
        </p:nvSpPr>
        <p:spPr>
          <a:xfrm>
            <a:off x="7384876" y="4528456"/>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1</a:t>
            </a:r>
            <a:endParaRPr lang="es-ES" dirty="0"/>
          </a:p>
        </p:txBody>
      </p:sp>
      <p:cxnSp>
        <p:nvCxnSpPr>
          <p:cNvPr id="31" name="Conector recto de flecha 30">
            <a:extLst>
              <a:ext uri="{FF2B5EF4-FFF2-40B4-BE49-F238E27FC236}">
                <a16:creationId xmlns:a16="http://schemas.microsoft.com/office/drawing/2014/main" id="{C1AF565A-CAA3-4D56-9446-E836AC4D1805}"/>
              </a:ext>
            </a:extLst>
          </p:cNvPr>
          <p:cNvCxnSpPr>
            <a:cxnSpLocks/>
          </p:cNvCxnSpPr>
          <p:nvPr/>
        </p:nvCxnSpPr>
        <p:spPr>
          <a:xfrm flipH="1">
            <a:off x="9670875" y="2129238"/>
            <a:ext cx="4362" cy="402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esquinas redondeadas 31">
            <a:extLst>
              <a:ext uri="{FF2B5EF4-FFF2-40B4-BE49-F238E27FC236}">
                <a16:creationId xmlns:a16="http://schemas.microsoft.com/office/drawing/2014/main" id="{011F1C9F-9D9F-4B2E-A487-4E08462E2811}"/>
              </a:ext>
            </a:extLst>
          </p:cNvPr>
          <p:cNvSpPr/>
          <p:nvPr/>
        </p:nvSpPr>
        <p:spPr>
          <a:xfrm>
            <a:off x="9170133" y="4059144"/>
            <a:ext cx="1018902" cy="26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Objeto 2</a:t>
            </a:r>
            <a:endParaRPr lang="es-ES" dirty="0"/>
          </a:p>
        </p:txBody>
      </p:sp>
      <p:sp>
        <p:nvSpPr>
          <p:cNvPr id="38" name="Globo: línea con borde y barra de énfasis 37">
            <a:extLst>
              <a:ext uri="{FF2B5EF4-FFF2-40B4-BE49-F238E27FC236}">
                <a16:creationId xmlns:a16="http://schemas.microsoft.com/office/drawing/2014/main" id="{68E532BC-DC5F-441C-A666-96002B9D522E}"/>
              </a:ext>
            </a:extLst>
          </p:cNvPr>
          <p:cNvSpPr/>
          <p:nvPr/>
        </p:nvSpPr>
        <p:spPr>
          <a:xfrm>
            <a:off x="9936480" y="2346967"/>
            <a:ext cx="1014572" cy="523220"/>
          </a:xfrm>
          <a:prstGeom prst="accentBorderCallout1">
            <a:avLst>
              <a:gd name="adj1" fmla="val 18750"/>
              <a:gd name="adj2" fmla="val -8333"/>
              <a:gd name="adj3" fmla="val 57574"/>
              <a:gd name="adj4" fmla="val -2717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dirty="0"/>
              <a:t>Hilo 2</a:t>
            </a:r>
            <a:endParaRPr lang="es-ES" dirty="0"/>
          </a:p>
        </p:txBody>
      </p:sp>
      <p:sp>
        <p:nvSpPr>
          <p:cNvPr id="40" name="Globo: línea con borde y barra de énfasis 39">
            <a:extLst>
              <a:ext uri="{FF2B5EF4-FFF2-40B4-BE49-F238E27FC236}">
                <a16:creationId xmlns:a16="http://schemas.microsoft.com/office/drawing/2014/main" id="{33127333-8B7C-463B-BEF7-67804EAC5734}"/>
              </a:ext>
            </a:extLst>
          </p:cNvPr>
          <p:cNvSpPr/>
          <p:nvPr/>
        </p:nvSpPr>
        <p:spPr>
          <a:xfrm>
            <a:off x="8151198" y="2757884"/>
            <a:ext cx="1014572" cy="523220"/>
          </a:xfrm>
          <a:prstGeom prst="accentBorderCallout1">
            <a:avLst>
              <a:gd name="adj1" fmla="val 18750"/>
              <a:gd name="adj2" fmla="val -8333"/>
              <a:gd name="adj3" fmla="val 57574"/>
              <a:gd name="adj4" fmla="val -2717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dirty="0"/>
              <a:t>Hilo 1</a:t>
            </a:r>
            <a:endParaRPr lang="es-ES" dirty="0"/>
          </a:p>
        </p:txBody>
      </p:sp>
    </p:spTree>
    <p:extLst>
      <p:ext uri="{BB962C8B-B14F-4D97-AF65-F5344CB8AC3E}">
        <p14:creationId xmlns:p14="http://schemas.microsoft.com/office/powerpoint/2010/main" val="8651994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732</Words>
  <Application>Microsoft Office PowerPoint</Application>
  <PresentationFormat>Panorámica</PresentationFormat>
  <Paragraphs>102</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Abadi Extra Light</vt:lpstr>
      <vt:lpstr>Amasis MT Pro Medium</vt:lpstr>
      <vt:lpstr>Arial</vt:lpstr>
      <vt:lpstr>Calibri</vt:lpstr>
      <vt:lpstr>Calibri Light</vt:lpstr>
      <vt:lpstr>PT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Martinez</dc:creator>
  <cp:lastModifiedBy>Leonardo Martinez</cp:lastModifiedBy>
  <cp:revision>23</cp:revision>
  <dcterms:created xsi:type="dcterms:W3CDTF">2021-04-16T19:32:45Z</dcterms:created>
  <dcterms:modified xsi:type="dcterms:W3CDTF">2021-10-02T17:05:17Z</dcterms:modified>
</cp:coreProperties>
</file>