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765C4-F691-4F88-B3D3-D9910DB75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1FB2BB-19A2-41E7-98CF-7CA8E5DDA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C5DB9D-3621-4E7F-9E5D-17D37FAF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1D60-260E-45A9-BE25-D59943ACBB81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BB1E6-FEC7-4CD0-9522-44FFABCF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91F2A4-152D-4EC1-B806-32F1D8F4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289B-0BAC-4088-99D5-12F8C278A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86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C098D-7831-4216-891D-E0D506C5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323061-FAEC-49C6-A62D-653D71BB7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612575-0024-4345-A404-F5033874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1D60-260E-45A9-BE25-D59943ACBB81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DE2B17-639B-4AD1-AF6F-C0DF3BBB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03F669-ABA7-41A4-A972-5074E139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289B-0BAC-4088-99D5-12F8C278A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65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99A15F-DC7D-4512-9854-696A91859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D353D7-B20D-42DC-9CDE-6044CA6CD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7176CF-BD94-4696-B4FF-97CF3BC7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1D60-260E-45A9-BE25-D59943ACBB81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51951F-F26C-43CE-B606-4A5619B3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5A280D-A55D-4948-934A-F826F40E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289B-0BAC-4088-99D5-12F8C278A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25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18DEB-F973-43CA-B9F3-831ADC53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2EB5D6-DBC4-4572-ACD0-6589567F6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465415-3FEC-4758-8603-5E17FE4C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1D60-260E-45A9-BE25-D59943ACBB81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4DA1AD-C1D9-4CC0-8021-6F98FA2E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3A122D-1CB8-4656-8432-E7950CAA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289B-0BAC-4088-99D5-12F8C278A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35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C81AD-B4C4-4B7B-B87B-1F81FE0F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BCDC08-A430-4ABD-8D99-89FF16B40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C0F9E4-3978-4EAD-9F0B-7A9A9E3C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1D60-260E-45A9-BE25-D59943ACBB81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9C67CC-A50E-471F-BFF4-0C8DECA1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7F809A-9E9E-488E-AC27-8F2E6922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289B-0BAC-4088-99D5-12F8C278A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35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42543-4B83-4A9B-BC2C-C0924BF7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C2A4E8-5299-48CF-BCCC-CFAB53FF1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F54783-9C69-47C3-8E70-FFC219AEA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ACB5FC-25B8-4E42-9166-2F6906B9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1D60-260E-45A9-BE25-D59943ACBB81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59BD6D-2B6E-40C0-80A0-A63506BF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5B94C4-05DB-4A30-BBA4-7B3DBC5E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289B-0BAC-4088-99D5-12F8C278A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67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39730-636C-4EDF-B565-A7B35094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DCDDD1-29C8-433A-84C2-5F6F13430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895E68-16E2-4C70-B4F6-29C326833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AF0F2C-47E8-4B75-90CD-B5C85C347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0982F0-7DC3-4AAF-922C-A7C699127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E4BE1B-5046-47A3-B224-35E6F53D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1D60-260E-45A9-BE25-D59943ACBB81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3C45E91-2886-403E-9BD2-46D86CCF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00FBE16-75F3-41CD-9D70-CC9E3626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289B-0BAC-4088-99D5-12F8C278A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88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CCA08-DD3C-4E9D-9262-89CE3B42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6D6C69-C079-4485-8A58-6BA0100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1D60-260E-45A9-BE25-D59943ACBB81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E805F2-9A30-4B31-B69F-A81966C6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6BC9AC-48DE-4440-86DA-F0070F9B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289B-0BAC-4088-99D5-12F8C278A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78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CD251D-CB2A-44F5-A666-41E4FDE6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1D60-260E-45A9-BE25-D59943ACBB81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B3F631C-3735-47FD-9258-3CEF8A90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48DFAE-A84A-4F94-B59F-190B8627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289B-0BAC-4088-99D5-12F8C278A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32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BE8D6-2298-4FC0-B292-F26A0E84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C803B3-1B81-4C9E-B7C7-EC62866C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9DE07A-BEFD-475E-AC62-C56676798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01F135-3776-4EC0-B78D-9D5CCB4D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1D60-260E-45A9-BE25-D59943ACBB81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AF2A0D-3E66-4AF4-84F4-ADCE5D03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4F9D03-9E15-4023-A88B-257585F6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289B-0BAC-4088-99D5-12F8C278A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41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820BE-A8A6-4BD4-B4B1-15F50ED9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26D93CB-9AA4-4346-A109-0EA2DD301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5C2FA6-BB7F-48CE-9694-8D0E2ACEF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0EFE12-CDFE-4D75-9080-3ACDB4A0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1D60-260E-45A9-BE25-D59943ACBB81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82B949-C4BD-4D4D-928D-77D3EF5D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D96D65-1B35-4DFF-9CD1-551A4B04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289B-0BAC-4088-99D5-12F8C278A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37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61AA18C-4778-445D-BC74-345D9714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5708A2-9EAE-4287-AB39-1A5E13F79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5C952-45C2-48A5-9996-CED65EDD0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91D60-260E-45A9-BE25-D59943ACBB81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26AB1E-BD81-4C11-A396-BE93273FE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DA7564-D913-423E-B481-75B3D9CEB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E289B-0BAC-4088-99D5-12F8C278A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75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1415283-8DFA-42F0-9AC0-9FCA4DB67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64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D15C39D-F182-4FD1-AD48-8F4551866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69FD93D-1952-4B56-98AF-7B33307DB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1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64B80D7-C39D-41C3-8C00-092B8B91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2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B054996-1FDB-4E83-ACF1-F31173411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5B5E679-9CAD-4546-B1FD-B75FCC82C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5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C955958-98AE-4039-A075-9F63BDD2E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4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6D63EC7-CA57-44AE-8473-5E8F836DB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6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1055221-5172-48F0-BB21-E774450C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9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A0C0F4A-EB88-465F-8779-DE9C0E889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4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F63EB12-76DF-488A-88B1-6E565EEEE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462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Galitesi Maldotti</dc:creator>
  <cp:lastModifiedBy>Gabriel Galitesi Maldotti</cp:lastModifiedBy>
  <cp:revision>2</cp:revision>
  <dcterms:created xsi:type="dcterms:W3CDTF">2021-06-03T04:44:35Z</dcterms:created>
  <dcterms:modified xsi:type="dcterms:W3CDTF">2021-06-03T04:59:56Z</dcterms:modified>
</cp:coreProperties>
</file>