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litesi Maldotti" userId="f4049ec46fc161ac" providerId="LiveId" clId="{4C91E9C5-3A0B-42C0-A625-1EC8E3E27885}"/>
    <pc:docChg chg="addSld delSld modSld">
      <pc:chgData name="Gabriel Galitesi Maldotti" userId="f4049ec46fc161ac" providerId="LiveId" clId="{4C91E9C5-3A0B-42C0-A625-1EC8E3E27885}" dt="2021-04-26T23:15:44.727" v="31" actId="1076"/>
      <pc:docMkLst>
        <pc:docMk/>
      </pc:docMkLst>
      <pc:sldChg chg="modSp mod">
        <pc:chgData name="Gabriel Galitesi Maldotti" userId="f4049ec46fc161ac" providerId="LiveId" clId="{4C91E9C5-3A0B-42C0-A625-1EC8E3E27885}" dt="2021-04-26T23:10:19.915" v="28" actId="1076"/>
        <pc:sldMkLst>
          <pc:docMk/>
          <pc:sldMk cId="2488878171" sldId="256"/>
        </pc:sldMkLst>
        <pc:picChg chg="mod">
          <ac:chgData name="Gabriel Galitesi Maldotti" userId="f4049ec46fc161ac" providerId="LiveId" clId="{4C91E9C5-3A0B-42C0-A625-1EC8E3E27885}" dt="2021-04-26T23:10:19.915" v="28" actId="1076"/>
          <ac:picMkLst>
            <pc:docMk/>
            <pc:sldMk cId="2488878171" sldId="256"/>
            <ac:picMk id="5" creationId="{AD6F5FB4-F449-463F-84A0-732179F695E7}"/>
          </ac:picMkLst>
        </pc:picChg>
      </pc:sldChg>
      <pc:sldChg chg="addSp mod">
        <pc:chgData name="Gabriel Galitesi Maldotti" userId="f4049ec46fc161ac" providerId="LiveId" clId="{4C91E9C5-3A0B-42C0-A625-1EC8E3E27885}" dt="2021-04-26T23:02:59.232" v="0" actId="22"/>
        <pc:sldMkLst>
          <pc:docMk/>
          <pc:sldMk cId="4168731958" sldId="258"/>
        </pc:sldMkLst>
        <pc:picChg chg="add">
          <ac:chgData name="Gabriel Galitesi Maldotti" userId="f4049ec46fc161ac" providerId="LiveId" clId="{4C91E9C5-3A0B-42C0-A625-1EC8E3E27885}" dt="2021-04-26T23:02:59.232" v="0" actId="22"/>
          <ac:picMkLst>
            <pc:docMk/>
            <pc:sldMk cId="4168731958" sldId="258"/>
            <ac:picMk id="3" creationId="{A71CD0A3-B673-4FE8-B4C3-1720787EA64E}"/>
          </ac:picMkLst>
        </pc:picChg>
      </pc:sldChg>
      <pc:sldChg chg="addSp new mod">
        <pc:chgData name="Gabriel Galitesi Maldotti" userId="f4049ec46fc161ac" providerId="LiveId" clId="{4C91E9C5-3A0B-42C0-A625-1EC8E3E27885}" dt="2021-04-26T23:03:30.574" v="2" actId="22"/>
        <pc:sldMkLst>
          <pc:docMk/>
          <pc:sldMk cId="2026504361" sldId="259"/>
        </pc:sldMkLst>
        <pc:picChg chg="add">
          <ac:chgData name="Gabriel Galitesi Maldotti" userId="f4049ec46fc161ac" providerId="LiveId" clId="{4C91E9C5-3A0B-42C0-A625-1EC8E3E27885}" dt="2021-04-26T23:03:30.574" v="2" actId="22"/>
          <ac:picMkLst>
            <pc:docMk/>
            <pc:sldMk cId="2026504361" sldId="259"/>
            <ac:picMk id="3" creationId="{0E74A3D2-3C80-4C07-90FE-7C2CE89D5943}"/>
          </ac:picMkLst>
        </pc:picChg>
      </pc:sldChg>
      <pc:sldChg chg="addSp new mod">
        <pc:chgData name="Gabriel Galitesi Maldotti" userId="f4049ec46fc161ac" providerId="LiveId" clId="{4C91E9C5-3A0B-42C0-A625-1EC8E3E27885}" dt="2021-04-26T23:04:12.170" v="4" actId="22"/>
        <pc:sldMkLst>
          <pc:docMk/>
          <pc:sldMk cId="671569579" sldId="260"/>
        </pc:sldMkLst>
        <pc:picChg chg="add">
          <ac:chgData name="Gabriel Galitesi Maldotti" userId="f4049ec46fc161ac" providerId="LiveId" clId="{4C91E9C5-3A0B-42C0-A625-1EC8E3E27885}" dt="2021-04-26T23:04:12.170" v="4" actId="22"/>
          <ac:picMkLst>
            <pc:docMk/>
            <pc:sldMk cId="671569579" sldId="260"/>
            <ac:picMk id="3" creationId="{7A756C40-E73E-4F5B-B2CC-417167886791}"/>
          </ac:picMkLst>
        </pc:picChg>
      </pc:sldChg>
      <pc:sldChg chg="addSp new mod">
        <pc:chgData name="Gabriel Galitesi Maldotti" userId="f4049ec46fc161ac" providerId="LiveId" clId="{4C91E9C5-3A0B-42C0-A625-1EC8E3E27885}" dt="2021-04-26T23:04:59.854" v="6" actId="22"/>
        <pc:sldMkLst>
          <pc:docMk/>
          <pc:sldMk cId="123587919" sldId="261"/>
        </pc:sldMkLst>
        <pc:picChg chg="add">
          <ac:chgData name="Gabriel Galitesi Maldotti" userId="f4049ec46fc161ac" providerId="LiveId" clId="{4C91E9C5-3A0B-42C0-A625-1EC8E3E27885}" dt="2021-04-26T23:04:59.854" v="6" actId="22"/>
          <ac:picMkLst>
            <pc:docMk/>
            <pc:sldMk cId="123587919" sldId="261"/>
            <ac:picMk id="3" creationId="{28C11E3F-B92B-49E2-83EB-ADD42462208A}"/>
          </ac:picMkLst>
        </pc:picChg>
      </pc:sldChg>
      <pc:sldChg chg="addSp new mod">
        <pc:chgData name="Gabriel Galitesi Maldotti" userId="f4049ec46fc161ac" providerId="LiveId" clId="{4C91E9C5-3A0B-42C0-A625-1EC8E3E27885}" dt="2021-04-26T23:05:31.578" v="8" actId="22"/>
        <pc:sldMkLst>
          <pc:docMk/>
          <pc:sldMk cId="1869228466" sldId="262"/>
        </pc:sldMkLst>
        <pc:picChg chg="add">
          <ac:chgData name="Gabriel Galitesi Maldotti" userId="f4049ec46fc161ac" providerId="LiveId" clId="{4C91E9C5-3A0B-42C0-A625-1EC8E3E27885}" dt="2021-04-26T23:05:31.578" v="8" actId="22"/>
          <ac:picMkLst>
            <pc:docMk/>
            <pc:sldMk cId="1869228466" sldId="262"/>
            <ac:picMk id="3" creationId="{1A629BCE-7E90-4D59-921A-68536EE12728}"/>
          </ac:picMkLst>
        </pc:picChg>
      </pc:sldChg>
      <pc:sldChg chg="addSp new mod">
        <pc:chgData name="Gabriel Galitesi Maldotti" userId="f4049ec46fc161ac" providerId="LiveId" clId="{4C91E9C5-3A0B-42C0-A625-1EC8E3E27885}" dt="2021-04-26T23:05:58.441" v="10" actId="22"/>
        <pc:sldMkLst>
          <pc:docMk/>
          <pc:sldMk cId="1380495612" sldId="263"/>
        </pc:sldMkLst>
        <pc:picChg chg="add">
          <ac:chgData name="Gabriel Galitesi Maldotti" userId="f4049ec46fc161ac" providerId="LiveId" clId="{4C91E9C5-3A0B-42C0-A625-1EC8E3E27885}" dt="2021-04-26T23:05:58.441" v="10" actId="22"/>
          <ac:picMkLst>
            <pc:docMk/>
            <pc:sldMk cId="1380495612" sldId="263"/>
            <ac:picMk id="3" creationId="{73E3D0F1-8949-4374-AC7F-A8314D0751FB}"/>
          </ac:picMkLst>
        </pc:picChg>
      </pc:sldChg>
      <pc:sldChg chg="addSp new mod">
        <pc:chgData name="Gabriel Galitesi Maldotti" userId="f4049ec46fc161ac" providerId="LiveId" clId="{4C91E9C5-3A0B-42C0-A625-1EC8E3E27885}" dt="2021-04-26T23:06:32.084" v="12" actId="22"/>
        <pc:sldMkLst>
          <pc:docMk/>
          <pc:sldMk cId="1356620411" sldId="264"/>
        </pc:sldMkLst>
        <pc:picChg chg="add">
          <ac:chgData name="Gabriel Galitesi Maldotti" userId="f4049ec46fc161ac" providerId="LiveId" clId="{4C91E9C5-3A0B-42C0-A625-1EC8E3E27885}" dt="2021-04-26T23:06:32.084" v="12" actId="22"/>
          <ac:picMkLst>
            <pc:docMk/>
            <pc:sldMk cId="1356620411" sldId="264"/>
            <ac:picMk id="3" creationId="{5FE3B980-D2FA-4E0A-964C-D844F8D9240E}"/>
          </ac:picMkLst>
        </pc:picChg>
      </pc:sldChg>
      <pc:sldChg chg="new del">
        <pc:chgData name="Gabriel Galitesi Maldotti" userId="f4049ec46fc161ac" providerId="LiveId" clId="{4C91E9C5-3A0B-42C0-A625-1EC8E3E27885}" dt="2021-04-26T23:07:05.296" v="14" actId="2696"/>
        <pc:sldMkLst>
          <pc:docMk/>
          <pc:sldMk cId="3104307755" sldId="265"/>
        </pc:sldMkLst>
      </pc:sldChg>
      <pc:sldChg chg="addSp new mod">
        <pc:chgData name="Gabriel Galitesi Maldotti" userId="f4049ec46fc161ac" providerId="LiveId" clId="{4C91E9C5-3A0B-42C0-A625-1EC8E3E27885}" dt="2021-04-26T23:07:29.450" v="16" actId="22"/>
        <pc:sldMkLst>
          <pc:docMk/>
          <pc:sldMk cId="3756168739" sldId="265"/>
        </pc:sldMkLst>
        <pc:picChg chg="add">
          <ac:chgData name="Gabriel Galitesi Maldotti" userId="f4049ec46fc161ac" providerId="LiveId" clId="{4C91E9C5-3A0B-42C0-A625-1EC8E3E27885}" dt="2021-04-26T23:07:29.450" v="16" actId="22"/>
          <ac:picMkLst>
            <pc:docMk/>
            <pc:sldMk cId="3756168739" sldId="265"/>
            <ac:picMk id="3" creationId="{E3221B9E-D728-49BD-BA82-8AFD11DCC22D}"/>
          </ac:picMkLst>
        </pc:picChg>
      </pc:sldChg>
      <pc:sldChg chg="addSp new mod">
        <pc:chgData name="Gabriel Galitesi Maldotti" userId="f4049ec46fc161ac" providerId="LiveId" clId="{4C91E9C5-3A0B-42C0-A625-1EC8E3E27885}" dt="2021-04-26T23:07:54.775" v="18" actId="22"/>
        <pc:sldMkLst>
          <pc:docMk/>
          <pc:sldMk cId="3713336375" sldId="266"/>
        </pc:sldMkLst>
        <pc:picChg chg="add">
          <ac:chgData name="Gabriel Galitesi Maldotti" userId="f4049ec46fc161ac" providerId="LiveId" clId="{4C91E9C5-3A0B-42C0-A625-1EC8E3E27885}" dt="2021-04-26T23:07:54.775" v="18" actId="22"/>
          <ac:picMkLst>
            <pc:docMk/>
            <pc:sldMk cId="3713336375" sldId="266"/>
            <ac:picMk id="3" creationId="{F60A0B68-7F67-4328-A6E2-59A97D1E1C25}"/>
          </ac:picMkLst>
        </pc:picChg>
      </pc:sldChg>
      <pc:sldChg chg="addSp new mod">
        <pc:chgData name="Gabriel Galitesi Maldotti" userId="f4049ec46fc161ac" providerId="LiveId" clId="{4C91E9C5-3A0B-42C0-A625-1EC8E3E27885}" dt="2021-04-26T23:08:25.146" v="20" actId="22"/>
        <pc:sldMkLst>
          <pc:docMk/>
          <pc:sldMk cId="3552760798" sldId="267"/>
        </pc:sldMkLst>
        <pc:picChg chg="add">
          <ac:chgData name="Gabriel Galitesi Maldotti" userId="f4049ec46fc161ac" providerId="LiveId" clId="{4C91E9C5-3A0B-42C0-A625-1EC8E3E27885}" dt="2021-04-26T23:08:25.146" v="20" actId="22"/>
          <ac:picMkLst>
            <pc:docMk/>
            <pc:sldMk cId="3552760798" sldId="267"/>
            <ac:picMk id="3" creationId="{07EE2292-DBD6-47FC-86C8-E5A610AB2032}"/>
          </ac:picMkLst>
        </pc:picChg>
      </pc:sldChg>
      <pc:sldChg chg="addSp new mod">
        <pc:chgData name="Gabriel Galitesi Maldotti" userId="f4049ec46fc161ac" providerId="LiveId" clId="{4C91E9C5-3A0B-42C0-A625-1EC8E3E27885}" dt="2021-04-26T23:08:49.144" v="22" actId="22"/>
        <pc:sldMkLst>
          <pc:docMk/>
          <pc:sldMk cId="1836442153" sldId="268"/>
        </pc:sldMkLst>
        <pc:picChg chg="add">
          <ac:chgData name="Gabriel Galitesi Maldotti" userId="f4049ec46fc161ac" providerId="LiveId" clId="{4C91E9C5-3A0B-42C0-A625-1EC8E3E27885}" dt="2021-04-26T23:08:49.144" v="22" actId="22"/>
          <ac:picMkLst>
            <pc:docMk/>
            <pc:sldMk cId="1836442153" sldId="268"/>
            <ac:picMk id="3" creationId="{536C8A9C-9EFC-4DE0-9504-43EFB22AB4E6}"/>
          </ac:picMkLst>
        </pc:picChg>
      </pc:sldChg>
      <pc:sldChg chg="addSp new mod">
        <pc:chgData name="Gabriel Galitesi Maldotti" userId="f4049ec46fc161ac" providerId="LiveId" clId="{4C91E9C5-3A0B-42C0-A625-1EC8E3E27885}" dt="2021-04-26T23:09:10.238" v="24" actId="22"/>
        <pc:sldMkLst>
          <pc:docMk/>
          <pc:sldMk cId="3138128980" sldId="269"/>
        </pc:sldMkLst>
        <pc:picChg chg="add">
          <ac:chgData name="Gabriel Galitesi Maldotti" userId="f4049ec46fc161ac" providerId="LiveId" clId="{4C91E9C5-3A0B-42C0-A625-1EC8E3E27885}" dt="2021-04-26T23:09:10.238" v="24" actId="22"/>
          <ac:picMkLst>
            <pc:docMk/>
            <pc:sldMk cId="3138128980" sldId="269"/>
            <ac:picMk id="3" creationId="{F6973707-83F0-410B-90BF-AA084DAA6797}"/>
          </ac:picMkLst>
        </pc:picChg>
      </pc:sldChg>
      <pc:sldChg chg="addSp modSp new mod">
        <pc:chgData name="Gabriel Galitesi Maldotti" userId="f4049ec46fc161ac" providerId="LiveId" clId="{4C91E9C5-3A0B-42C0-A625-1EC8E3E27885}" dt="2021-04-26T23:15:44.727" v="31" actId="1076"/>
        <pc:sldMkLst>
          <pc:docMk/>
          <pc:sldMk cId="1962836564" sldId="270"/>
        </pc:sldMkLst>
        <pc:picChg chg="add mod">
          <ac:chgData name="Gabriel Galitesi Maldotti" userId="f4049ec46fc161ac" providerId="LiveId" clId="{4C91E9C5-3A0B-42C0-A625-1EC8E3E27885}" dt="2021-04-26T23:15:44.727" v="31" actId="1076"/>
          <ac:picMkLst>
            <pc:docMk/>
            <pc:sldMk cId="1962836564" sldId="270"/>
            <ac:picMk id="3" creationId="{3DBE0D0A-8B1A-4F95-A78D-59E1E3595A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CF8F-2CBA-4CF7-B9E4-0A150B8AC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8008B-35A4-40BA-AEF2-5F7B7C29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FF1BC-83B3-47F2-A66E-1B7FB4B4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8E5B5-55C9-4507-A4F7-14A99BED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8B80E-0ABC-4E73-B75B-826846D6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A7F53-943A-4A5A-972B-13CEEF69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6035EE-52F0-4E00-A3BF-351E70E8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04798-8622-46DB-88DB-6E9298E3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31331-BD30-414B-9CC2-0A5C030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658D6-85AB-432F-A1BD-FAA55479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4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33D037-9CCD-4DDA-A0F8-C14EDCB4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B89E5F-2AB7-47C5-B31A-9A100B0B8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0724-D5C3-4B0F-BDA0-4FD7C7E5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8EB38-10F7-41B0-BA57-96863334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148B2-F030-4DDB-83E0-E301AE7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51D92-1F16-4551-B95B-623B4FE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12ADD-15F5-45B2-AB53-54E077A3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5C9EA-D42F-4C39-BB19-EB6451B1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46B50-A17E-48D4-A188-0BA30C9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0AAC1-8F5F-40D6-B481-43D868B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B71A2-66A5-491F-B64F-99CB4F80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4C5F2-DEE0-4C17-877A-3D2F6BBA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4CF06-C460-4E9A-99E3-92E5D4E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878FD-F41E-41D0-A125-2914241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E5DF5-5D3E-48B0-930E-43C3E36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0BC19-9FDB-4DF0-880E-BD2ADF19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DA522-C6C3-45A4-A96B-027216F0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0A7553-2B9A-4D81-8BE7-E5AA2B4F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30E81-A78C-40E5-8C5D-1D6C755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1FEC6-10C1-4152-B88A-3D15848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5C6C8-0EDE-4926-BD39-DC9F4B3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CD01-903A-445A-A74A-06896413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F44231-99B0-4F60-93A3-416CC0F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587C5-13CD-4CF5-9455-D7F2642E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9FE04F-35EF-4A91-BE25-7323B0FBA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646311-2F47-4AD5-ABE1-DCC27B45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FDB2C6-C99E-4C36-909B-87D20DE4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18D4AC-1429-48F0-9A41-E2BAAF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0F2BC2-2715-4F86-964C-ACB1E948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24E74-9ECF-43FD-910F-081E8790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150AE-5BD2-45C6-9F65-417AF90A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8FC0DE-BE83-4AAD-9640-1248FE78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670185-808A-497C-ADF1-D8DEDB9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CB68FD-8698-4337-A1E9-9B1A82B8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CB4763-7232-4189-B6DC-46D5F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5051D-1C50-4753-AE59-AAD547D5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4A42-388E-4389-B434-3AC5635F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3E657-15A7-44C5-99E3-D725113E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37D4F-48AF-4070-9070-117BE35B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FFF477-7956-45E5-9ED9-58BA8A4D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8838-A553-409B-A28F-2E4DA384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FF01C-DCF0-43BC-A788-D0A424B4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7038-B53A-42C6-BB11-F670A6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B21E43-445A-41E6-8101-108010E86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7F4035-76BC-4E84-A024-A7342B40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72B965-7DE1-4F16-9812-1F26759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52CC2-DE84-4B22-A587-3917184C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4038A3-E016-4C3D-A377-3FF5D10D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12960-3983-4854-980B-FAE1F740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CC7B1-A8DB-4A61-BD13-DAE235B3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6FFE8-59D2-40BC-B1A9-34D227E6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8ADD-60C6-46E8-8A1E-D4FFAF373B5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662AC-FDCB-4393-B525-E4D17C94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99D70-489D-40FD-BA30-24A4C19E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6F5FB4-F449-463F-84A0-732179F6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53" y="833510"/>
            <a:ext cx="9537894" cy="51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0A0B68-7F67-4328-A6E2-59A97D1E1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233181"/>
            <a:ext cx="687801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EE2292-DBD6-47FC-86C8-E5A610AB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1185549"/>
            <a:ext cx="685895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6C8A9C-9EFC-4DE0-9504-43EFB22A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133154"/>
            <a:ext cx="715427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973707-83F0-410B-90BF-AA084DAA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228418"/>
            <a:ext cx="728764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BE0D0A-8B1A-4F95-A78D-59E1E359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237944"/>
            <a:ext cx="714474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1CD0A3-B673-4FE8-B4C3-1720787E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052181"/>
            <a:ext cx="739243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74A3D2-3C80-4C07-90FE-7C2CE89D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161733"/>
            <a:ext cx="719237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756C40-E73E-4F5B-B2CC-41716788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142681"/>
            <a:ext cx="764964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C11E3F-B92B-49E2-83EB-ADD42462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76023"/>
            <a:ext cx="73257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629BCE-7E90-4D59-921A-68536EE1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123628"/>
            <a:ext cx="744006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E3D0F1-8949-4374-AC7F-A8314D07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147444"/>
            <a:ext cx="710664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E3B980-D2FA-4E0A-964C-D844F8D9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180786"/>
            <a:ext cx="688753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221B9E-D728-49BD-BA82-8AFD11DC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1195075"/>
            <a:ext cx="707806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8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Galitesi Maldotti</dc:creator>
  <cp:lastModifiedBy>Gabriel Galitesi Maldotti</cp:lastModifiedBy>
  <cp:revision>1</cp:revision>
  <dcterms:created xsi:type="dcterms:W3CDTF">2021-04-26T22:58:55Z</dcterms:created>
  <dcterms:modified xsi:type="dcterms:W3CDTF">2021-04-26T23:16:13Z</dcterms:modified>
</cp:coreProperties>
</file>