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0EBE4-91B8-49E5-98A4-C5C33E8C0D44}" v="130" dt="2021-04-11T03:00:3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alitesi Maldotti" userId="f4049ec46fc161ac" providerId="Windows Live" clId="Web-{F610EBE4-91B8-49E5-98A4-C5C33E8C0D44}"/>
    <pc:docChg chg="addSld modSld sldOrd">
      <pc:chgData name="Gabriel Galitesi Maldotti" userId="f4049ec46fc161ac" providerId="Windows Live" clId="Web-{F610EBE4-91B8-49E5-98A4-C5C33E8C0D44}" dt="2021-04-11T03:00:39.095" v="119" actId="14100"/>
      <pc:docMkLst>
        <pc:docMk/>
      </pc:docMkLst>
      <pc:sldChg chg="addSp delSp modSp">
        <pc:chgData name="Gabriel Galitesi Maldotti" userId="f4049ec46fc161ac" providerId="Windows Live" clId="Web-{F610EBE4-91B8-49E5-98A4-C5C33E8C0D44}" dt="2021-04-11T03:00:39.095" v="119" actId="14100"/>
        <pc:sldMkLst>
          <pc:docMk/>
          <pc:sldMk cId="2210866551" sldId="256"/>
        </pc:sldMkLst>
        <pc:spChg chg="del">
          <ac:chgData name="Gabriel Galitesi Maldotti" userId="f4049ec46fc161ac" providerId="Windows Live" clId="Web-{F610EBE4-91B8-49E5-98A4-C5C33E8C0D44}" dt="2021-04-11T02:46:31.063" v="1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Galitesi Maldotti" userId="f4049ec46fc161ac" providerId="Windows Live" clId="Web-{F610EBE4-91B8-49E5-98A4-C5C33E8C0D44}" dt="2021-04-11T02:46:31.063" v="0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Gabriel Galitesi Maldotti" userId="f4049ec46fc161ac" providerId="Windows Live" clId="Web-{F610EBE4-91B8-49E5-98A4-C5C33E8C0D44}" dt="2021-04-11T03:00:39.095" v="119" actId="14100"/>
          <ac:picMkLst>
            <pc:docMk/>
            <pc:sldMk cId="2210866551" sldId="256"/>
            <ac:picMk id="4" creationId="{D37A49AC-E89B-4BFF-8364-1C7939E03B96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3:00:17.782" v="114" actId="14100"/>
        <pc:sldMkLst>
          <pc:docMk/>
          <pc:sldMk cId="4034055299" sldId="257"/>
        </pc:sldMkLst>
        <pc:picChg chg="add mod">
          <ac:chgData name="Gabriel Galitesi Maldotti" userId="f4049ec46fc161ac" providerId="Windows Live" clId="Web-{F610EBE4-91B8-49E5-98A4-C5C33E8C0D44}" dt="2021-04-11T03:00:17.782" v="114" actId="14100"/>
          <ac:picMkLst>
            <pc:docMk/>
            <pc:sldMk cId="4034055299" sldId="257"/>
            <ac:picMk id="2" creationId="{9B513CA2-5EF5-4AE4-B8EB-6E4D505BAE1A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9:57.297" v="110" actId="14100"/>
        <pc:sldMkLst>
          <pc:docMk/>
          <pc:sldMk cId="200008035" sldId="258"/>
        </pc:sldMkLst>
        <pc:picChg chg="add mod">
          <ac:chgData name="Gabriel Galitesi Maldotti" userId="f4049ec46fc161ac" providerId="Windows Live" clId="Web-{F610EBE4-91B8-49E5-98A4-C5C33E8C0D44}" dt="2021-04-11T02:59:57.297" v="110" actId="14100"/>
          <ac:picMkLst>
            <pc:docMk/>
            <pc:sldMk cId="200008035" sldId="258"/>
            <ac:picMk id="2" creationId="{9F7367B9-0476-447B-B5C8-39111659E17E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9:40.859" v="106" actId="14100"/>
        <pc:sldMkLst>
          <pc:docMk/>
          <pc:sldMk cId="2637633717" sldId="259"/>
        </pc:sldMkLst>
        <pc:picChg chg="add mod">
          <ac:chgData name="Gabriel Galitesi Maldotti" userId="f4049ec46fc161ac" providerId="Windows Live" clId="Web-{F610EBE4-91B8-49E5-98A4-C5C33E8C0D44}" dt="2021-04-11T02:59:40.859" v="106" actId="14100"/>
          <ac:picMkLst>
            <pc:docMk/>
            <pc:sldMk cId="2637633717" sldId="259"/>
            <ac:picMk id="2" creationId="{79C3200D-BC6E-40FD-80D5-D58A32F27843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9:23.390" v="102" actId="14100"/>
        <pc:sldMkLst>
          <pc:docMk/>
          <pc:sldMk cId="2335571886" sldId="260"/>
        </pc:sldMkLst>
        <pc:picChg chg="add mod">
          <ac:chgData name="Gabriel Galitesi Maldotti" userId="f4049ec46fc161ac" providerId="Windows Live" clId="Web-{F610EBE4-91B8-49E5-98A4-C5C33E8C0D44}" dt="2021-04-11T02:59:23.390" v="102" actId="14100"/>
          <ac:picMkLst>
            <pc:docMk/>
            <pc:sldMk cId="2335571886" sldId="260"/>
            <ac:picMk id="2" creationId="{B588D48D-293A-43A0-932C-5140667E415A}"/>
          </ac:picMkLst>
        </pc:picChg>
      </pc:sldChg>
      <pc:sldChg chg="addSp modSp new ord">
        <pc:chgData name="Gabriel Galitesi Maldotti" userId="f4049ec46fc161ac" providerId="Windows Live" clId="Web-{F610EBE4-91B8-49E5-98A4-C5C33E8C0D44}" dt="2021-04-11T02:59:05.390" v="98" actId="14100"/>
        <pc:sldMkLst>
          <pc:docMk/>
          <pc:sldMk cId="3255214652" sldId="261"/>
        </pc:sldMkLst>
        <pc:picChg chg="add mod">
          <ac:chgData name="Gabriel Galitesi Maldotti" userId="f4049ec46fc161ac" providerId="Windows Live" clId="Web-{F610EBE4-91B8-49E5-98A4-C5C33E8C0D44}" dt="2021-04-11T02:59:05.390" v="98" actId="14100"/>
          <ac:picMkLst>
            <pc:docMk/>
            <pc:sldMk cId="3255214652" sldId="261"/>
            <ac:picMk id="2" creationId="{44F525D6-4D75-4A04-A4C0-EA9399DE80D4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8:42.030" v="94" actId="14100"/>
        <pc:sldMkLst>
          <pc:docMk/>
          <pc:sldMk cId="650985075" sldId="262"/>
        </pc:sldMkLst>
        <pc:picChg chg="add mod">
          <ac:chgData name="Gabriel Galitesi Maldotti" userId="f4049ec46fc161ac" providerId="Windows Live" clId="Web-{F610EBE4-91B8-49E5-98A4-C5C33E8C0D44}" dt="2021-04-11T02:58:42.030" v="94" actId="14100"/>
          <ac:picMkLst>
            <pc:docMk/>
            <pc:sldMk cId="650985075" sldId="262"/>
            <ac:picMk id="2" creationId="{3E37B784-0468-4AB4-9A1B-C0DBE1405979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8:20.561" v="89" actId="14100"/>
        <pc:sldMkLst>
          <pc:docMk/>
          <pc:sldMk cId="2405547885" sldId="263"/>
        </pc:sldMkLst>
        <pc:picChg chg="add mod">
          <ac:chgData name="Gabriel Galitesi Maldotti" userId="f4049ec46fc161ac" providerId="Windows Live" clId="Web-{F610EBE4-91B8-49E5-98A4-C5C33E8C0D44}" dt="2021-04-11T02:58:20.561" v="89" actId="14100"/>
          <ac:picMkLst>
            <pc:docMk/>
            <pc:sldMk cId="2405547885" sldId="263"/>
            <ac:picMk id="2" creationId="{45DBA985-3BBE-400F-919C-BB8AE647F06A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7:59.560" v="85" actId="14100"/>
        <pc:sldMkLst>
          <pc:docMk/>
          <pc:sldMk cId="233125303" sldId="264"/>
        </pc:sldMkLst>
        <pc:picChg chg="add mod">
          <ac:chgData name="Gabriel Galitesi Maldotti" userId="f4049ec46fc161ac" providerId="Windows Live" clId="Web-{F610EBE4-91B8-49E5-98A4-C5C33E8C0D44}" dt="2021-04-11T02:57:59.560" v="85" actId="14100"/>
          <ac:picMkLst>
            <pc:docMk/>
            <pc:sldMk cId="233125303" sldId="264"/>
            <ac:picMk id="2" creationId="{F64197E0-77EC-45CD-B378-1FC1323431DE}"/>
          </ac:picMkLst>
        </pc:picChg>
      </pc:sldChg>
      <pc:sldChg chg="addSp modSp new">
        <pc:chgData name="Gabriel Galitesi Maldotti" userId="f4049ec46fc161ac" providerId="Windows Live" clId="Web-{F610EBE4-91B8-49E5-98A4-C5C33E8C0D44}" dt="2021-04-11T02:57:26.794" v="81" actId="14100"/>
        <pc:sldMkLst>
          <pc:docMk/>
          <pc:sldMk cId="4154266942" sldId="265"/>
        </pc:sldMkLst>
        <pc:picChg chg="add mod">
          <ac:chgData name="Gabriel Galitesi Maldotti" userId="f4049ec46fc161ac" providerId="Windows Live" clId="Web-{F610EBE4-91B8-49E5-98A4-C5C33E8C0D44}" dt="2021-04-11T02:57:26.794" v="81" actId="14100"/>
          <ac:picMkLst>
            <pc:docMk/>
            <pc:sldMk cId="4154266942" sldId="265"/>
            <ac:picMk id="2" creationId="{B44ED25C-5FE2-4ECF-B920-FD55CFFE69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10.04.2021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D37A49AC-E89B-4BFF-8364-1C7939E0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-2744"/>
            <a:ext cx="12203500" cy="68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B44ED25C-5FE2-4ECF-B920-FD55CFFE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7034"/>
            <a:ext cx="12045350" cy="68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9B513CA2-5EF5-4AE4-B8EB-6E4D505B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519"/>
            <a:ext cx="12203500" cy="68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9F7367B9-0476-447B-B5C8-39111659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4494"/>
            <a:ext cx="12203500" cy="68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79C3200D-BC6E-40FD-80D5-D58A32F2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779"/>
            <a:ext cx="12203500" cy="68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B588D48D-293A-43A0-932C-5140667E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2048"/>
            <a:ext cx="12203500" cy="68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4F525D6-4D75-4A04-A4C0-EA9399DE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2527"/>
            <a:ext cx="12203500" cy="68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E37B784-0468-4AB4-9A1B-C0DBE140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282"/>
            <a:ext cx="12203501" cy="68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8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5DBA985-3BBE-400F-919C-BB8AE647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3573"/>
            <a:ext cx="12203500" cy="68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F64197E0-77EC-45CD-B378-1FC13234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64536"/>
            <a:ext cx="12203500" cy="67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82</cp:revision>
  <dcterms:created xsi:type="dcterms:W3CDTF">2021-04-11T02:45:32Z</dcterms:created>
  <dcterms:modified xsi:type="dcterms:W3CDTF">2021-04-11T03:00:42Z</dcterms:modified>
</cp:coreProperties>
</file>