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D91821-619F-419C-8DEA-9C0CB342A5E2}" v="222" dt="2021-05-22T01:28:25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Galitesi Maldotti" userId="f4049ec46fc161ac" providerId="LiveId" clId="{4C91E9C5-3A0B-42C0-A625-1EC8E3E27885}"/>
    <pc:docChg chg="addSld delSld modSld">
      <pc:chgData name="Gabriel Galitesi Maldotti" userId="f4049ec46fc161ac" providerId="LiveId" clId="{4C91E9C5-3A0B-42C0-A625-1EC8E3E27885}" dt="2021-04-26T23:15:44.727" v="31" actId="1076"/>
      <pc:docMkLst>
        <pc:docMk/>
      </pc:docMkLst>
      <pc:sldChg chg="modSp mod">
        <pc:chgData name="Gabriel Galitesi Maldotti" userId="f4049ec46fc161ac" providerId="LiveId" clId="{4C91E9C5-3A0B-42C0-A625-1EC8E3E27885}" dt="2021-04-26T23:10:19.915" v="28" actId="1076"/>
        <pc:sldMkLst>
          <pc:docMk/>
          <pc:sldMk cId="2488878171" sldId="256"/>
        </pc:sldMkLst>
        <pc:picChg chg="mod">
          <ac:chgData name="Gabriel Galitesi Maldotti" userId="f4049ec46fc161ac" providerId="LiveId" clId="{4C91E9C5-3A0B-42C0-A625-1EC8E3E27885}" dt="2021-04-26T23:10:19.915" v="28" actId="1076"/>
          <ac:picMkLst>
            <pc:docMk/>
            <pc:sldMk cId="2488878171" sldId="256"/>
            <ac:picMk id="5" creationId="{AD6F5FB4-F449-463F-84A0-732179F695E7}"/>
          </ac:picMkLst>
        </pc:picChg>
      </pc:sldChg>
      <pc:sldChg chg="addSp mod">
        <pc:chgData name="Gabriel Galitesi Maldotti" userId="f4049ec46fc161ac" providerId="LiveId" clId="{4C91E9C5-3A0B-42C0-A625-1EC8E3E27885}" dt="2021-04-26T23:02:59.232" v="0" actId="22"/>
        <pc:sldMkLst>
          <pc:docMk/>
          <pc:sldMk cId="4168731958" sldId="258"/>
        </pc:sldMkLst>
        <pc:picChg chg="add">
          <ac:chgData name="Gabriel Galitesi Maldotti" userId="f4049ec46fc161ac" providerId="LiveId" clId="{4C91E9C5-3A0B-42C0-A625-1EC8E3E27885}" dt="2021-04-26T23:02:59.232" v="0" actId="22"/>
          <ac:picMkLst>
            <pc:docMk/>
            <pc:sldMk cId="4168731958" sldId="258"/>
            <ac:picMk id="3" creationId="{A71CD0A3-B673-4FE8-B4C3-1720787EA64E}"/>
          </ac:picMkLst>
        </pc:picChg>
      </pc:sldChg>
      <pc:sldChg chg="addSp new mod">
        <pc:chgData name="Gabriel Galitesi Maldotti" userId="f4049ec46fc161ac" providerId="LiveId" clId="{4C91E9C5-3A0B-42C0-A625-1EC8E3E27885}" dt="2021-04-26T23:03:30.574" v="2" actId="22"/>
        <pc:sldMkLst>
          <pc:docMk/>
          <pc:sldMk cId="2026504361" sldId="259"/>
        </pc:sldMkLst>
        <pc:picChg chg="add">
          <ac:chgData name="Gabriel Galitesi Maldotti" userId="f4049ec46fc161ac" providerId="LiveId" clId="{4C91E9C5-3A0B-42C0-A625-1EC8E3E27885}" dt="2021-04-26T23:03:30.574" v="2" actId="22"/>
          <ac:picMkLst>
            <pc:docMk/>
            <pc:sldMk cId="2026504361" sldId="259"/>
            <ac:picMk id="3" creationId="{0E74A3D2-3C80-4C07-90FE-7C2CE89D5943}"/>
          </ac:picMkLst>
        </pc:picChg>
      </pc:sldChg>
      <pc:sldChg chg="addSp new mod">
        <pc:chgData name="Gabriel Galitesi Maldotti" userId="f4049ec46fc161ac" providerId="LiveId" clId="{4C91E9C5-3A0B-42C0-A625-1EC8E3E27885}" dt="2021-04-26T23:04:12.170" v="4" actId="22"/>
        <pc:sldMkLst>
          <pc:docMk/>
          <pc:sldMk cId="671569579" sldId="260"/>
        </pc:sldMkLst>
        <pc:picChg chg="add">
          <ac:chgData name="Gabriel Galitesi Maldotti" userId="f4049ec46fc161ac" providerId="LiveId" clId="{4C91E9C5-3A0B-42C0-A625-1EC8E3E27885}" dt="2021-04-26T23:04:12.170" v="4" actId="22"/>
          <ac:picMkLst>
            <pc:docMk/>
            <pc:sldMk cId="671569579" sldId="260"/>
            <ac:picMk id="3" creationId="{7A756C40-E73E-4F5B-B2CC-417167886791}"/>
          </ac:picMkLst>
        </pc:picChg>
      </pc:sldChg>
      <pc:sldChg chg="addSp new mod">
        <pc:chgData name="Gabriel Galitesi Maldotti" userId="f4049ec46fc161ac" providerId="LiveId" clId="{4C91E9C5-3A0B-42C0-A625-1EC8E3E27885}" dt="2021-04-26T23:04:59.854" v="6" actId="22"/>
        <pc:sldMkLst>
          <pc:docMk/>
          <pc:sldMk cId="123587919" sldId="261"/>
        </pc:sldMkLst>
        <pc:picChg chg="add">
          <ac:chgData name="Gabriel Galitesi Maldotti" userId="f4049ec46fc161ac" providerId="LiveId" clId="{4C91E9C5-3A0B-42C0-A625-1EC8E3E27885}" dt="2021-04-26T23:04:59.854" v="6" actId="22"/>
          <ac:picMkLst>
            <pc:docMk/>
            <pc:sldMk cId="123587919" sldId="261"/>
            <ac:picMk id="3" creationId="{28C11E3F-B92B-49E2-83EB-ADD42462208A}"/>
          </ac:picMkLst>
        </pc:picChg>
      </pc:sldChg>
      <pc:sldChg chg="addSp new mod">
        <pc:chgData name="Gabriel Galitesi Maldotti" userId="f4049ec46fc161ac" providerId="LiveId" clId="{4C91E9C5-3A0B-42C0-A625-1EC8E3E27885}" dt="2021-04-26T23:05:31.578" v="8" actId="22"/>
        <pc:sldMkLst>
          <pc:docMk/>
          <pc:sldMk cId="1869228466" sldId="262"/>
        </pc:sldMkLst>
        <pc:picChg chg="add">
          <ac:chgData name="Gabriel Galitesi Maldotti" userId="f4049ec46fc161ac" providerId="LiveId" clId="{4C91E9C5-3A0B-42C0-A625-1EC8E3E27885}" dt="2021-04-26T23:05:31.578" v="8" actId="22"/>
          <ac:picMkLst>
            <pc:docMk/>
            <pc:sldMk cId="1869228466" sldId="262"/>
            <ac:picMk id="3" creationId="{1A629BCE-7E90-4D59-921A-68536EE12728}"/>
          </ac:picMkLst>
        </pc:picChg>
      </pc:sldChg>
      <pc:sldChg chg="addSp new mod">
        <pc:chgData name="Gabriel Galitesi Maldotti" userId="f4049ec46fc161ac" providerId="LiveId" clId="{4C91E9C5-3A0B-42C0-A625-1EC8E3E27885}" dt="2021-04-26T23:05:58.441" v="10" actId="22"/>
        <pc:sldMkLst>
          <pc:docMk/>
          <pc:sldMk cId="1380495612" sldId="263"/>
        </pc:sldMkLst>
        <pc:picChg chg="add">
          <ac:chgData name="Gabriel Galitesi Maldotti" userId="f4049ec46fc161ac" providerId="LiveId" clId="{4C91E9C5-3A0B-42C0-A625-1EC8E3E27885}" dt="2021-04-26T23:05:58.441" v="10" actId="22"/>
          <ac:picMkLst>
            <pc:docMk/>
            <pc:sldMk cId="1380495612" sldId="263"/>
            <ac:picMk id="3" creationId="{73E3D0F1-8949-4374-AC7F-A8314D0751FB}"/>
          </ac:picMkLst>
        </pc:picChg>
      </pc:sldChg>
      <pc:sldChg chg="addSp new mod">
        <pc:chgData name="Gabriel Galitesi Maldotti" userId="f4049ec46fc161ac" providerId="LiveId" clId="{4C91E9C5-3A0B-42C0-A625-1EC8E3E27885}" dt="2021-04-26T23:06:32.084" v="12" actId="22"/>
        <pc:sldMkLst>
          <pc:docMk/>
          <pc:sldMk cId="1356620411" sldId="264"/>
        </pc:sldMkLst>
        <pc:picChg chg="add">
          <ac:chgData name="Gabriel Galitesi Maldotti" userId="f4049ec46fc161ac" providerId="LiveId" clId="{4C91E9C5-3A0B-42C0-A625-1EC8E3E27885}" dt="2021-04-26T23:06:32.084" v="12" actId="22"/>
          <ac:picMkLst>
            <pc:docMk/>
            <pc:sldMk cId="1356620411" sldId="264"/>
            <ac:picMk id="3" creationId="{5FE3B980-D2FA-4E0A-964C-D844F8D9240E}"/>
          </ac:picMkLst>
        </pc:picChg>
      </pc:sldChg>
      <pc:sldChg chg="new del">
        <pc:chgData name="Gabriel Galitesi Maldotti" userId="f4049ec46fc161ac" providerId="LiveId" clId="{4C91E9C5-3A0B-42C0-A625-1EC8E3E27885}" dt="2021-04-26T23:07:05.296" v="14" actId="2696"/>
        <pc:sldMkLst>
          <pc:docMk/>
          <pc:sldMk cId="3104307755" sldId="265"/>
        </pc:sldMkLst>
      </pc:sldChg>
      <pc:sldChg chg="addSp new mod">
        <pc:chgData name="Gabriel Galitesi Maldotti" userId="f4049ec46fc161ac" providerId="LiveId" clId="{4C91E9C5-3A0B-42C0-A625-1EC8E3E27885}" dt="2021-04-26T23:07:29.450" v="16" actId="22"/>
        <pc:sldMkLst>
          <pc:docMk/>
          <pc:sldMk cId="3756168739" sldId="265"/>
        </pc:sldMkLst>
        <pc:picChg chg="add">
          <ac:chgData name="Gabriel Galitesi Maldotti" userId="f4049ec46fc161ac" providerId="LiveId" clId="{4C91E9C5-3A0B-42C0-A625-1EC8E3E27885}" dt="2021-04-26T23:07:29.450" v="16" actId="22"/>
          <ac:picMkLst>
            <pc:docMk/>
            <pc:sldMk cId="3756168739" sldId="265"/>
            <ac:picMk id="3" creationId="{E3221B9E-D728-49BD-BA82-8AFD11DCC22D}"/>
          </ac:picMkLst>
        </pc:picChg>
      </pc:sldChg>
      <pc:sldChg chg="addSp new mod">
        <pc:chgData name="Gabriel Galitesi Maldotti" userId="f4049ec46fc161ac" providerId="LiveId" clId="{4C91E9C5-3A0B-42C0-A625-1EC8E3E27885}" dt="2021-04-26T23:07:54.775" v="18" actId="22"/>
        <pc:sldMkLst>
          <pc:docMk/>
          <pc:sldMk cId="3713336375" sldId="266"/>
        </pc:sldMkLst>
        <pc:picChg chg="add">
          <ac:chgData name="Gabriel Galitesi Maldotti" userId="f4049ec46fc161ac" providerId="LiveId" clId="{4C91E9C5-3A0B-42C0-A625-1EC8E3E27885}" dt="2021-04-26T23:07:54.775" v="18" actId="22"/>
          <ac:picMkLst>
            <pc:docMk/>
            <pc:sldMk cId="3713336375" sldId="266"/>
            <ac:picMk id="3" creationId="{F60A0B68-7F67-4328-A6E2-59A97D1E1C25}"/>
          </ac:picMkLst>
        </pc:picChg>
      </pc:sldChg>
      <pc:sldChg chg="addSp new mod">
        <pc:chgData name="Gabriel Galitesi Maldotti" userId="f4049ec46fc161ac" providerId="LiveId" clId="{4C91E9C5-3A0B-42C0-A625-1EC8E3E27885}" dt="2021-04-26T23:08:25.146" v="20" actId="22"/>
        <pc:sldMkLst>
          <pc:docMk/>
          <pc:sldMk cId="3552760798" sldId="267"/>
        </pc:sldMkLst>
        <pc:picChg chg="add">
          <ac:chgData name="Gabriel Galitesi Maldotti" userId="f4049ec46fc161ac" providerId="LiveId" clId="{4C91E9C5-3A0B-42C0-A625-1EC8E3E27885}" dt="2021-04-26T23:08:25.146" v="20" actId="22"/>
          <ac:picMkLst>
            <pc:docMk/>
            <pc:sldMk cId="3552760798" sldId="267"/>
            <ac:picMk id="3" creationId="{07EE2292-DBD6-47FC-86C8-E5A610AB2032}"/>
          </ac:picMkLst>
        </pc:picChg>
      </pc:sldChg>
      <pc:sldChg chg="addSp new mod">
        <pc:chgData name="Gabriel Galitesi Maldotti" userId="f4049ec46fc161ac" providerId="LiveId" clId="{4C91E9C5-3A0B-42C0-A625-1EC8E3E27885}" dt="2021-04-26T23:08:49.144" v="22" actId="22"/>
        <pc:sldMkLst>
          <pc:docMk/>
          <pc:sldMk cId="1836442153" sldId="268"/>
        </pc:sldMkLst>
        <pc:picChg chg="add">
          <ac:chgData name="Gabriel Galitesi Maldotti" userId="f4049ec46fc161ac" providerId="LiveId" clId="{4C91E9C5-3A0B-42C0-A625-1EC8E3E27885}" dt="2021-04-26T23:08:49.144" v="22" actId="22"/>
          <ac:picMkLst>
            <pc:docMk/>
            <pc:sldMk cId="1836442153" sldId="268"/>
            <ac:picMk id="3" creationId="{536C8A9C-9EFC-4DE0-9504-43EFB22AB4E6}"/>
          </ac:picMkLst>
        </pc:picChg>
      </pc:sldChg>
      <pc:sldChg chg="addSp new mod">
        <pc:chgData name="Gabriel Galitesi Maldotti" userId="f4049ec46fc161ac" providerId="LiveId" clId="{4C91E9C5-3A0B-42C0-A625-1EC8E3E27885}" dt="2021-04-26T23:09:10.238" v="24" actId="22"/>
        <pc:sldMkLst>
          <pc:docMk/>
          <pc:sldMk cId="3138128980" sldId="269"/>
        </pc:sldMkLst>
        <pc:picChg chg="add">
          <ac:chgData name="Gabriel Galitesi Maldotti" userId="f4049ec46fc161ac" providerId="LiveId" clId="{4C91E9C5-3A0B-42C0-A625-1EC8E3E27885}" dt="2021-04-26T23:09:10.238" v="24" actId="22"/>
          <ac:picMkLst>
            <pc:docMk/>
            <pc:sldMk cId="3138128980" sldId="269"/>
            <ac:picMk id="3" creationId="{F6973707-83F0-410B-90BF-AA084DAA6797}"/>
          </ac:picMkLst>
        </pc:picChg>
      </pc:sldChg>
      <pc:sldChg chg="addSp modSp new mod">
        <pc:chgData name="Gabriel Galitesi Maldotti" userId="f4049ec46fc161ac" providerId="LiveId" clId="{4C91E9C5-3A0B-42C0-A625-1EC8E3E27885}" dt="2021-04-26T23:15:44.727" v="31" actId="1076"/>
        <pc:sldMkLst>
          <pc:docMk/>
          <pc:sldMk cId="1962836564" sldId="270"/>
        </pc:sldMkLst>
        <pc:picChg chg="add mod">
          <ac:chgData name="Gabriel Galitesi Maldotti" userId="f4049ec46fc161ac" providerId="LiveId" clId="{4C91E9C5-3A0B-42C0-A625-1EC8E3E27885}" dt="2021-04-26T23:15:44.727" v="31" actId="1076"/>
          <ac:picMkLst>
            <pc:docMk/>
            <pc:sldMk cId="1962836564" sldId="270"/>
            <ac:picMk id="3" creationId="{3DBE0D0A-8B1A-4F95-A78D-59E1E3595AB7}"/>
          </ac:picMkLst>
        </pc:picChg>
      </pc:sldChg>
    </pc:docChg>
  </pc:docChgLst>
  <pc:docChgLst>
    <pc:chgData name="Leonardo Mateini" userId="102f5cb68d9615ab" providerId="Windows Live" clId="Web-{E2D91821-619F-419C-8DEA-9C0CB342A5E2}"/>
    <pc:docChg chg="delSld modSld">
      <pc:chgData name="Leonardo Mateini" userId="102f5cb68d9615ab" providerId="Windows Live" clId="Web-{E2D91821-619F-419C-8DEA-9C0CB342A5E2}" dt="2021-05-22T01:28:25.176" v="201" actId="14100"/>
      <pc:docMkLst>
        <pc:docMk/>
      </pc:docMkLst>
      <pc:sldChg chg="addSp delSp modSp">
        <pc:chgData name="Leonardo Mateini" userId="102f5cb68d9615ab" providerId="Windows Live" clId="Web-{E2D91821-619F-419C-8DEA-9C0CB342A5E2}" dt="2021-05-22T01:16:38.069" v="163" actId="1076"/>
        <pc:sldMkLst>
          <pc:docMk/>
          <pc:sldMk cId="2488878171" sldId="256"/>
        </pc:sldMkLst>
        <pc:picChg chg="add del mod">
          <ac:chgData name="Leonardo Mateini" userId="102f5cb68d9615ab" providerId="Windows Live" clId="Web-{E2D91821-619F-419C-8DEA-9C0CB342A5E2}" dt="2021-05-22T01:16:14.553" v="157"/>
          <ac:picMkLst>
            <pc:docMk/>
            <pc:sldMk cId="2488878171" sldId="256"/>
            <ac:picMk id="2" creationId="{292743D6-262B-494B-8BEF-29F5B2F642E0}"/>
          </ac:picMkLst>
        </pc:picChg>
        <pc:picChg chg="add mod">
          <ac:chgData name="Leonardo Mateini" userId="102f5cb68d9615ab" providerId="Windows Live" clId="Web-{E2D91821-619F-419C-8DEA-9C0CB342A5E2}" dt="2021-05-22T01:16:38.069" v="163" actId="1076"/>
          <ac:picMkLst>
            <pc:docMk/>
            <pc:sldMk cId="2488878171" sldId="256"/>
            <ac:picMk id="3" creationId="{4F6FFF1C-7D6D-43B1-9D43-58B0A35C3422}"/>
          </ac:picMkLst>
        </pc:picChg>
        <pc:picChg chg="del">
          <ac:chgData name="Leonardo Mateini" userId="102f5cb68d9615ab" providerId="Windows Live" clId="Web-{E2D91821-619F-419C-8DEA-9C0CB342A5E2}" dt="2021-05-22T00:48:50.241" v="0"/>
          <ac:picMkLst>
            <pc:docMk/>
            <pc:sldMk cId="2488878171" sldId="256"/>
            <ac:picMk id="5" creationId="{AD6F5FB4-F449-463F-84A0-732179F695E7}"/>
          </ac:picMkLst>
        </pc:picChg>
      </pc:sldChg>
      <pc:sldChg chg="addSp delSp modSp">
        <pc:chgData name="Leonardo Mateini" userId="102f5cb68d9615ab" providerId="Windows Live" clId="Web-{E2D91821-619F-419C-8DEA-9C0CB342A5E2}" dt="2021-05-22T00:53:14.246" v="32" actId="1076"/>
        <pc:sldMkLst>
          <pc:docMk/>
          <pc:sldMk cId="4168731958" sldId="258"/>
        </pc:sldMkLst>
        <pc:picChg chg="add mod">
          <ac:chgData name="Leonardo Mateini" userId="102f5cb68d9615ab" providerId="Windows Live" clId="Web-{E2D91821-619F-419C-8DEA-9C0CB342A5E2}" dt="2021-05-22T00:53:14.246" v="32" actId="1076"/>
          <ac:picMkLst>
            <pc:docMk/>
            <pc:sldMk cId="4168731958" sldId="258"/>
            <ac:picMk id="2" creationId="{14104F27-C338-4EA9-8065-35ACF513BEE6}"/>
          </ac:picMkLst>
        </pc:picChg>
        <pc:picChg chg="del">
          <ac:chgData name="Leonardo Mateini" userId="102f5cb68d9615ab" providerId="Windows Live" clId="Web-{E2D91821-619F-419C-8DEA-9C0CB342A5E2}" dt="2021-05-22T00:51:08.837" v="12"/>
          <ac:picMkLst>
            <pc:docMk/>
            <pc:sldMk cId="4168731958" sldId="258"/>
            <ac:picMk id="3" creationId="{A71CD0A3-B673-4FE8-B4C3-1720787EA64E}"/>
          </ac:picMkLst>
        </pc:picChg>
      </pc:sldChg>
      <pc:sldChg chg="addSp delSp modSp">
        <pc:chgData name="Leonardo Mateini" userId="102f5cb68d9615ab" providerId="Windows Live" clId="Web-{E2D91821-619F-419C-8DEA-9C0CB342A5E2}" dt="2021-05-22T00:53:22.668" v="34" actId="1076"/>
        <pc:sldMkLst>
          <pc:docMk/>
          <pc:sldMk cId="2026504361" sldId="259"/>
        </pc:sldMkLst>
        <pc:picChg chg="add mod">
          <ac:chgData name="Leonardo Mateini" userId="102f5cb68d9615ab" providerId="Windows Live" clId="Web-{E2D91821-619F-419C-8DEA-9C0CB342A5E2}" dt="2021-05-22T00:53:22.668" v="34" actId="1076"/>
          <ac:picMkLst>
            <pc:docMk/>
            <pc:sldMk cId="2026504361" sldId="259"/>
            <ac:picMk id="2" creationId="{4D9D8393-326A-4D9F-AD35-DEE96EFD78FE}"/>
          </ac:picMkLst>
        </pc:picChg>
        <pc:picChg chg="del">
          <ac:chgData name="Leonardo Mateini" userId="102f5cb68d9615ab" providerId="Windows Live" clId="Web-{E2D91821-619F-419C-8DEA-9C0CB342A5E2}" dt="2021-05-22T00:52:31.901" v="20"/>
          <ac:picMkLst>
            <pc:docMk/>
            <pc:sldMk cId="2026504361" sldId="259"/>
            <ac:picMk id="3" creationId="{0E74A3D2-3C80-4C07-90FE-7C2CE89D5943}"/>
          </ac:picMkLst>
        </pc:picChg>
      </pc:sldChg>
      <pc:sldChg chg="del">
        <pc:chgData name="Leonardo Mateini" userId="102f5cb68d9615ab" providerId="Windows Live" clId="Web-{E2D91821-619F-419C-8DEA-9C0CB342A5E2}" dt="2021-05-22T00:53:40.324" v="35"/>
        <pc:sldMkLst>
          <pc:docMk/>
          <pc:sldMk cId="671569579" sldId="260"/>
        </pc:sldMkLst>
      </pc:sldChg>
      <pc:sldChg chg="del">
        <pc:chgData name="Leonardo Mateini" userId="102f5cb68d9615ab" providerId="Windows Live" clId="Web-{E2D91821-619F-419C-8DEA-9C0CB342A5E2}" dt="2021-05-22T00:53:43.777" v="36"/>
        <pc:sldMkLst>
          <pc:docMk/>
          <pc:sldMk cId="123587919" sldId="261"/>
        </pc:sldMkLst>
      </pc:sldChg>
      <pc:sldChg chg="addSp delSp modSp">
        <pc:chgData name="Leonardo Mateini" userId="102f5cb68d9615ab" providerId="Windows Live" clId="Web-{E2D91821-619F-419C-8DEA-9C0CB342A5E2}" dt="2021-05-22T00:55:05.685" v="48" actId="1076"/>
        <pc:sldMkLst>
          <pc:docMk/>
          <pc:sldMk cId="1869228466" sldId="262"/>
        </pc:sldMkLst>
        <pc:picChg chg="add mod">
          <ac:chgData name="Leonardo Mateini" userId="102f5cb68d9615ab" providerId="Windows Live" clId="Web-{E2D91821-619F-419C-8DEA-9C0CB342A5E2}" dt="2021-05-22T00:55:05.685" v="48" actId="1076"/>
          <ac:picMkLst>
            <pc:docMk/>
            <pc:sldMk cId="1869228466" sldId="262"/>
            <ac:picMk id="2" creationId="{014D5010-88A2-48FE-B8CB-52FAA5D352EC}"/>
          </ac:picMkLst>
        </pc:picChg>
        <pc:picChg chg="del">
          <ac:chgData name="Leonardo Mateini" userId="102f5cb68d9615ab" providerId="Windows Live" clId="Web-{E2D91821-619F-419C-8DEA-9C0CB342A5E2}" dt="2021-05-22T00:53:47.684" v="37"/>
          <ac:picMkLst>
            <pc:docMk/>
            <pc:sldMk cId="1869228466" sldId="262"/>
            <ac:picMk id="3" creationId="{1A629BCE-7E90-4D59-921A-68536EE12728}"/>
          </ac:picMkLst>
        </pc:picChg>
      </pc:sldChg>
      <pc:sldChg chg="addSp delSp modSp">
        <pc:chgData name="Leonardo Mateini" userId="102f5cb68d9615ab" providerId="Windows Live" clId="Web-{E2D91821-619F-419C-8DEA-9C0CB342A5E2}" dt="2021-05-22T00:57:04.297" v="55" actId="14100"/>
        <pc:sldMkLst>
          <pc:docMk/>
          <pc:sldMk cId="1380495612" sldId="263"/>
        </pc:sldMkLst>
        <pc:picChg chg="add mod">
          <ac:chgData name="Leonardo Mateini" userId="102f5cb68d9615ab" providerId="Windows Live" clId="Web-{E2D91821-619F-419C-8DEA-9C0CB342A5E2}" dt="2021-05-22T00:57:04.297" v="55" actId="14100"/>
          <ac:picMkLst>
            <pc:docMk/>
            <pc:sldMk cId="1380495612" sldId="263"/>
            <ac:picMk id="2" creationId="{7558F0EA-2FB5-4E78-B3A4-22681A361438}"/>
          </ac:picMkLst>
        </pc:picChg>
        <pc:picChg chg="del">
          <ac:chgData name="Leonardo Mateini" userId="102f5cb68d9615ab" providerId="Windows Live" clId="Web-{E2D91821-619F-419C-8DEA-9C0CB342A5E2}" dt="2021-05-22T00:55:17.076" v="49"/>
          <ac:picMkLst>
            <pc:docMk/>
            <pc:sldMk cId="1380495612" sldId="263"/>
            <ac:picMk id="3" creationId="{73E3D0F1-8949-4374-AC7F-A8314D0751FB}"/>
          </ac:picMkLst>
        </pc:picChg>
      </pc:sldChg>
      <pc:sldChg chg="addSp delSp modSp">
        <pc:chgData name="Leonardo Mateini" userId="102f5cb68d9615ab" providerId="Windows Live" clId="Web-{E2D91821-619F-419C-8DEA-9C0CB342A5E2}" dt="2021-05-22T00:59:28.175" v="70" actId="14100"/>
        <pc:sldMkLst>
          <pc:docMk/>
          <pc:sldMk cId="1356620411" sldId="264"/>
        </pc:sldMkLst>
        <pc:picChg chg="add mod">
          <ac:chgData name="Leonardo Mateini" userId="102f5cb68d9615ab" providerId="Windows Live" clId="Web-{E2D91821-619F-419C-8DEA-9C0CB342A5E2}" dt="2021-05-22T00:59:28.175" v="70" actId="14100"/>
          <ac:picMkLst>
            <pc:docMk/>
            <pc:sldMk cId="1356620411" sldId="264"/>
            <ac:picMk id="2" creationId="{31C21C89-5F7B-4C88-98EC-40E0A73ED892}"/>
          </ac:picMkLst>
        </pc:picChg>
        <pc:picChg chg="del">
          <ac:chgData name="Leonardo Mateini" userId="102f5cb68d9615ab" providerId="Windows Live" clId="Web-{E2D91821-619F-419C-8DEA-9C0CB342A5E2}" dt="2021-05-22T00:58:32.252" v="56"/>
          <ac:picMkLst>
            <pc:docMk/>
            <pc:sldMk cId="1356620411" sldId="264"/>
            <ac:picMk id="3" creationId="{5FE3B980-D2FA-4E0A-964C-D844F8D9240E}"/>
          </ac:picMkLst>
        </pc:picChg>
      </pc:sldChg>
      <pc:sldChg chg="addSp delSp modSp">
        <pc:chgData name="Leonardo Mateini" userId="102f5cb68d9615ab" providerId="Windows Live" clId="Web-{E2D91821-619F-419C-8DEA-9C0CB342A5E2}" dt="2021-05-22T01:01:12.083" v="83" actId="1076"/>
        <pc:sldMkLst>
          <pc:docMk/>
          <pc:sldMk cId="3756168739" sldId="265"/>
        </pc:sldMkLst>
        <pc:picChg chg="add mod">
          <ac:chgData name="Leonardo Mateini" userId="102f5cb68d9615ab" providerId="Windows Live" clId="Web-{E2D91821-619F-419C-8DEA-9C0CB342A5E2}" dt="2021-05-22T01:01:12.083" v="83" actId="1076"/>
          <ac:picMkLst>
            <pc:docMk/>
            <pc:sldMk cId="3756168739" sldId="265"/>
            <ac:picMk id="2" creationId="{1DC7C314-521F-47E0-AFDC-DDE512D0C219}"/>
          </ac:picMkLst>
        </pc:picChg>
        <pc:picChg chg="del">
          <ac:chgData name="Leonardo Mateini" userId="102f5cb68d9615ab" providerId="Windows Live" clId="Web-{E2D91821-619F-419C-8DEA-9C0CB342A5E2}" dt="2021-05-22T01:00:10.503" v="71"/>
          <ac:picMkLst>
            <pc:docMk/>
            <pc:sldMk cId="3756168739" sldId="265"/>
            <ac:picMk id="3" creationId="{E3221B9E-D728-49BD-BA82-8AFD11DCC22D}"/>
          </ac:picMkLst>
        </pc:picChg>
      </pc:sldChg>
      <pc:sldChg chg="addSp delSp modSp">
        <pc:chgData name="Leonardo Mateini" userId="102f5cb68d9615ab" providerId="Windows Live" clId="Web-{E2D91821-619F-419C-8DEA-9C0CB342A5E2}" dt="2021-05-22T01:03:25.382" v="94" actId="14100"/>
        <pc:sldMkLst>
          <pc:docMk/>
          <pc:sldMk cId="3713336375" sldId="266"/>
        </pc:sldMkLst>
        <pc:picChg chg="add mod">
          <ac:chgData name="Leonardo Mateini" userId="102f5cb68d9615ab" providerId="Windows Live" clId="Web-{E2D91821-619F-419C-8DEA-9C0CB342A5E2}" dt="2021-05-22T01:03:25.382" v="94" actId="14100"/>
          <ac:picMkLst>
            <pc:docMk/>
            <pc:sldMk cId="3713336375" sldId="266"/>
            <ac:picMk id="2" creationId="{F662104A-2103-44B6-8118-D4F0352A944E}"/>
          </ac:picMkLst>
        </pc:picChg>
        <pc:picChg chg="del">
          <ac:chgData name="Leonardo Mateini" userId="102f5cb68d9615ab" providerId="Windows Live" clId="Web-{E2D91821-619F-419C-8DEA-9C0CB342A5E2}" dt="2021-05-22T01:02:45.960" v="84"/>
          <ac:picMkLst>
            <pc:docMk/>
            <pc:sldMk cId="3713336375" sldId="266"/>
            <ac:picMk id="3" creationId="{F60A0B68-7F67-4328-A6E2-59A97D1E1C25}"/>
          </ac:picMkLst>
        </pc:picChg>
      </pc:sldChg>
      <pc:sldChg chg="addSp delSp modSp">
        <pc:chgData name="Leonardo Mateini" userId="102f5cb68d9615ab" providerId="Windows Live" clId="Web-{E2D91821-619F-419C-8DEA-9C0CB342A5E2}" dt="2021-05-22T01:05:15.478" v="105" actId="1076"/>
        <pc:sldMkLst>
          <pc:docMk/>
          <pc:sldMk cId="3552760798" sldId="267"/>
        </pc:sldMkLst>
        <pc:picChg chg="add mod">
          <ac:chgData name="Leonardo Mateini" userId="102f5cb68d9615ab" providerId="Windows Live" clId="Web-{E2D91821-619F-419C-8DEA-9C0CB342A5E2}" dt="2021-05-22T01:05:15.478" v="105" actId="1076"/>
          <ac:picMkLst>
            <pc:docMk/>
            <pc:sldMk cId="3552760798" sldId="267"/>
            <ac:picMk id="2" creationId="{EA00885D-F5E2-4F99-9380-679B6417047B}"/>
          </ac:picMkLst>
        </pc:picChg>
        <pc:picChg chg="del">
          <ac:chgData name="Leonardo Mateini" userId="102f5cb68d9615ab" providerId="Windows Live" clId="Web-{E2D91821-619F-419C-8DEA-9C0CB342A5E2}" dt="2021-05-22T01:04:29.446" v="95"/>
          <ac:picMkLst>
            <pc:docMk/>
            <pc:sldMk cId="3552760798" sldId="267"/>
            <ac:picMk id="3" creationId="{07EE2292-DBD6-47FC-86C8-E5A610AB2032}"/>
          </ac:picMkLst>
        </pc:picChg>
      </pc:sldChg>
      <pc:sldChg chg="addSp delSp modSp">
        <pc:chgData name="Leonardo Mateini" userId="102f5cb68d9615ab" providerId="Windows Live" clId="Web-{E2D91821-619F-419C-8DEA-9C0CB342A5E2}" dt="2021-05-22T01:28:25.176" v="201" actId="14100"/>
        <pc:sldMkLst>
          <pc:docMk/>
          <pc:sldMk cId="1836442153" sldId="268"/>
        </pc:sldMkLst>
        <pc:picChg chg="add del mod">
          <ac:chgData name="Leonardo Mateini" userId="102f5cb68d9615ab" providerId="Windows Live" clId="Web-{E2D91821-619F-419C-8DEA-9C0CB342A5E2}" dt="2021-05-22T01:15:11.567" v="150"/>
          <ac:picMkLst>
            <pc:docMk/>
            <pc:sldMk cId="1836442153" sldId="268"/>
            <ac:picMk id="2" creationId="{F1953EBF-F808-4431-8374-10D68AC36955}"/>
          </ac:picMkLst>
        </pc:picChg>
        <pc:picChg chg="del">
          <ac:chgData name="Leonardo Mateini" userId="102f5cb68d9615ab" providerId="Windows Live" clId="Web-{E2D91821-619F-419C-8DEA-9C0CB342A5E2}" dt="2021-05-22T01:06:45.339" v="106"/>
          <ac:picMkLst>
            <pc:docMk/>
            <pc:sldMk cId="1836442153" sldId="268"/>
            <ac:picMk id="3" creationId="{536C8A9C-9EFC-4DE0-9504-43EFB22AB4E6}"/>
          </ac:picMkLst>
        </pc:picChg>
        <pc:picChg chg="add del mod">
          <ac:chgData name="Leonardo Mateini" userId="102f5cb68d9615ab" providerId="Windows Live" clId="Web-{E2D91821-619F-419C-8DEA-9C0CB342A5E2}" dt="2021-05-22T01:27:52.941" v="192"/>
          <ac:picMkLst>
            <pc:docMk/>
            <pc:sldMk cId="1836442153" sldId="268"/>
            <ac:picMk id="4" creationId="{E643356C-7562-47D4-A330-2D822804310A}"/>
          </ac:picMkLst>
        </pc:picChg>
        <pc:picChg chg="add mod">
          <ac:chgData name="Leonardo Mateini" userId="102f5cb68d9615ab" providerId="Windows Live" clId="Web-{E2D91821-619F-419C-8DEA-9C0CB342A5E2}" dt="2021-05-22T01:28:25.176" v="201" actId="14100"/>
          <ac:picMkLst>
            <pc:docMk/>
            <pc:sldMk cId="1836442153" sldId="268"/>
            <ac:picMk id="5" creationId="{AF3D9253-5CEA-4B82-87FD-53213D13FC46}"/>
          </ac:picMkLst>
        </pc:picChg>
      </pc:sldChg>
      <pc:sldChg chg="addSp delSp modSp">
        <pc:chgData name="Leonardo Mateini" userId="102f5cb68d9615ab" providerId="Windows Live" clId="Web-{E2D91821-619F-419C-8DEA-9C0CB342A5E2}" dt="2021-05-22T01:25:38.876" v="180" actId="14100"/>
        <pc:sldMkLst>
          <pc:docMk/>
          <pc:sldMk cId="3138128980" sldId="269"/>
        </pc:sldMkLst>
        <pc:picChg chg="add del mod">
          <ac:chgData name="Leonardo Mateini" userId="102f5cb68d9615ab" providerId="Windows Live" clId="Web-{E2D91821-619F-419C-8DEA-9C0CB342A5E2}" dt="2021-05-22T01:14:05.691" v="139"/>
          <ac:picMkLst>
            <pc:docMk/>
            <pc:sldMk cId="3138128980" sldId="269"/>
            <ac:picMk id="2" creationId="{56C06F6D-C32D-4EFE-8607-903C31409D2D}"/>
          </ac:picMkLst>
        </pc:picChg>
        <pc:picChg chg="del">
          <ac:chgData name="Leonardo Mateini" userId="102f5cb68d9615ab" providerId="Windows Live" clId="Web-{E2D91821-619F-419C-8DEA-9C0CB342A5E2}" dt="2021-05-22T01:07:53.059" v="114"/>
          <ac:picMkLst>
            <pc:docMk/>
            <pc:sldMk cId="3138128980" sldId="269"/>
            <ac:picMk id="3" creationId="{F6973707-83F0-410B-90BF-AA084DAA6797}"/>
          </ac:picMkLst>
        </pc:picChg>
        <pc:picChg chg="add del mod">
          <ac:chgData name="Leonardo Mateini" userId="102f5cb68d9615ab" providerId="Windows Live" clId="Web-{E2D91821-619F-419C-8DEA-9C0CB342A5E2}" dt="2021-05-22T01:25:09.032" v="172"/>
          <ac:picMkLst>
            <pc:docMk/>
            <pc:sldMk cId="3138128980" sldId="269"/>
            <ac:picMk id="4" creationId="{1F64FA41-B47E-46F9-A2AA-F6CA750E7EB4}"/>
          </ac:picMkLst>
        </pc:picChg>
        <pc:picChg chg="add mod">
          <ac:chgData name="Leonardo Mateini" userId="102f5cb68d9615ab" providerId="Windows Live" clId="Web-{E2D91821-619F-419C-8DEA-9C0CB342A5E2}" dt="2021-05-22T01:25:38.876" v="180" actId="14100"/>
          <ac:picMkLst>
            <pc:docMk/>
            <pc:sldMk cId="3138128980" sldId="269"/>
            <ac:picMk id="5" creationId="{D16B5446-E619-453B-8576-B7E690B5B473}"/>
          </ac:picMkLst>
        </pc:picChg>
      </pc:sldChg>
      <pc:sldChg chg="addSp delSp modSp">
        <pc:chgData name="Leonardo Mateini" userId="102f5cb68d9615ab" providerId="Windows Live" clId="Web-{E2D91821-619F-419C-8DEA-9C0CB342A5E2}" dt="2021-05-22T01:27:18.972" v="191" actId="14100"/>
        <pc:sldMkLst>
          <pc:docMk/>
          <pc:sldMk cId="1962836564" sldId="270"/>
        </pc:sldMkLst>
        <pc:picChg chg="add del mod">
          <ac:chgData name="Leonardo Mateini" userId="102f5cb68d9615ab" providerId="Windows Live" clId="Web-{E2D91821-619F-419C-8DEA-9C0CB342A5E2}" dt="2021-05-22T01:13:11.753" v="132"/>
          <ac:picMkLst>
            <pc:docMk/>
            <pc:sldMk cId="1962836564" sldId="270"/>
            <ac:picMk id="2" creationId="{69BF7774-4D86-4A2A-9793-566BB821C644}"/>
          </ac:picMkLst>
        </pc:picChg>
        <pc:picChg chg="del">
          <ac:chgData name="Leonardo Mateini" userId="102f5cb68d9615ab" providerId="Windows Live" clId="Web-{E2D91821-619F-419C-8DEA-9C0CB342A5E2}" dt="2021-05-22T01:09:08.592" v="124"/>
          <ac:picMkLst>
            <pc:docMk/>
            <pc:sldMk cId="1962836564" sldId="270"/>
            <ac:picMk id="3" creationId="{3DBE0D0A-8B1A-4F95-A78D-59E1E3595AB7}"/>
          </ac:picMkLst>
        </pc:picChg>
        <pc:picChg chg="add del mod">
          <ac:chgData name="Leonardo Mateini" userId="102f5cb68d9615ab" providerId="Windows Live" clId="Web-{E2D91821-619F-419C-8DEA-9C0CB342A5E2}" dt="2021-05-22T01:20:33.589" v="164"/>
          <ac:picMkLst>
            <pc:docMk/>
            <pc:sldMk cId="1962836564" sldId="270"/>
            <ac:picMk id="4" creationId="{657C7945-5F13-4A46-B733-CE179303D7D4}"/>
          </ac:picMkLst>
        </pc:picChg>
        <pc:picChg chg="add del mod">
          <ac:chgData name="Leonardo Mateini" userId="102f5cb68d9615ab" providerId="Windows Live" clId="Web-{E2D91821-619F-419C-8DEA-9C0CB342A5E2}" dt="2021-05-22T01:26:48.065" v="181"/>
          <ac:picMkLst>
            <pc:docMk/>
            <pc:sldMk cId="1962836564" sldId="270"/>
            <ac:picMk id="5" creationId="{9BF96D43-1DC0-4157-AAF8-5CAD6A874C93}"/>
          </ac:picMkLst>
        </pc:picChg>
        <pc:picChg chg="add mod">
          <ac:chgData name="Leonardo Mateini" userId="102f5cb68d9615ab" providerId="Windows Live" clId="Web-{E2D91821-619F-419C-8DEA-9C0CB342A5E2}" dt="2021-05-22T01:27:18.972" v="191" actId="14100"/>
          <ac:picMkLst>
            <pc:docMk/>
            <pc:sldMk cId="1962836564" sldId="270"/>
            <ac:picMk id="6" creationId="{18FA7E62-1918-4D5A-A596-0A47576B27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0CF8F-2CBA-4CF7-B9E4-0A150B8AC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38008B-35A4-40BA-AEF2-5F7B7C298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FFF1BC-83B3-47F2-A66E-1B7FB4B4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98E5B5-55C9-4507-A4F7-14A99BED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8B80E-0ABC-4E73-B75B-826846D6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69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A7F53-943A-4A5A-972B-13CEEF69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6035EE-52F0-4E00-A3BF-351E70E83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B04798-8622-46DB-88DB-6E9298E3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F31331-BD30-414B-9CC2-0A5C0304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6658D6-85AB-432F-A1BD-FAA55479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42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33D037-9CCD-4DDA-A0F8-C14EDCB46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B89E5F-2AB7-47C5-B31A-9A100B0B8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10724-D5C3-4B0F-BDA0-4FD7C7E5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68EB38-10F7-41B0-BA57-96863334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7148B2-F030-4DDB-83E0-E301AE78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51D92-1F16-4551-B95B-623B4FE3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12ADD-15F5-45B2-AB53-54E077A3F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A5C9EA-D42F-4C39-BB19-EB6451B1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246B50-A17E-48D4-A188-0BA30C96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F0AAC1-8F5F-40D6-B481-43D868B8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49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B71A2-66A5-491F-B64F-99CB4F80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F4C5F2-DEE0-4C17-877A-3D2F6BBA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B4CF06-C460-4E9A-99E3-92E5D4EA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9878FD-F41E-41D0-A125-29142414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AE5DF5-5D3E-48B0-930E-43C3E362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6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0BC19-9FDB-4DF0-880E-BD2ADF19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EDA522-C6C3-45A4-A96B-027216F0A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0A7553-2B9A-4D81-8BE7-E5AA2B4F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C30E81-A78C-40E5-8C5D-1D6C755F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71FEC6-10C1-4152-B88A-3D158480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85C6C8-0EDE-4926-BD39-DC9F4B37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3CD01-903A-445A-A74A-06896413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F44231-99B0-4F60-93A3-416CC0FA4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F587C5-13CD-4CF5-9455-D7F2642E3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9FE04F-35EF-4A91-BE25-7323B0FBA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646311-2F47-4AD5-ABE1-DCC27B452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FDB2C6-C99E-4C36-909B-87D20DE4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18D4AC-1429-48F0-9A41-E2BAAF52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0F2BC2-2715-4F86-964C-ACB1E948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40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24E74-9ECF-43FD-910F-081E8790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2150AE-5BD2-45C6-9F65-417AF90A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8FC0DE-BE83-4AAD-9640-1248FE78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670185-808A-497C-ADF1-D8DEDB9D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95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CB68FD-8698-4337-A1E9-9B1A82B8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CB4763-7232-4189-B6DC-46D5FAEC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A5051D-1C50-4753-AE59-AAD547D5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85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C4A42-388E-4389-B434-3AC5635F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33E657-15A7-44C5-99E3-D725113E1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B37D4F-48AF-4070-9070-117BE35B0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FFF477-7956-45E5-9ED9-58BA8A4D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8838-A553-409B-A28F-2E4DA384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AFF01C-DCF0-43BC-A788-D0A424B4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89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87038-B53A-42C6-BB11-F670A637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B21E43-445A-41E6-8101-108010E86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7F4035-76BC-4E84-A024-A7342B40B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72B965-7DE1-4F16-9812-1F26759F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ADD-60C6-46E8-8A1E-D4FFAF373B58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552CC2-DE84-4B22-A587-3917184C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4038A3-E016-4C3D-A377-3FF5D10D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48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612960-3983-4854-980B-FAE1F740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2CC7B1-A8DB-4A61-BD13-DAE235B34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E6FFE8-59D2-40BC-B1A9-34D227E60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8ADD-60C6-46E8-8A1E-D4FFAF373B58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F662AC-FDCB-4393-B525-E4D17C945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B99D70-489D-40FD-BA30-24A4C19EB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66420-9390-4428-8CD0-DC8BDEBA8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65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4F6FFF1C-7D6D-43B1-9D43-58B0A35C3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32" y="285275"/>
            <a:ext cx="10121589" cy="62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7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AF3D9253-5CEA-4B82-87FD-53213D13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0" y="1200776"/>
            <a:ext cx="9935737" cy="43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4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D16B5446-E619-453B-8576-B7E690B5B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91" y="1196291"/>
            <a:ext cx="10093712" cy="44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2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18FA7E62-1918-4D5A-A596-0A47576B2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60" y="1094892"/>
            <a:ext cx="10186637" cy="47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14104F27-C338-4EA9-8065-35ACF513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35" y="894900"/>
            <a:ext cx="10641979" cy="47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3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4D9D8393-326A-4D9F-AD35-DEE96EFD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52" y="989295"/>
            <a:ext cx="10179769" cy="47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0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014D5010-88A2-48FE-B8CB-52FAA5D3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" y="1113126"/>
            <a:ext cx="10242395" cy="46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2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7558F0EA-2FB5-4E78-B3A4-22681A361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09" y="1137302"/>
            <a:ext cx="10172496" cy="449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9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31C21C89-5F7B-4C88-98EC-40E0A73ED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09" y="1031012"/>
            <a:ext cx="9647664" cy="45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2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1DC7C314-521F-47E0-AFDC-DDE512D0C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88" y="1273937"/>
            <a:ext cx="9824225" cy="43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6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F662104A-2103-44B6-8118-D4F0352A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37" y="1133677"/>
            <a:ext cx="10298150" cy="46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3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EA00885D-F5E2-4F99-9380-679B6417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78" y="1116886"/>
            <a:ext cx="10307444" cy="46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60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Galitesi Maldotti</dc:creator>
  <cp:lastModifiedBy>Gabriel Galitesi Maldotti</cp:lastModifiedBy>
  <cp:revision>119</cp:revision>
  <dcterms:created xsi:type="dcterms:W3CDTF">2021-04-26T22:58:55Z</dcterms:created>
  <dcterms:modified xsi:type="dcterms:W3CDTF">2021-05-22T01:28:30Z</dcterms:modified>
</cp:coreProperties>
</file>