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6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3625-26AC-4588-AF0B-D03BB5AB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35E5F0-A041-43C5-9F0A-BD1A25BF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5D580-466A-48F3-ACA3-7D05BFAC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B456-44B8-42ED-8C14-D2B6F0F5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C23CF-0D09-4CF2-AB05-0667A90F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CFFD-0AF1-4F04-BBA7-DB156B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EF97BD-ECF5-4DEF-BD00-D5A1B69D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FE339-B072-4783-9257-933F5E56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592E3-C92E-4B07-89B2-1778459A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1FE84-0FE0-4435-9CA3-0BADF86A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FDBE15-15BB-4841-9C81-505589F78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A01472-6AE5-4893-8428-D2B70FC0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6F329-5124-4A78-9646-7CBB5D5C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B1EAB4-B5AB-4F97-9024-93897D14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C6E6B-1104-4531-8420-BB9275A9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69A1B-8D94-4F53-9496-C31F374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71235-1F30-473C-BCD7-F437DB7C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889BD-7AD6-4DB8-BD34-553FFE60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22802-CDBC-492E-B90A-FF7170DF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99AF7-E9FB-40E4-8F9C-C96A5BF7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7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2E150-A72D-4A29-840E-F998284E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99191-3E33-4CDB-83EA-9A6DC67B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AAD4E-5F6C-43FB-9186-75CACC9D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ADB23-D451-4300-8F38-70693A68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5753A-3555-4193-9149-0C8A3EFF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5F1A8-FC0F-403F-9DE1-3CB6D0B5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4C611-3ED9-42CF-8169-CD0CE8036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58E759-6E6E-4478-9F12-679AFFFB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417F3C-D62F-4CF0-B3A5-01D72573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BE8A25-E344-48BE-A46D-26B5C13B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E473D-F0D5-42C1-BBC2-785109E2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BF7D-81F5-4CAA-A0CE-E6EFEB91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9EBC01-7A44-45A0-BD69-48EED1F5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67435-C9F7-4226-A88B-B5BF3B39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6500EB-116A-4D66-9F14-C0D46120E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26EDFB-79A3-4B27-AC08-DBF87AB2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5A05E6-7334-478C-BEC9-DC7AE4F4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B0FB4D-95BF-4661-951F-1AA0826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02762E-05AC-404E-A63E-43A99CB5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7777-23A2-4880-8E63-2AF24384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1D0ADC-6055-4653-96D5-840099FF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CEDB60-EF21-4D58-9F1D-FAA0BEF2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7CD24-4063-470B-9B1A-0BBA34D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7B4D64-5C5D-4BB2-8720-E37FF89D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FDED7-3814-4E5E-BD51-D095D42F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33F44E-5FC0-4E96-9431-91C6BB98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12B2B-7991-466E-A906-242A6D7E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3BFBD-397A-4787-9FC8-D611BEFA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5ABD4-63E7-414C-9C4B-2DBF80FA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CF6758-807E-4B0F-A82F-F2D4D946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A4BB1-1312-4EB1-8BB7-C6D7E2AC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D4811C-E17A-4FEF-A706-F3E2B0FA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2556D-B8AD-4DE8-BB65-EB30420A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8DF132-5091-4BEE-947F-E90A47934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1DF7B2-C437-4CED-9900-0A08EF15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B04D4-F345-4116-91E7-6C9D840C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8E15F-F4FC-461E-BA97-1D737953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7873EB-2600-46AE-99BD-B60ED4D0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0F4411-7462-4FDC-8F79-2F012834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D377F-4580-482A-8DE3-96076CE0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084EB-6268-4D7C-A8E5-B6D2CAABC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AC4D-D72C-4F72-BE44-02E12751F9F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E86F6-CB03-4432-A9D1-426EAFFB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8175B-FB49-4D7E-BE4F-7F25AB09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BBEFA92-0010-45A6-B45C-34606FA8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01" y="954157"/>
            <a:ext cx="7777956" cy="50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F5166B-113C-4006-8A9D-F2EDCDC2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3" y="611639"/>
            <a:ext cx="8348474" cy="53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E138A1-8F76-44D5-9DD7-D15F83BC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71" y="622852"/>
            <a:ext cx="8514377" cy="56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A95FB5-9021-4EC4-BDFB-50CAD179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81" y="516835"/>
            <a:ext cx="8403297" cy="55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B6DB96-2D25-489E-95F5-148CA9C6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55" y="622852"/>
            <a:ext cx="8187217" cy="53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67BE964-AD22-45C4-885F-85B684EB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3656"/>
            <a:ext cx="8353096" cy="54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FE38929-3BBE-48CF-AE5B-1548DB02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32" y="781879"/>
            <a:ext cx="8235916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0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CDF91C8-1C8B-4A2C-A0F0-7CF1047E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814165"/>
            <a:ext cx="7968471" cy="51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3AA1605-1A81-4BE3-8AAA-4E550EA9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85" y="689114"/>
            <a:ext cx="7966737" cy="52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565C4D-BF27-455D-8A1E-AB603462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50" y="755374"/>
            <a:ext cx="8120997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BAD35C-9513-4F8C-B9D4-762832C3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75" y="450573"/>
            <a:ext cx="9024042" cy="58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2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37DA4B-8A26-40E6-9D1A-E2271F06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71" y="371061"/>
            <a:ext cx="9179079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4D1DCF-EDB4-429C-A8C0-4BD8BD49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39" y="649356"/>
            <a:ext cx="8060392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6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Oliveira Costa</dc:creator>
  <cp:lastModifiedBy>Augusto Oliveira Costa</cp:lastModifiedBy>
  <cp:revision>3</cp:revision>
  <dcterms:created xsi:type="dcterms:W3CDTF">2021-05-11T14:02:39Z</dcterms:created>
  <dcterms:modified xsi:type="dcterms:W3CDTF">2021-05-11T14:35:24Z</dcterms:modified>
</cp:coreProperties>
</file>