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DDA6C-8642-4668-B445-4821E18CA2CC}" v="1" dt="2021-03-05T00:16:27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alitesi Maldotti" userId="f4049ec46fc161ac" providerId="LiveId" clId="{629DDA6C-8642-4668-B445-4821E18CA2CC}"/>
    <pc:docChg chg="custSel addSld delSld modSld">
      <pc:chgData name="Gabriel Galitesi Maldotti" userId="f4049ec46fc161ac" providerId="LiveId" clId="{629DDA6C-8642-4668-B445-4821E18CA2CC}" dt="2021-03-18T13:29:17.377" v="64" actId="22"/>
      <pc:docMkLst>
        <pc:docMk/>
      </pc:docMkLst>
      <pc:sldChg chg="addSp delSp modSp mod">
        <pc:chgData name="Gabriel Galitesi Maldotti" userId="f4049ec46fc161ac" providerId="LiveId" clId="{629DDA6C-8642-4668-B445-4821E18CA2CC}" dt="2021-03-18T13:23:19.557" v="53" actId="14100"/>
        <pc:sldMkLst>
          <pc:docMk/>
          <pc:sldMk cId="4290759109" sldId="256"/>
        </pc:sldMkLst>
        <pc:picChg chg="add mod">
          <ac:chgData name="Gabriel Galitesi Maldotti" userId="f4049ec46fc161ac" providerId="LiveId" clId="{629DDA6C-8642-4668-B445-4821E18CA2CC}" dt="2021-03-18T13:23:19.557" v="53" actId="14100"/>
          <ac:picMkLst>
            <pc:docMk/>
            <pc:sldMk cId="4290759109" sldId="256"/>
            <ac:picMk id="3" creationId="{CC03DBA7-2994-4EA3-9DD2-90DF513BFAB1}"/>
          </ac:picMkLst>
        </pc:picChg>
        <pc:picChg chg="add del mod">
          <ac:chgData name="Gabriel Galitesi Maldotti" userId="f4049ec46fc161ac" providerId="LiveId" clId="{629DDA6C-8642-4668-B445-4821E18CA2CC}" dt="2021-03-05T00:16:35.318" v="4" actId="478"/>
          <ac:picMkLst>
            <pc:docMk/>
            <pc:sldMk cId="4290759109" sldId="256"/>
            <ac:picMk id="5" creationId="{E3C2AF42-7D7E-468C-A642-D25BEF8C5087}"/>
          </ac:picMkLst>
        </pc:picChg>
        <pc:picChg chg="add del mod">
          <ac:chgData name="Gabriel Galitesi Maldotti" userId="f4049ec46fc161ac" providerId="LiveId" clId="{629DDA6C-8642-4668-B445-4821E18CA2CC}" dt="2021-03-18T13:20:55.380" v="38" actId="478"/>
          <ac:picMkLst>
            <pc:docMk/>
            <pc:sldMk cId="4290759109" sldId="256"/>
            <ac:picMk id="7" creationId="{19677F46-7B0E-40C9-8D40-E067A23F95C3}"/>
          </ac:picMkLst>
        </pc:picChg>
      </pc:sldChg>
      <pc:sldChg chg="addSp delSp new mod">
        <pc:chgData name="Gabriel Galitesi Maldotti" userId="f4049ec46fc161ac" providerId="LiveId" clId="{629DDA6C-8642-4668-B445-4821E18CA2CC}" dt="2021-03-18T13:24:01.647" v="54" actId="22"/>
        <pc:sldMkLst>
          <pc:docMk/>
          <pc:sldMk cId="1282979026" sldId="257"/>
        </pc:sldMkLst>
        <pc:picChg chg="add del">
          <ac:chgData name="Gabriel Galitesi Maldotti" userId="f4049ec46fc161ac" providerId="LiveId" clId="{629DDA6C-8642-4668-B445-4821E18CA2CC}" dt="2021-03-18T13:20:58.314" v="39" actId="478"/>
          <ac:picMkLst>
            <pc:docMk/>
            <pc:sldMk cId="1282979026" sldId="257"/>
            <ac:picMk id="3" creationId="{264E5942-BDA4-4C1A-9D01-25215A38C2C6}"/>
          </ac:picMkLst>
        </pc:picChg>
        <pc:picChg chg="add">
          <ac:chgData name="Gabriel Galitesi Maldotti" userId="f4049ec46fc161ac" providerId="LiveId" clId="{629DDA6C-8642-4668-B445-4821E18CA2CC}" dt="2021-03-18T13:24:01.647" v="54" actId="22"/>
          <ac:picMkLst>
            <pc:docMk/>
            <pc:sldMk cId="1282979026" sldId="257"/>
            <ac:picMk id="4" creationId="{BFBBB5DF-483C-4400-A187-7779915E05B3}"/>
          </ac:picMkLst>
        </pc:picChg>
      </pc:sldChg>
      <pc:sldChg chg="new del">
        <pc:chgData name="Gabriel Galitesi Maldotti" userId="f4049ec46fc161ac" providerId="LiveId" clId="{629DDA6C-8642-4668-B445-4821E18CA2CC}" dt="2021-03-05T00:19:46.779" v="11" actId="2696"/>
        <pc:sldMkLst>
          <pc:docMk/>
          <pc:sldMk cId="2880293786" sldId="257"/>
        </pc:sldMkLst>
      </pc:sldChg>
      <pc:sldChg chg="addSp delSp new mod">
        <pc:chgData name="Gabriel Galitesi Maldotti" userId="f4049ec46fc161ac" providerId="LiveId" clId="{629DDA6C-8642-4668-B445-4821E18CA2CC}" dt="2021-03-18T13:25:03.875" v="55" actId="22"/>
        <pc:sldMkLst>
          <pc:docMk/>
          <pc:sldMk cId="384514359" sldId="258"/>
        </pc:sldMkLst>
        <pc:picChg chg="add del">
          <ac:chgData name="Gabriel Galitesi Maldotti" userId="f4049ec46fc161ac" providerId="LiveId" clId="{629DDA6C-8642-4668-B445-4821E18CA2CC}" dt="2021-03-18T13:21:01.594" v="40" actId="478"/>
          <ac:picMkLst>
            <pc:docMk/>
            <pc:sldMk cId="384514359" sldId="258"/>
            <ac:picMk id="3" creationId="{A3F8426B-104B-4184-95C6-43B954CDE430}"/>
          </ac:picMkLst>
        </pc:picChg>
        <pc:picChg chg="add">
          <ac:chgData name="Gabriel Galitesi Maldotti" userId="f4049ec46fc161ac" providerId="LiveId" clId="{629DDA6C-8642-4668-B445-4821E18CA2CC}" dt="2021-03-18T13:25:03.875" v="55" actId="22"/>
          <ac:picMkLst>
            <pc:docMk/>
            <pc:sldMk cId="384514359" sldId="258"/>
            <ac:picMk id="4" creationId="{7B10699E-1D0F-43F9-A906-10BFBC686BC2}"/>
          </ac:picMkLst>
        </pc:picChg>
      </pc:sldChg>
      <pc:sldChg chg="addSp delSp new mod">
        <pc:chgData name="Gabriel Galitesi Maldotti" userId="f4049ec46fc161ac" providerId="LiveId" clId="{629DDA6C-8642-4668-B445-4821E18CA2CC}" dt="2021-03-18T13:25:52.332" v="56" actId="22"/>
        <pc:sldMkLst>
          <pc:docMk/>
          <pc:sldMk cId="250224596" sldId="259"/>
        </pc:sldMkLst>
        <pc:picChg chg="add del">
          <ac:chgData name="Gabriel Galitesi Maldotti" userId="f4049ec46fc161ac" providerId="LiveId" clId="{629DDA6C-8642-4668-B445-4821E18CA2CC}" dt="2021-03-18T13:21:04.129" v="41" actId="478"/>
          <ac:picMkLst>
            <pc:docMk/>
            <pc:sldMk cId="250224596" sldId="259"/>
            <ac:picMk id="3" creationId="{2256A995-0F6E-4B7E-88BE-D56AAC5CC66F}"/>
          </ac:picMkLst>
        </pc:picChg>
        <pc:picChg chg="add">
          <ac:chgData name="Gabriel Galitesi Maldotti" userId="f4049ec46fc161ac" providerId="LiveId" clId="{629DDA6C-8642-4668-B445-4821E18CA2CC}" dt="2021-03-18T13:25:52.332" v="56" actId="22"/>
          <ac:picMkLst>
            <pc:docMk/>
            <pc:sldMk cId="250224596" sldId="259"/>
            <ac:picMk id="4" creationId="{F9B34111-EA45-43CF-812A-3EB51A713654}"/>
          </ac:picMkLst>
        </pc:picChg>
      </pc:sldChg>
      <pc:sldChg chg="addSp delSp new mod">
        <pc:chgData name="Gabriel Galitesi Maldotti" userId="f4049ec46fc161ac" providerId="LiveId" clId="{629DDA6C-8642-4668-B445-4821E18CA2CC}" dt="2021-03-18T13:26:25.105" v="57" actId="22"/>
        <pc:sldMkLst>
          <pc:docMk/>
          <pc:sldMk cId="1031129762" sldId="260"/>
        </pc:sldMkLst>
        <pc:picChg chg="add del">
          <ac:chgData name="Gabriel Galitesi Maldotti" userId="f4049ec46fc161ac" providerId="LiveId" clId="{629DDA6C-8642-4668-B445-4821E18CA2CC}" dt="2021-03-18T13:21:09.048" v="42" actId="478"/>
          <ac:picMkLst>
            <pc:docMk/>
            <pc:sldMk cId="1031129762" sldId="260"/>
            <ac:picMk id="3" creationId="{FC6EF57F-3B15-4F3D-9AB8-01E67BDC346C}"/>
          </ac:picMkLst>
        </pc:picChg>
        <pc:picChg chg="add">
          <ac:chgData name="Gabriel Galitesi Maldotti" userId="f4049ec46fc161ac" providerId="LiveId" clId="{629DDA6C-8642-4668-B445-4821E18CA2CC}" dt="2021-03-18T13:26:25.105" v="57" actId="22"/>
          <ac:picMkLst>
            <pc:docMk/>
            <pc:sldMk cId="1031129762" sldId="260"/>
            <ac:picMk id="4" creationId="{F3C1B466-EB1E-46E7-9D21-AFCB243D7982}"/>
          </ac:picMkLst>
        </pc:picChg>
      </pc:sldChg>
      <pc:sldChg chg="addSp delSp modSp new mod">
        <pc:chgData name="Gabriel Galitesi Maldotti" userId="f4049ec46fc161ac" providerId="LiveId" clId="{629DDA6C-8642-4668-B445-4821E18CA2CC}" dt="2021-03-18T13:26:59.502" v="58" actId="22"/>
        <pc:sldMkLst>
          <pc:docMk/>
          <pc:sldMk cId="336339482" sldId="261"/>
        </pc:sldMkLst>
        <pc:picChg chg="add del mod">
          <ac:chgData name="Gabriel Galitesi Maldotti" userId="f4049ec46fc161ac" providerId="LiveId" clId="{629DDA6C-8642-4668-B445-4821E18CA2CC}" dt="2021-03-18T13:21:11.738" v="43" actId="478"/>
          <ac:picMkLst>
            <pc:docMk/>
            <pc:sldMk cId="336339482" sldId="261"/>
            <ac:picMk id="3" creationId="{54066AF5-0DD8-4F46-B580-ED27DEDE19FD}"/>
          </ac:picMkLst>
        </pc:picChg>
        <pc:picChg chg="add">
          <ac:chgData name="Gabriel Galitesi Maldotti" userId="f4049ec46fc161ac" providerId="LiveId" clId="{629DDA6C-8642-4668-B445-4821E18CA2CC}" dt="2021-03-18T13:26:59.502" v="58" actId="22"/>
          <ac:picMkLst>
            <pc:docMk/>
            <pc:sldMk cId="336339482" sldId="261"/>
            <ac:picMk id="4" creationId="{9CF03ACE-0213-4ECE-8093-9F1AC0368B2A}"/>
          </ac:picMkLst>
        </pc:picChg>
      </pc:sldChg>
      <pc:sldChg chg="addSp new del mod">
        <pc:chgData name="Gabriel Galitesi Maldotti" userId="f4049ec46fc161ac" providerId="LiveId" clId="{629DDA6C-8642-4668-B445-4821E18CA2CC}" dt="2021-03-18T13:21:14.600" v="44" actId="47"/>
        <pc:sldMkLst>
          <pc:docMk/>
          <pc:sldMk cId="426475193" sldId="262"/>
        </pc:sldMkLst>
        <pc:picChg chg="add">
          <ac:chgData name="Gabriel Galitesi Maldotti" userId="f4049ec46fc161ac" providerId="LiveId" clId="{629DDA6C-8642-4668-B445-4821E18CA2CC}" dt="2021-03-05T00:25:21.205" v="27" actId="22"/>
          <ac:picMkLst>
            <pc:docMk/>
            <pc:sldMk cId="426475193" sldId="262"/>
            <ac:picMk id="3" creationId="{10B784AA-BDB8-484F-BB86-8BF2A55F280E}"/>
          </ac:picMkLst>
        </pc:picChg>
      </pc:sldChg>
      <pc:sldChg chg="addSp delSp new mod">
        <pc:chgData name="Gabriel Galitesi Maldotti" userId="f4049ec46fc161ac" providerId="LiveId" clId="{629DDA6C-8642-4668-B445-4821E18CA2CC}" dt="2021-03-18T13:27:36.659" v="59" actId="22"/>
        <pc:sldMkLst>
          <pc:docMk/>
          <pc:sldMk cId="477494429" sldId="263"/>
        </pc:sldMkLst>
        <pc:picChg chg="add del">
          <ac:chgData name="Gabriel Galitesi Maldotti" userId="f4049ec46fc161ac" providerId="LiveId" clId="{629DDA6C-8642-4668-B445-4821E18CA2CC}" dt="2021-03-18T13:21:19.691" v="45" actId="478"/>
          <ac:picMkLst>
            <pc:docMk/>
            <pc:sldMk cId="477494429" sldId="263"/>
            <ac:picMk id="3" creationId="{49A2B0C9-7042-4D7D-9D3A-3E8239549BED}"/>
          </ac:picMkLst>
        </pc:picChg>
        <pc:picChg chg="add">
          <ac:chgData name="Gabriel Galitesi Maldotti" userId="f4049ec46fc161ac" providerId="LiveId" clId="{629DDA6C-8642-4668-B445-4821E18CA2CC}" dt="2021-03-18T13:27:36.659" v="59" actId="22"/>
          <ac:picMkLst>
            <pc:docMk/>
            <pc:sldMk cId="477494429" sldId="263"/>
            <ac:picMk id="4" creationId="{2993A6E7-9562-413B-ADFB-66D28D05CB49}"/>
          </ac:picMkLst>
        </pc:picChg>
      </pc:sldChg>
      <pc:sldChg chg="addSp delSp new mod">
        <pc:chgData name="Gabriel Galitesi Maldotti" userId="f4049ec46fc161ac" providerId="LiveId" clId="{629DDA6C-8642-4668-B445-4821E18CA2CC}" dt="2021-03-18T13:28:05.470" v="60" actId="22"/>
        <pc:sldMkLst>
          <pc:docMk/>
          <pc:sldMk cId="206910053" sldId="264"/>
        </pc:sldMkLst>
        <pc:picChg chg="add del">
          <ac:chgData name="Gabriel Galitesi Maldotti" userId="f4049ec46fc161ac" providerId="LiveId" clId="{629DDA6C-8642-4668-B445-4821E18CA2CC}" dt="2021-03-18T13:21:21.766" v="46" actId="478"/>
          <ac:picMkLst>
            <pc:docMk/>
            <pc:sldMk cId="206910053" sldId="264"/>
            <ac:picMk id="3" creationId="{7339EB5B-89C2-468F-A890-FB58EED9238F}"/>
          </ac:picMkLst>
        </pc:picChg>
        <pc:picChg chg="add">
          <ac:chgData name="Gabriel Galitesi Maldotti" userId="f4049ec46fc161ac" providerId="LiveId" clId="{629DDA6C-8642-4668-B445-4821E18CA2CC}" dt="2021-03-18T13:28:05.470" v="60" actId="22"/>
          <ac:picMkLst>
            <pc:docMk/>
            <pc:sldMk cId="206910053" sldId="264"/>
            <ac:picMk id="4" creationId="{2BB5DCCF-B839-43AC-B9BB-73CF30F2C260}"/>
          </ac:picMkLst>
        </pc:picChg>
      </pc:sldChg>
      <pc:sldChg chg="addSp delSp new mod">
        <pc:chgData name="Gabriel Galitesi Maldotti" userId="f4049ec46fc161ac" providerId="LiveId" clId="{629DDA6C-8642-4668-B445-4821E18CA2CC}" dt="2021-03-18T13:28:29.675" v="61" actId="22"/>
        <pc:sldMkLst>
          <pc:docMk/>
          <pc:sldMk cId="516625275" sldId="265"/>
        </pc:sldMkLst>
        <pc:picChg chg="add del">
          <ac:chgData name="Gabriel Galitesi Maldotti" userId="f4049ec46fc161ac" providerId="LiveId" clId="{629DDA6C-8642-4668-B445-4821E18CA2CC}" dt="2021-03-18T13:21:27.274" v="47" actId="478"/>
          <ac:picMkLst>
            <pc:docMk/>
            <pc:sldMk cId="516625275" sldId="265"/>
            <ac:picMk id="3" creationId="{08BBCA83-DA65-43FA-AFCD-553E69194ACB}"/>
          </ac:picMkLst>
        </pc:picChg>
        <pc:picChg chg="add">
          <ac:chgData name="Gabriel Galitesi Maldotti" userId="f4049ec46fc161ac" providerId="LiveId" clId="{629DDA6C-8642-4668-B445-4821E18CA2CC}" dt="2021-03-18T13:28:29.675" v="61" actId="22"/>
          <ac:picMkLst>
            <pc:docMk/>
            <pc:sldMk cId="516625275" sldId="265"/>
            <ac:picMk id="4" creationId="{7FA2C0D2-9247-4C3D-9E9A-876276102F13}"/>
          </ac:picMkLst>
        </pc:picChg>
      </pc:sldChg>
      <pc:sldChg chg="addSp delSp new mod">
        <pc:chgData name="Gabriel Galitesi Maldotti" userId="f4049ec46fc161ac" providerId="LiveId" clId="{629DDA6C-8642-4668-B445-4821E18CA2CC}" dt="2021-03-18T13:28:53.328" v="62" actId="22"/>
        <pc:sldMkLst>
          <pc:docMk/>
          <pc:sldMk cId="2149670550" sldId="266"/>
        </pc:sldMkLst>
        <pc:picChg chg="add del">
          <ac:chgData name="Gabriel Galitesi Maldotti" userId="f4049ec46fc161ac" providerId="LiveId" clId="{629DDA6C-8642-4668-B445-4821E18CA2CC}" dt="2021-03-05T01:34:12.833" v="36" actId="478"/>
          <ac:picMkLst>
            <pc:docMk/>
            <pc:sldMk cId="2149670550" sldId="266"/>
            <ac:picMk id="3" creationId="{EFE38608-7A3E-45CD-ABE9-6BBED7442CC7}"/>
          </ac:picMkLst>
        </pc:picChg>
        <pc:picChg chg="add">
          <ac:chgData name="Gabriel Galitesi Maldotti" userId="f4049ec46fc161ac" providerId="LiveId" clId="{629DDA6C-8642-4668-B445-4821E18CA2CC}" dt="2021-03-18T13:28:53.328" v="62" actId="22"/>
          <ac:picMkLst>
            <pc:docMk/>
            <pc:sldMk cId="2149670550" sldId="266"/>
            <ac:picMk id="3" creationId="{EFF4CB1C-C7D1-4309-84AB-3407FF68AB13}"/>
          </ac:picMkLst>
        </pc:picChg>
        <pc:picChg chg="add del">
          <ac:chgData name="Gabriel Galitesi Maldotti" userId="f4049ec46fc161ac" providerId="LiveId" clId="{629DDA6C-8642-4668-B445-4821E18CA2CC}" dt="2021-03-18T13:21:30.063" v="48" actId="478"/>
          <ac:picMkLst>
            <pc:docMk/>
            <pc:sldMk cId="2149670550" sldId="266"/>
            <ac:picMk id="4" creationId="{11EC0408-41A1-468E-9CC9-3496E4C5072E}"/>
          </ac:picMkLst>
        </pc:picChg>
      </pc:sldChg>
      <pc:sldChg chg="addSp new mod">
        <pc:chgData name="Gabriel Galitesi Maldotti" userId="f4049ec46fc161ac" providerId="LiveId" clId="{629DDA6C-8642-4668-B445-4821E18CA2CC}" dt="2021-03-18T13:29:17.377" v="64" actId="22"/>
        <pc:sldMkLst>
          <pc:docMk/>
          <pc:sldMk cId="2640794827" sldId="267"/>
        </pc:sldMkLst>
        <pc:picChg chg="add">
          <ac:chgData name="Gabriel Galitesi Maldotti" userId="f4049ec46fc161ac" providerId="LiveId" clId="{629DDA6C-8642-4668-B445-4821E18CA2CC}" dt="2021-03-18T13:29:17.377" v="64" actId="22"/>
          <ac:picMkLst>
            <pc:docMk/>
            <pc:sldMk cId="2640794827" sldId="267"/>
            <ac:picMk id="3" creationId="{50E22167-14EE-4738-AB79-D4B567BF92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D8AA3-4BD2-4DE4-9F1E-DBCEDFD6B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16B68-FFB6-4F29-B510-F87FB4F4B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947A5A-F424-4F21-8ABD-D50CEA42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E4FA4-8FE4-4B5C-A9CD-E8AABB5F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B0053-2661-47CA-B5F8-53B05316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02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0F0BB-FB07-4D3F-B5E3-02D20D8A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1D5D85-05DB-4F68-B856-B1AF8F96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A622E-0A4C-487A-AE04-A84987A3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DBDB0-8273-4773-A489-462D5E3B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BC518-5C1A-467C-85A2-1AB0AE09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71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1C785E-B21B-4BBE-9ADB-B328F9CB3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4DBC8-6160-42C1-962C-982C471FB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6888D-9402-41BA-AA12-B49EE0B5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02BE7-FC89-4F43-806C-9C45372A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0C401-B6FC-4846-A79E-0D83D12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9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E13B-310E-499F-95B0-5F0DF0B8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084FCF-1DA3-45EA-93E7-89C11C60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F021F-4429-4478-AC64-BCFB6637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A3ACC-726B-4F90-9966-2F089267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07670-4ACD-4C51-8FC9-1B07461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41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98E1B-5A10-4C94-BEDA-C6BF40FB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841EDB-0526-4115-B755-CDF0E1F3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473909-A800-4994-9249-B73A49DD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BC1E5-DBA8-43D3-A053-F9293509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EA1EA-6797-4376-9D62-A19414A7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2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3F2E-1FDB-4CBC-84CD-848A7BE6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FF35E-E6C4-445D-9F32-C29B3FC25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01F7A3-C0A4-447C-80A5-767680AF6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41E011-93A7-4F58-AEE3-FE05E61F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15AC51-6CA7-4FC1-9BB5-C0411AAF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74A1BB-1B96-4B32-9534-A6A21951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35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58A2F-D3F6-4E81-A858-AE005583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3E992-B56C-4678-9850-D6C7CC19C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337518-66FD-47A2-BE5D-1BA0DF3B8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1DBD5B-E22C-4944-806A-723E269EB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BC9916-63EF-4E09-9146-09B40549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C147BD-10ED-429F-9026-FBEEDA2D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778B49-2B48-4D23-B775-E9FDDEE3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7F10D6-AB33-4B33-B91F-052420C3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82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4922A-627E-40D5-8AAC-71C2E0B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F7090A-32DE-4257-B5B2-D1F52CDC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35400F-D6FE-49A5-9E40-751255D3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1EF6E7-3429-4A79-9E18-86EC7DFB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60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1C5F01-4AE1-4BBC-8085-DF7C1F21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70A330-F532-43FE-8C9B-FA42DD68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684264-C8A1-4B73-91A1-F67C739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39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064B-4FB6-4058-9EF4-CE4221B3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8E8A6-8278-4F94-A007-F913DD45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3FD21C-C689-4F64-9280-7DF6CAEF2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BC5839-E5AE-4F5D-868D-AF9800E7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72EC8F-D1F6-4CE5-858A-86F8113C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BBA6C-D072-4E09-8A28-18F4AD31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90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37A30-5D9E-44C8-80DF-A714D5B9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EE2CEE-11A3-4B96-8CC1-071A5D2A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58AEDE-B79F-4192-A324-8EAD2B1B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4B77AE-42CF-4108-9381-78897735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73379-EBC4-4A35-A94A-460B716A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D847AC-18F1-4DEB-8E2D-4F74FABB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3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5D9FCB-C79E-4E1C-BF61-CE2ECFA2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4BEDE1-9866-40C4-B60F-4700C77D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2DA29-B2FB-4D0C-BF84-559EB1511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1EB5-47DA-4404-95B8-F00C3EF787DD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F57DC-AA12-4026-AD1F-1DD70DC33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43EA6-8BA2-4456-852D-8C651B48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11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03DBA7-2994-4EA3-9DD2-90DF513B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8" y="543339"/>
            <a:ext cx="8574157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5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F4CB1C-C7D1-4309-84AB-3407FF68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1171260"/>
            <a:ext cx="711616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7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E22167-14EE-4738-AB79-D4B567BF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1133154"/>
            <a:ext cx="724001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9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BBB5DF-483C-4400-A187-7779915E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1071233"/>
            <a:ext cx="710664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B10699E-1D0F-43F9-A906-10BFBC68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1118865"/>
            <a:ext cx="715427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9B34111-EA45-43CF-812A-3EB51A71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142681"/>
            <a:ext cx="706853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C1B466-EB1E-46E7-9D21-AFCB243D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114102"/>
            <a:ext cx="7020905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2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CF03ACE-0213-4ECE-8093-9F1AC036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1" y="1114102"/>
            <a:ext cx="685895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993A6E7-9562-413B-ADFB-66D28D05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1095049"/>
            <a:ext cx="7087589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9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BB5DCCF-B839-43AC-B9BB-73CF30F2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1066470"/>
            <a:ext cx="696374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A2C0D2-9247-4C3D-9E9A-87627610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1195075"/>
            <a:ext cx="693516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25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Galitesi Maldotti</dc:creator>
  <cp:lastModifiedBy>Gabriel Galitesi Maldotti</cp:lastModifiedBy>
  <cp:revision>1</cp:revision>
  <dcterms:created xsi:type="dcterms:W3CDTF">2021-03-05T00:10:38Z</dcterms:created>
  <dcterms:modified xsi:type="dcterms:W3CDTF">2021-03-18T13:29:25Z</dcterms:modified>
</cp:coreProperties>
</file>