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CO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8F95793-2F43-42A6-B7B9-D602AFFFA491}" type="datetime">
              <a:rPr b="0" lang="es-CO" sz="1200" spc="-1" strike="noStrike">
                <a:solidFill>
                  <a:srgbClr val="8b8b8b"/>
                </a:solidFill>
                <a:latin typeface="Calibri"/>
              </a:rPr>
              <a:t>24/10/20</a:t>
            </a:fld>
            <a:endParaRPr b="0" lang="es-CO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E114F1-39EF-490D-98E0-71C06583CFF4}" type="slidenum">
              <a:rPr b="0" lang="es-CO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CO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Pulse para editar el formato de </a:t>
            </a: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esquema del texto</a:t>
            </a:r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CO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CO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CO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48FE401-1C62-457C-AD8D-262CEC60DC18}" type="datetime">
              <a:rPr b="0" lang="es-CO" sz="1200" spc="-1" strike="noStrike">
                <a:solidFill>
                  <a:srgbClr val="8b8b8b"/>
                </a:solidFill>
                <a:latin typeface="Calibri"/>
              </a:rPr>
              <a:t>24/10/20</a:t>
            </a:fld>
            <a:endParaRPr b="0" lang="es-CO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AD494D-3F38-4C21-9C1F-C9FF2FDE26F6}" type="slidenum">
              <a:rPr b="0" lang="es-CO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CO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B307E4D-EF3A-4E1D-9B94-BA12B29198DE}" type="datetime">
              <a:rPr b="0" lang="es-CO" sz="1200" spc="-1" strike="noStrike">
                <a:solidFill>
                  <a:srgbClr val="8b8b8b"/>
                </a:solidFill>
                <a:latin typeface="Calibri"/>
              </a:rPr>
              <a:t>24/10/20</a:t>
            </a:fld>
            <a:endParaRPr b="0" lang="es-CO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4A4401D-6300-4BBE-BB60-DC59E770578D}" type="slidenum">
              <a:rPr b="0" lang="es-CO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CO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CO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20000" y="249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CO" sz="4400" spc="-1" strike="noStrike">
                <a:solidFill>
                  <a:srgbClr val="000000"/>
                </a:solidFill>
                <a:latin typeface="Calibri"/>
              </a:rPr>
              <a:t>Curso Robótica 2020-II</a:t>
            </a:r>
            <a:br/>
            <a:r>
              <a:rPr b="0" lang="es-CO" sz="2800" spc="-1" strike="noStrike">
                <a:solidFill>
                  <a:srgbClr val="000000"/>
                </a:solidFill>
                <a:latin typeface="Calibri"/>
              </a:rPr>
              <a:t>Laboratorio #3</a:t>
            </a: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0" y="0"/>
            <a:ext cx="9143640" cy="99972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Picture 2" descr=""/>
          <p:cNvPicPr/>
          <p:nvPr/>
        </p:nvPicPr>
        <p:blipFill>
          <a:blip r:embed="rId1"/>
          <a:srcRect l="33080" t="0" r="0" b="0"/>
          <a:stretch/>
        </p:blipFill>
        <p:spPr>
          <a:xfrm>
            <a:off x="7359840" y="84600"/>
            <a:ext cx="1677600" cy="79164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467640" y="404640"/>
            <a:ext cx="403200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s-CO" sz="1500" spc="-1" strike="noStrike">
                <a:solidFill>
                  <a:srgbClr val="ffffff"/>
                </a:solidFill>
                <a:latin typeface="Ancizar Sans"/>
              </a:rPr>
              <a:t>Universidad Nacional de Colombia  sede Bogotá</a:t>
            </a:r>
            <a:endParaRPr b="0" lang="es-CO" sz="1500" spc="-1" strike="noStrike">
              <a:latin typeface="Arial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1224000" y="4968000"/>
            <a:ext cx="662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s-CO" sz="1800" spc="-1" strike="noStrike">
                <a:latin typeface="Arial"/>
              </a:rPr>
              <a:t>Profesor: Pedro Fabian Cardenas Herrera.</a:t>
            </a:r>
            <a:endParaRPr b="0" lang="es-CO" sz="1800" spc="-1" strike="noStrike">
              <a:latin typeface="Arial"/>
            </a:endParaRPr>
          </a:p>
          <a:p>
            <a:pPr algn="ctr"/>
            <a:endParaRPr b="0" lang="es-CO" sz="1800" spc="-1" strike="noStrike">
              <a:latin typeface="Arial"/>
            </a:endParaRPr>
          </a:p>
          <a:p>
            <a:pPr algn="ctr"/>
            <a:endParaRPr b="0" lang="es-CO" sz="1800" spc="-1" strike="noStrike">
              <a:latin typeface="Arial"/>
            </a:endParaRPr>
          </a:p>
          <a:p>
            <a:pPr algn="ctr"/>
            <a:r>
              <a:rPr b="0" lang="es-CO" sz="1800" spc="-1" strike="noStrike">
                <a:latin typeface="Arial"/>
              </a:rPr>
              <a:t>Estudiante: Leonardo Fabio Mercado Benítez. </a:t>
            </a:r>
            <a:endParaRPr b="0" lang="es-CO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LibreOffice/6.0.7.3$Linux_X86_64 LibreOffice_project/00m0$Build-3</Application>
  <Words>32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2016-04-12T21:51:58Z</dcterms:created>
  <dc:creator>Estrategia</dc:creator>
  <dc:description/>
  <dc:language>es-CO</dc:language>
  <cp:lastModifiedBy/>
  <dcterms:modified xsi:type="dcterms:W3CDTF">2020-10-24T22:58:34Z</dcterms:modified>
  <cp:revision>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