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4" r:id="rId2"/>
    <p:sldId id="266" r:id="rId3"/>
    <p:sldId id="262" r:id="rId4"/>
    <p:sldId id="260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6CC"/>
    <a:srgbClr val="E03A00"/>
    <a:srgbClr val="172B7E"/>
    <a:srgbClr val="2BA287"/>
    <a:srgbClr val="19A78C"/>
    <a:srgbClr val="19937C"/>
    <a:srgbClr val="43AB97"/>
    <a:srgbClr val="CC008C"/>
    <a:srgbClr val="00A480"/>
    <a:srgbClr val="00A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2730E-E0E9-4B56-8B43-7E4118F8C586}" type="datetimeFigureOut">
              <a:rPr lang="es-CO" smtClean="0"/>
              <a:t>16/08/2021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45218-85FA-4208-964F-9532944DA0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64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45218-85FA-4208-964F-9532944DA0B4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79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45218-85FA-4208-964F-9532944DA0B4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598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45218-85FA-4208-964F-9532944DA0B4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367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17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23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1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5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9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9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89D-5D07-394E-9E68-0DA793DAC88A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7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94804" y="230535"/>
            <a:ext cx="8105312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rgbClr val="172B7E"/>
                </a:solidFill>
                <a:latin typeface="Ancizar Serif"/>
                <a:cs typeface="Ancizar Serif"/>
              </a:rPr>
              <a:t>PROYECTO FINAL – ESTACIÓN DE CORTE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1666941" y="3066774"/>
            <a:ext cx="581011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115423" y="1614103"/>
            <a:ext cx="506407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Juan Sebastián Piña</a:t>
            </a:r>
          </a:p>
          <a:p>
            <a:pPr algn="ctr"/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Leonardo Fabio Mercado</a:t>
            </a:r>
          </a:p>
          <a:p>
            <a:pPr algn="ctr"/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Manuel Alejandro Rojas Cubillos</a:t>
            </a:r>
          </a:p>
          <a:p>
            <a:pPr algn="ctr"/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Michael Alexander Rodríguez</a:t>
            </a:r>
          </a:p>
          <a:p>
            <a:pPr algn="ctr"/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Nelson Daniel Cruz</a:t>
            </a:r>
          </a:p>
          <a:p>
            <a:pPr algn="ctr"/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latin typeface="Ancizar Sans"/>
              <a:cs typeface="Ancizar San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546826" y="4762219"/>
            <a:ext cx="6201268" cy="1319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rgbClr val="172B7E"/>
                </a:solidFill>
                <a:latin typeface="Ancizar Serif"/>
                <a:cs typeface="Ancizar Serif"/>
              </a:rPr>
              <a:t>Automatización de Procesos de Manufactura</a:t>
            </a:r>
          </a:p>
          <a:p>
            <a:r>
              <a:rPr lang="es-ES" sz="1800" dirty="0">
                <a:solidFill>
                  <a:srgbClr val="172B7E"/>
                </a:solidFill>
                <a:latin typeface="Ancizar Serif"/>
                <a:cs typeface="Ancizar Serif"/>
              </a:rPr>
              <a:t>Facultad de ingeniería –Departamento de Mecánica y Mecatrónica- Sede Bogotá</a:t>
            </a:r>
          </a:p>
          <a:p>
            <a:r>
              <a:rPr lang="es-ES" sz="1800" dirty="0">
                <a:solidFill>
                  <a:srgbClr val="172B7E"/>
                </a:solidFill>
                <a:latin typeface="Ancizar Serif"/>
                <a:cs typeface="Ancizar Serif"/>
              </a:rPr>
              <a:t>2021 - 1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B25F0D-A3ED-4115-8B6E-A8B60C50DF96}"/>
              </a:ext>
            </a:extLst>
          </p:cNvPr>
          <p:cNvSpPr txBox="1"/>
          <p:nvPr/>
        </p:nvSpPr>
        <p:spPr>
          <a:xfrm>
            <a:off x="2874220" y="3102472"/>
            <a:ext cx="354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Profesores: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2C86CE-F3D4-4E1F-9465-29BE43E1D656}"/>
              </a:ext>
            </a:extLst>
          </p:cNvPr>
          <p:cNvSpPr txBox="1"/>
          <p:nvPr/>
        </p:nvSpPr>
        <p:spPr>
          <a:xfrm>
            <a:off x="2874222" y="1339350"/>
            <a:ext cx="354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Integrantes: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589F2C4-2E68-48AF-9B73-AF0982257854}"/>
              </a:ext>
            </a:extLst>
          </p:cNvPr>
          <p:cNvSpPr txBox="1"/>
          <p:nvPr/>
        </p:nvSpPr>
        <p:spPr>
          <a:xfrm>
            <a:off x="2874220" y="3392168"/>
            <a:ext cx="3546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Eduardo Barrera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Gualdron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latin typeface="Ancizar Sans"/>
              <a:cs typeface="Ancizar Sans"/>
            </a:endParaRPr>
          </a:p>
          <a:p>
            <a:pPr algn="ctr"/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Pedro Fabian Cárdenas</a:t>
            </a:r>
          </a:p>
          <a:p>
            <a:pPr algn="ctr"/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Ricardo Emiro Ramírez</a:t>
            </a:r>
          </a:p>
          <a:p>
            <a:pPr algn="ctr"/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Ubaldo García Zaragoza</a:t>
            </a:r>
          </a:p>
          <a:p>
            <a:pPr algn="ctr"/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Victor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 Hugo Grisales</a:t>
            </a:r>
          </a:p>
        </p:txBody>
      </p:sp>
    </p:spTree>
    <p:extLst>
      <p:ext uri="{BB962C8B-B14F-4D97-AF65-F5344CB8AC3E}">
        <p14:creationId xmlns:p14="http://schemas.microsoft.com/office/powerpoint/2010/main" val="22044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Diseño en NX de Estación de Corte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err="1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>
                <a:solidFill>
                  <a:srgbClr val="F2E6CC"/>
                </a:solidFill>
                <a:latin typeface="Ancizar Sans" panose="020B0602040300000003" pitchFamily="34" charset="0"/>
              </a:rPr>
              <a:t>  de </a:t>
            </a:r>
            <a:r>
              <a:rPr lang="es-ES" sz="900" i="1" err="1">
                <a:solidFill>
                  <a:srgbClr val="F2E6CC"/>
                </a:solidFill>
                <a:latin typeface="Ancizar Sans" panose="020B0602040300000003" pitchFamily="34" charset="0"/>
              </a:rPr>
              <a:t>Ingenería</a:t>
            </a:r>
            <a:endParaRPr lang="en-US" sz="900" i="1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>
                <a:solidFill>
                  <a:srgbClr val="F2E6CC"/>
                </a:solidFill>
                <a:latin typeface="Ancizar Sans" panose="020B0602040300000003" pitchFamily="34" charset="0"/>
              </a:rPr>
              <a:t> </a:t>
            </a:r>
            <a:r>
              <a:rPr lang="es-ES" sz="900" i="1">
                <a:solidFill>
                  <a:srgbClr val="F2E6CC"/>
                </a:solidFill>
                <a:latin typeface="Ancizar Sans" panose="020B0602040300000003" pitchFamily="34" charset="0"/>
              </a:rPr>
              <a:t>Bogotá</a:t>
            </a:r>
            <a:endParaRPr lang="es-CO" sz="900" i="1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pic>
        <p:nvPicPr>
          <p:cNvPr id="5" name="Imagen 4" descr="Una captura de pantalla de un celular con texto e imágenes&#10;&#10;Descripción generada automáticamente con confianza media">
            <a:extLst>
              <a:ext uri="{FF2B5EF4-FFF2-40B4-BE49-F238E27FC236}">
                <a16:creationId xmlns:a16="http://schemas.microsoft.com/office/drawing/2014/main" id="{6FD3CF8A-D53F-4798-832D-3729EB98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0" y="914400"/>
            <a:ext cx="8874219" cy="480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2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514722" y="2920654"/>
            <a:ext cx="2093483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o-RO" sz="3200" i="1">
                <a:solidFill>
                  <a:srgbClr val="E03A00"/>
                </a:solidFill>
                <a:latin typeface="Ancizar Serif"/>
                <a:cs typeface="Ancizar Serif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13219090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presentac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Plantilla-presentacion.thmx</Template>
  <TotalTime>945</TotalTime>
  <Words>76</Words>
  <Application>Microsoft Office PowerPoint</Application>
  <PresentationFormat>Presentación en pantalla (4:3)</PresentationFormat>
  <Paragraphs>23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Ancizar Sans</vt:lpstr>
      <vt:lpstr>Ancizar Serif</vt:lpstr>
      <vt:lpstr>Ancizar Serif Extrabold</vt:lpstr>
      <vt:lpstr>Arial</vt:lpstr>
      <vt:lpstr>Calibri</vt:lpstr>
      <vt:lpstr>Plantilla-presentacion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Unimedios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Shayu Garnica</dc:creator>
  <cp:lastModifiedBy>Manuel Alejandro Rojas Cubillos</cp:lastModifiedBy>
  <cp:revision>11</cp:revision>
  <dcterms:created xsi:type="dcterms:W3CDTF">2018-07-09T16:33:10Z</dcterms:created>
  <dcterms:modified xsi:type="dcterms:W3CDTF">2021-08-17T07:06:47Z</dcterms:modified>
</cp:coreProperties>
</file>