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2" r:id="rId2"/>
    <p:sldId id="256" r:id="rId3"/>
    <p:sldId id="269" r:id="rId4"/>
    <p:sldId id="259" r:id="rId5"/>
    <p:sldId id="266" r:id="rId6"/>
    <p:sldId id="268" r:id="rId7"/>
    <p:sldId id="272" r:id="rId8"/>
    <p:sldId id="271" r:id="rId9"/>
    <p:sldId id="273" r:id="rId10"/>
    <p:sldId id="274" r:id="rId11"/>
    <p:sldId id="263" r:id="rId12"/>
    <p:sldId id="279" r:id="rId13"/>
    <p:sldId id="275" r:id="rId14"/>
    <p:sldId id="281" r:id="rId15"/>
    <p:sldId id="280" r:id="rId16"/>
    <p:sldId id="276" r:id="rId17"/>
    <p:sldId id="282" r:id="rId18"/>
    <p:sldId id="257" r:id="rId19"/>
    <p:sldId id="261" r:id="rId20"/>
    <p:sldId id="286" r:id="rId21"/>
    <p:sldId id="283" r:id="rId22"/>
    <p:sldId id="284" r:id="rId23"/>
    <p:sldId id="285" r:id="rId24"/>
    <p:sldId id="287" r:id="rId25"/>
    <p:sldId id="288" r:id="rId26"/>
    <p:sldId id="289" r:id="rId27"/>
    <p:sldId id="290" r:id="rId28"/>
    <p:sldId id="291" r:id="rId29"/>
    <p:sldId id="292" r:id="rId30"/>
    <p:sldId id="294" r:id="rId31"/>
    <p:sldId id="296" r:id="rId32"/>
    <p:sldId id="297" r:id="rId33"/>
    <p:sldId id="293" r:id="rId34"/>
    <p:sldId id="295" r:id="rId35"/>
    <p:sldId id="298" r:id="rId36"/>
    <p:sldId id="299" r:id="rId37"/>
    <p:sldId id="300" r:id="rId3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41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4DCF3-7D06-43E4-A34E-1220668BC468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EBA90-DF9E-408C-B70A-F0B1752A1AD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3121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Confirmado: significa que los datos están almacenados de manera segura en tu base de datos local. </a:t>
            </a:r>
          </a:p>
          <a:p>
            <a:r>
              <a:rPr lang="es-ES" dirty="0"/>
              <a:t>Modificado: significa que has modificado el archivo pero todavía no lo has confirmado a tu base de datos. </a:t>
            </a:r>
          </a:p>
          <a:p>
            <a:r>
              <a:rPr lang="es-ES" dirty="0"/>
              <a:t>Preparado: significa que has marcado un archivo modificado en su versión actual para que vaya en tu próxima confirmación.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EBA90-DF9E-408C-B70A-F0B1752A1ADC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02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09945-318D-40FD-B2A5-D4F27FB20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1EC38D-B41C-4172-956B-6E97B1C85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5669A-8CF9-441F-89AA-3AC10F26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8DA85-532D-4F67-88F8-6B7606B5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90969-C22F-46F7-BE68-799E049D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2433A-B1D2-4043-A2D1-C081899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034C7E-C564-4524-A3DB-9C6F5280D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D4E57-4FCD-490A-943F-0A4CA878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E1410-EE3F-4742-82DE-A5A38D1B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5F6B2-D393-4D7C-8AA1-B1804E94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07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69CA74-FDCC-4F2D-A89A-8E0D58AF4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C75305-6F25-4CDE-9C94-A8779685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10AC1-29B7-4AF2-8E3A-BD1CAE0E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243F6-1165-4AA6-AD97-44D504D1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B7083-E26C-4E9A-A153-1E68A844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82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B77EB-39A6-4E22-B655-60177D6E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49819-1694-4575-83BC-0D9ABE81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4439AA-8592-45A3-8E55-4357A2D4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D5193-3194-4921-8781-433C599E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2CA72-F68B-4D31-968D-BDD3311D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08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08BFF-4E92-443F-9B2D-1CD13935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39477-D59A-456A-8A1E-1DD321B54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1529A-E381-4E51-BF66-13259492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73F4F2-76CE-4E14-90F8-B271CEEB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ACC83-4786-4F67-B73A-119AF031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0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E2BA1-01E3-45BF-BD5B-ED4DE78D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3151D-A54A-484A-B8D3-DC77FCBE6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A758BD-DF4C-4BBC-9002-6CFB5B70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258D87-03ED-4C81-A0A4-9692AE2F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C29D81-FB5A-43D5-8DD4-EA877FDF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256CEF-F14E-496A-BAA5-51991DE8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3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3A69E-6E84-495E-87F6-6CA1D04A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288EA-9ABC-4BEF-A897-9C51C711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5C50F3-F611-45CD-B672-0045EA36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2FE578-66BE-46C8-93BE-22953036C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FE46BF-5921-4DC4-B606-BBD4C4AAF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7BCB48-972A-47DC-A0E4-3786004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3B996F-6B89-4BD6-A243-76E45329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502C6C-7F6C-4AA4-94B4-A56161BE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92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C3489-B5F3-402E-BF00-957D1A5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B0A01E-8908-4EF2-B621-568FC7C9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38BB99-3544-4694-8174-8D2CAEF3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7BAF12-06A8-4B80-94A0-B761DCB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927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7B7C16-6D22-420A-B5CB-25FC202B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CBEE51-CA7A-4098-8E12-EB442063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134B6D-DCFC-45A3-B6B7-A73ECCDE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24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AD6F7-C83F-4344-A67B-0CB3D249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CC5DD-F63E-46CD-B148-C433020E1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7B7154-6F67-468F-A79E-383C20BFC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CCC756-144F-470E-945A-F87579A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BB6F6-ACCF-445C-81E0-94FC819A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8B84DB-796A-4A4C-BC43-09045523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6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5AFF-19DF-4126-8E03-6E0AEE77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76F293-A6FB-4325-81C0-85A4733A9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A5839E-4D75-4641-A2CE-B360EB919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2F9B9A-E162-4E16-AACA-B7A9F69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7C4C7-D0CA-4E4F-8936-5D10DD8D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BBAE88-B703-4895-8046-B249D485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35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F59AC9-3CC5-4032-AACC-3336465F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73777-F25B-4914-A254-44E645FB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AEE5C-1DCD-4F5D-B086-0882D5975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E459-0862-4481-865F-F85D0820923D}" type="datetimeFigureOut">
              <a:rPr lang="es-CO" smtClean="0"/>
              <a:t>24/03/2021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92E8E-BB47-4EB5-BF37-27C650386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4DFE4-DBA3-4856-BCA2-EF503CAA3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833F1-08FA-40BC-B5D9-FEC8B9E5F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704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4ACA03-E850-4FCE-B65A-4136E5C7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87" y="2068428"/>
            <a:ext cx="7379425" cy="2124194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B8513210-88A1-4061-A3E2-B83D66906EA2}"/>
              </a:ext>
            </a:extLst>
          </p:cNvPr>
          <p:cNvSpPr/>
          <p:nvPr/>
        </p:nvSpPr>
        <p:spPr>
          <a:xfrm>
            <a:off x="8903986" y="3596454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1F735318-AE79-4FBF-98FC-621FCE325069}"/>
              </a:ext>
            </a:extLst>
          </p:cNvPr>
          <p:cNvSpPr/>
          <p:nvPr/>
        </p:nvSpPr>
        <p:spPr>
          <a:xfrm>
            <a:off x="5072214" y="3552978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48964F-DEDD-4945-834D-44EEF8706C84}"/>
              </a:ext>
            </a:extLst>
          </p:cNvPr>
          <p:cNvSpPr txBox="1"/>
          <p:nvPr/>
        </p:nvSpPr>
        <p:spPr>
          <a:xfrm>
            <a:off x="4756015" y="4788245"/>
            <a:ext cx="128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inicia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02FB9E-4F45-43D7-9BF4-0002DD485300}"/>
              </a:ext>
            </a:extLst>
          </p:cNvPr>
          <p:cNvSpPr txBox="1"/>
          <p:nvPr/>
        </p:nvSpPr>
        <p:spPr>
          <a:xfrm>
            <a:off x="8587787" y="4788245"/>
            <a:ext cx="145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finaliza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Repositorio local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C2F6BF-FB04-4D80-80FD-86BB795786E7}"/>
              </a:ext>
            </a:extLst>
          </p:cNvPr>
          <p:cNvSpPr txBox="1"/>
          <p:nvPr/>
        </p:nvSpPr>
        <p:spPr>
          <a:xfrm>
            <a:off x="2220686" y="2435290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67275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DCD5F-2603-4BCB-A54C-57B3E259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Clonar repositorio: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A23800-AD83-44FE-9D8A-8ECCD66E1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clone </a:t>
            </a:r>
            <a:r>
              <a:rPr lang="es-CO" dirty="0" err="1"/>
              <a:t>url_del_repositorio.git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987E6A-DE01-4169-8DF4-0978C7A1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0754"/>
            <a:ext cx="12192000" cy="100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62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5258242"/>
            <a:ext cx="10515600" cy="1325563"/>
          </a:xfrm>
        </p:spPr>
        <p:txBody>
          <a:bodyPr/>
          <a:lstStyle/>
          <a:p>
            <a:r>
              <a:rPr lang="es-CO" dirty="0"/>
              <a:t>Repositorio remoto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7E8B4E9-C100-432E-8412-723064A482B0}"/>
              </a:ext>
            </a:extLst>
          </p:cNvPr>
          <p:cNvSpPr txBox="1">
            <a:spLocks/>
          </p:cNvSpPr>
          <p:nvPr/>
        </p:nvSpPr>
        <p:spPr>
          <a:xfrm>
            <a:off x="642258" y="4162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Repositorio local</a:t>
            </a:r>
            <a:endParaRPr lang="es-CO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F7C3509-A9A6-4AAB-89C3-BACA7B82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945" y="1772092"/>
            <a:ext cx="18002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Repositorio local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9321DD6-50A3-4B1E-ABD1-1679DC42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09" y="1359920"/>
            <a:ext cx="4286250" cy="38481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99329EB-8A89-40AC-9EB9-0CEA5E8AA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815"/>
          <a:stretch/>
        </p:blipFill>
        <p:spPr>
          <a:xfrm>
            <a:off x="3151688" y="4662453"/>
            <a:ext cx="1800225" cy="15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2BD7-50C2-459F-AAC0-8F2385E4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66CC6-E306-4686-96EE-47ED05BC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>
                <a:sym typeface="Wingdings" panose="05000000000000000000" pitchFamily="2" charset="2"/>
              </a:rPr>
              <a:t>git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push</a:t>
            </a:r>
            <a:endParaRPr lang="es-CO" dirty="0">
              <a:sym typeface="Wingdings" panose="05000000000000000000" pitchFamily="2" charset="2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428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294C962-D2A7-4B33-B782-A86C744A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3" y="545608"/>
            <a:ext cx="9222951" cy="18217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17D2F5-A0A1-4681-ACBB-0C90FC8F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524" y="2950254"/>
            <a:ext cx="9365110" cy="25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1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5258242"/>
            <a:ext cx="10515600" cy="1325563"/>
          </a:xfrm>
        </p:spPr>
        <p:txBody>
          <a:bodyPr/>
          <a:lstStyle/>
          <a:p>
            <a:r>
              <a:rPr lang="es-CO" dirty="0"/>
              <a:t>Repositorio remoto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7E8B4E9-C100-432E-8412-723064A482B0}"/>
              </a:ext>
            </a:extLst>
          </p:cNvPr>
          <p:cNvSpPr txBox="1">
            <a:spLocks/>
          </p:cNvSpPr>
          <p:nvPr/>
        </p:nvSpPr>
        <p:spPr>
          <a:xfrm>
            <a:off x="642258" y="4162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/>
              <a:t>Repositorio local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E8D4B065-4FE9-4AA6-B52C-745FB17B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3889" y="1858848"/>
            <a:ext cx="5381625" cy="3762375"/>
          </a:xfrm>
        </p:spPr>
      </p:pic>
    </p:spTree>
    <p:extLst>
      <p:ext uri="{BB962C8B-B14F-4D97-AF65-F5344CB8AC3E}">
        <p14:creationId xmlns:p14="http://schemas.microsoft.com/office/powerpoint/2010/main" val="120703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contenido 3">
            <a:extLst>
              <a:ext uri="{FF2B5EF4-FFF2-40B4-BE49-F238E27FC236}">
                <a16:creationId xmlns:a16="http://schemas.microsoft.com/office/drawing/2014/main" id="{92D546B7-7A12-48E9-8B5A-23E372FF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384" y="3923878"/>
            <a:ext cx="7379425" cy="2124194"/>
          </a:xfrm>
          <a:prstGeom prst="rect">
            <a:avLst/>
          </a:prstGeom>
        </p:spPr>
      </p:pic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4ACA03-E850-4FCE-B65A-4136E5C7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385" y="1544821"/>
            <a:ext cx="7379425" cy="2124194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B8513210-88A1-4061-A3E2-B83D66906EA2}"/>
              </a:ext>
            </a:extLst>
          </p:cNvPr>
          <p:cNvSpPr/>
          <p:nvPr/>
        </p:nvSpPr>
        <p:spPr>
          <a:xfrm>
            <a:off x="8568084" y="3139255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1F735318-AE79-4FBF-98FC-621FCE325069}"/>
              </a:ext>
            </a:extLst>
          </p:cNvPr>
          <p:cNvSpPr/>
          <p:nvPr/>
        </p:nvSpPr>
        <p:spPr>
          <a:xfrm>
            <a:off x="4736312" y="3095779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48964F-DEDD-4945-834D-44EEF8706C84}"/>
              </a:ext>
            </a:extLst>
          </p:cNvPr>
          <p:cNvSpPr txBox="1"/>
          <p:nvPr/>
        </p:nvSpPr>
        <p:spPr>
          <a:xfrm>
            <a:off x="5378321" y="3150227"/>
            <a:ext cx="128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inicia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02FB9E-4F45-43D7-9BF4-0002DD485300}"/>
              </a:ext>
            </a:extLst>
          </p:cNvPr>
          <p:cNvSpPr txBox="1"/>
          <p:nvPr/>
        </p:nvSpPr>
        <p:spPr>
          <a:xfrm>
            <a:off x="9266029" y="3126261"/>
            <a:ext cx="145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finaliza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5258242"/>
            <a:ext cx="10515600" cy="1325563"/>
          </a:xfrm>
        </p:spPr>
        <p:txBody>
          <a:bodyPr/>
          <a:lstStyle/>
          <a:p>
            <a:r>
              <a:rPr lang="es-CO" dirty="0"/>
              <a:t>Repositorio remoto</a:t>
            </a:r>
          </a:p>
        </p:txBody>
      </p:sp>
      <p:sp>
        <p:nvSpPr>
          <p:cNvPr id="11" name="Flecha: hacia arriba 10">
            <a:extLst>
              <a:ext uri="{FF2B5EF4-FFF2-40B4-BE49-F238E27FC236}">
                <a16:creationId xmlns:a16="http://schemas.microsoft.com/office/drawing/2014/main" id="{07EAA0FD-4FE0-4BBF-A35F-068784057B72}"/>
              </a:ext>
            </a:extLst>
          </p:cNvPr>
          <p:cNvSpPr/>
          <p:nvPr/>
        </p:nvSpPr>
        <p:spPr>
          <a:xfrm rot="10800000">
            <a:off x="4737142" y="3557718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E88B1BA9-1A59-48B8-A82A-4E9B8413DC6C}"/>
              </a:ext>
            </a:extLst>
          </p:cNvPr>
          <p:cNvSpPr/>
          <p:nvPr/>
        </p:nvSpPr>
        <p:spPr>
          <a:xfrm rot="10800000">
            <a:off x="8568084" y="3625539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7E8B4E9-C100-432E-8412-723064A482B0}"/>
              </a:ext>
            </a:extLst>
          </p:cNvPr>
          <p:cNvSpPr txBox="1">
            <a:spLocks/>
          </p:cNvSpPr>
          <p:nvPr/>
        </p:nvSpPr>
        <p:spPr>
          <a:xfrm>
            <a:off x="642258" y="4162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Repositorio local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666C14-8448-4140-8172-E2449CB15AC7}"/>
              </a:ext>
            </a:extLst>
          </p:cNvPr>
          <p:cNvSpPr txBox="1"/>
          <p:nvPr/>
        </p:nvSpPr>
        <p:spPr>
          <a:xfrm>
            <a:off x="1754155" y="2049446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master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9F5D68E-71A1-4A04-A1C1-06464296C70E}"/>
              </a:ext>
            </a:extLst>
          </p:cNvPr>
          <p:cNvSpPr txBox="1"/>
          <p:nvPr/>
        </p:nvSpPr>
        <p:spPr>
          <a:xfrm>
            <a:off x="1754155" y="5313179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Origin</a:t>
            </a:r>
            <a:r>
              <a:rPr lang="es-CO" dirty="0"/>
              <a:t>/master</a:t>
            </a:r>
          </a:p>
        </p:txBody>
      </p:sp>
    </p:spTree>
    <p:extLst>
      <p:ext uri="{BB962C8B-B14F-4D97-AF65-F5344CB8AC3E}">
        <p14:creationId xmlns:p14="http://schemas.microsoft.com/office/powerpoint/2010/main" val="92589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B9FB5-8507-4D41-B058-FED0B2EF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59365-4CB1-4A04-82D1-4C4C2F79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pull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1610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34B2A0F-5DE1-4AA0-8115-0412D8A9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CEC18E0-8D6E-42F6-BC84-4F3E04F9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log –</a:t>
            </a:r>
            <a:r>
              <a:rPr lang="es-CO" dirty="0" err="1"/>
              <a:t>all</a:t>
            </a:r>
            <a:r>
              <a:rPr lang="es-CO" dirty="0"/>
              <a:t> –</a:t>
            </a:r>
            <a:r>
              <a:rPr lang="es-CO" dirty="0" err="1"/>
              <a:t>oneline</a:t>
            </a:r>
            <a:r>
              <a:rPr lang="es-CO" dirty="0"/>
              <a:t> –</a:t>
            </a:r>
            <a:r>
              <a:rPr lang="es-CO" dirty="0" err="1"/>
              <a:t>graph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pPr marL="0" indent="0">
              <a:buNone/>
            </a:pPr>
            <a:endParaRPr lang="es-CO" dirty="0"/>
          </a:p>
          <a:p>
            <a:r>
              <a:rPr lang="en-US" dirty="0"/>
              <a:t>git config --global </a:t>
            </a:r>
            <a:r>
              <a:rPr lang="en-US" dirty="0" err="1"/>
              <a:t>alias.adog</a:t>
            </a:r>
            <a:r>
              <a:rPr lang="en-US" dirty="0"/>
              <a:t> "log --all --decorate --</a:t>
            </a:r>
            <a:r>
              <a:rPr lang="en-US" dirty="0" err="1"/>
              <a:t>oneline</a:t>
            </a:r>
            <a:r>
              <a:rPr lang="en-US" dirty="0"/>
              <a:t> --graph"</a:t>
            </a:r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697F856-CBA7-4E50-98FD-81B02F10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2487"/>
            <a:ext cx="12192000" cy="86882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D9861F-818E-4334-A88E-03811AAF0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101"/>
            <a:ext cx="12192000" cy="11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23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F072E6B-A444-4E4E-A0A9-5C82F46E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876" y="0"/>
            <a:ext cx="6112247" cy="6858000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06A1B2DF-C49E-4F3C-A76B-1F25007F0F6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Repositorio local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E18BD324-FAF1-4ECF-B47A-233D952F0E6F}"/>
              </a:ext>
            </a:extLst>
          </p:cNvPr>
          <p:cNvSpPr txBox="1">
            <a:spLocks/>
          </p:cNvSpPr>
          <p:nvPr/>
        </p:nvSpPr>
        <p:spPr>
          <a:xfrm>
            <a:off x="119744" y="52401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Repositorio remoto</a:t>
            </a:r>
          </a:p>
        </p:txBody>
      </p:sp>
    </p:spTree>
    <p:extLst>
      <p:ext uri="{BB962C8B-B14F-4D97-AF65-F5344CB8AC3E}">
        <p14:creationId xmlns:p14="http://schemas.microsoft.com/office/powerpoint/2010/main" val="381850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D5F7AB5D-2965-426F-9462-696D8B904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59" y="880935"/>
            <a:ext cx="9244681" cy="509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66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D127D-42E2-487E-A9A1-1397DE2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de una nueva rama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7FAD90-00EE-4759-81F0-FFEB25FF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7" y="1867970"/>
            <a:ext cx="10810593" cy="3599769"/>
          </a:xfrm>
          <a:prstGeom prst="rect">
            <a:avLst/>
          </a:prstGeom>
        </p:spPr>
      </p:pic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913AFBA6-5A50-4BC6-A6D3-D03C40F86CD7}"/>
              </a:ext>
            </a:extLst>
          </p:cNvPr>
          <p:cNvSpPr/>
          <p:nvPr/>
        </p:nvSpPr>
        <p:spPr>
          <a:xfrm>
            <a:off x="1324947" y="4245429"/>
            <a:ext cx="998376" cy="11290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59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65529-7836-45A7-962E-6D4C9BD8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85A11-2EA1-4976-82C1-F9E545A2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pull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05ADCA-E253-473D-9534-F8582AD4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9596"/>
            <a:ext cx="12192000" cy="20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14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E1F78-7102-4B11-AA96-0E5BA54D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Crear la rama con el mismo nombre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DF6C1-C4CA-45DA-968F-DA9AB9BF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branch</a:t>
            </a:r>
            <a:r>
              <a:rPr lang="es-CO" dirty="0"/>
              <a:t> </a:t>
            </a:r>
            <a:r>
              <a:rPr lang="es-CO" dirty="0" err="1"/>
              <a:t>develop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FB5AFF-304A-48A3-978E-ED3BBB9D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33" y="2952605"/>
            <a:ext cx="9718399" cy="149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9FFAA-4B3C-46CF-A6E1-92EDDD05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Moverse a la rama a trabajar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7DC82-1021-4536-B3FE-BACF3A315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checkout</a:t>
            </a:r>
            <a:r>
              <a:rPr lang="es-CO" dirty="0"/>
              <a:t> </a:t>
            </a:r>
            <a:r>
              <a:rPr lang="es-CO" dirty="0" err="1"/>
              <a:t>develop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E46CFA-15ED-41F3-8F45-D2329159D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14" y="2935495"/>
            <a:ext cx="10857344" cy="12166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DDCEB8-53B9-44EA-9592-EE763511F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4" y="4373094"/>
            <a:ext cx="10857344" cy="134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08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7986-DDCA-4292-9C71-2B8E0893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Trabajar en la rama nueva</a:t>
            </a:r>
            <a:br>
              <a:rPr lang="es-CO" dirty="0"/>
            </a:b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0DA84CF-0467-4273-A6C4-46B8175F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166"/>
            <a:ext cx="12192000" cy="9634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8F892C5-E117-4DE2-8B23-84304AD8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79" y="3768356"/>
            <a:ext cx="9060642" cy="193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3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62BBEB0-B413-4CF5-9F92-9666FF3C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3" y="2590550"/>
            <a:ext cx="11174253" cy="1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0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352CB-B2A0-4BA9-B371-A1159C79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Para hacer </a:t>
            </a:r>
            <a:r>
              <a:rPr lang="es-CO" dirty="0" err="1"/>
              <a:t>push</a:t>
            </a:r>
            <a:r>
              <a:rPr lang="es-CO" dirty="0"/>
              <a:t> a la rama nueva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E03DBC-0D67-46BA-A9EE-06A6FD86E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2106"/>
            <a:ext cx="10488249" cy="22180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9A5FDE-C349-4633-A95C-87AE1F87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93" y="2037536"/>
            <a:ext cx="10508656" cy="15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2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CBE0695E-78F2-4EBD-BE7D-03BB4356FE7C}"/>
              </a:ext>
            </a:extLst>
          </p:cNvPr>
          <p:cNvGrpSpPr/>
          <p:nvPr/>
        </p:nvGrpSpPr>
        <p:grpSpPr>
          <a:xfrm>
            <a:off x="0" y="139959"/>
            <a:ext cx="11957368" cy="3694924"/>
            <a:chOff x="0" y="821094"/>
            <a:chExt cx="11957368" cy="369492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2DD52697-D406-437E-9D75-5585E32B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17216"/>
              <a:ext cx="11957368" cy="2998802"/>
            </a:xfrm>
            <a:prstGeom prst="rect">
              <a:avLst/>
            </a:prstGeom>
          </p:spPr>
        </p:pic>
        <p:sp>
          <p:nvSpPr>
            <p:cNvPr id="6" name="Flecha: hacia abajo 5">
              <a:extLst>
                <a:ext uri="{FF2B5EF4-FFF2-40B4-BE49-F238E27FC236}">
                  <a16:creationId xmlns:a16="http://schemas.microsoft.com/office/drawing/2014/main" id="{018DFDAD-0C16-48F5-8343-C68D47FE109F}"/>
                </a:ext>
              </a:extLst>
            </p:cNvPr>
            <p:cNvSpPr/>
            <p:nvPr/>
          </p:nvSpPr>
          <p:spPr>
            <a:xfrm>
              <a:off x="662473" y="821094"/>
              <a:ext cx="597160" cy="7931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Flecha: hacia la izquierda 6">
              <a:extLst>
                <a:ext uri="{FF2B5EF4-FFF2-40B4-BE49-F238E27FC236}">
                  <a16:creationId xmlns:a16="http://schemas.microsoft.com/office/drawing/2014/main" id="{B222A904-8631-4D57-8BB2-7B02042B4EE5}"/>
                </a:ext>
              </a:extLst>
            </p:cNvPr>
            <p:cNvSpPr/>
            <p:nvPr/>
          </p:nvSpPr>
          <p:spPr>
            <a:xfrm>
              <a:off x="3727579" y="3694922"/>
              <a:ext cx="1390261" cy="74644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9878156E-A031-4B7C-BA7E-E7F11673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88" y="4002834"/>
            <a:ext cx="6079824" cy="22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6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52F83-61DF-4FEA-B554-E1753297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Git </a:t>
            </a:r>
            <a:r>
              <a:rPr lang="es-CO" dirty="0" err="1"/>
              <a:t>merge</a:t>
            </a:r>
            <a:endParaRPr lang="es-CO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E4D12727-38F2-4689-A419-C9251FF9C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44" y="1126475"/>
            <a:ext cx="8537511" cy="48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4EBEE-9484-4FA6-9551-457D1D68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5257C-4631-4096-938A-5F683D3F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Ir a la rama master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merge</a:t>
            </a:r>
            <a:r>
              <a:rPr lang="es-CO" dirty="0"/>
              <a:t> </a:t>
            </a:r>
            <a:r>
              <a:rPr lang="es-CO" dirty="0" err="1"/>
              <a:t>develop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3AA449-27FF-4A1A-B88B-E61039F8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9" y="2483480"/>
            <a:ext cx="12089921" cy="144470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BDC04E8-4115-4A6D-B7AD-5C40ED89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51" y="5014668"/>
            <a:ext cx="9565954" cy="15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9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4ACA03-E850-4FCE-B65A-4136E5C7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87" y="2068428"/>
            <a:ext cx="7379425" cy="2124194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B8513210-88A1-4061-A3E2-B83D66906EA2}"/>
              </a:ext>
            </a:extLst>
          </p:cNvPr>
          <p:cNvSpPr/>
          <p:nvPr/>
        </p:nvSpPr>
        <p:spPr>
          <a:xfrm>
            <a:off x="8903986" y="3596454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1F735318-AE79-4FBF-98FC-621FCE325069}"/>
              </a:ext>
            </a:extLst>
          </p:cNvPr>
          <p:cNvSpPr/>
          <p:nvPr/>
        </p:nvSpPr>
        <p:spPr>
          <a:xfrm>
            <a:off x="5072214" y="3552978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48964F-DEDD-4945-834D-44EEF8706C84}"/>
              </a:ext>
            </a:extLst>
          </p:cNvPr>
          <p:cNvSpPr txBox="1"/>
          <p:nvPr/>
        </p:nvSpPr>
        <p:spPr>
          <a:xfrm>
            <a:off x="4756015" y="4788245"/>
            <a:ext cx="128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inicia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02FB9E-4F45-43D7-9BF4-0002DD485300}"/>
              </a:ext>
            </a:extLst>
          </p:cNvPr>
          <p:cNvSpPr txBox="1"/>
          <p:nvPr/>
        </p:nvSpPr>
        <p:spPr>
          <a:xfrm>
            <a:off x="8587787" y="4788245"/>
            <a:ext cx="145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finaliza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Repositorio local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39FBFBC-631B-4E59-9042-71BC53830184}"/>
              </a:ext>
            </a:extLst>
          </p:cNvPr>
          <p:cNvSpPr txBox="1"/>
          <p:nvPr/>
        </p:nvSpPr>
        <p:spPr>
          <a:xfrm>
            <a:off x="2220686" y="2435290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214310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4886965A-7F7A-484E-95DB-30A08D470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95" y="360463"/>
            <a:ext cx="9205610" cy="61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92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42B624-360B-4877-B766-BAAC273C8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1" y="862942"/>
            <a:ext cx="10960830" cy="1455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06C257-4AED-4954-A843-21EBD6A4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2961308"/>
            <a:ext cx="12192000" cy="24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62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7D81DE-6471-4182-A94F-37331442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6" y="263029"/>
            <a:ext cx="11650367" cy="30346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A92A69B-61F5-4433-82E1-6F492EC9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58" y="4036802"/>
            <a:ext cx="1894085" cy="13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0584A74-D352-46C3-9909-248EE934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448"/>
            <a:ext cx="5412154" cy="37535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107E75-7096-47FD-A085-395D35B02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835" y="1021171"/>
            <a:ext cx="6109177" cy="3404914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C320C80E-F32C-4961-B239-50C1BD059C0A}"/>
              </a:ext>
            </a:extLst>
          </p:cNvPr>
          <p:cNvSpPr/>
          <p:nvPr/>
        </p:nvSpPr>
        <p:spPr>
          <a:xfrm>
            <a:off x="4917232" y="3846128"/>
            <a:ext cx="1595535" cy="606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141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7C8FE2-F12D-4F42-BE01-D8C33F80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72" y="740487"/>
            <a:ext cx="11018055" cy="16416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E0D64-E6B2-4F9E-95B7-7ED425DE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884" y="3260157"/>
            <a:ext cx="7744230" cy="24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8F2B1E-DBA1-43AB-BEF3-DAEE15E0D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538" y="1646601"/>
            <a:ext cx="6830924" cy="35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28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51FC65-AC4F-42CB-8436-6479C2C7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152" y="2018932"/>
            <a:ext cx="9417696" cy="28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4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5445F3-DABD-4B51-85CF-F8AFAAFA6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20" y="757547"/>
            <a:ext cx="9763959" cy="14538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1FD438-C029-46B5-B1AD-E80A14C6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903" y="3348812"/>
            <a:ext cx="8552191" cy="27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7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90D9E-F845-4626-8203-8342D202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C9164-7664-4846-A982-6288E8ACE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60" y="1690688"/>
            <a:ext cx="10515600" cy="1934612"/>
          </a:xfrm>
        </p:spPr>
        <p:txBody>
          <a:bodyPr>
            <a:normAutofit/>
          </a:bodyPr>
          <a:lstStyle/>
          <a:p>
            <a:r>
              <a:rPr lang="es-CO" dirty="0" err="1"/>
              <a:t>git</a:t>
            </a:r>
            <a:r>
              <a:rPr lang="es-CO" dirty="0"/>
              <a:t> status </a:t>
            </a:r>
            <a:r>
              <a:rPr lang="es-CO" dirty="0">
                <a:sym typeface="Wingdings" panose="05000000000000000000" pitchFamily="2" charset="2"/>
              </a:rPr>
              <a:t> retorna el estado actual del repositorio local.</a:t>
            </a:r>
            <a:endParaRPr lang="es-CO" dirty="0"/>
          </a:p>
          <a:p>
            <a:pPr marL="457200" lvl="1" indent="0">
              <a:buNone/>
            </a:pPr>
            <a:endParaRPr lang="es-CO" dirty="0">
              <a:sym typeface="Wingdings" panose="05000000000000000000" pitchFamily="2" charset="2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7A739B-7D8B-4E31-8B7C-67247F86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80" y="2483361"/>
            <a:ext cx="9253440" cy="12881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A4F283-9B9A-455E-8BF7-7D1FAFC5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79" y="4348252"/>
            <a:ext cx="9146155" cy="19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3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9AC5E-5ABE-49B9-A8AC-0A8BA18D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86AC9-086B-40E7-B2CE-2768122D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.  </a:t>
            </a:r>
            <a:r>
              <a:rPr lang="es-CO" dirty="0">
                <a:sym typeface="Wingdings" panose="05000000000000000000" pitchFamily="2" charset="2"/>
              </a:rPr>
              <a:t>  guarda los cambios de todos los archivos.</a:t>
            </a:r>
          </a:p>
          <a:p>
            <a:r>
              <a:rPr lang="es-CO" dirty="0" err="1"/>
              <a:t>git</a:t>
            </a:r>
            <a:r>
              <a:rPr lang="es-CO" dirty="0"/>
              <a:t> </a:t>
            </a:r>
            <a:r>
              <a:rPr lang="es-CO" dirty="0" err="1"/>
              <a:t>add</a:t>
            </a:r>
            <a:r>
              <a:rPr lang="es-CO" dirty="0"/>
              <a:t> </a:t>
            </a:r>
            <a:r>
              <a:rPr lang="es-CO" dirty="0" err="1"/>
              <a:t>archivo.ext</a:t>
            </a:r>
            <a:r>
              <a:rPr lang="es-CO" dirty="0"/>
              <a:t>  </a:t>
            </a:r>
            <a:r>
              <a:rPr lang="es-CO" dirty="0">
                <a:sym typeface="Wingdings" panose="05000000000000000000" pitchFamily="2" charset="2"/>
              </a:rPr>
              <a:t>  guarda los cambios del </a:t>
            </a:r>
            <a:r>
              <a:rPr lang="es-CO" dirty="0" err="1">
                <a:sym typeface="Wingdings" panose="05000000000000000000" pitchFamily="2" charset="2"/>
              </a:rPr>
              <a:t>archivo.ext</a:t>
            </a:r>
            <a:endParaRPr lang="es-CO" dirty="0">
              <a:sym typeface="Wingdings" panose="05000000000000000000" pitchFamily="2" charset="2"/>
            </a:endParaRP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F6930A-6AA8-4711-8B0E-BB91260A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64" y="3311371"/>
            <a:ext cx="8803726" cy="19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8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1987-E6C1-4969-A1DB-EB8DEA94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21431-E272-46C9-81B9-C8DA23BC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>
                <a:sym typeface="Wingdings" panose="05000000000000000000" pitchFamily="2" charset="2"/>
              </a:rPr>
              <a:t>git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commit</a:t>
            </a:r>
            <a:r>
              <a:rPr lang="es-CO" dirty="0">
                <a:sym typeface="Wingdings" panose="05000000000000000000" pitchFamily="2" charset="2"/>
              </a:rPr>
              <a:t> –m “se cambia el archivo tal, por tal motivo, y las modificaciones primordiales son tales”  confirma los cambios.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B853D9-6A69-4723-A1C9-39787E36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3429000"/>
            <a:ext cx="11597951" cy="11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B2BD7-50C2-459F-AAC0-8F2385E4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266CC6-E306-4686-96EE-47ED05BC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>
                <a:sym typeface="Wingdings" panose="05000000000000000000" pitchFamily="2" charset="2"/>
              </a:rPr>
              <a:t>git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commit</a:t>
            </a:r>
            <a:endParaRPr lang="es-CO" dirty="0">
              <a:sym typeface="Wingdings" panose="05000000000000000000" pitchFamily="2" charset="2"/>
            </a:endParaRPr>
          </a:p>
          <a:p>
            <a:pPr lvl="1"/>
            <a:r>
              <a:rPr lang="es-CO" dirty="0">
                <a:sym typeface="Wingdings" panose="05000000000000000000" pitchFamily="2" charset="2"/>
              </a:rPr>
              <a:t>Configuración: </a:t>
            </a:r>
            <a:r>
              <a:rPr lang="es-CO" dirty="0" err="1">
                <a:sym typeface="Wingdings" panose="05000000000000000000" pitchFamily="2" charset="2"/>
              </a:rPr>
              <a:t>git</a:t>
            </a:r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err="1">
                <a:sym typeface="Wingdings" panose="05000000000000000000" pitchFamily="2" charset="2"/>
              </a:rPr>
              <a:t>config</a:t>
            </a:r>
            <a:r>
              <a:rPr lang="es-CO" dirty="0">
                <a:sym typeface="Wingdings" panose="05000000000000000000" pitchFamily="2" charset="2"/>
              </a:rPr>
              <a:t> --global </a:t>
            </a:r>
            <a:r>
              <a:rPr lang="es-CO" dirty="0" err="1">
                <a:sym typeface="Wingdings" panose="05000000000000000000" pitchFamily="2" charset="2"/>
              </a:rPr>
              <a:t>core.editor</a:t>
            </a:r>
            <a:r>
              <a:rPr lang="es-CO" dirty="0">
                <a:sym typeface="Wingdings" panose="05000000000000000000" pitchFamily="2" charset="2"/>
              </a:rPr>
              <a:t> "</a:t>
            </a:r>
            <a:r>
              <a:rPr lang="es-CO" dirty="0" err="1">
                <a:sym typeface="Wingdings" panose="05000000000000000000" pitchFamily="2" charset="2"/>
              </a:rPr>
              <a:t>code</a:t>
            </a:r>
            <a:r>
              <a:rPr lang="es-CO" dirty="0">
                <a:sym typeface="Wingdings" panose="05000000000000000000" pitchFamily="2" charset="2"/>
              </a:rPr>
              <a:t> --</a:t>
            </a:r>
            <a:r>
              <a:rPr lang="es-CO" dirty="0" err="1">
                <a:sym typeface="Wingdings" panose="05000000000000000000" pitchFamily="2" charset="2"/>
              </a:rPr>
              <a:t>wait</a:t>
            </a:r>
            <a:r>
              <a:rPr lang="es-CO" dirty="0">
                <a:sym typeface="Wingdings" panose="05000000000000000000" pitchFamily="2" charset="2"/>
              </a:rPr>
              <a:t>“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790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24B024-785C-4766-BA37-78A90CEF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57" y="438137"/>
            <a:ext cx="9164618" cy="5106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292E57-A232-4A4B-B636-6802218E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957" y="1033769"/>
            <a:ext cx="9312086" cy="43499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7325B3A-C0BE-445A-BCFD-968E77E8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53643"/>
            <a:ext cx="12192000" cy="9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34ACA03-E850-4FCE-B65A-4136E5C7C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287" y="2068428"/>
            <a:ext cx="7379425" cy="2124194"/>
          </a:xfrm>
          <a:prstGeom prst="rect">
            <a:avLst/>
          </a:prstGeom>
        </p:spPr>
      </p:pic>
      <p:sp>
        <p:nvSpPr>
          <p:cNvPr id="5" name="Flecha: hacia arriba 4">
            <a:extLst>
              <a:ext uri="{FF2B5EF4-FFF2-40B4-BE49-F238E27FC236}">
                <a16:creationId xmlns:a16="http://schemas.microsoft.com/office/drawing/2014/main" id="{B8513210-88A1-4061-A3E2-B83D66906EA2}"/>
              </a:ext>
            </a:extLst>
          </p:cNvPr>
          <p:cNvSpPr/>
          <p:nvPr/>
        </p:nvSpPr>
        <p:spPr>
          <a:xfrm>
            <a:off x="8903986" y="3596454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1F735318-AE79-4FBF-98FC-621FCE325069}"/>
              </a:ext>
            </a:extLst>
          </p:cNvPr>
          <p:cNvSpPr/>
          <p:nvPr/>
        </p:nvSpPr>
        <p:spPr>
          <a:xfrm>
            <a:off x="5072214" y="3552978"/>
            <a:ext cx="650562" cy="10595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48964F-DEDD-4945-834D-44EEF8706C84}"/>
              </a:ext>
            </a:extLst>
          </p:cNvPr>
          <p:cNvSpPr txBox="1"/>
          <p:nvPr/>
        </p:nvSpPr>
        <p:spPr>
          <a:xfrm>
            <a:off x="4756015" y="4788245"/>
            <a:ext cx="128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inicia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02FB9E-4F45-43D7-9BF4-0002DD485300}"/>
              </a:ext>
            </a:extLst>
          </p:cNvPr>
          <p:cNvSpPr txBox="1"/>
          <p:nvPr/>
        </p:nvSpPr>
        <p:spPr>
          <a:xfrm>
            <a:off x="8587787" y="4788245"/>
            <a:ext cx="1451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Se finaliza la simulación con robot </a:t>
            </a:r>
            <a:r>
              <a:rPr lang="es-CO" dirty="0" err="1"/>
              <a:t>studio</a:t>
            </a:r>
            <a:endParaRPr lang="es-CO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ADDF0A3-4BD0-496C-B95D-5568966F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dirty="0"/>
              <a:t>Repositorio local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ED46D1-DF81-4DCD-A37E-33C1721EEB78}"/>
              </a:ext>
            </a:extLst>
          </p:cNvPr>
          <p:cNvSpPr txBox="1"/>
          <p:nvPr/>
        </p:nvSpPr>
        <p:spPr>
          <a:xfrm>
            <a:off x="2220686" y="2435290"/>
            <a:ext cx="159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1465010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327</Words>
  <Application>Microsoft Office PowerPoint</Application>
  <PresentationFormat>Panorámica</PresentationFormat>
  <Paragraphs>68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de Office</vt:lpstr>
      <vt:lpstr>Repositorio local</vt:lpstr>
      <vt:lpstr>Presentación de PowerPoint</vt:lpstr>
      <vt:lpstr>Repositorio local</vt:lpstr>
      <vt:lpstr>Comandos</vt:lpstr>
      <vt:lpstr>Comandos</vt:lpstr>
      <vt:lpstr>Comandos:</vt:lpstr>
      <vt:lpstr>comandos</vt:lpstr>
      <vt:lpstr>Presentación de PowerPoint</vt:lpstr>
      <vt:lpstr>Repositorio local</vt:lpstr>
      <vt:lpstr>Clonar repositorio:</vt:lpstr>
      <vt:lpstr>Repositorio remoto</vt:lpstr>
      <vt:lpstr>Repositorio local</vt:lpstr>
      <vt:lpstr>comandos</vt:lpstr>
      <vt:lpstr>Presentación de PowerPoint</vt:lpstr>
      <vt:lpstr>Repositorio remoto</vt:lpstr>
      <vt:lpstr>Repositorio remoto</vt:lpstr>
      <vt:lpstr>comandos</vt:lpstr>
      <vt:lpstr>comandos</vt:lpstr>
      <vt:lpstr>Presentación de PowerPoint</vt:lpstr>
      <vt:lpstr>Creación de una nueva rama</vt:lpstr>
      <vt:lpstr>comandos</vt:lpstr>
      <vt:lpstr>Crear la rama con el mismo nombre</vt:lpstr>
      <vt:lpstr>Moverse a la rama a trabajar</vt:lpstr>
      <vt:lpstr>Trabajar en la rama nueva </vt:lpstr>
      <vt:lpstr>Presentación de PowerPoint</vt:lpstr>
      <vt:lpstr>Para hacer push a la rama nueva</vt:lpstr>
      <vt:lpstr>Presentación de PowerPoint</vt:lpstr>
      <vt:lpstr>Git merge</vt:lpstr>
      <vt:lpstr>comandos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lfmercadobe@unal.edu.co</dc:creator>
  <cp:lastModifiedBy>Leonardo Fabio Mercado Benìtez</cp:lastModifiedBy>
  <cp:revision>22</cp:revision>
  <dcterms:created xsi:type="dcterms:W3CDTF">2021-03-24T08:10:20Z</dcterms:created>
  <dcterms:modified xsi:type="dcterms:W3CDTF">2021-03-24T14:06:01Z</dcterms:modified>
</cp:coreProperties>
</file>