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G+3Vhe16SeOohWlbgFj1mCNhK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38623158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3862315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386231583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3862315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3862315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f38623158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386231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f38623158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38623158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3862315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8623158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3862315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_gedM_ZeHjTi7YdmWDCybdAO-uHQuXqt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UbbSxmnSKvxwwPPWBRcYcyVD75-qWbSb/view" TargetMode="External"/><Relationship Id="rId6" Type="http://schemas.openxmlformats.org/officeDocument/2006/relationships/image" Target="../media/image17.jpg"/><Relationship Id="rId7" Type="http://schemas.openxmlformats.org/officeDocument/2006/relationships/hyperlink" Target="http://drive.google.com/file/d/1JMmUqfZv2BJ4CIQptl3UYq60IfDtr3Y_/view" TargetMode="External"/><Relationship Id="rId8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PRNM8LFQBavH1ZeDvqSjWp3-f0jpvffu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v7iA5B1yffYqwOU0tnfBPhrzyx_BIfPN/view" TargetMode="External"/><Relationship Id="rId6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28332" y="2620714"/>
            <a:ext cx="7772974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PANORAMA DA ROBÓTICA MÓVEL:OS PRINCIPAIS SOFTWARES DE SIMULAÇÃO E AS PERSPECTIVAS PARA O FUTURO.</a:t>
            </a:r>
            <a:b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97" y="436816"/>
            <a:ext cx="4822205" cy="173982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8720254" y="6424961"/>
            <a:ext cx="3393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Leonardo Masson Oliveira - NUSP: 9267449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830765" y="3399262"/>
            <a:ext cx="3468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 de Conclusão de Curso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830765" y="3761677"/>
            <a:ext cx="346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Outubro, 2021.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494846" y="499382"/>
            <a:ext cx="74680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 OS SOFTWARES DE SIMULAÇÃO |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 (Sistema Operacional Robótico)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495300" y="1581150"/>
            <a:ext cx="11725275" cy="3788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baseada em uma arquitetura P2P (ponto-a-ponto).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um dos pontos trata-se de um nó, que funciona tanto como um cliente como um servidor.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nós trocam informações entre si através de mensagens, as quais trafegam através de tópicos.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e soluções para reaproveitamento de códigos, aumentando a modularidade e escalabilidade dos projetos.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há  a necessidade de um servidor central.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95300" y="11430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PRINCIPAIS FEATURES</a:t>
            </a:r>
            <a:endParaRPr/>
          </a:p>
        </p:txBody>
      </p:sp>
      <p:pic>
        <p:nvPicPr>
          <p:cNvPr descr="Diagrama&#10;&#10;Descrição gerada automaticamente"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050" y="4838700"/>
            <a:ext cx="38195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494846" y="499382"/>
            <a:ext cx="74680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 OS SOFTWARES DE SIMULAÇÃO |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(Amazon Web Services)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495300" y="1581150"/>
            <a:ext cx="11725275" cy="295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Entrega, sob demanda, de poder computacional, banco de dados, aplicativos e recursos de TI.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Preço é definido de acordo com o uso.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Benefícios em relação a infraestrutura composta por hardware: 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CAPEX convertido em custo variável.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 física e planejamento de despesas.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Período de aquisição, implantação e utilização mais rápida.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há necessidade de provisionamento de recursos em excesso para absorver picos de processamento.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495300" y="11430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PRINCIPAIS FEATURES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/>
        </p:nvSpPr>
        <p:spPr>
          <a:xfrm>
            <a:off x="494846" y="499382"/>
            <a:ext cx="74680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 OS SOFTWARES DE SIMULAÇÃO |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(Amazon Web Services)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495300" y="1581150"/>
            <a:ext cx="11725275" cy="33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Robomaker: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 que facilita a criação de aplicações robóticas em escala.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Ampliação da estrutura do ROS com serviços de nuvem.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Serviços de aprendizado de máquina, monitoramento e analytics.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Combinação de computação e armazenamento em nuvem com inteligência artificial e outros produtos AWS, possibilitando compartilhamento simultâneo de dados através de pares de robôs móveis terrenos e aéreos no desenvolvimento de atividades complexas.</a:t>
            </a:r>
            <a:endParaRPr/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495300" y="11430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PRINCIPAIS FEATURES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386231583_0_38"/>
          <p:cNvSpPr txBox="1"/>
          <p:nvPr/>
        </p:nvSpPr>
        <p:spPr>
          <a:xfrm>
            <a:off x="411253" y="396275"/>
            <a:ext cx="573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</a:rPr>
              <a:t>ALGORITMOS DE SIMULAÇÃO_</a:t>
            </a:r>
            <a:endParaRPr b="1"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/>
        </p:nvSpPr>
        <p:spPr>
          <a:xfrm>
            <a:off x="494846" y="499382"/>
            <a:ext cx="59250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ALGORITIMOS DE SIMULAÇÃO | 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Braitenberg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áfico&#10;&#10;Descrição gerada automaticamente"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0" y="2652713"/>
            <a:ext cx="34671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caixa estreita&#10;&#10;Descrição gerada automaticamente" id="201" name="Google Shape;20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2719388"/>
            <a:ext cx="32670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/>
        </p:nvSpPr>
        <p:spPr>
          <a:xfrm>
            <a:off x="638175" y="1409700"/>
            <a:ext cx="9591675" cy="88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Vehicles: Experiments in Synthetic Psychology.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Veículos podem demonstrar comportamentos inteligentes através de mecanismos simples.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2886075" y="5076825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Amor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7839074" y="5076825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Ódio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4448175" y="6019800"/>
            <a:ext cx="36957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Esterçamento = 1/Dist_sensor[min]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/>
        </p:nvSpPr>
        <p:spPr>
          <a:xfrm>
            <a:off x="494846" y="637881"/>
            <a:ext cx="6372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ALGORITIMOS DE SIMULAÇÃO | 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Carrot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638175" y="1409700"/>
            <a:ext cx="9591675" cy="88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Câmera posicionada na cena de simulação.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Visão computacional utilizada para a elaboração da malha de obstáculos posicionada na cena.</a:t>
            </a:r>
            <a:endParaRPr/>
          </a:p>
        </p:txBody>
      </p:sp>
      <p:pic>
        <p:nvPicPr>
          <p:cNvPr descr="Uma imagem contendo objeto, relógio&#10;&#10;Descrição gerada automaticamente"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0" y="2914650"/>
            <a:ext cx="30670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&#10;&#10;Descrição gerada automaticamente"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300" y="291465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/>
          <p:nvPr/>
        </p:nvSpPr>
        <p:spPr>
          <a:xfrm>
            <a:off x="5168645" y="4024883"/>
            <a:ext cx="981075" cy="2571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/>
        </p:nvSpPr>
        <p:spPr>
          <a:xfrm>
            <a:off x="494846" y="637881"/>
            <a:ext cx="6372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ALGORITIMOS DE SIMULAÇÃO | 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Carrot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638175" y="1409700"/>
            <a:ext cx="9591675" cy="2126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 do algoritmo A*, em Python, para encontrar a melhor trajetória para chegar ao ponto objetivo.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Envio da trajetória para o Coppelia Robotics via API e plot dos "carrots".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de um sistema de controle PID para percorrer o percurso pré-estabelecido.</a:t>
            </a:r>
            <a:endParaRPr/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200526" y="3228976"/>
            <a:ext cx="31527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/>
        </p:nvSpPr>
        <p:spPr>
          <a:xfrm>
            <a:off x="494846" y="637881"/>
            <a:ext cx="6372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ALGORITIMOS DE SIMULAÇÃO | 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Carrot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ção gerada automaticamente"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950" y="1762125"/>
            <a:ext cx="7800975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4"/>
          <p:cNvSpPr txBox="1"/>
          <p:nvPr/>
        </p:nvSpPr>
        <p:spPr>
          <a:xfrm>
            <a:off x="3505200" y="59150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 de trajetória realizado no início do algoritmo.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/>
        </p:nvSpPr>
        <p:spPr>
          <a:xfrm>
            <a:off x="494846" y="637881"/>
            <a:ext cx="6372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ALGORITIMOS DE SIMULAÇÃO | 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Carrot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ção gerada automaticamente"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50" y="1714660"/>
            <a:ext cx="8610600" cy="3647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/>
          <p:nvPr/>
        </p:nvSpPr>
        <p:spPr>
          <a:xfrm>
            <a:off x="3048000" y="58007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realizado em toda iteração do código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386231583_0_42"/>
          <p:cNvSpPr txBox="1"/>
          <p:nvPr/>
        </p:nvSpPr>
        <p:spPr>
          <a:xfrm>
            <a:off x="411253" y="396275"/>
            <a:ext cx="573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</a:rPr>
              <a:t>RESULTADOS_</a:t>
            </a:r>
            <a:endParaRPr b="1"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0"/>
            <a:ext cx="3284331" cy="6858000"/>
          </a:xfrm>
          <a:custGeom>
            <a:rect b="b" l="l" r="r" t="t"/>
            <a:pathLst>
              <a:path extrusionOk="0" h="6858000" w="4319042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04672" y="640080"/>
            <a:ext cx="3282696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SUMÁRIO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softwares de Simulação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de navegação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5240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/>
        </p:nvSpPr>
        <p:spPr>
          <a:xfrm>
            <a:off x="494846" y="637881"/>
            <a:ext cx="3496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RESULTADOS | 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Braitenberg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1990725" y="3352800"/>
            <a:ext cx="8601075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2181225" y="3657600"/>
            <a:ext cx="8686800" cy="704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6" title="CoppeliaSim Edu - cena_evita_colisao - rendering_ 5 ms (7.9 fps) - SIMULATION STOPPED 2021-10-18 19-05-2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299" y="1239525"/>
            <a:ext cx="6612800" cy="49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6" title="Spyder (Python 3.8) 2021-10-18 19-10-17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850" y="3751750"/>
            <a:ext cx="4902423" cy="253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6" title="Spyder (Python 3.8) 2021-10-18 19-16-32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850" y="1111125"/>
            <a:ext cx="4902499" cy="2536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386231583_0_16"/>
          <p:cNvSpPr txBox="1"/>
          <p:nvPr/>
        </p:nvSpPr>
        <p:spPr>
          <a:xfrm>
            <a:off x="494846" y="637881"/>
            <a:ext cx="349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RESULTADOS | 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Braitenberg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f386231583_0_16"/>
          <p:cNvSpPr/>
          <p:nvPr/>
        </p:nvSpPr>
        <p:spPr>
          <a:xfrm>
            <a:off x="1990725" y="3352800"/>
            <a:ext cx="8601000" cy="47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Diagrama&#10;&#10;Descrição gerada automaticamente" id="257" name="Google Shape;257;gf386231583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100" y="1449114"/>
            <a:ext cx="5743575" cy="486464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f386231583_0_16"/>
          <p:cNvSpPr/>
          <p:nvPr/>
        </p:nvSpPr>
        <p:spPr>
          <a:xfrm>
            <a:off x="2181225" y="3657600"/>
            <a:ext cx="8686800" cy="7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f386231583_0_16"/>
          <p:cNvSpPr txBox="1"/>
          <p:nvPr/>
        </p:nvSpPr>
        <p:spPr>
          <a:xfrm>
            <a:off x="438150" y="1952625"/>
            <a:ext cx="310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ganho de esterçamento.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velocidade de avanço.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386231583_0_0"/>
          <p:cNvSpPr txBox="1"/>
          <p:nvPr/>
        </p:nvSpPr>
        <p:spPr>
          <a:xfrm>
            <a:off x="494846" y="637881"/>
            <a:ext cx="63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ALGORITIMOS DE SIMULAÇÃO | 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Carrot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f386231583_0_0" title="Spyder (Python 3.8) 2021-10-18 18-18-4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00" y="2123548"/>
            <a:ext cx="5601751" cy="289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f386231583_0_0" title="CoppeliaSim Edu - Astar - rendering_ 4 ms (8.0 fps) - SIMULATION STOPPED 2021-10-18 18-23-1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5575" y="1472175"/>
            <a:ext cx="5969425" cy="44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/>
        </p:nvSpPr>
        <p:spPr>
          <a:xfrm>
            <a:off x="494846" y="637881"/>
            <a:ext cx="3496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RESULTADOS | 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Carrot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1990725" y="3352800"/>
            <a:ext cx="8601075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áfico, Gráfico de bolhas&#10;&#10;Descrição gerada automaticamente" id="273" name="Google Shape;2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5" y="1413209"/>
            <a:ext cx="5257800" cy="526983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/>
          <p:nvPr/>
        </p:nvSpPr>
        <p:spPr>
          <a:xfrm>
            <a:off x="2171700" y="3676650"/>
            <a:ext cx="8601075" cy="600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323850" y="2019300"/>
            <a:ext cx="33432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Controladores PID: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Controlador de distância: V(kp,ki,kd)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Controlador de Orientação: W(kp,ki,kd)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/>
        </p:nvSpPr>
        <p:spPr>
          <a:xfrm>
            <a:off x="494846" y="637881"/>
            <a:ext cx="4115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RESULTADOS |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 comparativa: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ela&#10;&#10;Descrição gerada automaticamente" id="281" name="Google Shape;2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2976159"/>
            <a:ext cx="10134600" cy="90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/>
          <p:nvPr/>
        </p:nvSpPr>
        <p:spPr>
          <a:xfrm>
            <a:off x="494846" y="499382"/>
            <a:ext cx="34961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CONCLUSÃO | 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Principais entraves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 txBox="1"/>
          <p:nvPr/>
        </p:nvSpPr>
        <p:spPr>
          <a:xfrm>
            <a:off x="409575" y="1276350"/>
            <a:ext cx="11287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simulação robótica apresenta-se como um mecanismo que atenua/soluciona os gargalos relacionados à escassez de recursos e entraves técnicos, além de democratizar o acesso aos conceitos e ferramentas necessárias no desenvolvimento de projetos de robótica móvel.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computação em nuvem potencializa a simulação robótica, possibilitando a integração com outros serviços e ferramentas de inteligência artificial e analytics.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Obteve-se êxito no desenvolvimento de algoritmos de navegação em Coppelia Robotics, que sumarizam conceitos relacionados a esse marco do projeto.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os próximos passos, podemos vislumbrar a implementação de algoritmos na nuvem, consolidando os avanços que essa traz no enfrentamento das dificuldades mencionadas anteriormente.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/>
          <p:nvPr/>
        </p:nvSpPr>
        <p:spPr>
          <a:xfrm>
            <a:off x="333375" y="485775"/>
            <a:ext cx="112871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Muito Obrigado!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86231583_0_27"/>
          <p:cNvSpPr txBox="1"/>
          <p:nvPr/>
        </p:nvSpPr>
        <p:spPr>
          <a:xfrm>
            <a:off x="411246" y="396282"/>
            <a:ext cx="349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r>
              <a:rPr b="1" lang="pt-BR" sz="2300">
                <a:solidFill>
                  <a:schemeClr val="lt1"/>
                </a:solidFill>
              </a:rPr>
              <a:t>_</a:t>
            </a:r>
            <a:endParaRPr b="1"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"/>
          <p:cNvGrpSpPr/>
          <p:nvPr/>
        </p:nvGrpSpPr>
        <p:grpSpPr>
          <a:xfrm>
            <a:off x="3238883" y="1784034"/>
            <a:ext cx="5714231" cy="2021701"/>
            <a:chOff x="383" y="790734"/>
            <a:chExt cx="5714231" cy="2021701"/>
          </a:xfrm>
        </p:grpSpPr>
        <p:sp>
          <p:nvSpPr>
            <p:cNvPr id="108" name="Google Shape;108;p3"/>
            <p:cNvSpPr/>
            <p:nvPr/>
          </p:nvSpPr>
          <p:spPr>
            <a:xfrm>
              <a:off x="2857499" y="1626148"/>
              <a:ext cx="2021701" cy="35087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9" name="Google Shape;109;p3"/>
            <p:cNvSpPr/>
            <p:nvPr/>
          </p:nvSpPr>
          <p:spPr>
            <a:xfrm>
              <a:off x="2811779" y="1626148"/>
              <a:ext cx="91440" cy="350873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0" name="Google Shape;110;p3"/>
            <p:cNvSpPr/>
            <p:nvPr/>
          </p:nvSpPr>
          <p:spPr>
            <a:xfrm>
              <a:off x="835797" y="1626148"/>
              <a:ext cx="2021701" cy="35087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1" name="Google Shape;111;p3"/>
            <p:cNvSpPr/>
            <p:nvPr/>
          </p:nvSpPr>
          <p:spPr>
            <a:xfrm>
              <a:off x="2022085" y="790734"/>
              <a:ext cx="1670827" cy="835413"/>
            </a:xfrm>
            <a:prstGeom prst="rect">
              <a:avLst/>
            </a:prstGeom>
            <a:solidFill>
              <a:srgbClr val="ED7D3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2022085" y="790734"/>
              <a:ext cx="1670827" cy="835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pt-BR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Projeto de robótica móvel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83" y="1977022"/>
              <a:ext cx="1670827" cy="835413"/>
            </a:xfrm>
            <a:prstGeom prst="rect">
              <a:avLst/>
            </a:prstGeom>
            <a:solidFill>
              <a:srgbClr val="C55A1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383" y="1977022"/>
              <a:ext cx="1670827" cy="835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pt-BR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Espaço físico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022085" y="1977022"/>
              <a:ext cx="1670827" cy="835413"/>
            </a:xfrm>
            <a:prstGeom prst="rect">
              <a:avLst/>
            </a:prstGeom>
            <a:solidFill>
              <a:srgbClr val="C55A1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2022085" y="1977022"/>
              <a:ext cx="1670827" cy="835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pt-BR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Equipe multidisciplinar</a:t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043787" y="1977022"/>
              <a:ext cx="1670827" cy="835413"/>
            </a:xfrm>
            <a:prstGeom prst="rect">
              <a:avLst/>
            </a:prstGeom>
            <a:solidFill>
              <a:srgbClr val="C55A1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4043787" y="1977022"/>
              <a:ext cx="1670827" cy="835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50" lIns="12050" spcFirstLastPara="1" rIns="12050" wrap="square" tIns="12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lang="pt-BR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Componentes Eletromecânicos</a:t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3"/>
          <p:cNvSpPr txBox="1"/>
          <p:nvPr/>
        </p:nvSpPr>
        <p:spPr>
          <a:xfrm>
            <a:off x="494846" y="499382"/>
            <a:ext cx="34961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INTRODUÇÃO | 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Principais entraves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494846" y="499382"/>
            <a:ext cx="34961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INTRODUÇÃO | 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Principais entraves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>
            <a:off x="3238883" y="1830497"/>
            <a:ext cx="5714231" cy="3743253"/>
            <a:chOff x="3238883" y="1830497"/>
            <a:chExt cx="5714231" cy="3743253"/>
          </a:xfrm>
        </p:grpSpPr>
        <p:grpSp>
          <p:nvGrpSpPr>
            <p:cNvPr id="126" name="Google Shape;126;p4"/>
            <p:cNvGrpSpPr/>
            <p:nvPr/>
          </p:nvGrpSpPr>
          <p:grpSpPr>
            <a:xfrm>
              <a:off x="3238883" y="1830497"/>
              <a:ext cx="5714231" cy="2021701"/>
              <a:chOff x="383" y="790734"/>
              <a:chExt cx="5714231" cy="2021701"/>
            </a:xfrm>
          </p:grpSpPr>
          <p:sp>
            <p:nvSpPr>
              <p:cNvPr id="127" name="Google Shape;127;p4"/>
              <p:cNvSpPr/>
              <p:nvPr/>
            </p:nvSpPr>
            <p:spPr>
              <a:xfrm>
                <a:off x="2857499" y="1626148"/>
                <a:ext cx="2021701" cy="35087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60000"/>
                    </a:lnTo>
                    <a:lnTo>
                      <a:pt x="120000" y="60000"/>
                    </a:lnTo>
                    <a:lnTo>
                      <a:pt x="120000" y="120000"/>
                    </a:lnTo>
                  </a:path>
                </a:pathLst>
              </a:custGeom>
              <a:noFill/>
              <a:ln cap="flat" cmpd="sng" w="12700">
                <a:solidFill>
                  <a:srgbClr val="345A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sp>
          <p:sp>
            <p:nvSpPr>
              <p:cNvPr id="128" name="Google Shape;128;p4"/>
              <p:cNvSpPr/>
              <p:nvPr/>
            </p:nvSpPr>
            <p:spPr>
              <a:xfrm>
                <a:off x="2811779" y="1626148"/>
                <a:ext cx="91440" cy="350873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cap="flat" cmpd="sng" w="12700">
                <a:solidFill>
                  <a:srgbClr val="345A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sp>
          <p:sp>
            <p:nvSpPr>
              <p:cNvPr id="129" name="Google Shape;129;p4"/>
              <p:cNvSpPr/>
              <p:nvPr/>
            </p:nvSpPr>
            <p:spPr>
              <a:xfrm>
                <a:off x="835797" y="1626148"/>
                <a:ext cx="2021701" cy="35087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120000" y="60000"/>
                    </a:lnTo>
                    <a:lnTo>
                      <a:pt x="0" y="60000"/>
                    </a:lnTo>
                    <a:lnTo>
                      <a:pt x="0" y="120000"/>
                    </a:lnTo>
                  </a:path>
                </a:pathLst>
              </a:custGeom>
              <a:noFill/>
              <a:ln cap="flat" cmpd="sng" w="12700">
                <a:solidFill>
                  <a:srgbClr val="345A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sp>
          <p:sp>
            <p:nvSpPr>
              <p:cNvPr id="130" name="Google Shape;130;p4"/>
              <p:cNvSpPr/>
              <p:nvPr/>
            </p:nvSpPr>
            <p:spPr>
              <a:xfrm>
                <a:off x="2022085" y="790734"/>
                <a:ext cx="1670827" cy="835413"/>
              </a:xfrm>
              <a:prstGeom prst="rect">
                <a:avLst/>
              </a:prstGeom>
              <a:solidFill>
                <a:srgbClr val="ED7D3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 txBox="1"/>
              <p:nvPr/>
            </p:nvSpPr>
            <p:spPr>
              <a:xfrm>
                <a:off x="2022085" y="790734"/>
                <a:ext cx="1670827" cy="835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050" lIns="12050" spcFirstLastPara="1" rIns="12050" wrap="square" tIns="120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900"/>
                  <a:buFont typeface="Calibri"/>
                  <a:buNone/>
                </a:pPr>
                <a:r>
                  <a:rPr lang="pt-BR"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Projeto de robótica móvel</a:t>
                </a: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383" y="1977022"/>
                <a:ext cx="1670827" cy="835413"/>
              </a:xfrm>
              <a:prstGeom prst="rect">
                <a:avLst/>
              </a:prstGeom>
              <a:solidFill>
                <a:srgbClr val="C55A1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 txBox="1"/>
              <p:nvPr/>
            </p:nvSpPr>
            <p:spPr>
              <a:xfrm>
                <a:off x="383" y="1977022"/>
                <a:ext cx="1670827" cy="835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050" lIns="12050" spcFirstLastPara="1" rIns="12050" wrap="square" tIns="120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900"/>
                  <a:buFont typeface="Calibri"/>
                  <a:buNone/>
                </a:pPr>
                <a:r>
                  <a:rPr lang="pt-BR"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Espaço físico</a:t>
                </a: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2022085" y="1977022"/>
                <a:ext cx="1670827" cy="835413"/>
              </a:xfrm>
              <a:prstGeom prst="rect">
                <a:avLst/>
              </a:prstGeom>
              <a:solidFill>
                <a:srgbClr val="C55A1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4"/>
              <p:cNvSpPr txBox="1"/>
              <p:nvPr/>
            </p:nvSpPr>
            <p:spPr>
              <a:xfrm>
                <a:off x="2022085" y="1977022"/>
                <a:ext cx="1670827" cy="835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050" lIns="12050" spcFirstLastPara="1" rIns="12050" wrap="square" tIns="120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900"/>
                  <a:buFont typeface="Calibri"/>
                  <a:buNone/>
                </a:pPr>
                <a:r>
                  <a:rPr lang="pt-BR"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Equipe multidisciplinar</a:t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4043787" y="1977022"/>
                <a:ext cx="1670827" cy="835413"/>
              </a:xfrm>
              <a:prstGeom prst="rect">
                <a:avLst/>
              </a:prstGeom>
              <a:solidFill>
                <a:srgbClr val="C55A1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 txBox="1"/>
              <p:nvPr/>
            </p:nvSpPr>
            <p:spPr>
              <a:xfrm>
                <a:off x="4043787" y="1977022"/>
                <a:ext cx="1670827" cy="835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050" lIns="12050" spcFirstLastPara="1" rIns="12050" wrap="square" tIns="120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900"/>
                  <a:buFont typeface="Calibri"/>
                  <a:buNone/>
                </a:pPr>
                <a:r>
                  <a:rPr lang="pt-BR"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Componentes Eletromecânicos</a:t>
                </a: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4"/>
            <p:cNvSpPr/>
            <p:nvPr/>
          </p:nvSpPr>
          <p:spPr>
            <a:xfrm>
              <a:off x="5257800" y="4765287"/>
              <a:ext cx="1672682" cy="80846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ENTRAVES!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" name="Google Shape;139;p4"/>
            <p:cNvCxnSpPr/>
            <p:nvPr/>
          </p:nvCxnSpPr>
          <p:spPr>
            <a:xfrm flipH="1">
              <a:off x="6097046" y="3847868"/>
              <a:ext cx="13705" cy="91939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3962400" y="3833813"/>
              <a:ext cx="2133600" cy="86677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 flipH="1" rot="10800000">
              <a:off x="6100762" y="3824287"/>
              <a:ext cx="2190750" cy="88582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494846" y="499382"/>
            <a:ext cx="34961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INTRODUÇÃO | 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Principais entraves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6305550" y="2524125"/>
            <a:ext cx="3695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ESCOPO: SOFTWARE DE SIMULAÇÃO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99" y="1422724"/>
            <a:ext cx="3918625" cy="30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86231583_0_34"/>
          <p:cNvSpPr txBox="1"/>
          <p:nvPr/>
        </p:nvSpPr>
        <p:spPr>
          <a:xfrm>
            <a:off x="411253" y="396275"/>
            <a:ext cx="573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</a:rPr>
              <a:t>OS SOFTWARES DE SIMULAÇÃO_</a:t>
            </a:r>
            <a:endParaRPr b="1"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494846" y="499382"/>
            <a:ext cx="63250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 OS SOFTWARES DE SIMULAÇÃO |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Coppelia Robotics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495300" y="1581150"/>
            <a:ext cx="11125200" cy="3788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de desenvolvimento integrado.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 de robôs.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 e edição de sistema robóticos.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com outras linguagens de programação (MATLAB,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via API.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Simulações HIL (Hardware-in-loop).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Múltiplos motores físicos (Bullet Physics, Vortex Studio, Newton Dynamics).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objetos de cena (juntas, formas, sensores de proximidade e força).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formas podem ser importadas de outros softwares.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interação da cena dá-se pelo estabelecimento da hierarquia dessas formas.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495300" y="11430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PRINCIPAIS FEATURES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494846" y="499382"/>
            <a:ext cx="74680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 OS SOFTWARES DE SIMULAÇÃO |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ROS (Sistema Operacional Robótico)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495300" y="1581150"/>
            <a:ext cx="11725275" cy="2126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ferramentas, bibliotecas e convenções para desenvolvimento de projetos de sistemas robóticos.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 pode ser realizada em diversas linguagens (C++, Python).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Conexão, no ambiente ROS, ao Gazebo (Simulator multi-robô 3D)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Física dinâmica e cinemática.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Diversos motores físicos (OpenDE, Bullet, Simobdy e DAR).</a:t>
            </a:r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495300" y="11430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PRINCIPAIS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2021-10-16T17:11:52Z</dcterms:created>
</cp:coreProperties>
</file>