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80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FFB5-310F-4DC1-B449-7FDACF86494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456B-C24B-4DDB-97E3-A4735E3C0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12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FFB5-310F-4DC1-B449-7FDACF86494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456B-C24B-4DDB-97E3-A4735E3C0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82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FFB5-310F-4DC1-B449-7FDACF86494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456B-C24B-4DDB-97E3-A4735E3C0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7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FFB5-310F-4DC1-B449-7FDACF86494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456B-C24B-4DDB-97E3-A4735E3C0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56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FFB5-310F-4DC1-B449-7FDACF86494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456B-C24B-4DDB-97E3-A4735E3C0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08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FFB5-310F-4DC1-B449-7FDACF86494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456B-C24B-4DDB-97E3-A4735E3C0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7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FFB5-310F-4DC1-B449-7FDACF86494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456B-C24B-4DDB-97E3-A4735E3C0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62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FFB5-310F-4DC1-B449-7FDACF86494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456B-C24B-4DDB-97E3-A4735E3C0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28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FFB5-310F-4DC1-B449-7FDACF86494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456B-C24B-4DDB-97E3-A4735E3C0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67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FFB5-310F-4DC1-B449-7FDACF86494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456B-C24B-4DDB-97E3-A4735E3C0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FFB5-310F-4DC1-B449-7FDACF86494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456B-C24B-4DDB-97E3-A4735E3C0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23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3FFB5-310F-4DC1-B449-7FDACF86494D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A456B-C24B-4DDB-97E3-A4735E3C0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7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º Encontro de Egressos do Mestrado Profissional de Educação">
            <a:extLst>
              <a:ext uri="{FF2B5EF4-FFF2-40B4-BE49-F238E27FC236}">
                <a16:creationId xmlns:a16="http://schemas.microsoft.com/office/drawing/2014/main" id="{81E3CEC5-53BF-4A15-8EDE-68A0B8A5D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110" y="-54960"/>
            <a:ext cx="1967176" cy="96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B7048F8A-809B-453D-9529-3A3FB88FA241}"/>
              </a:ext>
            </a:extLst>
          </p:cNvPr>
          <p:cNvSpPr txBox="1"/>
          <p:nvPr/>
        </p:nvSpPr>
        <p:spPr>
          <a:xfrm>
            <a:off x="298437" y="2060364"/>
            <a:ext cx="615108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effectLst/>
                <a:latin typeface="Roboto"/>
                <a:ea typeface="Arial" panose="020B0604020202020204" pitchFamily="34" charset="0"/>
                <a:cs typeface="Arial" panose="020B0604020202020204" pitchFamily="34" charset="0"/>
              </a:rPr>
              <a:t>O sistema será desenvolvido para ser utilizado dentro da empresa. Visando a melhoria e segurança na comunicação para com os funcionários dentro do sistema e entre os setores.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pt-BR" sz="1400" dirty="0">
                <a:effectLst/>
                <a:latin typeface="Roboto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pt-BR" sz="1400" dirty="0">
                <a:effectLst/>
                <a:latin typeface="Roboto"/>
                <a:ea typeface="Arial" panose="020B0604020202020204" pitchFamily="34" charset="0"/>
                <a:cs typeface="Arial" panose="020B0604020202020204" pitchFamily="34" charset="0"/>
              </a:rPr>
              <a:t>Deverá conter algumas funcionalidades essenciais para essa comunicação ocorrer da melhor forma possível, comunicação interna da empresa dentro de um único sistema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AA06E6D-F886-4561-82EF-C50EAFEBEFB9}"/>
              </a:ext>
            </a:extLst>
          </p:cNvPr>
          <p:cNvGrpSpPr/>
          <p:nvPr/>
        </p:nvGrpSpPr>
        <p:grpSpPr>
          <a:xfrm>
            <a:off x="564420" y="3821104"/>
            <a:ext cx="5885104" cy="3378917"/>
            <a:chOff x="564420" y="3821104"/>
            <a:chExt cx="5885104" cy="337891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28E03BD9-6D69-4E4E-980C-4B4BB03DDA84}"/>
                </a:ext>
              </a:extLst>
            </p:cNvPr>
            <p:cNvGrpSpPr/>
            <p:nvPr/>
          </p:nvGrpSpPr>
          <p:grpSpPr>
            <a:xfrm>
              <a:off x="564420" y="4300873"/>
              <a:ext cx="5885104" cy="2899148"/>
              <a:chOff x="402311" y="4355306"/>
              <a:chExt cx="5885104" cy="2899148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DACAAC9F-2CC2-4B4C-BB59-9A46E51B2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1099" y="6031944"/>
                <a:ext cx="853770" cy="853770"/>
              </a:xfrm>
              <a:prstGeom prst="ellipse">
                <a:avLst/>
              </a:prstGeom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</p:pic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D64F757F-EA1E-4B33-9B9F-E50A4A9C8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3694" y="6031944"/>
                <a:ext cx="853770" cy="853770"/>
              </a:xfrm>
              <a:prstGeom prst="ellipse">
                <a:avLst/>
              </a:prstGeom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A1914BE1-3CF0-41A4-869E-6CA722167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6288" y="6031944"/>
                <a:ext cx="853770" cy="853770"/>
              </a:xfrm>
              <a:prstGeom prst="ellipse">
                <a:avLst/>
              </a:prstGeom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39A52F77-AAAD-4988-99A6-31D43984EF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5206" y="6031944"/>
                <a:ext cx="887068" cy="853770"/>
              </a:xfrm>
              <a:prstGeom prst="ellipse">
                <a:avLst/>
              </a:prstGeom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</p:pic>
          <p:pic>
            <p:nvPicPr>
              <p:cNvPr id="1034" name="Picture 10" descr="Sobre – Remedio">
                <a:extLst>
                  <a:ext uri="{FF2B5EF4-FFF2-40B4-BE49-F238E27FC236}">
                    <a16:creationId xmlns:a16="http://schemas.microsoft.com/office/drawing/2014/main" id="{4C915541-842B-48C3-91E7-8CFC221D34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000" y="4355306"/>
                <a:ext cx="763298" cy="763298"/>
              </a:xfrm>
              <a:prstGeom prst="ellipse">
                <a:avLst/>
              </a:prstGeom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ADE76E0E-5252-46EC-926B-2407A3FD0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7403" y="4355306"/>
                <a:ext cx="763298" cy="763298"/>
              </a:xfrm>
              <a:prstGeom prst="ellipse">
                <a:avLst/>
              </a:prstGeom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62271EE-FCAD-4497-B442-F40E23EF4854}"/>
                  </a:ext>
                </a:extLst>
              </p:cNvPr>
              <p:cNvSpPr txBox="1"/>
              <p:nvPr/>
            </p:nvSpPr>
            <p:spPr>
              <a:xfrm>
                <a:off x="2124239" y="5118603"/>
                <a:ext cx="1047082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13" dirty="0"/>
                  <a:t>Gregory Oliveira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46440CC-CE6B-4F78-AA6B-10B536593DCA}"/>
                  </a:ext>
                </a:extLst>
              </p:cNvPr>
              <p:cNvSpPr txBox="1"/>
              <p:nvPr/>
            </p:nvSpPr>
            <p:spPr>
              <a:xfrm>
                <a:off x="3367613" y="5131292"/>
                <a:ext cx="970137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13" dirty="0"/>
                  <a:t>Tiago Remédio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E3A54DB-4716-46FF-B688-05270A9DE1B1}"/>
                  </a:ext>
                </a:extLst>
              </p:cNvPr>
              <p:cNvSpPr txBox="1"/>
              <p:nvPr/>
            </p:nvSpPr>
            <p:spPr>
              <a:xfrm>
                <a:off x="1621034" y="6885714"/>
                <a:ext cx="1116011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13" dirty="0"/>
                  <a:t>Matheus Bonotto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40D5769-5200-4BA1-8B0E-2E3E3AE3ABD1}"/>
                  </a:ext>
                </a:extLst>
              </p:cNvPr>
              <p:cNvSpPr txBox="1"/>
              <p:nvPr/>
            </p:nvSpPr>
            <p:spPr>
              <a:xfrm>
                <a:off x="2840614" y="6885714"/>
                <a:ext cx="926857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13" dirty="0"/>
                  <a:t>Diego Oliveira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DB27A00-BF46-4BDC-A892-19B12D1C4136}"/>
                  </a:ext>
                </a:extLst>
              </p:cNvPr>
              <p:cNvSpPr txBox="1"/>
              <p:nvPr/>
            </p:nvSpPr>
            <p:spPr>
              <a:xfrm>
                <a:off x="4000772" y="6885714"/>
                <a:ext cx="1047082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13" dirty="0"/>
                  <a:t>Matheus Duarte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6249B97-A6BA-4641-8FB9-8DCC80410B10}"/>
                  </a:ext>
                </a:extLst>
              </p:cNvPr>
              <p:cNvSpPr txBox="1"/>
              <p:nvPr/>
            </p:nvSpPr>
            <p:spPr>
              <a:xfrm>
                <a:off x="5216288" y="6885714"/>
                <a:ext cx="1071127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13" dirty="0"/>
                  <a:t>Leonardo Moura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2E374D7-1941-44CE-A953-B873695BA0DB}"/>
                  </a:ext>
                </a:extLst>
              </p:cNvPr>
              <p:cNvSpPr txBox="1"/>
              <p:nvPr/>
            </p:nvSpPr>
            <p:spPr>
              <a:xfrm>
                <a:off x="1667537" y="7023622"/>
                <a:ext cx="95368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/>
                  <a:t>RA 66343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595FAB4-FB67-4AC5-91B3-BDE67BF97C51}"/>
                  </a:ext>
                </a:extLst>
              </p:cNvPr>
              <p:cNvSpPr txBox="1"/>
              <p:nvPr/>
            </p:nvSpPr>
            <p:spPr>
              <a:xfrm>
                <a:off x="2976251" y="7023622"/>
                <a:ext cx="6799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/>
                  <a:t>RA 46392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429FFE51-23D5-4A16-B578-6948DA9C8712}"/>
                  </a:ext>
                </a:extLst>
              </p:cNvPr>
              <p:cNvSpPr txBox="1"/>
              <p:nvPr/>
            </p:nvSpPr>
            <p:spPr>
              <a:xfrm>
                <a:off x="4115993" y="7023622"/>
                <a:ext cx="8413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/>
                  <a:t>RA 66715  </a:t>
                </a:r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45B42573-1999-476C-A141-FF1FA1F42184}"/>
                  </a:ext>
                </a:extLst>
              </p:cNvPr>
              <p:cNvSpPr txBox="1"/>
              <p:nvPr/>
            </p:nvSpPr>
            <p:spPr>
              <a:xfrm>
                <a:off x="5236147" y="7023622"/>
                <a:ext cx="100377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/>
                  <a:t>RA 11212 </a:t>
                </a:r>
              </a:p>
            </p:txBody>
          </p:sp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75082101-9B92-4C50-ACBE-75A068E9B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2611" y="6031944"/>
                <a:ext cx="853770" cy="853770"/>
              </a:xfrm>
              <a:prstGeom prst="ellipse">
                <a:avLst/>
              </a:prstGeom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10000"/>
                  </a:prstClr>
                </a:outerShdw>
              </a:effectLst>
            </p:spPr>
          </p:pic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D8A0F5B-6E51-41BA-8C38-5149A0E30AE2}"/>
                  </a:ext>
                </a:extLst>
              </p:cNvPr>
              <p:cNvSpPr txBox="1"/>
              <p:nvPr/>
            </p:nvSpPr>
            <p:spPr>
              <a:xfrm>
                <a:off x="402311" y="6885714"/>
                <a:ext cx="1050288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13" dirty="0"/>
                  <a:t>Estefani Martins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F5A0B8B-7D31-4894-A808-B640395FEDB6}"/>
                  </a:ext>
                </a:extLst>
              </p:cNvPr>
              <p:cNvSpPr txBox="1"/>
              <p:nvPr/>
            </p:nvSpPr>
            <p:spPr>
              <a:xfrm>
                <a:off x="481207" y="7023622"/>
                <a:ext cx="9536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/>
                  <a:t>RA 65849</a:t>
                </a:r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AE50C8D-F66A-4517-A233-837AF1E70F43}"/>
                </a:ext>
              </a:extLst>
            </p:cNvPr>
            <p:cNvSpPr txBox="1"/>
            <p:nvPr/>
          </p:nvSpPr>
          <p:spPr>
            <a:xfrm>
              <a:off x="1878347" y="3821104"/>
              <a:ext cx="3030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Professores envolvidos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FFE9B54B-AC4E-4AA2-B689-AED809F203A6}"/>
                </a:ext>
              </a:extLst>
            </p:cNvPr>
            <p:cNvSpPr txBox="1"/>
            <p:nvPr/>
          </p:nvSpPr>
          <p:spPr>
            <a:xfrm>
              <a:off x="2141491" y="5498469"/>
              <a:ext cx="2441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Alunos envolvidos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88C4E55-BFEF-4850-B482-10D867A820D9}"/>
              </a:ext>
            </a:extLst>
          </p:cNvPr>
          <p:cNvSpPr txBox="1"/>
          <p:nvPr/>
        </p:nvSpPr>
        <p:spPr>
          <a:xfrm>
            <a:off x="679205" y="708779"/>
            <a:ext cx="538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Projeto Integrador 7º Semestre Sistemas de Informação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F301263-BB54-438C-821A-5FB09AA21B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0599" y="1111310"/>
            <a:ext cx="3832198" cy="9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88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90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Matteus Bonotto</dc:creator>
  <cp:lastModifiedBy>Matteus Bonotto</cp:lastModifiedBy>
  <cp:revision>14</cp:revision>
  <dcterms:created xsi:type="dcterms:W3CDTF">2021-02-24T01:30:44Z</dcterms:created>
  <dcterms:modified xsi:type="dcterms:W3CDTF">2021-03-17T04:14:19Z</dcterms:modified>
</cp:coreProperties>
</file>