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73733-emoticon-smiley-wink-smile-whatsapp-emoji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illustrations/emoji-emoji-%C3%A9t%C3%A9-230472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9D0AE-1E80-4273-8975-5D23E57EA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LeoTECH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AF7A63-3A66-4968-BEE1-CAF32C657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Conheça as vantagens de comprar na nossa empresa</a:t>
            </a:r>
          </a:p>
        </p:txBody>
      </p:sp>
    </p:spTree>
    <p:extLst>
      <p:ext uri="{BB962C8B-B14F-4D97-AF65-F5344CB8AC3E}">
        <p14:creationId xmlns:p14="http://schemas.microsoft.com/office/powerpoint/2010/main" val="410497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6295C-ACFE-43E3-87B1-46B6F78F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 pela atenção.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01E330C-4D75-42FD-9C1A-A1360FB34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46329" y="1725705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885827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805B9-64E0-4FF1-8D4E-51BA159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E340B9-FB4D-4826-9727-170C08F5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NOSSA EMPRESA;</a:t>
            </a:r>
          </a:p>
          <a:p>
            <a:r>
              <a:rPr lang="pt-BR" dirty="0"/>
              <a:t>NOSSOS PRODUTOS;</a:t>
            </a:r>
          </a:p>
          <a:p>
            <a:r>
              <a:rPr lang="pt-BR" dirty="0"/>
              <a:t>NOSSOS SERVIÇOS;</a:t>
            </a:r>
          </a:p>
          <a:p>
            <a:r>
              <a:rPr lang="pt-BR" dirty="0"/>
              <a:t>POR QUE COMPRAR EM NOSSA EMPRESA.</a:t>
            </a:r>
          </a:p>
        </p:txBody>
      </p:sp>
    </p:spTree>
    <p:extLst>
      <p:ext uri="{BB962C8B-B14F-4D97-AF65-F5344CB8AC3E}">
        <p14:creationId xmlns:p14="http://schemas.microsoft.com/office/powerpoint/2010/main" val="1921277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C6E93-9609-488D-AF1A-9F1B8ADF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PC CASEIRO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A5A27A-2AB7-4AB4-8554-68215C572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pc</a:t>
            </a:r>
            <a:r>
              <a:rPr lang="pt-BR" dirty="0"/>
              <a:t> caseiro é perfeito para você que deseja comprar um </a:t>
            </a:r>
            <a:r>
              <a:rPr lang="pt-BR" dirty="0" err="1"/>
              <a:t>pc</a:t>
            </a:r>
            <a:r>
              <a:rPr lang="pt-BR" dirty="0"/>
              <a:t> sem gastar muito, trazendo assim um acesso a pessoas que não possuem uma renda financeira tão boa.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CBF8ACE5-447D-4EB0-BBBF-3CA2BCE10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881" y="1483410"/>
            <a:ext cx="4762500" cy="3114675"/>
          </a:xfrm>
        </p:spPr>
      </p:pic>
    </p:spTree>
    <p:extLst>
      <p:ext uri="{BB962C8B-B14F-4D97-AF65-F5344CB8AC3E}">
        <p14:creationId xmlns:p14="http://schemas.microsoft.com/office/powerpoint/2010/main" val="27326430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18839-BC6D-476E-A937-D0244707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PC GAMER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B7D0922-D75D-49B8-B294-8160EAC50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0556" y="1562894"/>
            <a:ext cx="4762500" cy="325755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3E5515-5DB6-4C91-B2AA-A93B8A83D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pc</a:t>
            </a:r>
            <a:r>
              <a:rPr lang="pt-BR" dirty="0"/>
              <a:t> gamer é um </a:t>
            </a:r>
            <a:r>
              <a:rPr lang="pt-BR" dirty="0" err="1"/>
              <a:t>pc</a:t>
            </a:r>
            <a:r>
              <a:rPr lang="pt-BR" dirty="0"/>
              <a:t> que já é um pouco mais caro e que possibilita uma maior </a:t>
            </a:r>
            <a:r>
              <a:rPr lang="pt-BR" dirty="0" err="1"/>
              <a:t>expêriencia</a:t>
            </a:r>
            <a:r>
              <a:rPr lang="pt-BR" dirty="0"/>
              <a:t> voltada a área de games e jogos com uma facilidade maior e uma maior agilidade, sem que o </a:t>
            </a:r>
            <a:r>
              <a:rPr lang="pt-BR" dirty="0" err="1"/>
              <a:t>pc</a:t>
            </a:r>
            <a:r>
              <a:rPr lang="pt-BR" dirty="0"/>
              <a:t> trave.</a:t>
            </a:r>
          </a:p>
        </p:txBody>
      </p:sp>
    </p:spTree>
    <p:extLst>
      <p:ext uri="{BB962C8B-B14F-4D97-AF65-F5344CB8AC3E}">
        <p14:creationId xmlns:p14="http://schemas.microsoft.com/office/powerpoint/2010/main" val="354629067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F8131-7A9A-41D4-8D5C-250A4DA6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PC MEGA TOP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0BF9DB8-E014-45B9-9FDD-910FD2FC9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742" y="1772096"/>
            <a:ext cx="5891213" cy="3313807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E72384-F946-47CB-9BDF-BBCA62F32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É um </a:t>
            </a:r>
            <a:r>
              <a:rPr lang="pt-BR" dirty="0" err="1"/>
              <a:t>pc</a:t>
            </a:r>
            <a:r>
              <a:rPr lang="pt-BR" dirty="0"/>
              <a:t> muito </a:t>
            </a:r>
            <a:r>
              <a:rPr lang="pt-BR" dirty="0" err="1"/>
              <a:t>dahora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5266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BEF1F-56CE-4A10-A81D-266C957D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 COMUM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4248BF8-8721-41DE-ABA6-507EEDF28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534765"/>
            <a:ext cx="5891213" cy="3313807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B9C9AB-35F6-4E7C-80F4-93CDCF7DE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O site comum é um site que é mais simples que os outros do nosso site, assim ajudando pessoas que precisam de um site porém não tem uma renda boa.</a:t>
            </a:r>
          </a:p>
        </p:txBody>
      </p:sp>
    </p:spTree>
    <p:extLst>
      <p:ext uri="{BB962C8B-B14F-4D97-AF65-F5344CB8AC3E}">
        <p14:creationId xmlns:p14="http://schemas.microsoft.com/office/powerpoint/2010/main" val="92492720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8A665-57B5-4BEE-BF29-7B06AEDA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 completo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8B28510-B43D-4BBA-B06F-7B466F9DD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534765"/>
            <a:ext cx="5891213" cy="3313807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80DACE-E69A-4DC5-9BA1-3549B8105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O site completo é um site que já vem mais completo que o outro, trazendo uma experiência melhor ao usuário e ao comprador do serviço.</a:t>
            </a:r>
          </a:p>
        </p:txBody>
      </p:sp>
    </p:spTree>
    <p:extLst>
      <p:ext uri="{BB962C8B-B14F-4D97-AF65-F5344CB8AC3E}">
        <p14:creationId xmlns:p14="http://schemas.microsoft.com/office/powerpoint/2010/main" val="6427294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B8264-E60D-4547-9FB3-802A151C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 </a:t>
            </a:r>
            <a:r>
              <a:rPr lang="pt-BR" dirty="0" err="1"/>
              <a:t>mega</a:t>
            </a:r>
            <a:r>
              <a:rPr lang="pt-BR" dirty="0"/>
              <a:t> top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053689-8147-4FD1-A8B6-80F3A6CDF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3093239" cy="3541714"/>
          </a:xfrm>
        </p:spPr>
        <p:txBody>
          <a:bodyPr/>
          <a:lstStyle/>
          <a:p>
            <a:r>
              <a:rPr lang="pt-BR" dirty="0"/>
              <a:t>O site mais </a:t>
            </a:r>
            <a:r>
              <a:rPr lang="pt-BR" dirty="0" err="1"/>
              <a:t>zika</a:t>
            </a:r>
            <a:r>
              <a:rPr lang="pt-BR" dirty="0"/>
              <a:t> dos nossos serviços.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AD73345-26CB-42C3-9362-715D62C0B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447" y="1514198"/>
            <a:ext cx="7270202" cy="40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3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AC29-4D83-45F8-949B-6FAF4EB2B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ESCOLHER A LEOTECH?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9AA3BF-2FE2-4497-B960-0164A26D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Pois somos a melhor empresa do Brasil e uma das melhores da América, sempre deletando a concorrência.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A5DE4B-C129-4460-BC3D-82C41810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92747" y="2707689"/>
            <a:ext cx="3691483" cy="363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1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47</TotalTime>
  <Words>213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Circuito</vt:lpstr>
      <vt:lpstr>LeoTECH</vt:lpstr>
      <vt:lpstr>INTRODUÇÃO</vt:lpstr>
      <vt:lpstr>PC CASEIRO</vt:lpstr>
      <vt:lpstr>PC GAMER</vt:lpstr>
      <vt:lpstr>PC MEGA TOP</vt:lpstr>
      <vt:lpstr>SITE COMUM</vt:lpstr>
      <vt:lpstr>Site completo</vt:lpstr>
      <vt:lpstr>Site mega top</vt:lpstr>
      <vt:lpstr>PORQUE ESCOLHER A LEOTECH?</vt:lpstr>
      <vt:lpstr>Obrigado pela atenção.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LeoTECH</dc:title>
  <dc:creator>LEONARDO LOPES DO NASCIMENTO</dc:creator>
  <cp:lastModifiedBy>LEONARDO LOPES DO NASCIMENTO</cp:lastModifiedBy>
  <cp:revision>4</cp:revision>
  <dcterms:created xsi:type="dcterms:W3CDTF">2023-04-10T12:08:29Z</dcterms:created>
  <dcterms:modified xsi:type="dcterms:W3CDTF">2023-04-10T12:55:44Z</dcterms:modified>
</cp:coreProperties>
</file>