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ype="http://schemas.openxmlformats.org/officeDocument/2006/relationships/presProps" Target="presProps.xml"/>  <Relationship Id="rId15" Type="http://schemas.openxmlformats.org/officeDocument/2006/relationships/viewProps" Target="viewProps.xml"/>  <Relationship Id="rId16" Type="http://schemas.openxmlformats.org/officeDocument/2006/relationships/theme" Target="theme/theme1.xml"/>  <Relationship Id="rId17" Type="http://schemas.openxmlformats.org/officeDocument/2006/relationships/tableStyles" Target="tableStyles.xml"/>  <Relationship Id="rId1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dccac4b-ba8f-4bde-9775-487da913df0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3d491d9-fe52-4dd4-af39-6ffdca41deb5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b8e077d-fec5-4911-8b29-e0cd4263373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445a4c6-c587-45b6-830e-75ef5d87d0e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37722b2-01e9-4523-9f52-c2b62c057f9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e01645d-891c-4244-8d80-c3429e0f5b55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14ff70a-3f86-447c-a19e-560333db957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2fee21d-7efc-45c3-9c3e-ba90f84e02b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b3eed17-716c-4ad9-8281-9ffc737ac2cd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7572a79-7dec-4ca9-835f-672ea1314a48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b20d50f-5650-4533-96a6-2dab6c738a2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b20d50f-5650-4533-96a6-2dab6c738a2b.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2022-09-15T03:42:04.546Z</dcterms:created>
  <dcterms:modified xsi:type="dcterms:W3CDTF">2022-09-15T03:42:04.546Z</dcterms:modified>
</cp:coreProperties>
</file>