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 snapToObjects="1" showGuides="1">
      <p:cViewPr varScale="1">
        <p:scale>
          <a:sx n="88" d="100"/>
          <a:sy n="88" d="100"/>
        </p:scale>
        <p:origin x="184" y="4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0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970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7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28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841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564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60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11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024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36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215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8E59-1DCC-A54C-B7C1-46686C72B468}" type="datetimeFigureOut">
              <a:rPr lang="pt-PT" smtClean="0"/>
              <a:t>31/10/20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F6B1-9746-764A-8D96-1104EADDED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5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79800" y="3035300"/>
            <a:ext cx="1371600" cy="787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ounded Rectangle 2"/>
          <p:cNvSpPr/>
          <p:nvPr/>
        </p:nvSpPr>
        <p:spPr>
          <a:xfrm>
            <a:off x="5886450" y="3035300"/>
            <a:ext cx="1371600" cy="787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293100" y="3035300"/>
            <a:ext cx="1371600" cy="787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/>
          <p:cNvSpPr/>
          <p:nvPr/>
        </p:nvSpPr>
        <p:spPr>
          <a:xfrm>
            <a:off x="1809750" y="3117850"/>
            <a:ext cx="635000" cy="6223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Straight Arrow Connector 6"/>
          <p:cNvCxnSpPr>
            <a:stCxn id="5" idx="6"/>
            <a:endCxn id="2" idx="1"/>
          </p:cNvCxnSpPr>
          <p:nvPr/>
        </p:nvCxnSpPr>
        <p:spPr>
          <a:xfrm>
            <a:off x="2444750" y="3429000"/>
            <a:ext cx="1035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7258050" y="3429000"/>
            <a:ext cx="1035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>
            <a:off x="4851400" y="3429000"/>
            <a:ext cx="1035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3"/>
          </p:cNvCxnSpPr>
          <p:nvPr/>
        </p:nvCxnSpPr>
        <p:spPr>
          <a:xfrm>
            <a:off x="9664700" y="3429000"/>
            <a:ext cx="749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762875" y="3422650"/>
            <a:ext cx="6350" cy="92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0407650" y="3422650"/>
            <a:ext cx="6350" cy="92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353050" y="3429000"/>
            <a:ext cx="6350" cy="92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26000" y="1905000"/>
            <a:ext cx="533401" cy="1517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87725" y="1905000"/>
            <a:ext cx="14382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7"/>
          </p:cNvCxnSpPr>
          <p:nvPr/>
        </p:nvCxnSpPr>
        <p:spPr>
          <a:xfrm flipH="1">
            <a:off x="2351756" y="1905000"/>
            <a:ext cx="1035969" cy="1303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5" idx="2"/>
          </p:cNvCxnSpPr>
          <p:nvPr/>
        </p:nvCxnSpPr>
        <p:spPr>
          <a:xfrm>
            <a:off x="1076325" y="3422650"/>
            <a:ext cx="733425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" idx="0"/>
          </p:cNvCxnSpPr>
          <p:nvPr/>
        </p:nvCxnSpPr>
        <p:spPr>
          <a:xfrm flipH="1">
            <a:off x="2127250" y="1684984"/>
            <a:ext cx="1109892" cy="1432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37142" y="1684984"/>
            <a:ext cx="6605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9842500" y="1684983"/>
            <a:ext cx="571500" cy="1744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57973" y="31918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+</a:t>
            </a:r>
            <a:endParaRPr lang="pt-PT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37194" y="319049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-1/</a:t>
            </a:r>
            <a:r>
              <a:rPr lang="pt-PT" sz="2400" b="1" dirty="0" err="1" smtClean="0"/>
              <a:t>sT</a:t>
            </a:r>
            <a:endParaRPr lang="pt-PT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22297" y="319049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-1/</a:t>
            </a:r>
            <a:r>
              <a:rPr lang="pt-PT" sz="2400" b="1" dirty="0" err="1" smtClean="0"/>
              <a:t>sT</a:t>
            </a:r>
            <a:endParaRPr lang="pt-PT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797925" y="320898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33123" y="436789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</a:t>
            </a:r>
            <a:r>
              <a:rPr lang="pt-PT" sz="2400" b="1" baseline="-25000" dirty="0" smtClean="0"/>
              <a:t>1</a:t>
            </a:r>
            <a:endParaRPr lang="pt-PT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527073" y="436789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</a:t>
            </a:r>
            <a:r>
              <a:rPr lang="pt-PT" sz="2400" b="1" baseline="-25000" dirty="0" smtClean="0"/>
              <a:t>2</a:t>
            </a:r>
            <a:endParaRPr lang="pt-PT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178198" y="436516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</a:t>
            </a:r>
            <a:r>
              <a:rPr lang="pt-PT" sz="2400" b="1" baseline="-25000" dirty="0"/>
              <a:t>3</a:t>
            </a:r>
            <a:endParaRPr lang="pt-PT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8898" y="3185394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</a:t>
            </a:r>
            <a:r>
              <a:rPr lang="pt-PT" sz="2400" b="1" baseline="-25000" dirty="0"/>
              <a:t>i</a:t>
            </a:r>
            <a:endParaRPr lang="pt-PT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007087" y="20786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1/Q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138671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Pedroso</dc:creator>
  <cp:lastModifiedBy>Leonardo Pedroso</cp:lastModifiedBy>
  <cp:revision>2</cp:revision>
  <dcterms:created xsi:type="dcterms:W3CDTF">2020-10-31T02:20:31Z</dcterms:created>
  <dcterms:modified xsi:type="dcterms:W3CDTF">2020-10-31T02:29:46Z</dcterms:modified>
</cp:coreProperties>
</file>