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6A8ED6-B98D-44F0-8310-570535B38A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Domestika series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398B85-8B29-49A3-9B92-B74F627165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04/09/2021 11:52:51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59AAA569-AAF2-4800-8713-BFFD9E188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09600"/>
            <a:ext cx="7734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2021-09-04T14:52:51Z</dcterms:created>
  <dcterms:modified xsi:type="dcterms:W3CDTF">2021-09-04T14:52:51Z</dcterms:modified>
</cp:coreProperties>
</file>