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Desafio</a:t>
            </a:r>
          </a:p>
          <a:p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Marshmallow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Grupos de 4 a 5 participantes;</a:t>
            </a:r>
          </a:p>
          <a:p>
            <a:r>
              <a:rPr lang="pt-BR" sz="2800" dirty="0"/>
              <a:t>Criar uma estrutura livre que suporte o marshmallow no topo;</a:t>
            </a:r>
          </a:p>
          <a:p>
            <a:r>
              <a:rPr lang="pt-BR" sz="2800" dirty="0"/>
              <a:t>Duração: Esta aula;</a:t>
            </a:r>
          </a:p>
          <a:p>
            <a:r>
              <a:rPr lang="pt-BR" sz="2800" dirty="0"/>
              <a:t>A estrutura mais alta vence;</a:t>
            </a:r>
          </a:p>
        </p:txBody>
      </p:sp>
    </p:spTree>
    <p:extLst>
      <p:ext uri="{BB962C8B-B14F-4D97-AF65-F5344CB8AC3E}">
        <p14:creationId xmlns:p14="http://schemas.microsoft.com/office/powerpoint/2010/main" val="40524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20 filetes de macarrão tipo </a:t>
            </a:r>
            <a:r>
              <a:rPr lang="pt-BR" sz="2800" dirty="0" err="1"/>
              <a:t>spaghetti</a:t>
            </a:r>
            <a:r>
              <a:rPr lang="pt-BR" sz="2800" dirty="0"/>
              <a:t>;</a:t>
            </a:r>
          </a:p>
          <a:p>
            <a:r>
              <a:rPr lang="pt-BR" sz="2800" dirty="0"/>
              <a:t>90 cm de fita crepe;</a:t>
            </a:r>
          </a:p>
          <a:p>
            <a:r>
              <a:rPr lang="pt-BR" sz="2800" dirty="0"/>
              <a:t>90 cm de barbante;</a:t>
            </a:r>
          </a:p>
          <a:p>
            <a:r>
              <a:rPr lang="pt-BR" sz="2800" dirty="0"/>
              <a:t>1 marshmallow.</a:t>
            </a:r>
          </a:p>
        </p:txBody>
      </p:sp>
    </p:spTree>
    <p:extLst>
      <p:ext uri="{BB962C8B-B14F-4D97-AF65-F5344CB8AC3E}">
        <p14:creationId xmlns:p14="http://schemas.microsoft.com/office/powerpoint/2010/main" val="131889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que serão respondidas após o desafio!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446745" cy="351351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pt-BR" sz="2800" dirty="0"/>
              <a:t>Quais os principais desafios na gestão de projetos?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2. O que mais pressionou o time, a questão técnica (altura da estrutura) ou gerencial (pressão por tempo e consumo dos recursos)?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2E38981-902D-46F3-8AB9-997665F75F4B}"/>
              </a:ext>
            </a:extLst>
          </p:cNvPr>
          <p:cNvSpPr txBox="1">
            <a:spLocks/>
          </p:cNvSpPr>
          <p:nvPr/>
        </p:nvSpPr>
        <p:spPr>
          <a:xfrm>
            <a:off x="6235395" y="2427316"/>
            <a:ext cx="4446745" cy="3513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/>
              <a:t>3. Como a equipe organizou o trabalho? Houve etapas definidas de planejamento e execução? Geraram protótipos ou esquemas intermediários?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4. Como foi o relacionamento da equipe? Todos participaram? Teve um líder?</a:t>
            </a:r>
          </a:p>
        </p:txBody>
      </p:sp>
    </p:spTree>
    <p:extLst>
      <p:ext uri="{BB962C8B-B14F-4D97-AF65-F5344CB8AC3E}">
        <p14:creationId xmlns:p14="http://schemas.microsoft.com/office/powerpoint/2010/main" val="179342377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 Next LT Pro Light</vt:lpstr>
      <vt:lpstr>BlocksVTI</vt:lpstr>
      <vt:lpstr>Gestão de projetos</vt:lpstr>
      <vt:lpstr>Desafio Marshmallow</vt:lpstr>
      <vt:lpstr>Material</vt:lpstr>
      <vt:lpstr>Questões que serão respondidas após o desafio!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7</cp:revision>
  <dcterms:created xsi:type="dcterms:W3CDTF">2023-12-20T18:32:02Z</dcterms:created>
  <dcterms:modified xsi:type="dcterms:W3CDTF">2024-01-08T19:00:51Z</dcterms:modified>
</cp:coreProperties>
</file>