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 err="1"/>
              <a:t>Jira</a:t>
            </a:r>
            <a:r>
              <a:rPr lang="pt-BR" dirty="0"/>
              <a:t> - </a:t>
            </a:r>
            <a:r>
              <a:rPr lang="pt-BR"/>
              <a:t>Gantt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BlocksVTI</vt:lpstr>
      <vt:lpstr>Gestão de projetos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HENRIQUE RAIZ</cp:lastModifiedBy>
  <cp:revision>10</cp:revision>
  <dcterms:created xsi:type="dcterms:W3CDTF">2023-12-20T18:32:02Z</dcterms:created>
  <dcterms:modified xsi:type="dcterms:W3CDTF">2023-12-26T14:39:57Z</dcterms:modified>
</cp:coreProperties>
</file>