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>
      <p:cViewPr varScale="1">
        <p:scale>
          <a:sx n="76" d="100"/>
          <a:sy n="76" d="100"/>
        </p:scale>
        <p:origin x="114" y="10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13/03/2020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13/03/2020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Aula 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Exercícios SE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97F68-0292-4223-977E-4411926F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3FC06-79DE-47D3-8232-402C965E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dois números</a:t>
            </a:r>
          </a:p>
          <a:p>
            <a:pPr marL="0" indent="0">
              <a:buNone/>
            </a:pPr>
            <a:r>
              <a:rPr lang="pt-BR" dirty="0"/>
              <a:t> e mostre o maior.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3E5F00-F970-44A4-AFDA-A91EBB96CAAB}"/>
              </a:ext>
            </a:extLst>
          </p:cNvPr>
          <p:cNvSpPr txBox="1"/>
          <p:nvPr/>
        </p:nvSpPr>
        <p:spPr>
          <a:xfrm>
            <a:off x="6744072" y="768489"/>
            <a:ext cx="44023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“Exercício 1"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num1, num2 : </a:t>
            </a:r>
            <a:r>
              <a:rPr lang="pt-BR" u="sng" dirty="0">
                <a:solidFill>
                  <a:schemeClr val="accent6"/>
                </a:solidFill>
              </a:rPr>
              <a:t>inteiro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o primeiro número: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(num1)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o segundo número: "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(num2)</a:t>
            </a:r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num1 &gt; num2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 maior número é: “</a:t>
            </a:r>
            <a:r>
              <a:rPr lang="pt-BR" dirty="0"/>
              <a:t>, num1)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num2 &gt; num1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 maior número é: “</a:t>
            </a:r>
            <a:r>
              <a:rPr lang="pt-BR" dirty="0"/>
              <a:t>, num2)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“Os números são iguais"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   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4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BBAC-0A3B-4648-B137-2310C657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76EB0-0692-4989-A7D2-77903FCF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um numero inteiro e verifique se é par ou impar.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D7C287-2C86-4664-8868-3E8514B03CBC}"/>
              </a:ext>
            </a:extLst>
          </p:cNvPr>
          <p:cNvSpPr txBox="1"/>
          <p:nvPr/>
        </p:nvSpPr>
        <p:spPr>
          <a:xfrm>
            <a:off x="4018251" y="2276872"/>
            <a:ext cx="41554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“Exercício 2"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num, r 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o número: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(num)</a:t>
            </a:r>
          </a:p>
          <a:p>
            <a:r>
              <a:rPr lang="pt-BR" dirty="0"/>
              <a:t>r := num </a:t>
            </a:r>
            <a:r>
              <a:rPr lang="pt-BR" dirty="0">
                <a:solidFill>
                  <a:srgbClr val="0070C0"/>
                </a:solidFill>
              </a:rPr>
              <a:t>MOD</a:t>
            </a:r>
            <a:r>
              <a:rPr lang="pt-BR" dirty="0"/>
              <a:t> 2</a:t>
            </a:r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r = 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 maior número é par“</a:t>
            </a:r>
            <a:r>
              <a:rPr lang="pt-BR" dirty="0"/>
              <a:t>)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 maior número é impar “</a:t>
            </a:r>
            <a:r>
              <a:rPr lang="pt-BR" dirty="0"/>
              <a:t>)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  <a:endParaRPr lang="pt-BR" dirty="0"/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4A43-7445-4B4F-A8AE-F209C1AB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82195-ACB5-483A-AAE7-9FFE7B37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o salário de um funcionário, calcule e mostre o novo salário de bonificação e de auxilio escola.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31B2744-5965-4447-AA34-2D7EE5F6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96266"/>
              </p:ext>
            </p:extLst>
          </p:nvPr>
        </p:nvGraphicFramePr>
        <p:xfrm>
          <a:off x="2032000" y="256490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839969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8476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Bonificação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56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Até R$ 500,00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5% do salario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6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Entre R$ 500,00 e R$ 1200,00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12% do salário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00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Acima de R$ 1200,00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Sem bonificação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8502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FB99DF2-FACC-42AF-918D-3E17222C8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657"/>
              </p:ext>
            </p:extLst>
          </p:nvPr>
        </p:nvGraphicFramePr>
        <p:xfrm>
          <a:off x="2032000" y="434036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94831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9593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Auxilio Escola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4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Até R$ 600,00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R$ 150,00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2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Mais que R$ 600,00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96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AD616B-4BF9-4098-B0D3-BF8BFAE7F049}"/>
              </a:ext>
            </a:extLst>
          </p:cNvPr>
          <p:cNvSpPr txBox="1"/>
          <p:nvPr/>
        </p:nvSpPr>
        <p:spPr>
          <a:xfrm>
            <a:off x="4175321" y="-59914"/>
            <a:ext cx="45129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3"/>
                </a:solidFill>
              </a:rPr>
              <a:t>Algoritmo</a:t>
            </a:r>
            <a:r>
              <a:rPr lang="pt-BR" dirty="0"/>
              <a:t> </a:t>
            </a:r>
            <a:r>
              <a:rPr lang="pt-BR" dirty="0">
                <a:solidFill>
                  <a:schemeClr val="accent5"/>
                </a:solidFill>
              </a:rPr>
              <a:t>“Exercício 3"</a:t>
            </a:r>
          </a:p>
          <a:p>
            <a:r>
              <a:rPr lang="pt-BR" u="sng" dirty="0">
                <a:solidFill>
                  <a:schemeClr val="accent3"/>
                </a:solidFill>
              </a:rPr>
              <a:t>Var</a:t>
            </a:r>
          </a:p>
          <a:p>
            <a:r>
              <a:rPr lang="pt-BR" dirty="0">
                <a:solidFill>
                  <a:schemeClr val="accent1"/>
                </a:solidFill>
              </a:rPr>
              <a:t>// Seção de Declarações das variáveis </a:t>
            </a:r>
          </a:p>
          <a:p>
            <a:r>
              <a:rPr lang="pt-BR" dirty="0"/>
              <a:t>sal, </a:t>
            </a:r>
            <a:r>
              <a:rPr lang="pt-BR" dirty="0" err="1"/>
              <a:t>novo_sal</a:t>
            </a:r>
            <a:r>
              <a:rPr lang="pt-BR" dirty="0"/>
              <a:t>, boni, </a:t>
            </a:r>
            <a:r>
              <a:rPr lang="pt-BR" dirty="0" err="1"/>
              <a:t>aux</a:t>
            </a:r>
            <a:r>
              <a:rPr lang="pt-BR" dirty="0"/>
              <a:t>: </a:t>
            </a:r>
            <a:r>
              <a:rPr lang="pt-BR" u="sng" dirty="0">
                <a:solidFill>
                  <a:schemeClr val="accent6"/>
                </a:solidFill>
              </a:rPr>
              <a:t>real</a:t>
            </a:r>
          </a:p>
          <a:p>
            <a:endParaRPr lang="pt-BR" dirty="0"/>
          </a:p>
          <a:p>
            <a:r>
              <a:rPr lang="pt-BR" u="sng" dirty="0">
                <a:solidFill>
                  <a:schemeClr val="accent3"/>
                </a:solidFill>
              </a:rPr>
              <a:t>Inicio</a:t>
            </a:r>
          </a:p>
          <a:p>
            <a:r>
              <a:rPr lang="pt-BR" dirty="0">
                <a:solidFill>
                  <a:srgbClr val="0070C0"/>
                </a:solidFill>
              </a:rPr>
              <a:t>ESCREVA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"Digite o salário: "</a:t>
            </a:r>
            <a:r>
              <a:rPr lang="pt-BR" dirty="0"/>
              <a:t>)</a:t>
            </a:r>
            <a:endParaRPr lang="pt-BR" dirty="0">
              <a:solidFill>
                <a:schemeClr val="accent5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LEIA</a:t>
            </a:r>
            <a:r>
              <a:rPr lang="pt-BR" dirty="0"/>
              <a:t>(sal)</a:t>
            </a:r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sal &lt;= 500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>
                <a:solidFill>
                  <a:srgbClr val="0070C0"/>
                </a:solidFill>
              </a:rPr>
              <a:t>    </a:t>
            </a:r>
            <a:r>
              <a:rPr lang="pt-BR" dirty="0"/>
              <a:t>boni := sal * 5/100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>
                <a:solidFill>
                  <a:srgbClr val="0070C0"/>
                </a:solidFill>
              </a:rPr>
              <a:t>   SE </a:t>
            </a:r>
            <a:r>
              <a:rPr lang="pt-BR" dirty="0"/>
              <a:t>sal &lt;= 1200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>
                <a:solidFill>
                  <a:srgbClr val="0070C0"/>
                </a:solidFill>
              </a:rPr>
              <a:t>      </a:t>
            </a:r>
            <a:r>
              <a:rPr lang="pt-BR" dirty="0"/>
              <a:t>boni := sal * 12/100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SENAO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0C0"/>
                </a:solidFill>
              </a:rPr>
              <a:t>      </a:t>
            </a:r>
            <a:r>
              <a:rPr lang="pt-BR" dirty="0"/>
              <a:t>boni := 0</a:t>
            </a:r>
          </a:p>
          <a:p>
            <a:r>
              <a:rPr lang="pt-BR" dirty="0">
                <a:solidFill>
                  <a:srgbClr val="0070C0"/>
                </a:solidFill>
              </a:rPr>
              <a:t>   FIMSE</a:t>
            </a: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>
                <a:solidFill>
                  <a:srgbClr val="0070C0"/>
                </a:solidFill>
              </a:rPr>
              <a:t>SE</a:t>
            </a:r>
            <a:r>
              <a:rPr lang="pt-BR" dirty="0"/>
              <a:t> sal &lt;= 600 </a:t>
            </a:r>
            <a:r>
              <a:rPr lang="pt-BR" dirty="0">
                <a:solidFill>
                  <a:srgbClr val="0070C0"/>
                </a:solidFill>
              </a:rPr>
              <a:t>ENTAO</a:t>
            </a:r>
          </a:p>
          <a:p>
            <a:r>
              <a:rPr lang="pt-BR" dirty="0">
                <a:solidFill>
                  <a:srgbClr val="0070C0"/>
                </a:solidFill>
              </a:rPr>
              <a:t>    </a:t>
            </a:r>
            <a:r>
              <a:rPr lang="pt-BR" dirty="0" err="1"/>
              <a:t>aux</a:t>
            </a:r>
            <a:r>
              <a:rPr lang="pt-BR" dirty="0"/>
              <a:t> := 150</a:t>
            </a:r>
          </a:p>
          <a:p>
            <a:r>
              <a:rPr lang="pt-BR" dirty="0">
                <a:solidFill>
                  <a:srgbClr val="0070C0"/>
                </a:solidFill>
              </a:rPr>
              <a:t>SENAO</a:t>
            </a:r>
          </a:p>
          <a:p>
            <a:r>
              <a:rPr lang="pt-BR" dirty="0">
                <a:solidFill>
                  <a:srgbClr val="0070C0"/>
                </a:solidFill>
              </a:rPr>
              <a:t>    </a:t>
            </a:r>
            <a:r>
              <a:rPr lang="pt-BR" dirty="0" err="1"/>
              <a:t>aux</a:t>
            </a:r>
            <a:r>
              <a:rPr lang="pt-BR" dirty="0"/>
              <a:t> := 150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FIMSE</a:t>
            </a:r>
          </a:p>
          <a:p>
            <a:r>
              <a:rPr lang="pt-BR" dirty="0" err="1"/>
              <a:t>novo_sal</a:t>
            </a:r>
            <a:r>
              <a:rPr lang="pt-BR" dirty="0"/>
              <a:t> := sal + boni + </a:t>
            </a:r>
            <a:r>
              <a:rPr lang="pt-BR" dirty="0" err="1"/>
              <a:t>aux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ESCREVAL</a:t>
            </a:r>
            <a:r>
              <a:rPr lang="pt-BR" dirty="0"/>
              <a:t>(</a:t>
            </a:r>
            <a:r>
              <a:rPr lang="pt-BR" dirty="0">
                <a:solidFill>
                  <a:schemeClr val="accent5"/>
                </a:solidFill>
              </a:rPr>
              <a:t>“O novo salário é de: "</a:t>
            </a:r>
            <a:r>
              <a:rPr lang="pt-BR" dirty="0"/>
              <a:t>, </a:t>
            </a:r>
            <a:r>
              <a:rPr lang="pt-BR" dirty="0" err="1"/>
              <a:t>novo_sal</a:t>
            </a:r>
            <a:r>
              <a:rPr lang="pt-BR" dirty="0"/>
              <a:t>)</a:t>
            </a:r>
          </a:p>
          <a:p>
            <a:r>
              <a:rPr lang="pt-BR" u="sng" dirty="0" err="1">
                <a:solidFill>
                  <a:schemeClr val="accent3"/>
                </a:solidFill>
              </a:rPr>
              <a:t>Fimalgoritmo</a:t>
            </a:r>
            <a:endParaRPr lang="pt-BR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B80C4-D841-4FD7-8B08-10D6449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709F2-ABF6-48BA-A472-2D0B9185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receba três números e mostre-os em ordem crescente. Suponha que o usuário digitará três números diferentes.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Faça um programa que mostre o menu de opções a seguir, receba a opção do usuário e os dados necessários para executar cada operação.</a:t>
            </a:r>
          </a:p>
          <a:p>
            <a:pPr marL="365760" lvl="1" indent="0">
              <a:buNone/>
            </a:pPr>
            <a:r>
              <a:rPr lang="pt-BR" dirty="0"/>
              <a:t>Menu de opções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Somar dois números;</a:t>
            </a:r>
          </a:p>
          <a:p>
            <a:pPr marL="708660" lvl="1" indent="-342900">
              <a:buFont typeface="+mj-lt"/>
              <a:buAutoNum type="arabicPeriod"/>
            </a:pPr>
            <a:r>
              <a:rPr lang="pt-BR" dirty="0"/>
              <a:t>Raiz quadrada de um numero.</a:t>
            </a:r>
          </a:p>
          <a:p>
            <a:pPr marL="365760" lvl="1" indent="0">
              <a:buNone/>
            </a:pPr>
            <a:r>
              <a:rPr lang="pt-BR" dirty="0"/>
              <a:t>Digite a </a:t>
            </a:r>
            <a:r>
              <a:rPr lang="pt-BR"/>
              <a:t>opção desejada: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7425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433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Computador Técnico 16x9</vt:lpstr>
      <vt:lpstr>Aula 05</vt:lpstr>
      <vt:lpstr>Exercício 1</vt:lpstr>
      <vt:lpstr>Exercício 2 </vt:lpstr>
      <vt:lpstr>Exercício 3</vt:lpstr>
      <vt:lpstr>Apresentação do PowerPoint</vt:lpstr>
      <vt:lpstr>Desafios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2020-03-13T17:52:10Z</dcterms:created>
  <dcterms:modified xsi:type="dcterms:W3CDTF">2020-03-13T18:53:22Z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