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1788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07/02/2020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07/02/2020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07/02/2020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07/02/2020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07/02/2020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07/02/2020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07/02/2020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07/02/2020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07/02/2020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07/02/2020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07/02/2020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07/02/2020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LeonardoRaiz@icloud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Algoritmo e lógica de programação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Quem sou?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r>
              <a:rPr lang="pt-BR" sz="3000" dirty="0"/>
              <a:t>Leonardo Henrique Raiz</a:t>
            </a:r>
          </a:p>
          <a:p>
            <a:pPr lvl="1"/>
            <a:r>
              <a:rPr lang="pt-BR" sz="2600" dirty="0"/>
              <a:t>Mestrado em Computação Aplicada. Universidade de São Paulo, USP, Brasil. </a:t>
            </a:r>
          </a:p>
          <a:p>
            <a:pPr lvl="1"/>
            <a:r>
              <a:rPr lang="pt-BR" sz="2600" dirty="0"/>
              <a:t>Especialização em Desenvolvimento de Games. AVM EDUCACIONAL LTDA., Brasil.</a:t>
            </a:r>
          </a:p>
          <a:p>
            <a:pPr lvl="1"/>
            <a:r>
              <a:rPr lang="pt-BR" sz="2600" dirty="0"/>
              <a:t>Especialização em GESTÃO E DESENVOLVIMENTO DE SOFTWARE PARA WEB. Centro Universitário Municipal de Franca, Uni-FACEF, Brasil.</a:t>
            </a:r>
          </a:p>
          <a:p>
            <a:pPr lvl="1"/>
            <a:r>
              <a:rPr lang="pt-BR" sz="2600" dirty="0"/>
              <a:t>Graduação em Matemática. Universidade de Franca, UNIFRAN, Brasil.</a:t>
            </a:r>
          </a:p>
          <a:p>
            <a:pPr lvl="1"/>
            <a:r>
              <a:rPr lang="pt-BR" sz="2600" dirty="0"/>
              <a:t>Graduação em Análise e Desenvolvimento de Sistemas. Centro Estadual de Educação Tecnológica Paula Souza, CEETEPS, Brasil.</a:t>
            </a:r>
          </a:p>
          <a:p>
            <a:pPr lvl="1"/>
            <a:r>
              <a:rPr lang="pt-BR" sz="2600" dirty="0"/>
              <a:t>Graduação em Mecatrônica Industrial. Universidade de Franca, UNIFRAN, Brasil.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86203-748E-469D-981C-75B11D11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Livros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B77C52-03E4-46FF-BD41-E9D4EC4C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828800"/>
            <a:ext cx="10585176" cy="4267200"/>
          </a:xfrm>
        </p:spPr>
        <p:txBody>
          <a:bodyPr>
            <a:normAutofit/>
          </a:bodyPr>
          <a:lstStyle/>
          <a:p>
            <a:r>
              <a:rPr lang="pt-BR" sz="2800" dirty="0" err="1"/>
              <a:t>Ascencio</a:t>
            </a:r>
            <a:r>
              <a:rPr lang="pt-BR" sz="2800" dirty="0"/>
              <a:t>, A.F.G; Campos, E.A. </a:t>
            </a:r>
            <a:r>
              <a:rPr lang="pt-BR" sz="2800" b="1" u="sng" dirty="0"/>
              <a:t>Fundamentos da programação de computadores: algoritmos, Pascal e C/C++</a:t>
            </a:r>
            <a:r>
              <a:rPr lang="pt-BR" sz="2800" dirty="0"/>
              <a:t> 2002</a:t>
            </a:r>
            <a:r>
              <a:rPr lang="pt-BR" sz="2800" b="1" dirty="0"/>
              <a:t> </a:t>
            </a:r>
            <a:r>
              <a:rPr lang="pt-BR" sz="2800" dirty="0"/>
              <a:t>Prentice</a:t>
            </a:r>
            <a:r>
              <a:rPr lang="pt-BR" sz="2800" b="1" dirty="0"/>
              <a:t> </a:t>
            </a:r>
            <a:r>
              <a:rPr lang="pt-BR" sz="2800" dirty="0"/>
              <a:t>Hall</a:t>
            </a:r>
          </a:p>
          <a:p>
            <a:r>
              <a:rPr lang="pt-BR" altLang="pt-BR" sz="2800" dirty="0"/>
              <a:t>LAGES &amp; GUIMARAES. </a:t>
            </a:r>
            <a:r>
              <a:rPr lang="pt-BR" altLang="pt-BR" sz="2800" b="1" u="sng" dirty="0"/>
              <a:t>Algoritmos e Estrutura de Dados</a:t>
            </a:r>
            <a:r>
              <a:rPr lang="pt-BR" altLang="pt-BR" sz="2800" dirty="0"/>
              <a:t>. Ed. LTC, 1994.</a:t>
            </a:r>
          </a:p>
          <a:p>
            <a:r>
              <a:rPr lang="pt-BR" altLang="pt-BR" sz="2800" dirty="0"/>
              <a:t>ALENCAR FILHO, Edgard. </a:t>
            </a:r>
            <a:r>
              <a:rPr lang="pt-BR" altLang="pt-BR" sz="2800" b="1" u="sng" dirty="0"/>
              <a:t>Iniciação à Lógica Matemática</a:t>
            </a:r>
            <a:r>
              <a:rPr lang="pt-BR" altLang="pt-BR" sz="2800" dirty="0"/>
              <a:t>. Ed. Nobel, 2002.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9161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208DB-0E75-4359-B1A4-3C8293CA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2D238-0812-4F26-8C8F-BF06EEA5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altLang="pt-BR" sz="2800" dirty="0"/>
              <a:t>Aulas expositivas e práticas em laboratório</a:t>
            </a:r>
          </a:p>
          <a:p>
            <a:r>
              <a:rPr lang="pt-BR" altLang="pt-BR" sz="2800" dirty="0"/>
              <a:t>Avaliação</a:t>
            </a:r>
          </a:p>
          <a:p>
            <a:pPr lvl="1"/>
            <a:r>
              <a:rPr lang="pt-BR" altLang="pt-BR" sz="2400" dirty="0"/>
              <a:t>Participação do Aluno</a:t>
            </a:r>
          </a:p>
          <a:p>
            <a:pPr lvl="1"/>
            <a:r>
              <a:rPr lang="pt-BR" altLang="pt-BR" sz="2400" dirty="0"/>
              <a:t>Trabalhos</a:t>
            </a:r>
          </a:p>
          <a:p>
            <a:pPr lvl="1"/>
            <a:r>
              <a:rPr lang="pt-BR" altLang="pt-BR" sz="2400" dirty="0"/>
              <a:t>Seminários </a:t>
            </a:r>
          </a:p>
          <a:p>
            <a:pPr lvl="1"/>
            <a:r>
              <a:rPr lang="pt-BR" altLang="pt-BR" sz="2400" dirty="0"/>
              <a:t>Provas</a:t>
            </a:r>
          </a:p>
          <a:p>
            <a:r>
              <a:rPr lang="pt-BR" altLang="pt-BR" sz="2800" dirty="0"/>
              <a:t>Área e e-mail do Professor</a:t>
            </a:r>
          </a:p>
          <a:p>
            <a:pPr lvl="1"/>
            <a:r>
              <a:rPr lang="pt-BR" altLang="pt-BR" sz="2400" dirty="0">
                <a:hlinkClick r:id="rId2"/>
              </a:rPr>
              <a:t>LeonardoRaiz@icloud.com</a:t>
            </a:r>
            <a:endParaRPr lang="pt-BR" altLang="pt-BR" sz="2400" dirty="0"/>
          </a:p>
          <a:p>
            <a:pPr lvl="1"/>
            <a:r>
              <a:rPr lang="pt-BR" altLang="pt-BR" sz="2400" dirty="0"/>
              <a:t>WhatsApp - 16982629998</a:t>
            </a:r>
          </a:p>
        </p:txBody>
      </p:sp>
    </p:spTree>
    <p:extLst>
      <p:ext uri="{BB962C8B-B14F-4D97-AF65-F5344CB8AC3E}">
        <p14:creationId xmlns:p14="http://schemas.microsoft.com/office/powerpoint/2010/main" val="355097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91226-DC89-4EA6-B698-1C255F21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D14982-1924-4025-B489-48F66AEC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altLang="pt-BR" sz="3000" dirty="0"/>
              <a:t>Haverá pelo menos duas avaliações diferentes por bimestre</a:t>
            </a:r>
          </a:p>
          <a:p>
            <a:r>
              <a:rPr lang="pt-BR" altLang="pt-BR" sz="3000" dirty="0"/>
              <a:t>Os trabalhos valerão 3 pontos</a:t>
            </a:r>
          </a:p>
          <a:p>
            <a:r>
              <a:rPr lang="pt-BR" altLang="pt-BR" sz="3000" dirty="0"/>
              <a:t>As provas valerão 7 pontos</a:t>
            </a:r>
          </a:p>
          <a:p>
            <a:r>
              <a:rPr lang="pt-BR" altLang="pt-BR" sz="3000" dirty="0"/>
              <a:t>Cada questão terá nas provas a pontuação indicada ao lado</a:t>
            </a:r>
          </a:p>
          <a:p>
            <a:r>
              <a:rPr lang="pt-BR" altLang="pt-BR" sz="3000" dirty="0"/>
              <a:t>Provas estão previamente agendadas para os dias 20/03 e 05/06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1400" dirty="0"/>
              <a:t>*</a:t>
            </a:r>
            <a:r>
              <a:rPr lang="pt-BR" sz="1400" dirty="0" err="1"/>
              <a:t>Obs</a:t>
            </a:r>
            <a:r>
              <a:rPr lang="pt-BR" sz="1400" dirty="0"/>
              <a:t>: Uma coca e um salgado para o professor ganha ponto </a:t>
            </a:r>
            <a:r>
              <a:rPr lang="pt-BR" sz="1400" dirty="0" err="1"/>
              <a:t>haha</a:t>
            </a:r>
            <a:r>
              <a:rPr lang="pt-BR" sz="1400" dirty="0"/>
              <a:t> :D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87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4D874-2E95-48B7-8315-27F84695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8C39B2-341C-4B4C-829D-6BED1CDE3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3200" dirty="0"/>
              <a:t>A turma deve criar um grupo no WhatsApp </a:t>
            </a:r>
          </a:p>
          <a:p>
            <a:r>
              <a:rPr lang="pt-BR" altLang="pt-BR" sz="3200" dirty="0"/>
              <a:t>A prova deve ser realizada de caneta</a:t>
            </a:r>
          </a:p>
          <a:p>
            <a:r>
              <a:rPr lang="pt-BR" altLang="pt-BR" sz="3200" dirty="0"/>
              <a:t>Não é permitido o uso de celular na sala</a:t>
            </a:r>
          </a:p>
          <a:p>
            <a:r>
              <a:rPr lang="pt-BR" altLang="pt-BR" sz="3200" dirty="0"/>
              <a:t>A tolerância para entrar na sala é de 15 minutos senão é falta! </a:t>
            </a:r>
          </a:p>
          <a:p>
            <a:pPr marL="0" indent="0">
              <a:buNone/>
            </a:pPr>
            <a:endParaRPr lang="pt-BR" altLang="pt-BR" sz="3200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044ED7-ABD9-4298-A1B2-2562C04883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4293096"/>
            <a:ext cx="43204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1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596BA-FBAA-4B8D-A77D-947FF32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D79EF8-5FE6-467A-8018-0D9FC75FD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Aulas de reposição no sábado;</a:t>
            </a:r>
          </a:p>
          <a:p>
            <a:r>
              <a:rPr lang="pt-BR" sz="3200" dirty="0"/>
              <a:t>Serão 10 aulas de reposição;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887203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301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Computador Técnico 16x9</vt:lpstr>
      <vt:lpstr>Algoritmo e lógica de programação</vt:lpstr>
      <vt:lpstr>Quem sou?</vt:lpstr>
      <vt:lpstr>Livros</vt:lpstr>
      <vt:lpstr>Metodologia</vt:lpstr>
      <vt:lpstr>Avaliação </vt:lpstr>
      <vt:lpstr>Orientação </vt:lpstr>
      <vt:lpstr>Reposição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2020-02-06T12:17:41Z</dcterms:created>
  <dcterms:modified xsi:type="dcterms:W3CDTF">2020-02-07T12:56:39Z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