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66" y="13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29/01/2021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Praticando!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BF3DD-DB8A-4A29-B00D-FC4A83FA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AC2546-778A-471C-B020-55C59C53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714500"/>
            <a:ext cx="7943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BF3DD-DB8A-4A29-B00D-FC4A83FA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CF32F2-9CAA-411B-8B81-B8E43824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16832"/>
            <a:ext cx="7344733" cy="46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 1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808112"/>
          </a:xfrm>
        </p:spPr>
        <p:txBody>
          <a:bodyPr rtlCol="0"/>
          <a:lstStyle/>
          <a:p>
            <a:pPr rtl="0"/>
            <a:r>
              <a:rPr lang="pt-BR" dirty="0"/>
              <a:t>Faça um programa que receba quatro números inteiros, calcule e mostre a soma desses números.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08DE65-50C9-4CC5-9894-94F8192A0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232856"/>
            <a:ext cx="2905105" cy="45079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632BD93-1465-4E47-88AB-EE6592913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"/>
          <a:stretch/>
        </p:blipFill>
        <p:spPr>
          <a:xfrm>
            <a:off x="5447928" y="2636912"/>
            <a:ext cx="6053760" cy="3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CF5A0-A613-4E91-8254-5B0B19D1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DBA11-CF97-4888-918D-0FE970D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três notas, calcule e mostre a média aritmética entre elas.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3E4BC1-68F2-422F-AAE5-625966860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314508"/>
            <a:ext cx="3219470" cy="44371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D567EA-86F5-4EE9-8B68-C8D3F7D6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2496230"/>
            <a:ext cx="5630391" cy="40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9252-23B2-4F29-B521-E7CB134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BFC8B-7078-44C9-9803-161FF875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três notas e seus respectivos pesos, calcule a média ponderada dessas notas.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EB49C9-1C6B-421F-8EAE-AC7AB92FB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53" y="2132856"/>
            <a:ext cx="2961071" cy="4869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E36460-69CC-4AFD-8411-7690159D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433836"/>
            <a:ext cx="46078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F367F-0197-4463-9A8A-DA17E8BD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3C118-0CC7-48A4-BB6C-F1B2DA12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o salário de um funcionário, calcule e mostre o novo salário, sabendo-se que este sofreu um aumento de 25%.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19AD22-208E-4EF7-9986-EC146E5D8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132856"/>
            <a:ext cx="2663423" cy="46531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6318CA-DC70-4A20-BF6D-4DFA283F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734921"/>
            <a:ext cx="6331755" cy="34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6A2BE-BA33-4198-A36C-14EEEB0B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43F3C-A4E9-40F7-8B6F-03943310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o salário de um funcionário e o percentual de aumento, calcule e mostre o valor do aumento e o novo salário.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FA185E-40A6-47A3-99AB-8CA68B2D5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78366"/>
            <a:ext cx="3641726" cy="46531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8CB483-CCE8-4126-BD40-056DF6B1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86" y="2849846"/>
            <a:ext cx="6027682" cy="39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466E-A08B-45D5-BF78-F95C3FEF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C0B47-CB85-4053-BA5C-86AC73EE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receba o salário base de um funcionário, calcule e mostre o salário a receber, sabendo-se que o funcionário tem gratificação de 5% sobre o salario base e paga imposto de 7% sobre este salário.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receba o salário base de um funcionário, calcule e mostre o seu salário a receber, sabendo-se que o funcionário tem gratificação de R$ 50 e paga imposto de 10% sobre o salário base.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receba o valor de um depósito e o valor de taxa de juros, calcule e mostre o valor do rendimento e o valor total do rendimento.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calcule e mostre a área de um triângulo. Sabe-se que a área = (base </a:t>
            </a:r>
            <a:r>
              <a:rPr lang="pt-BR"/>
              <a:t>* altura) / 2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87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5E01-56D9-4723-BCF1-FB0D90C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23AAE6-E99E-4DF4-A5F9-1600EAD0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772816"/>
            <a:ext cx="74580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50B70-9C6F-4BC1-BB6F-8FD60663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5D88B4-E7B4-476F-9034-2EB345E3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060848"/>
            <a:ext cx="712948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423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273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Computador Técnico 16x9</vt:lpstr>
      <vt:lpstr>Exercícios </vt:lpstr>
      <vt:lpstr>Exercício 1</vt:lpstr>
      <vt:lpstr>Exercício 2</vt:lpstr>
      <vt:lpstr>Exercício 3</vt:lpstr>
      <vt:lpstr>Exercício 4</vt:lpstr>
      <vt:lpstr>Exercício 5</vt:lpstr>
      <vt:lpstr>Desafios ;)</vt:lpstr>
      <vt:lpstr>Desafio 1</vt:lpstr>
      <vt:lpstr>Desafio 2</vt:lpstr>
      <vt:lpstr>Desafio 3</vt:lpstr>
      <vt:lpstr>Desafio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2020-02-14T12:44:45Z</dcterms:created>
  <dcterms:modified xsi:type="dcterms:W3CDTF">2021-01-29T21:40:30Z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