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5" Type="http://schemas.openxmlformats.org/officeDocument/2006/relationships/image" Target="../media/image8.png"/><Relationship Id="rId14" Type="http://schemas.openxmlformats.org/officeDocument/2006/relationships/image" Target="../media/image11.png"/><Relationship Id="rId17" Type="http://schemas.openxmlformats.org/officeDocument/2006/relationships/image" Target="../media/image6.png"/><Relationship Id="rId16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8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445072" y="212793"/>
            <a:ext cx="8409731" cy="6514808"/>
            <a:chOff x="395536" y="223827"/>
            <a:chExt cx="8409731" cy="6514808"/>
          </a:xfrm>
        </p:grpSpPr>
        <p:grpSp>
          <p:nvGrpSpPr>
            <p:cNvPr id="90" name="Google Shape;90;p13"/>
            <p:cNvGrpSpPr/>
            <p:nvPr/>
          </p:nvGrpSpPr>
          <p:grpSpPr>
            <a:xfrm>
              <a:off x="395536" y="518237"/>
              <a:ext cx="8409731" cy="6220398"/>
              <a:chOff x="395536" y="448962"/>
              <a:chExt cx="8409731" cy="6220398"/>
            </a:xfrm>
          </p:grpSpPr>
          <p:grpSp>
            <p:nvGrpSpPr>
              <p:cNvPr id="91" name="Google Shape;91;p13"/>
              <p:cNvGrpSpPr/>
              <p:nvPr/>
            </p:nvGrpSpPr>
            <p:grpSpPr>
              <a:xfrm>
                <a:off x="400810" y="457508"/>
                <a:ext cx="1620181" cy="1603340"/>
                <a:chOff x="107504" y="457508"/>
                <a:chExt cx="1800201" cy="1603340"/>
              </a:xfrm>
            </p:grpSpPr>
            <p:sp>
              <p:nvSpPr>
                <p:cNvPr id="92" name="Google Shape;92;p13"/>
                <p:cNvSpPr/>
                <p:nvPr/>
              </p:nvSpPr>
              <p:spPr>
                <a:xfrm>
                  <a:off x="107504" y="476672"/>
                  <a:ext cx="1800200" cy="158417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3"/>
                <p:cNvSpPr txBox="1"/>
                <p:nvPr/>
              </p:nvSpPr>
              <p:spPr>
                <a:xfrm>
                  <a:off x="683570" y="457508"/>
                  <a:ext cx="122413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JUSTIFICATIVA&amp; Passado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4" name="Google Shape;94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7764" r="0" t="0"/>
              <a:stretch/>
            </p:blipFill>
            <p:spPr>
              <a:xfrm>
                <a:off x="466357" y="512679"/>
                <a:ext cx="528395" cy="2963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95;p13"/>
              <p:cNvSpPr/>
              <p:nvPr/>
            </p:nvSpPr>
            <p:spPr>
              <a:xfrm>
                <a:off x="395536" y="2132856"/>
                <a:ext cx="1620180" cy="122413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6" name="Google Shape;96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5039" r="0" t="0"/>
              <a:stretch/>
            </p:blipFill>
            <p:spPr>
              <a:xfrm>
                <a:off x="445751" y="2149444"/>
                <a:ext cx="432049" cy="374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" name="Google Shape;97;p13"/>
              <p:cNvSpPr txBox="1"/>
              <p:nvPr/>
            </p:nvSpPr>
            <p:spPr>
              <a:xfrm>
                <a:off x="730554" y="2202132"/>
                <a:ext cx="12851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 SMART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14665" y="3429000"/>
                <a:ext cx="1620180" cy="288032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 txBox="1"/>
              <p:nvPr/>
            </p:nvSpPr>
            <p:spPr>
              <a:xfrm>
                <a:off x="842163" y="3498275"/>
                <a:ext cx="11788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BENEFÍCIOS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Futuro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0" name="Google Shape;100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80212" y="3498275"/>
                <a:ext cx="36195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1" name="Google Shape;101;p13"/>
              <p:cNvGrpSpPr/>
              <p:nvPr/>
            </p:nvGrpSpPr>
            <p:grpSpPr>
              <a:xfrm>
                <a:off x="2087068" y="457508"/>
                <a:ext cx="1620181" cy="1603340"/>
                <a:chOff x="107504" y="457508"/>
                <a:chExt cx="1800201" cy="1603340"/>
              </a:xfrm>
            </p:grpSpPr>
            <p:sp>
              <p:nvSpPr>
                <p:cNvPr id="102" name="Google Shape;102;p13"/>
                <p:cNvSpPr/>
                <p:nvPr/>
              </p:nvSpPr>
              <p:spPr>
                <a:xfrm>
                  <a:off x="107504" y="476672"/>
                  <a:ext cx="1800200" cy="158417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3"/>
                <p:cNvSpPr txBox="1"/>
                <p:nvPr/>
              </p:nvSpPr>
              <p:spPr>
                <a:xfrm>
                  <a:off x="683569" y="457508"/>
                  <a:ext cx="122413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PRODUTO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4" name="Google Shape;104;p13"/>
              <p:cNvPicPr preferRelativeResize="0"/>
              <p:nvPr/>
            </p:nvPicPr>
            <p:blipFill rotWithShape="1">
              <a:blip r:embed="rId6">
                <a:alphaModFix/>
              </a:blip>
              <a:srcRect b="15925" l="10581" r="10449" t="25222"/>
              <a:stretch/>
            </p:blipFill>
            <p:spPr>
              <a:xfrm>
                <a:off x="2156344" y="504221"/>
                <a:ext cx="452442" cy="4183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13"/>
              <p:cNvSpPr/>
              <p:nvPr/>
            </p:nvSpPr>
            <p:spPr>
              <a:xfrm>
                <a:off x="2098850" y="2132856"/>
                <a:ext cx="1620180" cy="4176464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 txBox="1"/>
              <p:nvPr/>
            </p:nvSpPr>
            <p:spPr>
              <a:xfrm>
                <a:off x="2674914" y="2202131"/>
                <a:ext cx="10323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REQUISÍTOS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7" name="Google Shape;107;p13"/>
              <p:cNvPicPr preferRelativeResize="0"/>
              <p:nvPr/>
            </p:nvPicPr>
            <p:blipFill rotWithShape="1">
              <a:blip r:embed="rId7">
                <a:alphaModFix/>
              </a:blip>
              <a:srcRect b="22415" l="25611" r="6896" t="21548"/>
              <a:stretch/>
            </p:blipFill>
            <p:spPr>
              <a:xfrm>
                <a:off x="2208140" y="2202131"/>
                <a:ext cx="377877" cy="38504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8" name="Google Shape;108;p13"/>
              <p:cNvGrpSpPr/>
              <p:nvPr/>
            </p:nvGrpSpPr>
            <p:grpSpPr>
              <a:xfrm>
                <a:off x="3785186" y="448962"/>
                <a:ext cx="1620181" cy="2295960"/>
                <a:chOff x="107504" y="457508"/>
                <a:chExt cx="1800201" cy="2295960"/>
              </a:xfrm>
            </p:grpSpPr>
            <p:sp>
              <p:nvSpPr>
                <p:cNvPr id="109" name="Google Shape;109;p13"/>
                <p:cNvSpPr/>
                <p:nvPr/>
              </p:nvSpPr>
              <p:spPr>
                <a:xfrm>
                  <a:off x="107504" y="476671"/>
                  <a:ext cx="1800200" cy="22767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3"/>
                <p:cNvSpPr txBox="1"/>
                <p:nvPr/>
              </p:nvSpPr>
              <p:spPr>
                <a:xfrm>
                  <a:off x="587557" y="457508"/>
                  <a:ext cx="1320148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STAKEHOLDERS EXTERNOS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&amp; Fatores Externos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1" name="Google Shape;111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26076" t="69295"/>
              <a:stretch/>
            </p:blipFill>
            <p:spPr>
              <a:xfrm>
                <a:off x="3804993" y="550450"/>
                <a:ext cx="487539" cy="31401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2" name="Google Shape;112;p13"/>
              <p:cNvGrpSpPr/>
              <p:nvPr/>
            </p:nvGrpSpPr>
            <p:grpSpPr>
              <a:xfrm>
                <a:off x="3785186" y="2780928"/>
                <a:ext cx="1620181" cy="2295960"/>
                <a:chOff x="107504" y="457508"/>
                <a:chExt cx="1800201" cy="2295960"/>
              </a:xfrm>
            </p:grpSpPr>
            <p:sp>
              <p:nvSpPr>
                <p:cNvPr id="113" name="Google Shape;113;p13"/>
                <p:cNvSpPr/>
                <p:nvPr/>
              </p:nvSpPr>
              <p:spPr>
                <a:xfrm>
                  <a:off x="107504" y="476671"/>
                  <a:ext cx="1800200" cy="22767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3"/>
                <p:cNvSpPr txBox="1"/>
                <p:nvPr/>
              </p:nvSpPr>
              <p:spPr>
                <a:xfrm>
                  <a:off x="467544" y="457508"/>
                  <a:ext cx="1440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EQUIPE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5" name="Google Shape;115;p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824043" y="2852936"/>
                <a:ext cx="537207" cy="36530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6" name="Google Shape;116;p13"/>
              <p:cNvGrpSpPr/>
              <p:nvPr/>
            </p:nvGrpSpPr>
            <p:grpSpPr>
              <a:xfrm>
                <a:off x="5480416" y="468125"/>
                <a:ext cx="1620181" cy="2285093"/>
                <a:chOff x="107504" y="468375"/>
                <a:chExt cx="1800201" cy="2285093"/>
              </a:xfrm>
            </p:grpSpPr>
            <p:sp>
              <p:nvSpPr>
                <p:cNvPr id="117" name="Google Shape;117;p13"/>
                <p:cNvSpPr/>
                <p:nvPr/>
              </p:nvSpPr>
              <p:spPr>
                <a:xfrm>
                  <a:off x="107504" y="476671"/>
                  <a:ext cx="1800200" cy="22767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3"/>
                <p:cNvSpPr txBox="1"/>
                <p:nvPr/>
              </p:nvSpPr>
              <p:spPr>
                <a:xfrm>
                  <a:off x="675188" y="468375"/>
                  <a:ext cx="123251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PREMISSAS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9" name="Google Shape;119;p1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559946" y="497953"/>
                <a:ext cx="561020" cy="33661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0" name="Google Shape;120;p13"/>
              <p:cNvGrpSpPr/>
              <p:nvPr/>
            </p:nvGrpSpPr>
            <p:grpSpPr>
              <a:xfrm>
                <a:off x="5480416" y="2780928"/>
                <a:ext cx="1620181" cy="2295960"/>
                <a:chOff x="107504" y="457508"/>
                <a:chExt cx="1800201" cy="2295960"/>
              </a:xfrm>
            </p:grpSpPr>
            <p:sp>
              <p:nvSpPr>
                <p:cNvPr id="121" name="Google Shape;121;p13"/>
                <p:cNvSpPr/>
                <p:nvPr/>
              </p:nvSpPr>
              <p:spPr>
                <a:xfrm>
                  <a:off x="107504" y="476671"/>
                  <a:ext cx="1800200" cy="22767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3"/>
                <p:cNvSpPr txBox="1"/>
                <p:nvPr/>
              </p:nvSpPr>
              <p:spPr>
                <a:xfrm>
                  <a:off x="675188" y="457508"/>
                  <a:ext cx="123251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GRUPO DE ENTREGAS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3" name="Google Shape;123;p1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537508" y="2886025"/>
                <a:ext cx="621423" cy="26197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4" name="Google Shape;124;p13"/>
              <p:cNvGrpSpPr/>
              <p:nvPr/>
            </p:nvGrpSpPr>
            <p:grpSpPr>
              <a:xfrm>
                <a:off x="3788842" y="5165327"/>
                <a:ext cx="3311756" cy="1143994"/>
                <a:chOff x="107504" y="476672"/>
                <a:chExt cx="3311756" cy="1143994"/>
              </a:xfrm>
            </p:grpSpPr>
            <p:sp>
              <p:nvSpPr>
                <p:cNvPr id="125" name="Google Shape;125;p13"/>
                <p:cNvSpPr/>
                <p:nvPr/>
              </p:nvSpPr>
              <p:spPr>
                <a:xfrm>
                  <a:off x="107504" y="476672"/>
                  <a:ext cx="3311756" cy="114399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3"/>
                <p:cNvSpPr txBox="1"/>
                <p:nvPr/>
              </p:nvSpPr>
              <p:spPr>
                <a:xfrm>
                  <a:off x="226420" y="496247"/>
                  <a:ext cx="124394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RESTRIÇÕES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7" name="Google Shape;127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839024" y="5184902"/>
                <a:ext cx="277174" cy="2910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8" name="Google Shape;128;p13"/>
              <p:cNvGrpSpPr/>
              <p:nvPr/>
            </p:nvGrpSpPr>
            <p:grpSpPr>
              <a:xfrm>
                <a:off x="7176537" y="476672"/>
                <a:ext cx="1620180" cy="2285093"/>
                <a:chOff x="107504" y="468375"/>
                <a:chExt cx="1800200" cy="2285093"/>
              </a:xfrm>
            </p:grpSpPr>
            <p:sp>
              <p:nvSpPr>
                <p:cNvPr id="129" name="Google Shape;129;p13"/>
                <p:cNvSpPr/>
                <p:nvPr/>
              </p:nvSpPr>
              <p:spPr>
                <a:xfrm>
                  <a:off x="107504" y="476671"/>
                  <a:ext cx="1800200" cy="22767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13"/>
                <p:cNvSpPr txBox="1"/>
                <p:nvPr/>
              </p:nvSpPr>
              <p:spPr>
                <a:xfrm>
                  <a:off x="499798" y="468375"/>
                  <a:ext cx="123251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RISCOS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1" name="Google Shape;131;p1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270598" y="512679"/>
                <a:ext cx="374075" cy="3740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2" name="Google Shape;132;p13"/>
              <p:cNvGrpSpPr/>
              <p:nvPr/>
            </p:nvGrpSpPr>
            <p:grpSpPr>
              <a:xfrm>
                <a:off x="7169445" y="2764464"/>
                <a:ext cx="1620297" cy="2276797"/>
                <a:chOff x="107374" y="441044"/>
                <a:chExt cx="1800330" cy="2276797"/>
              </a:xfrm>
            </p:grpSpPr>
            <p:sp>
              <p:nvSpPr>
                <p:cNvPr id="133" name="Google Shape;133;p13"/>
                <p:cNvSpPr/>
                <p:nvPr/>
              </p:nvSpPr>
              <p:spPr>
                <a:xfrm>
                  <a:off x="107504" y="441044"/>
                  <a:ext cx="1800200" cy="22767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13"/>
                <p:cNvSpPr txBox="1"/>
                <p:nvPr/>
              </p:nvSpPr>
              <p:spPr>
                <a:xfrm>
                  <a:off x="107374" y="639596"/>
                  <a:ext cx="152029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LINHA DO TEMPO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5" name="Google Shape;135;p1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253541" y="2861536"/>
                <a:ext cx="830693" cy="1740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6" name="Google Shape;136;p13"/>
              <p:cNvGrpSpPr/>
              <p:nvPr/>
            </p:nvGrpSpPr>
            <p:grpSpPr>
              <a:xfrm>
                <a:off x="7169444" y="5090260"/>
                <a:ext cx="1612759" cy="1210926"/>
                <a:chOff x="1806500" y="409740"/>
                <a:chExt cx="1612759" cy="1210926"/>
              </a:xfrm>
            </p:grpSpPr>
            <p:sp>
              <p:nvSpPr>
                <p:cNvPr id="137" name="Google Shape;137;p13"/>
                <p:cNvSpPr/>
                <p:nvPr/>
              </p:nvSpPr>
              <p:spPr>
                <a:xfrm>
                  <a:off x="1806500" y="476672"/>
                  <a:ext cx="1612759" cy="114399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3"/>
                <p:cNvSpPr txBox="1"/>
                <p:nvPr/>
              </p:nvSpPr>
              <p:spPr>
                <a:xfrm>
                  <a:off x="2047642" y="409740"/>
                  <a:ext cx="124394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pt-B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CUSTOS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9" name="Google Shape;139;p1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224835" y="5184902"/>
                <a:ext cx="371502" cy="3007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300192" y="6374085"/>
                <a:ext cx="2505075" cy="295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1" name="Google Shape;141;p1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03151" y="237682"/>
              <a:ext cx="352425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739960" y="223827"/>
              <a:ext cx="752475" cy="257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3"/>
          <p:cNvSpPr txBox="1"/>
          <p:nvPr/>
        </p:nvSpPr>
        <p:spPr>
          <a:xfrm>
            <a:off x="698146" y="188640"/>
            <a:ext cx="2793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4442562" y="188640"/>
            <a:ext cx="2793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5431734" y="3147596"/>
            <a:ext cx="17441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Documentação;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Protótipo</a:t>
            </a: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Produto final</a:t>
            </a: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378459" y="2519414"/>
            <a:ext cx="17699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Desenvolver um sistema para controle de estoque e vendas no prazo de 3 meses.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410698" y="4007764"/>
            <a:ext cx="1601051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Melhorar o faturamento da empresa;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Aumentar a taxa de organização do estoque;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Calcular finanças.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2083509" y="988448"/>
            <a:ext cx="16010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Sistema desktop Condessa.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2100580" y="2734858"/>
            <a:ext cx="1601051" cy="195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Calcular entrada e saída de produtos e matéria-prima;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Cadastrar e catalogar produto;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Catalogar e atribuir preço dos produtos;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Cadastrar vendas;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Calcular lucro líquido e bruto;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Gerar relatórios;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3799198" y="1291932"/>
            <a:ext cx="16010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Sidney Silva;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Márcia Sarmento;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Naiara Neves.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3788163" y="3293816"/>
            <a:ext cx="1601051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Carlos Felipe;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Ian Lucca;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Guilherme Meneses;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Leonardo Reis;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Vinicius Maciel.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5461901" y="878104"/>
            <a:ext cx="1683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-"/>
            </a:pPr>
            <a:r>
              <a:rPr b="0" i="0" lang="pt-BR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empresa deverá possuir um computador que atenda aos requisitos mínimos do sistema;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-"/>
            </a:pPr>
            <a:r>
              <a:rPr b="0" i="0" lang="pt-BR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empresa registrará todas as entradas de produtos e vendas;</a:t>
            </a:r>
            <a:endParaRPr b="0" i="0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-"/>
            </a:pPr>
            <a:r>
              <a:rPr b="0" i="0" lang="pt-BR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 membro da empresa deverá passar informações da corporação para a equipe de desenvolvimento. </a:t>
            </a:r>
            <a:endParaRPr b="0" i="0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402472" y="898834"/>
            <a:ext cx="1601051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Dificuldade para controlar o estoque;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Dificuldade para saber o lucro obtido com as vendas;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Planilhas manuais.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7150116" y="898829"/>
            <a:ext cx="1601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-"/>
            </a:pPr>
            <a:r>
              <a:rPr b="0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 sistema apresentará instabilidade na máquina da empresa por conta de não atender os requisitos mínimos;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-"/>
            </a:pPr>
            <a:r>
              <a:rPr b="0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Haverá falta de dados na hora de imprimir os relatórios;</a:t>
            </a:r>
            <a:endParaRPr b="0" i="0" sz="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-"/>
            </a:pPr>
            <a:r>
              <a:rPr b="0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Haverá uma falha na comunicação que pode gerar defeitos no sistema.</a:t>
            </a:r>
            <a:endParaRPr b="0" i="0" sz="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3830683" y="5428843"/>
            <a:ext cx="33194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 que ser feito em 3 meses;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 sistema deve ser feito na linguagem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7253752" y="5541431"/>
            <a:ext cx="16010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Sem custos.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7226073" y="3300834"/>
            <a:ext cx="174412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-"/>
            </a:pP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pt-B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832485" y="166925"/>
            <a:ext cx="2216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Vinicius Maciel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4514818" y="166603"/>
            <a:ext cx="4370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estoque e vendas Condessa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