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37953f2a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637953f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637953f2a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637953f2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37953f2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637953f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37953f2a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637953f2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kernel.org/userspace-api/futex2.html" TargetMode="External"/><Relationship Id="rId4" Type="http://schemas.openxmlformats.org/officeDocument/2006/relationships/hyperlink" Target="https://diolinux.com.br/tecnologia/kernel-linux-516-melhora-desempenho-em-jogos.html" TargetMode="External"/><Relationship Id="rId5" Type="http://schemas.openxmlformats.org/officeDocument/2006/relationships/hyperlink" Target="https://www.phoronix.com/scan.php?page=news_item&amp;px=FUTEX2-Bits-In-Locking-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20680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Futex2</a:t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1700175" y="1553900"/>
            <a:ext cx="661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Estudo de tópico avançado sobre sincronização</a:t>
            </a:r>
            <a:endParaRPr sz="25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324950" y="4397175"/>
            <a:ext cx="642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Leonardo Rener de Oliveira RA 201270</a:t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</a:rPr>
              <a:t>O</a:t>
            </a:r>
            <a:r>
              <a:rPr b="1" lang="en" sz="2100">
                <a:solidFill>
                  <a:schemeClr val="accent2"/>
                </a:solidFill>
              </a:rPr>
              <a:t> que é?</a:t>
            </a:r>
            <a:endParaRPr b="1" sz="2100">
              <a:solidFill>
                <a:schemeClr val="accent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86150" y="1010725"/>
            <a:ext cx="65997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Futex</a:t>
            </a:r>
            <a:endParaRPr sz="1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Futexes é uma abreviação de </a:t>
            </a:r>
            <a:r>
              <a:rPr i="1"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 Userspace Mutex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(Espaço do usuário para exclusão mútua rápida), se trata de um conjunto de chamadas para permitir que o espaço do usuário crie mecanismos de sincronização performáticas, como mutexes, semáforos e variáveis condicionais no espaço do usuário.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Bibliotecas padrão C, como o glibc, usam-na como um meio de implementar interfaces de nível mais alto, como pthreads.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futex reduz a quantidade de chamadas de sistema em comparação com o mutex, através de um sistema de filas gerenciado pelo kernel.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2157197" y="550406"/>
            <a:ext cx="342882" cy="350068"/>
            <a:chOff x="3951850" y="2985350"/>
            <a:chExt cx="407950" cy="416500"/>
          </a:xfrm>
        </p:grpSpPr>
        <p:sp>
          <p:nvSpPr>
            <p:cNvPr id="81" name="Google Shape;81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</a:rPr>
              <a:t>O que é?</a:t>
            </a:r>
            <a:endParaRPr b="1" sz="2100">
              <a:solidFill>
                <a:schemeClr val="accent2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86150" y="1010725"/>
            <a:ext cx="65997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Futex2</a:t>
            </a:r>
            <a:endParaRPr sz="1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É uma versão de acompanhamento da syscall futex inicial, projetada para superar limitações da interface original.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desenvolvimento  da tecnologia foi patrocinado pela Valve, e permite que os jogos esperem por vários ‘futexes’ com uma única chamada de sistema, o que deve ajudar a reduzir a utilização da CPU e pode aumentar o FPS para muitos jogos.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futex2 é um dos destaques entre as melhorias da versão 5.16 do Kernel Linux.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25" y="4059225"/>
            <a:ext cx="1680350" cy="4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152" y="3895401"/>
            <a:ext cx="1395302" cy="784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4"/>
          <p:cNvGrpSpPr/>
          <p:nvPr/>
        </p:nvGrpSpPr>
        <p:grpSpPr>
          <a:xfrm>
            <a:off x="2157197" y="550406"/>
            <a:ext cx="342882" cy="350068"/>
            <a:chOff x="3951850" y="2985350"/>
            <a:chExt cx="407950" cy="416500"/>
          </a:xfrm>
        </p:grpSpPr>
        <p:sp>
          <p:nvSpPr>
            <p:cNvPr id="95" name="Google Shape;95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</a:rPr>
              <a:t>Diferenças entre Futex e Futex2</a:t>
            </a:r>
            <a:endParaRPr b="1" sz="2100">
              <a:solidFill>
                <a:schemeClr val="accent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86150" y="1010725"/>
            <a:ext cx="65997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sistema futex uma thread só pode esperar por um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único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recurso. 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Entretanto, é comum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em jogos uma thread esperar por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vários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recursos ao mesmo tempo, não importando qual 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irá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retornar primeiro. Isso é o que o futex2 permite, sendo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possível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thread estar na fila para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vários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recursos ao mesmo tempo.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Esse tipo de comportamento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está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disponível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Windows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através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WaitForMultipleObjects.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5214062" y="467510"/>
            <a:ext cx="336767" cy="383835"/>
            <a:chOff x="4630125" y="278900"/>
            <a:chExt cx="400675" cy="456675"/>
          </a:xfrm>
        </p:grpSpPr>
        <p:sp>
          <p:nvSpPr>
            <p:cNvPr id="107" name="Google Shape;107;p15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</a:rPr>
              <a:t>API do usuário</a:t>
            </a:r>
            <a:endParaRPr b="1" sz="2100">
              <a:solidFill>
                <a:schemeClr val="accent2"/>
              </a:solidFill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786150" y="1010725"/>
            <a:ext cx="65997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futex_waitv()</a:t>
            </a:r>
            <a:endParaRPr b="1" sz="2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Recebe uma matriz de futexes (sendo no 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máximo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 128), um inteiro com o tamanho da matriz, um inteiro representando a flag, opcionalmente é 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possível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 especificar um timespec com o valor de tempo limite e o tipo de relógio que está sendo usado no argumento.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A função aguarda a matriz de futexes, e acorda caso algum retorne.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3073087" y="475690"/>
            <a:ext cx="387933" cy="367467"/>
            <a:chOff x="2583100" y="2973775"/>
            <a:chExt cx="461550" cy="437200"/>
          </a:xfrm>
        </p:grpSpPr>
        <p:sp>
          <p:nvSpPr>
            <p:cNvPr id="119" name="Google Shape;119;p1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</a:rPr>
              <a:t>API do usuário</a:t>
            </a:r>
            <a:endParaRPr b="1" sz="2100">
              <a:solidFill>
                <a:schemeClr val="accent2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69950" y="1185025"/>
            <a:ext cx="7476000" cy="28155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futex_waitv(struct futex_waitv *waiters, unsigned int nr_futexes,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flags, struct timespec *timeout, clockid_t clockid)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struct futex_waitv {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__u64 val;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__u64 uaddr;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__u32 flags;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__u32 __reserved;</a:t>
            </a:r>
            <a:endParaRPr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2300">
              <a:solidFill>
                <a:srgbClr val="38761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 flipH="1">
            <a:off x="7638050" y="1182125"/>
            <a:ext cx="150900" cy="20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 flipH="1" rot="10800000">
            <a:off x="6657125" y="541175"/>
            <a:ext cx="291900" cy="650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1555675" y="3994275"/>
            <a:ext cx="143400" cy="404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/>
          <p:nvPr/>
        </p:nvCxnSpPr>
        <p:spPr>
          <a:xfrm flipH="1">
            <a:off x="71625" y="4008275"/>
            <a:ext cx="236700" cy="192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 flipH="1">
            <a:off x="938925" y="4008275"/>
            <a:ext cx="14100" cy="210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4" name="Google Shape;134;p17"/>
          <p:cNvGrpSpPr/>
          <p:nvPr/>
        </p:nvGrpSpPr>
        <p:grpSpPr>
          <a:xfrm>
            <a:off x="3073087" y="475690"/>
            <a:ext cx="387933" cy="367467"/>
            <a:chOff x="2583100" y="2973775"/>
            <a:chExt cx="461550" cy="437200"/>
          </a:xfrm>
        </p:grpSpPr>
        <p:sp>
          <p:nvSpPr>
            <p:cNvPr id="135" name="Google Shape;135;p1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8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>
            <a:endCxn id="141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47" name="Google Shape;147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8"/>
          <p:cNvSpPr txBox="1"/>
          <p:nvPr>
            <p:ph idx="4294967295" type="ctrTitle"/>
          </p:nvPr>
        </p:nvSpPr>
        <p:spPr>
          <a:xfrm>
            <a:off x="685800" y="5165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Obrigado!</a:t>
            </a:r>
            <a:endParaRPr b="1" sz="6000"/>
          </a:p>
        </p:txBody>
      </p:sp>
      <p:sp>
        <p:nvSpPr>
          <p:cNvPr id="151" name="Google Shape;151;p18"/>
          <p:cNvSpPr txBox="1"/>
          <p:nvPr>
            <p:ph idx="4294967295" type="subTitle"/>
          </p:nvPr>
        </p:nvSpPr>
        <p:spPr>
          <a:xfrm>
            <a:off x="685800" y="17923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Duvidas?</a:t>
            </a:r>
            <a:endParaRPr b="1" sz="3600"/>
          </a:p>
        </p:txBody>
      </p:sp>
      <p:sp>
        <p:nvSpPr>
          <p:cNvPr id="152" name="Google Shape;152;p18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4609125" y="2652563"/>
            <a:ext cx="41895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Referencias:</a:t>
            </a:r>
            <a:endParaRPr b="1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https://docs.kernel.org/userspace-api/futex2.html</a:t>
            </a:r>
            <a:endParaRPr sz="12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https://diolinux.com.br/tecnologia/kernel-linux-516-melhora-desempenho-em-jogos.html</a:t>
            </a:r>
            <a:endParaRPr b="1" sz="12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https://www.phoronix.com/scan.php?page=news_item&amp;px=FUTEX2-Bits-In-Locking-Core</a:t>
            </a:r>
            <a:endParaRPr b="1" sz="12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