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9144000" cy="5143500" type="screen16x9"/>
  <p:notesSz cx="6845300" cy="9296400"/>
  <p:custDataLst>
    <p:tags r:id="rId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6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A0C4B"/>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36" d="100"/>
          <a:sy n="136" d="100"/>
        </p:scale>
        <p:origin x="-138" y="-90"/>
      </p:cViewPr>
      <p:guideLst>
        <p:guide orient="horz" pos="270"/>
        <p:guide orient="horz" pos="2915"/>
        <p:guide orient="horz" pos="738"/>
        <p:guide pos="2880"/>
        <p:guide pos="270"/>
        <p:guide pos="548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0" d="100"/>
          <a:sy n="80" d="100"/>
        </p:scale>
        <p:origin x="-3888" y="-90"/>
      </p:cViewPr>
      <p:guideLst>
        <p:guide orient="horz" pos="2928"/>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lvl1pPr>
          </a:lstStyle>
          <a:p>
            <a:endParaRPr lang="en-GB" dirty="0">
              <a:solidFill>
                <a:schemeClr val="tx2"/>
              </a:solidFill>
            </a:endParaRPr>
          </a:p>
        </p:txBody>
      </p:sp>
      <p:sp>
        <p:nvSpPr>
          <p:cNvPr id="3" name="Date Placeholder 2"/>
          <p:cNvSpPr>
            <a:spLocks noGrp="1"/>
          </p:cNvSpPr>
          <p:nvPr>
            <p:ph type="dt" sz="quarter" idx="1"/>
          </p:nvPr>
        </p:nvSpPr>
        <p:spPr>
          <a:xfrm>
            <a:off x="3877419" y="0"/>
            <a:ext cx="2966297" cy="464820"/>
          </a:xfrm>
          <a:prstGeom prst="rect">
            <a:avLst/>
          </a:prstGeom>
        </p:spPr>
        <p:txBody>
          <a:bodyPr vert="horz" lIns="91440" tIns="45720" rIns="91440" bIns="45720" rtlCol="0"/>
          <a:lstStyle>
            <a:lvl1pPr algn="r">
              <a:defRPr sz="1200"/>
            </a:lvl1pPr>
          </a:lstStyle>
          <a:p>
            <a:fld id="{B975E895-A812-407D-98E7-1F6D83BA666D}" type="datetimeFigureOut">
              <a:rPr lang="en-GB" smtClean="0">
                <a:solidFill>
                  <a:schemeClr val="tx2"/>
                </a:solidFill>
              </a:rPr>
              <a:t>20/09/2013</a:t>
            </a:fld>
            <a:endParaRPr lang="en-GB" dirty="0">
              <a:solidFill>
                <a:schemeClr val="tx2"/>
              </a:solidFill>
            </a:endParaRPr>
          </a:p>
        </p:txBody>
      </p:sp>
      <p:sp>
        <p:nvSpPr>
          <p:cNvPr id="4" name="Footer Placeholder 3"/>
          <p:cNvSpPr>
            <a:spLocks noGrp="1"/>
          </p:cNvSpPr>
          <p:nvPr>
            <p:ph type="ftr" sz="quarter" idx="2"/>
          </p:nvPr>
        </p:nvSpPr>
        <p:spPr>
          <a:xfrm>
            <a:off x="0" y="8829967"/>
            <a:ext cx="2966297" cy="464820"/>
          </a:xfrm>
          <a:prstGeom prst="rect">
            <a:avLst/>
          </a:prstGeom>
        </p:spPr>
        <p:txBody>
          <a:bodyPr vert="horz" lIns="91440" tIns="45720" rIns="91440" bIns="45720" rtlCol="0" anchor="b"/>
          <a:lstStyle>
            <a:lvl1pPr algn="l">
              <a:defRPr sz="1200"/>
            </a:lvl1pPr>
          </a:lstStyle>
          <a:p>
            <a:endParaRPr lang="en-GB" dirty="0">
              <a:solidFill>
                <a:schemeClr val="tx2"/>
              </a:solidFill>
            </a:endParaRPr>
          </a:p>
        </p:txBody>
      </p:sp>
      <p:sp>
        <p:nvSpPr>
          <p:cNvPr id="5" name="Slide Number Placeholder 4"/>
          <p:cNvSpPr>
            <a:spLocks noGrp="1"/>
          </p:cNvSpPr>
          <p:nvPr>
            <p:ph type="sldNum" sz="quarter" idx="3"/>
          </p:nvPr>
        </p:nvSpPr>
        <p:spPr>
          <a:xfrm>
            <a:off x="3877419" y="8829967"/>
            <a:ext cx="2966297" cy="464820"/>
          </a:xfrm>
          <a:prstGeom prst="rect">
            <a:avLst/>
          </a:prstGeom>
        </p:spPr>
        <p:txBody>
          <a:bodyPr vert="horz" lIns="91440" tIns="45720" rIns="91440" bIns="45720" rtlCol="0" anchor="b"/>
          <a:lstStyle>
            <a:lvl1pPr algn="r">
              <a:defRPr sz="1200"/>
            </a:lvl1pPr>
          </a:lstStyle>
          <a:p>
            <a:fld id="{2869C025-2725-493C-91FC-99F4148035BE}"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1305008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solidFill>
                  <a:schemeClr val="tx2"/>
                </a:solidFill>
              </a:defRPr>
            </a:lvl1pPr>
          </a:lstStyle>
          <a:p>
            <a:endParaRPr lang="en-GB" dirty="0"/>
          </a:p>
        </p:txBody>
      </p:sp>
      <p:sp>
        <p:nvSpPr>
          <p:cNvPr id="3" name="Date Placeholder 2"/>
          <p:cNvSpPr>
            <a:spLocks noGrp="1"/>
          </p:cNvSpPr>
          <p:nvPr>
            <p:ph type="dt" idx="1"/>
          </p:nvPr>
        </p:nvSpPr>
        <p:spPr>
          <a:xfrm>
            <a:off x="3877419" y="0"/>
            <a:ext cx="2966297" cy="464820"/>
          </a:xfrm>
          <a:prstGeom prst="rect">
            <a:avLst/>
          </a:prstGeom>
        </p:spPr>
        <p:txBody>
          <a:bodyPr vert="horz" lIns="91440" tIns="45720" rIns="91440" bIns="45720" rtlCol="0"/>
          <a:lstStyle>
            <a:lvl1pPr algn="r">
              <a:defRPr sz="1200">
                <a:solidFill>
                  <a:schemeClr val="tx2"/>
                </a:solidFill>
              </a:defRPr>
            </a:lvl1pPr>
          </a:lstStyle>
          <a:p>
            <a:fld id="{85467521-5695-45DA-8415-BDB7AEFF5916}" type="datetimeFigureOut">
              <a:rPr lang="en-GB" smtClean="0"/>
              <a:pPr/>
              <a:t>20/09/2013</a:t>
            </a:fld>
            <a:endParaRPr lang="en-GB" dirty="0"/>
          </a:p>
        </p:txBody>
      </p:sp>
      <p:sp>
        <p:nvSpPr>
          <p:cNvPr id="4" name="Slide Image Placeholder 3"/>
          <p:cNvSpPr>
            <a:spLocks noGrp="1" noRot="1" noChangeAspect="1"/>
          </p:cNvSpPr>
          <p:nvPr>
            <p:ph type="sldImg" idx="2"/>
          </p:nvPr>
        </p:nvSpPr>
        <p:spPr>
          <a:xfrm>
            <a:off x="32385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4530" y="4415790"/>
            <a:ext cx="5476240" cy="418338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2966297" cy="464820"/>
          </a:xfrm>
          <a:prstGeom prst="rect">
            <a:avLst/>
          </a:prstGeom>
        </p:spPr>
        <p:txBody>
          <a:bodyPr vert="horz" lIns="91440" tIns="45720" rIns="91440" bIns="45720" rtlCol="0" anchor="b"/>
          <a:lstStyle>
            <a:lvl1pPr algn="l">
              <a:defRPr sz="1200">
                <a:solidFill>
                  <a:schemeClr val="tx2"/>
                </a:solidFill>
              </a:defRPr>
            </a:lvl1pPr>
          </a:lstStyle>
          <a:p>
            <a:endParaRPr lang="en-GB" dirty="0"/>
          </a:p>
        </p:txBody>
      </p:sp>
      <p:sp>
        <p:nvSpPr>
          <p:cNvPr id="7" name="Slide Number Placeholder 6"/>
          <p:cNvSpPr>
            <a:spLocks noGrp="1"/>
          </p:cNvSpPr>
          <p:nvPr>
            <p:ph type="sldNum" sz="quarter" idx="5"/>
          </p:nvPr>
        </p:nvSpPr>
        <p:spPr>
          <a:xfrm>
            <a:off x="3877419" y="8829967"/>
            <a:ext cx="2966297" cy="464820"/>
          </a:xfrm>
          <a:prstGeom prst="rect">
            <a:avLst/>
          </a:prstGeom>
        </p:spPr>
        <p:txBody>
          <a:bodyPr vert="horz" lIns="91440" tIns="45720" rIns="91440" bIns="45720" rtlCol="0" anchor="b"/>
          <a:lstStyle>
            <a:lvl1pPr algn="r">
              <a:defRPr sz="1200">
                <a:solidFill>
                  <a:schemeClr val="tx2"/>
                </a:solidFill>
              </a:defRPr>
            </a:lvl1pPr>
          </a:lstStyle>
          <a:p>
            <a:fld id="{4EE48774-498B-401E-9F5D-F3F746572737}" type="slidenum">
              <a:rPr lang="en-GB" smtClean="0"/>
              <a:pPr/>
              <a:t>‹#›</a:t>
            </a:fld>
            <a:endParaRPr lang="en-GB" dirty="0"/>
          </a:p>
        </p:txBody>
      </p:sp>
    </p:spTree>
    <p:extLst>
      <p:ext uri="{BB962C8B-B14F-4D97-AF65-F5344CB8AC3E}">
        <p14:creationId xmlns:p14="http://schemas.microsoft.com/office/powerpoint/2010/main" val="105063038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1pPr>
    <a:lvl2pPr marL="6286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2pPr>
    <a:lvl3pPr marL="10858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3pPr>
    <a:lvl4pPr marL="15430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4pPr>
    <a:lvl5pPr marL="20002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0" y="1028701"/>
            <a:ext cx="5378987" cy="1208556"/>
          </a:xfrm>
        </p:spPr>
        <p:txBody>
          <a:bodyPr anchor="b">
            <a:normAutofit/>
          </a:bodyPr>
          <a:lstStyle>
            <a:lvl1pPr>
              <a:defRPr sz="4800"/>
            </a:lvl1pPr>
          </a:lstStyle>
          <a:p>
            <a:r>
              <a:rPr lang="en-GB" dirty="0" smtClean="0"/>
              <a:t>Presentation title</a:t>
            </a:r>
            <a:endParaRPr lang="en-GB" dirty="0"/>
          </a:p>
        </p:txBody>
      </p:sp>
      <p:sp>
        <p:nvSpPr>
          <p:cNvPr id="3" name="Subtitle 2"/>
          <p:cNvSpPr>
            <a:spLocks noGrp="1"/>
          </p:cNvSpPr>
          <p:nvPr>
            <p:ph type="subTitle" idx="1" hasCustomPrompt="1"/>
          </p:nvPr>
        </p:nvSpPr>
        <p:spPr>
          <a:xfrm>
            <a:off x="419100" y="2219447"/>
            <a:ext cx="4693188" cy="1314450"/>
          </a:xfrm>
        </p:spPr>
        <p:txBody>
          <a:bodyPr>
            <a:normAutofit/>
          </a:bodyPr>
          <a:lstStyle>
            <a:lvl1pPr marL="0" indent="0" algn="l">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Subtitle</a:t>
            </a:r>
            <a:endParaRPr lang="en-GB" dirty="0"/>
          </a:p>
        </p:txBody>
      </p:sp>
      <p:sp>
        <p:nvSpPr>
          <p:cNvPr id="21" name="Text Placeholder 4"/>
          <p:cNvSpPr>
            <a:spLocks noGrp="1"/>
          </p:cNvSpPr>
          <p:nvPr>
            <p:ph type="body" sz="quarter" idx="10" hasCustomPrompt="1"/>
          </p:nvPr>
        </p:nvSpPr>
        <p:spPr>
          <a:xfrm>
            <a:off x="419100" y="3790950"/>
            <a:ext cx="3702588" cy="628650"/>
          </a:xfrm>
        </p:spPr>
        <p:txBody>
          <a:bodyPr anchor="b">
            <a:noAutofit/>
          </a:bodyPr>
          <a:lstStyle>
            <a:lvl1pPr marL="0" indent="0" algn="l">
              <a:spcBef>
                <a:spcPts val="0"/>
              </a:spcBef>
              <a:buFont typeface="Arial" pitchFamily="34" charset="0"/>
              <a:buNone/>
              <a:defRPr sz="2400" b="1"/>
            </a:lvl1pPr>
            <a:lvl2pPr marL="0" indent="0" algn="l">
              <a:spcBef>
                <a:spcPts val="0"/>
              </a:spcBef>
              <a:buFont typeface="Arial" pitchFamily="34" charset="0"/>
              <a:buNone/>
              <a:defRPr sz="2400" b="1"/>
            </a:lvl2pPr>
            <a:lvl3pPr marL="0" indent="0" algn="l">
              <a:spcBef>
                <a:spcPts val="0"/>
              </a:spcBef>
              <a:buFont typeface="Arial" pitchFamily="34" charset="0"/>
              <a:buNone/>
              <a:defRPr sz="2400" b="1"/>
            </a:lvl3pPr>
            <a:lvl4pPr marL="0" indent="0" algn="l">
              <a:spcBef>
                <a:spcPts val="0"/>
              </a:spcBef>
              <a:buFont typeface="Arial" pitchFamily="34" charset="0"/>
              <a:buNone/>
              <a:defRPr sz="2400" b="1"/>
            </a:lvl4pPr>
            <a:lvl5pPr marL="0" indent="0" algn="l">
              <a:spcBef>
                <a:spcPts val="0"/>
              </a:spcBef>
              <a:buFont typeface="Arial" pitchFamily="34" charset="0"/>
              <a:buNone/>
              <a:defRPr sz="2400" b="1"/>
            </a:lvl5pPr>
          </a:lstStyle>
          <a:p>
            <a:pPr lvl="0"/>
            <a:r>
              <a:rPr lang="en-GB" dirty="0" smtClean="0"/>
              <a:t>Author’s name</a:t>
            </a:r>
            <a:endParaRPr lang="en-GB" dirty="0"/>
          </a:p>
        </p:txBody>
      </p:sp>
      <p:sp>
        <p:nvSpPr>
          <p:cNvPr id="7" name="Date Placeholder 6"/>
          <p:cNvSpPr>
            <a:spLocks noGrp="1"/>
          </p:cNvSpPr>
          <p:nvPr>
            <p:ph type="dt" sz="half" idx="11"/>
          </p:nvPr>
        </p:nvSpPr>
        <p:spPr>
          <a:xfrm>
            <a:off x="419100" y="4418912"/>
            <a:ext cx="3702588" cy="380588"/>
          </a:xfrm>
          <a:prstGeom prst="rect">
            <a:avLst/>
          </a:prstGeom>
        </p:spPr>
        <p:txBody>
          <a:bodyPr lIns="0" anchor="t"/>
          <a:lstStyle>
            <a:lvl1pPr algn="l">
              <a:defRPr sz="2400">
                <a:solidFill>
                  <a:schemeClr val="tx2"/>
                </a:solidFill>
              </a:defRPr>
            </a:lvl1pPr>
          </a:lstStyle>
          <a:p>
            <a:r>
              <a:rPr lang="en-GB" smtClean="0"/>
              <a:t>Date</a:t>
            </a:r>
            <a:endParaRPr lang="en-GB" dirty="0"/>
          </a:p>
        </p:txBody>
      </p:sp>
      <p:grpSp>
        <p:nvGrpSpPr>
          <p:cNvPr id="18" name="Group 17"/>
          <p:cNvGrpSpPr/>
          <p:nvPr userDrawn="1"/>
        </p:nvGrpSpPr>
        <p:grpSpPr>
          <a:xfrm>
            <a:off x="424890" y="194920"/>
            <a:ext cx="1704044" cy="475487"/>
            <a:chOff x="566670" y="258275"/>
            <a:chExt cx="1704044" cy="475487"/>
          </a:xfrm>
        </p:grpSpPr>
        <p:pic>
          <p:nvPicPr>
            <p:cNvPr id="20"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2" name="letters"/>
            <p:cNvGrpSpPr/>
            <p:nvPr/>
          </p:nvGrpSpPr>
          <p:grpSpPr>
            <a:xfrm>
              <a:off x="566670" y="431006"/>
              <a:ext cx="1169700" cy="130025"/>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7"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8"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9"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0"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1"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9" name="Mindshare Business Planning"/>
          <p:cNvGrpSpPr>
            <a:grpSpLocks noChangeAspect="1"/>
          </p:cNvGrpSpPr>
          <p:nvPr userDrawn="1"/>
        </p:nvGrpSpPr>
        <p:grpSpPr>
          <a:xfrm>
            <a:off x="2209800" y="368300"/>
            <a:ext cx="1933420" cy="130025"/>
            <a:chOff x="3276602" y="4568783"/>
            <a:chExt cx="4060837" cy="273095"/>
          </a:xfrm>
        </p:grpSpPr>
        <p:sp>
          <p:nvSpPr>
            <p:cNvPr id="25"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8"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2"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5"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8"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1929244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No Brand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664421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25441490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ong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657350"/>
            <a:ext cx="8294689" cy="1409372"/>
          </a:xfrm>
        </p:spPr>
        <p:txBody>
          <a:bodyPr anchor="ctr"/>
          <a:lstStyle>
            <a:lvl1pPr algn="ctr">
              <a:defRPr baseline="0"/>
            </a:lvl1pPr>
          </a:lstStyle>
          <a:p>
            <a:r>
              <a:rPr lang="en-GB" dirty="0" smtClean="0"/>
              <a:t>“Long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41691888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371600"/>
            <a:ext cx="8294689" cy="1980872"/>
          </a:xfrm>
        </p:spPr>
        <p:txBody>
          <a:bodyPr anchor="ctr">
            <a:noAutofit/>
          </a:bodyPr>
          <a:lstStyle>
            <a:lvl1pPr algn="ctr">
              <a:lnSpc>
                <a:spcPct val="85000"/>
              </a:lnSpc>
              <a:defRPr sz="4800" baseline="0"/>
            </a:lvl1pPr>
          </a:lstStyle>
          <a:p>
            <a:r>
              <a:rPr lang="en-GB" dirty="0" smtClean="0"/>
              <a:t>“Short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139882552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a:lstStyle/>
          <a:p>
            <a:r>
              <a:rPr lang="en-GB" dirty="0"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0" name="Picture Placeholder 9"/>
          <p:cNvSpPr>
            <a:spLocks noGrp="1"/>
          </p:cNvSpPr>
          <p:nvPr>
            <p:ph type="pic" sz="quarter" idx="14" hasCustomPrompt="1"/>
          </p:nvPr>
        </p:nvSpPr>
        <p:spPr>
          <a:xfrm>
            <a:off x="4627266" y="2867549"/>
            <a:ext cx="4086522" cy="1503484"/>
          </a:xfrm>
        </p:spPr>
        <p:txBody>
          <a:bodyPr tIns="72000">
            <a:normAutofit/>
          </a:bodyPr>
          <a:lstStyle>
            <a:lvl1pPr algn="ctr">
              <a:spcBef>
                <a:spcPts val="0"/>
              </a:spcBef>
              <a:defRPr sz="900" b="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1" name="Picture Placeholder 9"/>
          <p:cNvSpPr>
            <a:spLocks noGrp="1"/>
          </p:cNvSpPr>
          <p:nvPr>
            <p:ph type="pic" sz="quarter" idx="15"/>
          </p:nvPr>
        </p:nvSpPr>
        <p:spPr>
          <a:xfrm>
            <a:off x="4627266"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2" name="Picture Placeholder 9"/>
          <p:cNvSpPr>
            <a:spLocks noGrp="1"/>
          </p:cNvSpPr>
          <p:nvPr>
            <p:ph type="pic" sz="quarter" idx="16"/>
          </p:nvPr>
        </p:nvSpPr>
        <p:spPr>
          <a:xfrm>
            <a:off x="6729589"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5"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7" name="Text Placeholder 6"/>
          <p:cNvSpPr>
            <a:spLocks noGrp="1"/>
          </p:cNvSpPr>
          <p:nvPr>
            <p:ph type="body" sz="quarter" idx="18"/>
          </p:nvPr>
        </p:nvSpPr>
        <p:spPr>
          <a:xfrm>
            <a:off x="419100" y="1285875"/>
            <a:ext cx="3163824" cy="3427413"/>
          </a:xfrm>
        </p:spPr>
        <p:txBody>
          <a:bodyPr anchor="ctr"/>
          <a:lstStyle>
            <a:lvl1pPr marL="0" indent="0">
              <a:spcBef>
                <a:spcPts val="1800"/>
              </a:spcBef>
              <a:buFont typeface="Arial" pitchFamily="34" charset="0"/>
              <a:buNone/>
              <a:defRPr sz="1800"/>
            </a:lvl1pPr>
            <a:lvl2pPr marL="0" indent="0">
              <a:spcBef>
                <a:spcPts val="200"/>
              </a:spcBef>
              <a:buNone/>
              <a:defRPr sz="1600"/>
            </a:lvl2pPr>
            <a:lvl3pPr marL="0" indent="0">
              <a:spcBef>
                <a:spcPts val="200"/>
              </a:spcBef>
              <a:buNone/>
              <a:defRPr sz="1400"/>
            </a:lvl3pPr>
            <a:lvl4pPr marL="0" indent="0">
              <a:spcBef>
                <a:spcPts val="200"/>
              </a:spcBef>
              <a:buNone/>
              <a:defRPr sz="1400"/>
            </a:lvl4pPr>
            <a:lvl5pPr marL="0" indent="0">
              <a:spcBef>
                <a:spcPts val="200"/>
              </a:spcBef>
              <a:buNone/>
              <a:defRPr sz="1400"/>
            </a:lvl5pPr>
            <a:lvl6pPr marL="0" indent="0">
              <a:spcBef>
                <a:spcPts val="200"/>
              </a:spcBef>
              <a:buNone/>
              <a:defRPr sz="1400"/>
            </a:lvl6pPr>
            <a:lvl7pPr marL="0" indent="0">
              <a:spcBef>
                <a:spcPts val="200"/>
              </a:spcBef>
              <a:buNone/>
              <a:defRPr sz="1400"/>
            </a:lvl7pPr>
            <a:lvl8pPr marL="0" indent="0">
              <a:spcBef>
                <a:spcPts val="200"/>
              </a:spcBef>
              <a:buNone/>
              <a:defRPr sz="1400"/>
            </a:lvl8pPr>
            <a:lvl9pPr marL="0" indent="0">
              <a:spcBef>
                <a:spcPts val="200"/>
              </a:spcBef>
              <a:buNone/>
              <a:defRPr sz="14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a:t>
            </a:r>
          </a:p>
          <a:p>
            <a:pPr lvl="6"/>
            <a:r>
              <a:rPr lang="en-GB" dirty="0" smtClean="0"/>
              <a:t>Seventh</a:t>
            </a:r>
          </a:p>
          <a:p>
            <a:pPr lvl="7"/>
            <a:r>
              <a:rPr lang="en-GB" dirty="0" smtClean="0"/>
              <a:t>Eighth</a:t>
            </a:r>
          </a:p>
          <a:p>
            <a:pPr lvl="8"/>
            <a:r>
              <a:rPr lang="en-GB" dirty="0" smtClean="0"/>
              <a:t>Ninth</a:t>
            </a:r>
            <a:endParaRPr lang="en-GB" dirty="0"/>
          </a:p>
        </p:txBody>
      </p:sp>
    </p:spTree>
    <p:extLst>
      <p:ext uri="{BB962C8B-B14F-4D97-AF65-F5344CB8AC3E}">
        <p14:creationId xmlns:p14="http://schemas.microsoft.com/office/powerpoint/2010/main" val="32936441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Content Placeholder 2"/>
          <p:cNvSpPr>
            <a:spLocks noGrp="1"/>
          </p:cNvSpPr>
          <p:nvPr>
            <p:ph idx="1"/>
          </p:nvPr>
        </p:nvSpPr>
        <p:spPr>
          <a:xfrm>
            <a:off x="4648200" y="1285875"/>
            <a:ext cx="4065589" cy="3089275"/>
          </a:xfrm>
        </p:spPr>
        <p:txBody>
          <a:bodyPr>
            <a:normAutofit/>
          </a:bodyPr>
          <a:lstStyle>
            <a:lvl1pPr>
              <a:defRPr sz="1800" b="0">
                <a:solidFill>
                  <a:schemeClr val="tx1"/>
                </a:solidFill>
              </a:defRPr>
            </a:lvl1pPr>
            <a:lvl2pPr marL="0" indent="0">
              <a:buNone/>
              <a:defRPr sz="1600">
                <a:solidFill>
                  <a:schemeClr val="tx1"/>
                </a:solidFill>
              </a:defRPr>
            </a:lvl2pPr>
            <a:lvl3pPr marL="291600">
              <a:defRPr sz="1400">
                <a:solidFill>
                  <a:schemeClr val="tx1"/>
                </a:solidFill>
              </a:defRPr>
            </a:lvl3pPr>
            <a:lvl4pPr marL="525600">
              <a:defRPr sz="1200">
                <a:solidFill>
                  <a:schemeClr val="tx1"/>
                </a:solidFill>
              </a:defRPr>
            </a:lvl4pPr>
            <a:lvl5pPr marL="525600">
              <a:defRPr sz="1200">
                <a:solidFill>
                  <a:schemeClr val="tx1"/>
                </a:solidFill>
              </a:defRPr>
            </a:lvl5pPr>
            <a:lvl6pPr marL="525600">
              <a:defRPr sz="1200"/>
            </a:lvl6pPr>
            <a:lvl7pPr marL="525600">
              <a:defRPr sz="1200"/>
            </a:lvl7pPr>
            <a:lvl8pPr marL="525600">
              <a:defRPr sz="1200"/>
            </a:lvl8pPr>
            <a:lvl9pPr marL="525600">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7883812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har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hart Placeholder 7"/>
          <p:cNvSpPr>
            <a:spLocks noGrp="1"/>
          </p:cNvSpPr>
          <p:nvPr>
            <p:ph type="chart" sz="quarter" idx="14"/>
          </p:nvPr>
        </p:nvSpPr>
        <p:spPr>
          <a:xfrm>
            <a:off x="4648200" y="1285875"/>
            <a:ext cx="4065589" cy="3089275"/>
          </a:xfrm>
        </p:spPr>
        <p:txBody>
          <a:bodyPr/>
          <a:lstStyle>
            <a:lvl1pPr>
              <a:defRPr b="0"/>
            </a:lvl1pPr>
          </a:lstStyle>
          <a:p>
            <a:endParaRPr lang="en-GB" dirty="0"/>
          </a:p>
        </p:txBody>
      </p:sp>
    </p:spTree>
    <p:extLst>
      <p:ext uri="{BB962C8B-B14F-4D97-AF65-F5344CB8AC3E}">
        <p14:creationId xmlns:p14="http://schemas.microsoft.com/office/powerpoint/2010/main" val="3645183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cture with Story">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91440" bIns="0" anchor="t">
            <a:normAutofit/>
          </a:bodyPr>
          <a:lstStyle>
            <a:lvl1pPr algn="ctr">
              <a:spcBef>
                <a:spcPts val="0"/>
              </a:spcBef>
              <a:defRPr sz="1400" baseline="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p>
        </p:txBody>
      </p:sp>
      <p:sp>
        <p:nvSpPr>
          <p:cNvPr id="2" name="Title 1"/>
          <p:cNvSpPr>
            <a:spLocks noGrp="1"/>
          </p:cNvSpPr>
          <p:nvPr>
            <p:ph type="title" hasCustomPrompt="1"/>
          </p:nvPr>
        </p:nvSpPr>
        <p:spPr>
          <a:xfrm>
            <a:off x="0" y="2260132"/>
            <a:ext cx="9144000" cy="615553"/>
          </a:xfrm>
          <a:solidFill>
            <a:schemeClr val="accent5"/>
          </a:solidFill>
        </p:spPr>
        <p:txBody>
          <a:bodyPr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5633342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icture with Story, Al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lIns="457200" tIns="91440" rIns="457200" bIns="0" anchor="t">
            <a:normAutofit/>
          </a:bodyPr>
          <a:lstStyle>
            <a:lvl1pPr algn="ctr">
              <a:spcBef>
                <a:spcPts val="0"/>
              </a:spcBef>
              <a:defRPr sz="14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endParaRPr lang="en-GB" dirty="0"/>
          </a:p>
        </p:txBody>
      </p:sp>
      <p:sp>
        <p:nvSpPr>
          <p:cNvPr id="2" name="Title 1"/>
          <p:cNvSpPr>
            <a:spLocks noGrp="1"/>
          </p:cNvSpPr>
          <p:nvPr>
            <p:ph type="title" hasCustomPrompt="1"/>
          </p:nvPr>
        </p:nvSpPr>
        <p:spPr>
          <a:xfrm>
            <a:off x="0" y="2260132"/>
            <a:ext cx="9144000" cy="615553"/>
          </a:xfrm>
          <a:solidFill>
            <a:schemeClr val="bg1"/>
          </a:solidFill>
        </p:spPr>
        <p:txBody>
          <a:bodyPr wrap="square"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2799469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arge Pictur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332000" bIns="0" anchor="t">
            <a:normAutofit/>
          </a:bodyPr>
          <a:lstStyle>
            <a:lvl1pPr algn="ctr">
              <a:spcBef>
                <a:spcPts val="0"/>
              </a:spcBef>
              <a:defRPr sz="16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606869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7" name="Text Placeholder 7"/>
          <p:cNvSpPr>
            <a:spLocks noGrp="1"/>
          </p:cNvSpPr>
          <p:nvPr>
            <p:ph type="body" sz="quarter" idx="13" hasCustomPrompt="1"/>
          </p:nvPr>
        </p:nvSpPr>
        <p:spPr>
          <a:xfrm>
            <a:off x="419100" y="771525"/>
            <a:ext cx="8294688" cy="314325"/>
          </a:xfrm>
        </p:spPr>
        <p:txBody>
          <a:bodyPr>
            <a:noAutofit/>
          </a:bodyPr>
          <a:lstStyle>
            <a:lvl1pPr marL="0" indent="0" algn="l">
              <a:spcBef>
                <a:spcPts val="0"/>
              </a:spcBef>
              <a:defRPr sz="2200" b="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
        <p:nvSpPr>
          <p:cNvPr id="3" name="Content Placeholder 2"/>
          <p:cNvSpPr>
            <a:spLocks noGrp="1"/>
          </p:cNvSpPr>
          <p:nvPr>
            <p:ph idx="1"/>
          </p:nvPr>
        </p:nvSpPr>
        <p:spPr/>
        <p:txBody>
          <a:bodyPr/>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0556241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icture with Title">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6920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a:p>
            <a:endParaRPr lang="en-GB" dirty="0"/>
          </a:p>
        </p:txBody>
      </p:sp>
      <p:sp>
        <p:nvSpPr>
          <p:cNvPr id="2" name="Title 1"/>
          <p:cNvSpPr>
            <a:spLocks noGrp="1"/>
          </p:cNvSpPr>
          <p:nvPr>
            <p:ph type="title" hasCustomPrompt="1"/>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Picture with title</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333196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Bulleted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868415"/>
            <a:ext cx="8294689" cy="1836935"/>
          </a:xfrm>
        </p:spPr>
        <p:txBody>
          <a:bodyPr/>
          <a:lstStyle>
            <a:lvl1pPr>
              <a:defRPr sz="1800"/>
            </a:lvl1pPr>
            <a:lvl2pPr>
              <a:defRPr sz="1800"/>
            </a:lvl2pPr>
            <a:lvl3pPr>
              <a:defRPr sz="1600"/>
            </a:lvl3pPr>
            <a:lvl4pPr>
              <a:defRPr sz="1600"/>
            </a:lvl4pPr>
            <a:lvl5pPr>
              <a:defRPr sz="1600"/>
            </a:lvl5pPr>
            <a:lvl6pPr marL="1984248">
              <a:defRPr/>
            </a:lvl6pPr>
            <a:lvl7pPr marL="1984248">
              <a:defRPr/>
            </a:lvl7pPr>
            <a:lvl8pPr marL="1984248">
              <a:defRPr/>
            </a:lvl8pPr>
            <a:lvl9pPr marL="1984248">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Picture Placeholder 6"/>
          <p:cNvSpPr>
            <a:spLocks noGrp="1"/>
          </p:cNvSpPr>
          <p:nvPr>
            <p:ph type="pic" sz="quarter" idx="13" hasCustomPrompt="1"/>
          </p:nvPr>
        </p:nvSpPr>
        <p:spPr>
          <a:xfrm>
            <a:off x="0" y="0"/>
            <a:ext cx="9144000" cy="2571750"/>
          </a:xfrm>
        </p:spPr>
        <p:txBody>
          <a:bodyPr tIns="4572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p:txBody>
      </p:sp>
      <p:sp>
        <p:nvSpPr>
          <p:cNvPr id="9" name="Text Placeholder 14"/>
          <p:cNvSpPr>
            <a:spLocks noGrp="1"/>
          </p:cNvSpPr>
          <p:nvPr>
            <p:ph type="body" sz="quarter" idx="17" hasCustomPrompt="1"/>
          </p:nvPr>
        </p:nvSpPr>
        <p:spPr>
          <a:xfrm>
            <a:off x="5238000" y="24232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8454140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Picture Placeholder 2"/>
          <p:cNvSpPr>
            <a:spLocks noGrp="1"/>
          </p:cNvSpPr>
          <p:nvPr>
            <p:ph type="pic" idx="1" hasCustomPrompt="1"/>
          </p:nvPr>
        </p:nvSpPr>
        <p:spPr>
          <a:xfrm>
            <a:off x="4648200" y="1285875"/>
            <a:ext cx="4065589" cy="3089275"/>
          </a:xfrm>
        </p:spPr>
        <p:txBody>
          <a:bodyPr tIns="432000">
            <a:normAutofit/>
          </a:bodyPr>
          <a:lstStyle>
            <a:lvl1pPr marL="0" indent="0" algn="ctr">
              <a:buNone/>
              <a:defRPr sz="11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on the Mindshare tab of the ribbon,  click Mindshare Images. To insert an image from your files,  click the icon in the centre of the placeholder.</a:t>
            </a:r>
          </a:p>
          <a:p>
            <a:endParaRPr lang="en-GB" dirty="0"/>
          </a:p>
        </p:txBody>
      </p:sp>
      <p:sp>
        <p:nvSpPr>
          <p:cNvPr id="4" name="Text Placeholder 3"/>
          <p:cNvSpPr>
            <a:spLocks noGrp="1"/>
          </p:cNvSpPr>
          <p:nvPr>
            <p:ph type="body" sz="half" idx="2"/>
          </p:nvPr>
        </p:nvSpPr>
        <p:spPr>
          <a:xfrm>
            <a:off x="419100" y="1476375"/>
            <a:ext cx="3159126"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0761794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8294689" cy="3089275"/>
          </a:xfrm>
        </p:spPr>
        <p:txBody>
          <a:bodyPr tIns="457200" bIns="0" anchor="t">
            <a:normAutofit/>
          </a:bodyPr>
          <a:lstStyle>
            <a:lvl1pPr algn="ctr">
              <a:spcBef>
                <a:spcPts val="0"/>
              </a:spcBef>
              <a:defRPr sz="14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9342452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5875"/>
            <a:ext cx="4065589" cy="1485000"/>
          </a:xfrm>
        </p:spPr>
        <p:txBody>
          <a:bodyPr tIns="72000">
            <a:normAutofit/>
          </a:bodyPr>
          <a:lstStyle>
            <a:lvl1pPr marL="0" indent="0" algn="ctr">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2"/>
          <p:cNvSpPr>
            <a:spLocks noGrp="1"/>
          </p:cNvSpPr>
          <p:nvPr>
            <p:ph type="pic" idx="19"/>
          </p:nvPr>
        </p:nvSpPr>
        <p:spPr>
          <a:xfrm>
            <a:off x="4648200" y="2890150"/>
            <a:ext cx="4065589" cy="1485000"/>
          </a:xfrm>
        </p:spPr>
        <p:txBody>
          <a:bodyPr tIns="228600">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23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547479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vert="horz" lIns="0" tIns="0" rIns="0" bIns="0" rtlCol="0" anchor="b" anchorCtr="0">
            <a:noAutofit/>
          </a:bodyPr>
          <a:lstStyle>
            <a:lvl1pPr>
              <a:defRPr lang="en-GB"/>
            </a:lvl1pPr>
          </a:lstStyle>
          <a:p>
            <a:pPr lvl="0"/>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3906000" cy="3089275"/>
          </a:xfrm>
        </p:spPr>
        <p:txBody>
          <a:bodyPr tIns="457200" bIns="0" anchor="t">
            <a:normAutofit/>
          </a:bodyPr>
          <a:lstStyle>
            <a:lvl1pPr algn="ctr">
              <a:spcBef>
                <a:spcPts val="0"/>
              </a:spcBef>
              <a:defRPr sz="11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0" name="Picture Placeholder 6"/>
          <p:cNvSpPr>
            <a:spLocks noGrp="1"/>
          </p:cNvSpPr>
          <p:nvPr>
            <p:ph type="pic" sz="quarter" idx="18"/>
          </p:nvPr>
        </p:nvSpPr>
        <p:spPr>
          <a:xfrm>
            <a:off x="4648200" y="1285875"/>
            <a:ext cx="4065589"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3691685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p:nvPr>
        </p:nvSpPr>
        <p:spPr>
          <a:xfrm>
            <a:off x="4648200"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2" name="Picture Placeholder 2"/>
          <p:cNvSpPr>
            <a:spLocks noGrp="1"/>
          </p:cNvSpPr>
          <p:nvPr>
            <p:ph type="pic" idx="19" hasCustomPrompt="1"/>
          </p:nvPr>
        </p:nvSpPr>
        <p:spPr>
          <a:xfrm>
            <a:off x="4648200" y="2890150"/>
            <a:ext cx="4065589" cy="1485000"/>
          </a:xfrm>
        </p:spPr>
        <p:txBody>
          <a:bodyPr tIns="72000">
            <a:normAutofit/>
          </a:bodyPr>
          <a:lstStyle>
            <a:lvl1pPr marL="0" indent="0" algn="ctr">
              <a:buNone/>
              <a:defRPr sz="9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8707752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099" y="1285875"/>
            <a:ext cx="2651760" cy="3089275"/>
          </a:xfrm>
        </p:spPr>
        <p:txBody>
          <a:bodyPr tIns="108000" bIns="0" anchor="t">
            <a:normAutofit/>
          </a:bodyPr>
          <a:lstStyle>
            <a:lvl1pPr algn="ctr">
              <a:spcBef>
                <a:spcPts val="0"/>
              </a:spcBef>
              <a:defRPr sz="10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6"/>
          <p:cNvSpPr>
            <a:spLocks noGrp="1"/>
          </p:cNvSpPr>
          <p:nvPr>
            <p:ph type="pic" sz="quarter" idx="20"/>
          </p:nvPr>
        </p:nvSpPr>
        <p:spPr>
          <a:xfrm>
            <a:off x="3240563"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13" name="Picture Placeholder 6"/>
          <p:cNvSpPr>
            <a:spLocks noGrp="1"/>
          </p:cNvSpPr>
          <p:nvPr>
            <p:ph type="pic" sz="quarter" idx="21"/>
          </p:nvPr>
        </p:nvSpPr>
        <p:spPr>
          <a:xfrm>
            <a:off x="6062028"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6062028"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3240563"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8459677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6775"/>
            <a:ext cx="1984200" cy="1485000"/>
          </a:xfrm>
        </p:spPr>
        <p:txBody>
          <a:bodyPr tIns="36000">
            <a:normAutofit/>
          </a:bodyPr>
          <a:lstStyle>
            <a:lvl1pPr marL="0" indent="0" algn="ctr">
              <a:buNone/>
              <a:defRPr sz="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7" name="Picture Placeholder 2"/>
          <p:cNvSpPr>
            <a:spLocks noGrp="1"/>
          </p:cNvSpPr>
          <p:nvPr>
            <p:ph type="pic" idx="23"/>
          </p:nvPr>
        </p:nvSpPr>
        <p:spPr>
          <a:xfrm>
            <a:off x="4648200"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8" name="Picture Placeholder 2"/>
          <p:cNvSpPr>
            <a:spLocks noGrp="1"/>
          </p:cNvSpPr>
          <p:nvPr>
            <p:ph type="pic" idx="24"/>
          </p:nvPr>
        </p:nvSpPr>
        <p:spPr>
          <a:xfrm>
            <a:off x="6729589"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9" name="Text Placeholder 14"/>
          <p:cNvSpPr>
            <a:spLocks noGrp="1"/>
          </p:cNvSpPr>
          <p:nvPr>
            <p:ph type="body" sz="quarter" idx="25" hasCustomPrompt="1"/>
          </p:nvPr>
        </p:nvSpPr>
        <p:spPr>
          <a:xfrm>
            <a:off x="4648200"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20" name="Text Placeholder 14"/>
          <p:cNvSpPr>
            <a:spLocks noGrp="1"/>
          </p:cNvSpPr>
          <p:nvPr>
            <p:ph type="body" sz="quarter" idx="26" hasCustomPrompt="1"/>
          </p:nvPr>
        </p:nvSpPr>
        <p:spPr>
          <a:xfrm>
            <a:off x="6729589"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62462874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6775"/>
            <a:ext cx="4065589" cy="1485000"/>
          </a:xfrm>
        </p:spPr>
        <p:txBody>
          <a:bodyPr vert="horz" lIns="0" tIns="108000" rIns="0" bIns="0" rtlCol="0">
            <a:normAutofit/>
          </a:bodyPr>
          <a:lstStyle>
            <a:lvl1pPr>
              <a:lnSpc>
                <a:spcPct val="100000"/>
              </a:lnSpc>
              <a:spcBef>
                <a:spcPts val="0"/>
              </a:spcBef>
              <a:defRPr lang="en-GB" sz="900" dirty="0"/>
            </a:lvl1pPr>
          </a:lstStyle>
          <a:p>
            <a:pPr lvl="0" indent="0" algn="ctr"/>
            <a:r>
              <a:rPr lang="en-US" dirty="0" smtClean="0"/>
              <a:t>To insert a Mindshare image, select the placeholder to fill and then, on the Mindshare tab of the ribbon, click Mindshare Images. To insert an image from your files,  click the icon in the centre of the placeholder.</a:t>
            </a:r>
          </a:p>
          <a:p>
            <a:pPr lvl="0" indent="0" algn="ctr"/>
            <a:endParaRPr lang="en-GB" dirty="0"/>
          </a:p>
        </p:txBody>
      </p:sp>
      <p:sp>
        <p:nvSpPr>
          <p:cNvPr id="10" name="Picture Placeholder 6"/>
          <p:cNvSpPr>
            <a:spLocks noGrp="1"/>
          </p:cNvSpPr>
          <p:nvPr>
            <p:ph type="pic" sz="quarter" idx="18"/>
          </p:nvPr>
        </p:nvSpPr>
        <p:spPr>
          <a:xfrm>
            <a:off x="4648199" y="1286775"/>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2" name="Picture Placeholder 6"/>
          <p:cNvSpPr>
            <a:spLocks noGrp="1"/>
          </p:cNvSpPr>
          <p:nvPr>
            <p:ph type="pic" sz="quarter" idx="20"/>
          </p:nvPr>
        </p:nvSpPr>
        <p:spPr>
          <a:xfrm>
            <a:off x="4648199"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3" name="Picture Placeholder 6"/>
          <p:cNvSpPr>
            <a:spLocks noGrp="1"/>
          </p:cNvSpPr>
          <p:nvPr>
            <p:ph type="pic" sz="quarter" idx="21"/>
          </p:nvPr>
        </p:nvSpPr>
        <p:spPr>
          <a:xfrm>
            <a:off x="419100"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199"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4648199"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5" name="Text Placeholder 14"/>
          <p:cNvSpPr>
            <a:spLocks noGrp="1"/>
          </p:cNvSpPr>
          <p:nvPr>
            <p:ph type="body" sz="quarter" idx="23" hasCustomPrompt="1"/>
          </p:nvPr>
        </p:nvSpPr>
        <p:spPr>
          <a:xfrm>
            <a:off x="419100"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116907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7"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9" name="Chart Placeholder 8"/>
          <p:cNvSpPr>
            <a:spLocks noGrp="1"/>
          </p:cNvSpPr>
          <p:nvPr>
            <p:ph type="chart" sz="quarter" idx="14"/>
          </p:nvPr>
        </p:nvSpPr>
        <p:spPr>
          <a:xfrm>
            <a:off x="419100" y="1285875"/>
            <a:ext cx="8294689" cy="3427413"/>
          </a:xfrm>
        </p:spPr>
        <p:txBody>
          <a:bodyPr/>
          <a:lstStyle/>
          <a:p>
            <a:endParaRPr lang="en-GB" dirty="0"/>
          </a:p>
        </p:txBody>
      </p:sp>
    </p:spTree>
    <p:extLst>
      <p:ext uri="{BB962C8B-B14F-4D97-AF65-F5344CB8AC3E}">
        <p14:creationId xmlns:p14="http://schemas.microsoft.com/office/powerpoint/2010/main" val="31414805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2" name="Title 1"/>
          <p:cNvSpPr>
            <a:spLocks noGrp="1"/>
          </p:cNvSpPr>
          <p:nvPr>
            <p:ph type="title"/>
          </p:nvPr>
        </p:nvSpPr>
        <p:spPr>
          <a:xfrm>
            <a:off x="419100" y="1105214"/>
            <a:ext cx="5378987" cy="1390336"/>
          </a:xfrm>
        </p:spPr>
        <p:txBody>
          <a:bodyPr anchor="b">
            <a:normAutofit/>
          </a:bodyPr>
          <a:lstStyle>
            <a:lvl1pPr>
              <a:defRPr sz="4800"/>
            </a:lvl1p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70443845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1476375"/>
            <a:ext cx="8294689" cy="3236913"/>
          </a:xfrm>
        </p:spPr>
        <p:txBody>
          <a:bodyPr vert="eaVert"/>
          <a:lstStyle>
            <a:lvl5pPr marL="1983600">
              <a:defRPr/>
            </a:lvl5pPr>
            <a:lvl6pPr marL="1983600">
              <a:defRPr/>
            </a:lvl6pPr>
            <a:lvl7pPr marL="1983600">
              <a:defRPr/>
            </a:lvl7pPr>
            <a:lvl8pPr marL="1983600">
              <a:defRPr baseline="0"/>
            </a:lvl8pPr>
            <a:lvl9pPr marL="1983600">
              <a:defRPr baseline="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6249789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239125" y="421395"/>
            <a:ext cx="457200" cy="4291893"/>
          </a:xfrm>
        </p:spPr>
        <p:txBody>
          <a:bodyPr vert="eaVert"/>
          <a:lstStyle/>
          <a:p>
            <a:r>
              <a:rPr lang="en-GB" dirty="0" smtClean="0"/>
              <a:t>Click to edit title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421395"/>
            <a:ext cx="6630574" cy="4291893"/>
          </a:xfrm>
        </p:spPr>
        <p:txBody>
          <a:bodyPr vert="eaVert"/>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rot="5400000">
            <a:off x="5902678" y="2376845"/>
            <a:ext cx="4291896" cy="381000"/>
          </a:xfrm>
        </p:spPr>
        <p:txBody>
          <a:bodyPr>
            <a:noAutofit/>
          </a:bodyPr>
          <a:lstStyle>
            <a:lvl1pPr marL="0" indent="0" algn="l">
              <a:spcBef>
                <a:spcPts val="0"/>
              </a:spcBef>
              <a:defRPr sz="2200" b="0" baseline="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Tree>
    <p:extLst>
      <p:ext uri="{BB962C8B-B14F-4D97-AF65-F5344CB8AC3E}">
        <p14:creationId xmlns:p14="http://schemas.microsoft.com/office/powerpoint/2010/main" val="3931449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 y="1210481"/>
            <a:ext cx="5378987" cy="1208556"/>
          </a:xfrm>
        </p:spPr>
        <p:txBody>
          <a:bodyPr anchor="b">
            <a:normAutofit/>
          </a:bodyPr>
          <a:lstStyle>
            <a:lvl1pPr algn="l">
              <a:defRPr sz="4800" b="1" cap="none" baseline="0">
                <a:solidFill>
                  <a:schemeClr val="tx1"/>
                </a:solidFill>
              </a:defRPr>
            </a:lvl1pPr>
          </a:lstStyle>
          <a:p>
            <a:r>
              <a:rPr lang="en-GB" dirty="0" smtClean="0"/>
              <a:t>Divider page</a:t>
            </a:r>
            <a:endParaRPr lang="en-GB" dirty="0"/>
          </a:p>
        </p:txBody>
      </p:sp>
      <p:sp>
        <p:nvSpPr>
          <p:cNvPr id="3" name="Text Placeholder 2"/>
          <p:cNvSpPr>
            <a:spLocks noGrp="1"/>
          </p:cNvSpPr>
          <p:nvPr>
            <p:ph type="body" idx="1" hasCustomPrompt="1"/>
          </p:nvPr>
        </p:nvSpPr>
        <p:spPr>
          <a:xfrm>
            <a:off x="419100" y="2401227"/>
            <a:ext cx="4464588" cy="1314450"/>
          </a:xfrm>
        </p:spPr>
        <p:txBody>
          <a:bodyPr anchor="t">
            <a:normAutofit/>
          </a:bodyPr>
          <a:lstStyle>
            <a:lvl1pPr marL="0" indent="0">
              <a:buNone/>
              <a:defRPr sz="3000" b="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Subtitle</a:t>
            </a:r>
          </a:p>
        </p:txBody>
      </p:sp>
      <p:grpSp>
        <p:nvGrpSpPr>
          <p:cNvPr id="16" name="Group 15"/>
          <p:cNvGrpSpPr/>
          <p:nvPr userDrawn="1"/>
        </p:nvGrpSpPr>
        <p:grpSpPr>
          <a:xfrm>
            <a:off x="424890" y="194920"/>
            <a:ext cx="1704044" cy="475487"/>
            <a:chOff x="566670" y="258275"/>
            <a:chExt cx="1704044" cy="475487"/>
          </a:xfrm>
        </p:grpSpPr>
        <p:pic>
          <p:nvPicPr>
            <p:cNvPr id="17"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0" name="letters"/>
            <p:cNvGrpSpPr/>
            <p:nvPr/>
          </p:nvGrpSpPr>
          <p:grpSpPr>
            <a:xfrm>
              <a:off x="566670" y="431006"/>
              <a:ext cx="1169700" cy="130025"/>
              <a:chOff x="566670" y="435864"/>
              <a:chExt cx="1169700" cy="130025"/>
            </a:xfrm>
          </p:grpSpPr>
          <p:sp>
            <p:nvSpPr>
              <p:cNvPr id="21"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2"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3"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7"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9"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8" name="Mindshare Business Planning"/>
          <p:cNvGrpSpPr>
            <a:grpSpLocks noChangeAspect="1"/>
          </p:cNvGrpSpPr>
          <p:nvPr userDrawn="1"/>
        </p:nvGrpSpPr>
        <p:grpSpPr>
          <a:xfrm>
            <a:off x="2209800" y="368300"/>
            <a:ext cx="1933420" cy="130025"/>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9"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0"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1"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2"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5"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3496511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Content Placeholder 2"/>
          <p:cNvSpPr>
            <a:spLocks noGrp="1"/>
          </p:cNvSpPr>
          <p:nvPr>
            <p:ph sz="half" idx="1"/>
          </p:nvPr>
        </p:nvSpPr>
        <p:spPr>
          <a:xfrm>
            <a:off x="419100" y="1476374"/>
            <a:ext cx="2404872"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038600" y="1476374"/>
            <a:ext cx="4675188"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0152177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6"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6"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8" name="Footer Placeholder 7"/>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9" name="Slide Number Placeholder 8"/>
          <p:cNvSpPr>
            <a:spLocks noGrp="1"/>
          </p:cNvSpPr>
          <p:nvPr>
            <p:ph type="sldNum" sz="quarter" idx="12"/>
          </p:nvPr>
        </p:nvSpPr>
        <p:spPr/>
        <p:txBody>
          <a:bodyPr/>
          <a:lstStyle/>
          <a:p>
            <a:fld id="{DF28FB93-0A08-4E7D-8E63-9EFA29F1E093}" type="slidenum">
              <a:rPr lang="en-GB" smtClean="0"/>
              <a:pPr/>
              <a:t>‹#›</a:t>
            </a:fld>
            <a:endParaRPr lang="en-GB" dirty="0"/>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694675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7"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7"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0635070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ou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4" name="Content Placeholder 3"/>
          <p:cNvSpPr>
            <a:spLocks noGrp="1"/>
          </p:cNvSpPr>
          <p:nvPr>
            <p:ph sz="half" idx="2"/>
          </p:nvPr>
        </p:nvSpPr>
        <p:spPr>
          <a:xfrm>
            <a:off x="419100"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Content Placeholder 5"/>
          <p:cNvSpPr>
            <a:spLocks noGrp="1"/>
          </p:cNvSpPr>
          <p:nvPr>
            <p:ph sz="quarter" idx="4"/>
          </p:nvPr>
        </p:nvSpPr>
        <p:spPr>
          <a:xfrm>
            <a:off x="5440237"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ontent Placeholder 3"/>
          <p:cNvSpPr>
            <a:spLocks noGrp="1"/>
          </p:cNvSpPr>
          <p:nvPr>
            <p:ph sz="half" idx="14"/>
          </p:nvPr>
        </p:nvSpPr>
        <p:spPr>
          <a:xfrm>
            <a:off x="419099"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5"/>
          <p:cNvSpPr>
            <a:spLocks noGrp="1"/>
          </p:cNvSpPr>
          <p:nvPr>
            <p:ph sz="quarter" idx="15"/>
          </p:nvPr>
        </p:nvSpPr>
        <p:spPr>
          <a:xfrm>
            <a:off x="5440236"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extLst>
      <p:ext uri="{BB962C8B-B14F-4D97-AF65-F5344CB8AC3E}">
        <p14:creationId xmlns:p14="http://schemas.microsoft.com/office/powerpoint/2010/main" val="1460686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835333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4" name="Straight Connector 13"/>
          <p:cNvCxnSpPr/>
          <p:nvPr/>
        </p:nvCxnSpPr>
        <p:spPr>
          <a:xfrm>
            <a:off x="0" y="4819650"/>
            <a:ext cx="9144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19100" y="371475"/>
            <a:ext cx="8294688" cy="400051"/>
          </a:xfrm>
          <a:prstGeom prst="rect">
            <a:avLst/>
          </a:prstGeom>
        </p:spPr>
        <p:txBody>
          <a:bodyPr vert="horz" lIns="0" tIns="0" rIns="0" bIns="0" rtlCol="0" anchor="b" anchorCtr="0">
            <a:noAutofit/>
          </a:bodyPr>
          <a:lstStyle/>
          <a:p>
            <a:r>
              <a:rPr lang="en-GB" noProof="0" smtClean="0"/>
              <a:t>Click to edit Master title style</a:t>
            </a:r>
            <a:endParaRPr lang="en-GB" noProof="0"/>
          </a:p>
        </p:txBody>
      </p:sp>
      <p:sp>
        <p:nvSpPr>
          <p:cNvPr id="3" name="Text Placeholder 2"/>
          <p:cNvSpPr>
            <a:spLocks noGrp="1"/>
          </p:cNvSpPr>
          <p:nvPr>
            <p:ph type="body" idx="1"/>
          </p:nvPr>
        </p:nvSpPr>
        <p:spPr>
          <a:xfrm>
            <a:off x="419100" y="1476375"/>
            <a:ext cx="8294688" cy="3236913"/>
          </a:xfrm>
          <a:prstGeom prst="rect">
            <a:avLst/>
          </a:prstGeom>
        </p:spPr>
        <p:txBody>
          <a:bodyPr vert="horz" lIns="0" tIns="0" rIns="0" bIns="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p>
          <a:p>
            <a:pPr lvl="8"/>
            <a:r>
              <a:rPr lang="en-GB" noProof="0" dirty="0" smtClean="0"/>
              <a:t>Ninth level</a:t>
            </a:r>
            <a:endParaRPr lang="en-GB" noProof="0" dirty="0"/>
          </a:p>
        </p:txBody>
      </p:sp>
      <p:sp>
        <p:nvSpPr>
          <p:cNvPr id="5" name="Footer Placeholder 4"/>
          <p:cNvSpPr>
            <a:spLocks noGrp="1"/>
          </p:cNvSpPr>
          <p:nvPr>
            <p:ph type="ftr" sz="quarter" idx="3"/>
          </p:nvPr>
        </p:nvSpPr>
        <p:spPr>
          <a:xfrm>
            <a:off x="879300" y="4839103"/>
            <a:ext cx="4374000" cy="273844"/>
          </a:xfrm>
          <a:prstGeom prst="rect">
            <a:avLst/>
          </a:prstGeom>
        </p:spPr>
        <p:txBody>
          <a:bodyPr vert="horz" lIns="0" tIns="0" rIns="0" bIns="0" rtlCol="0" anchor="ctr"/>
          <a:lstStyle>
            <a:lvl1pPr algn="l">
              <a:defRPr sz="1000">
                <a:solidFill>
                  <a:schemeClr val="tx1"/>
                </a:solidFill>
              </a:defRPr>
            </a:lvl1pPr>
          </a:lstStyle>
          <a:p>
            <a:r>
              <a:rPr lang="en-GB" noProof="0" dirty="0" smtClean="0"/>
              <a:t>To update this brand zone text, on the Insert tab, click Header &amp; Footer</a:t>
            </a:r>
            <a:endParaRPr lang="en-GB" noProof="0" dirty="0"/>
          </a:p>
        </p:txBody>
      </p:sp>
      <p:sp>
        <p:nvSpPr>
          <p:cNvPr id="6" name="Slide Number Placeholder 5"/>
          <p:cNvSpPr>
            <a:spLocks noGrp="1"/>
          </p:cNvSpPr>
          <p:nvPr>
            <p:ph type="sldNum" sz="quarter" idx="4"/>
          </p:nvPr>
        </p:nvSpPr>
        <p:spPr>
          <a:xfrm>
            <a:off x="419100" y="4839103"/>
            <a:ext cx="414600" cy="273844"/>
          </a:xfrm>
          <a:prstGeom prst="rect">
            <a:avLst/>
          </a:prstGeom>
        </p:spPr>
        <p:txBody>
          <a:bodyPr vert="horz" lIns="0" tIns="0" rIns="0" bIns="0" rtlCol="0" anchor="ctr"/>
          <a:lstStyle>
            <a:lvl1pPr algn="l">
              <a:defRPr sz="1000">
                <a:solidFill>
                  <a:schemeClr val="tx1"/>
                </a:solidFill>
              </a:defRPr>
            </a:lvl1pPr>
          </a:lstStyle>
          <a:p>
            <a:fld id="{DF28FB93-0A08-4E7D-8E63-9EFA29F1E093}" type="slidenum">
              <a:rPr lang="en-GB" noProof="0" smtClean="0"/>
              <a:pPr/>
              <a:t>‹#›</a:t>
            </a:fld>
            <a:endParaRPr lang="en-GB" noProof="0"/>
          </a:p>
        </p:txBody>
      </p:sp>
      <p:pic>
        <p:nvPicPr>
          <p:cNvPr id="21" name="logo"/>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589898" y="4863660"/>
            <a:ext cx="243035" cy="243035"/>
          </a:xfrm>
          <a:prstGeom prst="rect">
            <a:avLst/>
          </a:prstGeom>
        </p:spPr>
      </p:pic>
      <p:grpSp>
        <p:nvGrpSpPr>
          <p:cNvPr id="22" name="Mindshare"/>
          <p:cNvGrpSpPr/>
          <p:nvPr/>
        </p:nvGrpSpPr>
        <p:grpSpPr>
          <a:xfrm>
            <a:off x="7041527" y="4956464"/>
            <a:ext cx="516621" cy="57428"/>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8"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39"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0"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1"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2"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grpSp>
      <p:grpSp>
        <p:nvGrpSpPr>
          <p:cNvPr id="18" name="Mindshare Business Planning"/>
          <p:cNvGrpSpPr>
            <a:grpSpLocks noChangeAspect="1"/>
          </p:cNvGrpSpPr>
          <p:nvPr userDrawn="1"/>
        </p:nvGrpSpPr>
        <p:grpSpPr>
          <a:xfrm>
            <a:off x="7864683" y="4956464"/>
            <a:ext cx="853932" cy="57428"/>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3"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2678981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9" r:id="rId3"/>
    <p:sldLayoutId id="2147483663" r:id="rId4"/>
    <p:sldLayoutId id="2147483664" r:id="rId5"/>
    <p:sldLayoutId id="2147483665" r:id="rId6"/>
    <p:sldLayoutId id="2147483702" r:id="rId7"/>
    <p:sldLayoutId id="2147483703" r:id="rId8"/>
    <p:sldLayoutId id="2147483666" r:id="rId9"/>
    <p:sldLayoutId id="2147483701" r:id="rId10"/>
    <p:sldLayoutId id="2147483667" r:id="rId11"/>
    <p:sldLayoutId id="2147483679" r:id="rId12"/>
    <p:sldLayoutId id="2147483680" r:id="rId13"/>
    <p:sldLayoutId id="2147483681" r:id="rId14"/>
    <p:sldLayoutId id="2147483668" r:id="rId15"/>
    <p:sldLayoutId id="2147483700" r:id="rId16"/>
    <p:sldLayoutId id="2147483683" r:id="rId17"/>
    <p:sldLayoutId id="2147483684" r:id="rId18"/>
    <p:sldLayoutId id="2147483685" r:id="rId19"/>
    <p:sldLayoutId id="2147483686" r:id="rId20"/>
    <p:sldLayoutId id="2147483687" r:id="rId21"/>
    <p:sldLayoutId id="2147483669" r:id="rId22"/>
    <p:sldLayoutId id="2147483688" r:id="rId23"/>
    <p:sldLayoutId id="2147483692" r:id="rId24"/>
    <p:sldLayoutId id="2147483689" r:id="rId25"/>
    <p:sldLayoutId id="2147483693" r:id="rId26"/>
    <p:sldLayoutId id="2147483690" r:id="rId27"/>
    <p:sldLayoutId id="2147483694" r:id="rId28"/>
    <p:sldLayoutId id="2147483691" r:id="rId29"/>
    <p:sldLayoutId id="2147483696" r:id="rId30"/>
    <p:sldLayoutId id="2147483670" r:id="rId31"/>
    <p:sldLayoutId id="2147483671" r:id="rId32"/>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133200" algn="l" defTabSz="914400" rtl="0" eaLnBrk="1" latinLnBrk="0" hangingPunct="1">
        <a:lnSpc>
          <a:spcPct val="100000"/>
        </a:lnSpc>
        <a:spcBef>
          <a:spcPts val="600"/>
        </a:spcBef>
        <a:buFont typeface="Arial" pitchFamily="34" charset="0"/>
        <a:buNone/>
        <a:defRPr sz="2200" b="1" kern="1200">
          <a:solidFill>
            <a:schemeClr val="tx1"/>
          </a:solidFill>
          <a:latin typeface="+mn-lt"/>
          <a:ea typeface="+mn-ea"/>
          <a:cs typeface="+mn-cs"/>
        </a:defRPr>
      </a:lvl1pPr>
      <a:lvl2pPr marL="579438" indent="-133200" algn="l" defTabSz="625475" rtl="0" eaLnBrk="1" latinLnBrk="0" hangingPunct="1">
        <a:lnSpc>
          <a:spcPct val="100000"/>
        </a:lnSpc>
        <a:spcBef>
          <a:spcPts val="600"/>
        </a:spcBef>
        <a:buFont typeface="Arial" pitchFamily="34" charset="0"/>
        <a:buChar char="•"/>
        <a:defRPr sz="2000" b="0" kern="1200">
          <a:solidFill>
            <a:schemeClr val="tx1"/>
          </a:solidFill>
          <a:latin typeface="+mn-lt"/>
          <a:ea typeface="+mn-ea"/>
          <a:cs typeface="+mn-cs"/>
        </a:defRPr>
      </a:lvl2pPr>
      <a:lvl3pPr marL="1047750" indent="-131763" algn="l" defTabSz="914400" rtl="0" eaLnBrk="1" latinLnBrk="0" hangingPunct="1">
        <a:lnSpc>
          <a:spcPct val="100000"/>
        </a:lnSpc>
        <a:spcBef>
          <a:spcPts val="600"/>
        </a:spcBef>
        <a:buFont typeface="Arial" pitchFamily="34" charset="0"/>
        <a:buChar char="•"/>
        <a:defRPr sz="1800" b="0" kern="1200">
          <a:solidFill>
            <a:schemeClr val="tx1"/>
          </a:solidFill>
          <a:latin typeface="+mn-lt"/>
          <a:ea typeface="+mn-ea"/>
          <a:cs typeface="+mn-cs"/>
        </a:defRPr>
      </a:lvl3pPr>
      <a:lvl4pPr marL="1515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4pPr>
      <a:lvl5pPr marL="1983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5pPr>
      <a:lvl6pPr marL="1983600" indent="-133200" algn="l" defTabSz="914400" rtl="0" eaLnBrk="1" latinLnBrk="0" hangingPunct="1">
        <a:lnSpc>
          <a:spcPct val="100000"/>
        </a:lnSpc>
        <a:spcBef>
          <a:spcPts val="600"/>
        </a:spcBef>
        <a:buFont typeface="Arial" pitchFamily="34" charset="0"/>
        <a:buChar char="•"/>
        <a:defRPr sz="1600" kern="1200">
          <a:solidFill>
            <a:schemeClr val="tx1"/>
          </a:solidFill>
          <a:latin typeface="+mn-lt"/>
          <a:ea typeface="+mn-ea"/>
          <a:cs typeface="+mn-cs"/>
        </a:defRPr>
      </a:lvl6pPr>
      <a:lvl7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7pPr>
      <a:lvl8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8pPr>
      <a:lvl9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3.emf"/><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image" Target="../media/image4.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735767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8"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spcBef>
                <a:spcPct val="0"/>
              </a:spcBef>
              <a:spcAft>
                <a:spcPct val="0"/>
              </a:spcAft>
            </a:pPr>
            <a:endParaRPr lang="en-GB" sz="1400">
              <a:sym typeface="+mn-lt"/>
            </a:endParaRPr>
          </a:p>
        </p:txBody>
      </p:sp>
      <p:sp>
        <p:nvSpPr>
          <p:cNvPr id="2" name="Title 1"/>
          <p:cNvSpPr>
            <a:spLocks noGrp="1"/>
          </p:cNvSpPr>
          <p:nvPr>
            <p:ph type="title"/>
          </p:nvPr>
        </p:nvSpPr>
        <p:spPr/>
        <p:txBody>
          <a:bodyPr/>
          <a:lstStyle/>
          <a:p>
            <a:r>
              <a:rPr lang="en-GB" sz="2400" dirty="0" smtClean="0"/>
              <a:t>The majority of soft-drinks brands are mentioned alongside distinctive adjectives globally</a:t>
            </a:r>
            <a:endParaRPr lang="en-GB" sz="2400" dirty="0"/>
          </a:p>
        </p:txBody>
      </p:sp>
      <p:sp>
        <p:nvSpPr>
          <p:cNvPr id="3" name="Text Placeholder 2"/>
          <p:cNvSpPr>
            <a:spLocks noGrp="1"/>
          </p:cNvSpPr>
          <p:nvPr>
            <p:ph type="body" sz="quarter" idx="13"/>
          </p:nvPr>
        </p:nvSpPr>
        <p:spPr/>
        <p:txBody>
          <a:bodyPr/>
          <a:lstStyle/>
          <a:p>
            <a:endParaRPr lang="en-GB" dirty="0"/>
          </a:p>
        </p:txBody>
      </p:sp>
      <p:sp>
        <p:nvSpPr>
          <p:cNvPr id="5" name="Footer Placeholder 4"/>
          <p:cNvSpPr>
            <a:spLocks noGrp="1"/>
          </p:cNvSpPr>
          <p:nvPr>
            <p:ph type="ftr" sz="quarter" idx="11"/>
          </p:nvPr>
        </p:nvSpPr>
        <p:spPr>
          <a:xfrm>
            <a:off x="879300" y="4839103"/>
            <a:ext cx="5369100" cy="273844"/>
          </a:xfrm>
        </p:spPr>
        <p:txBody>
          <a:bodyPr/>
          <a:lstStyle/>
          <a:p>
            <a:r>
              <a:rPr lang="en-GB" dirty="0" smtClean="0"/>
              <a:t>Data source: Approx. 15000 random samples of tweets in English from 19/09/2012 to 19/09/2012</a:t>
            </a:r>
          </a:p>
        </p:txBody>
      </p:sp>
      <p:sp>
        <p:nvSpPr>
          <p:cNvPr id="6" name="Slide Number Placeholder 5"/>
          <p:cNvSpPr>
            <a:spLocks noGrp="1"/>
          </p:cNvSpPr>
          <p:nvPr>
            <p:ph type="sldNum" sz="quarter" idx="12"/>
          </p:nvPr>
        </p:nvSpPr>
        <p:spPr/>
        <p:txBody>
          <a:bodyPr/>
          <a:lstStyle/>
          <a:p>
            <a:fld id="{DF28FB93-0A08-4E7D-8E63-9EFA29F1E093}" type="slidenum">
              <a:rPr lang="en-GB" smtClean="0"/>
              <a:pPr/>
              <a:t>1</a:t>
            </a:fld>
            <a:endParaRPr lang="en-GB" dirty="0"/>
          </a:p>
        </p:txBody>
      </p:sp>
      <p:cxnSp>
        <p:nvCxnSpPr>
          <p:cNvPr id="76" name="Straight Connector 75"/>
          <p:cNvCxnSpPr/>
          <p:nvPr>
            <p:custDataLst>
              <p:tags r:id="rId4"/>
            </p:custDataLst>
          </p:nvPr>
        </p:nvCxnSpPr>
        <p:spPr bwMode="auto">
          <a:xfrm>
            <a:off x="762000" y="2952750"/>
            <a:ext cx="7305675"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custDataLst>
              <p:tags r:id="rId5"/>
            </p:custDataLst>
          </p:nvPr>
        </p:nvCxnSpPr>
        <p:spPr bwMode="auto">
          <a:xfrm>
            <a:off x="4419600" y="1524000"/>
            <a:ext cx="0" cy="28575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p:cNvGraphicFramePr>
          <p:nvPr>
            <p:custDataLst>
              <p:tags r:id="rId6"/>
            </p:custDataLst>
            <p:extLst>
              <p:ext uri="{D42A27DB-BD31-4B8C-83A1-F6EECF244321}">
                <p14:modId xmlns:p14="http://schemas.microsoft.com/office/powerpoint/2010/main" val="4096205188"/>
              </p:ext>
            </p:extLst>
          </p:nvPr>
        </p:nvGraphicFramePr>
        <p:xfrm>
          <a:off x="647700" y="1409700"/>
          <a:ext cx="7515273" cy="3076601"/>
        </p:xfrm>
        <a:graphic>
          <a:graphicData uri="http://schemas.openxmlformats.org/presentationml/2006/ole">
            <mc:AlternateContent xmlns:mc="http://schemas.openxmlformats.org/markup-compatibility/2006">
              <mc:Choice xmlns:v="urn:schemas-microsoft-com:vml" Requires="v">
                <p:oleObj spid="_x0000_s1059" name="Chart" r:id="rId43" imgW="7515273" imgH="3076601" progId="MSGraph.Chart.8">
                  <p:embed followColorScheme="full"/>
                </p:oleObj>
              </mc:Choice>
              <mc:Fallback>
                <p:oleObj name="Chart" r:id="rId43" imgW="7515273" imgH="3076601" progId="MSGraph.Chart.8">
                  <p:embed followColorScheme="full"/>
                  <p:pic>
                    <p:nvPicPr>
                      <p:cNvPr id="0" name=""/>
                      <p:cNvPicPr/>
                      <p:nvPr/>
                    </p:nvPicPr>
                    <p:blipFill>
                      <a:blip r:embed="rId44"/>
                      <a:stretch>
                        <a:fillRect/>
                      </a:stretch>
                    </p:blipFill>
                    <p:spPr>
                      <a:xfrm>
                        <a:off x="647700" y="1409700"/>
                        <a:ext cx="7515273" cy="3076601"/>
                      </a:xfrm>
                      <a:prstGeom prst="rect">
                        <a:avLst/>
                      </a:prstGeom>
                    </p:spPr>
                  </p:pic>
                </p:oleObj>
              </mc:Fallback>
            </mc:AlternateContent>
          </a:graphicData>
        </a:graphic>
      </p:graphicFrame>
      <p:cxnSp>
        <p:nvCxnSpPr>
          <p:cNvPr id="227" name="Straight Connector 226"/>
          <p:cNvCxnSpPr/>
          <p:nvPr>
            <p:custDataLst>
              <p:tags r:id="rId7"/>
            </p:custDataLst>
          </p:nvPr>
        </p:nvCxnSpPr>
        <p:spPr bwMode="auto">
          <a:xfrm flipV="1">
            <a:off x="2752725" y="2624138"/>
            <a:ext cx="1076325" cy="127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8"/>
            </p:custDataLst>
          </p:nvPr>
        </p:nvCxnSpPr>
        <p:spPr bwMode="auto">
          <a:xfrm>
            <a:off x="3592513" y="2259013"/>
            <a:ext cx="61913" cy="6191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custDataLst>
              <p:tags r:id="rId9"/>
            </p:custDataLst>
          </p:nvPr>
        </p:nvCxnSpPr>
        <p:spPr bwMode="auto">
          <a:xfrm flipH="1">
            <a:off x="4610100" y="2586038"/>
            <a:ext cx="242888" cy="793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custDataLst>
              <p:tags r:id="rId10"/>
            </p:custDataLst>
          </p:nvPr>
        </p:nvCxnSpPr>
        <p:spPr bwMode="auto">
          <a:xfrm flipV="1">
            <a:off x="3444875" y="2686050"/>
            <a:ext cx="290513" cy="523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custDataLst>
              <p:tags r:id="rId11"/>
            </p:custDataLst>
          </p:nvPr>
        </p:nvCxnSpPr>
        <p:spPr bwMode="auto">
          <a:xfrm flipH="1">
            <a:off x="4699000" y="2419350"/>
            <a:ext cx="60325" cy="5556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custDataLst>
              <p:tags r:id="rId12"/>
            </p:custDataLst>
          </p:nvPr>
        </p:nvCxnSpPr>
        <p:spPr bwMode="auto">
          <a:xfrm flipH="1">
            <a:off x="3362325" y="1947863"/>
            <a:ext cx="104775" cy="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custDataLst>
              <p:tags r:id="rId13"/>
            </p:custDataLst>
          </p:nvPr>
        </p:nvCxnSpPr>
        <p:spPr bwMode="auto">
          <a:xfrm flipH="1">
            <a:off x="4240213" y="2097088"/>
            <a:ext cx="582613" cy="37465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custDataLst>
              <p:tags r:id="rId14"/>
            </p:custDataLst>
          </p:nvPr>
        </p:nvCxnSpPr>
        <p:spPr bwMode="auto">
          <a:xfrm flipH="1">
            <a:off x="4010025" y="2159000"/>
            <a:ext cx="36513" cy="603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custDataLst>
              <p:tags r:id="rId15"/>
            </p:custDataLst>
          </p:nvPr>
        </p:nvCxnSpPr>
        <p:spPr bwMode="auto">
          <a:xfrm flipV="1">
            <a:off x="3167063" y="2868613"/>
            <a:ext cx="893763" cy="17145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custDataLst>
              <p:tags r:id="rId16"/>
            </p:custDataLst>
          </p:nvPr>
        </p:nvCxnSpPr>
        <p:spPr bwMode="auto">
          <a:xfrm flipH="1">
            <a:off x="3990975" y="2311400"/>
            <a:ext cx="185738" cy="13811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custDataLst>
              <p:tags r:id="rId17"/>
            </p:custDataLst>
          </p:nvPr>
        </p:nvCxnSpPr>
        <p:spPr bwMode="auto">
          <a:xfrm flipH="1" flipV="1">
            <a:off x="5013325" y="3094038"/>
            <a:ext cx="269875" cy="857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34" name="Rectangle 233"/>
          <p:cNvSpPr/>
          <p:nvPr>
            <p:custDataLst>
              <p:tags r:id="rId18"/>
            </p:custDataLst>
          </p:nvPr>
        </p:nvSpPr>
        <p:spPr bwMode="gray">
          <a:xfrm>
            <a:off x="2574925" y="1793875"/>
            <a:ext cx="552450"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lstStyle/>
          <a:p>
            <a:pPr>
              <a:spcBef>
                <a:spcPct val="0"/>
              </a:spcBef>
              <a:spcAft>
                <a:spcPct val="0"/>
              </a:spcAft>
            </a:pPr>
            <a:fld id="{0A167448-FEF2-42BF-B20F-EB61876649A3}" type="datetime'v''''''''''''o''l''''''''''''''''''''v''i''c'''''''''''''''''">
              <a:rPr lang="en-US" sz="1400" b="1">
                <a:solidFill>
                  <a:schemeClr val="tx1"/>
                </a:solidFill>
              </a:rPr>
              <a:pPr/>
              <a:t>volvic</a:t>
            </a:fld>
            <a:endParaRPr lang="en-GB" sz="1400" b="1" dirty="0">
              <a:solidFill>
                <a:schemeClr val="tx1"/>
              </a:solidFill>
              <a:sym typeface="+mn-lt"/>
            </a:endParaRPr>
          </a:p>
        </p:txBody>
      </p:sp>
      <p:sp useBgFill="1">
        <p:nvSpPr>
          <p:cNvPr id="97" name="Rectangle 96"/>
          <p:cNvSpPr/>
          <p:nvPr>
            <p:custDataLst>
              <p:tags r:id="rId19"/>
            </p:custDataLst>
          </p:nvPr>
        </p:nvSpPr>
        <p:spPr bwMode="gray">
          <a:xfrm>
            <a:off x="2889250" y="2301875"/>
            <a:ext cx="542925" cy="24447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8575" tIns="0" rIns="28575" bIns="0" rtlCol="0" anchor="ctr"/>
          <a:lstStyle/>
          <a:p>
            <a:pPr>
              <a:spcBef>
                <a:spcPct val="0"/>
              </a:spcBef>
              <a:spcAft>
                <a:spcPct val="0"/>
              </a:spcAft>
            </a:pPr>
            <a:fld id="{E7A7A556-F6E9-4BAD-9604-8D96DF9F58B1}" type="datetime'v''i''''''n''to'''''''''''''''''''''''''''''''''''''">
              <a:rPr lang="en-US" sz="1600" b="1">
                <a:solidFill>
                  <a:schemeClr val="tx1"/>
                </a:solidFill>
              </a:rPr>
              <a:pPr/>
              <a:t>vinto</a:t>
            </a:fld>
            <a:endParaRPr lang="en-GB" sz="1600" b="1">
              <a:solidFill>
                <a:schemeClr val="tx1"/>
              </a:solidFill>
              <a:sym typeface="+mn-lt"/>
            </a:endParaRPr>
          </a:p>
        </p:txBody>
      </p:sp>
      <p:sp useBgFill="1">
        <p:nvSpPr>
          <p:cNvPr id="233" name="Rectangle 232"/>
          <p:cNvSpPr/>
          <p:nvPr>
            <p:custDataLst>
              <p:tags r:id="rId20"/>
            </p:custDataLst>
          </p:nvPr>
        </p:nvSpPr>
        <p:spPr bwMode="gray">
          <a:xfrm>
            <a:off x="5194300" y="3179763"/>
            <a:ext cx="847725" cy="212725"/>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t"/>
          <a:lstStyle/>
          <a:p>
            <a:pPr>
              <a:spcBef>
                <a:spcPct val="0"/>
              </a:spcBef>
              <a:spcAft>
                <a:spcPct val="0"/>
              </a:spcAft>
            </a:pPr>
            <a:fld id="{62859897-4FD6-4A8A-8368-18F42C81F38E}" type="datetime'''''''''''''t''r''''''''''''''''o''''p''''''''''ic''''ana'''''">
              <a:rPr lang="en-US" sz="1400" b="1">
                <a:solidFill>
                  <a:schemeClr val="tx1"/>
                </a:solidFill>
              </a:rPr>
              <a:pPr/>
              <a:t>tropicana</a:t>
            </a:fld>
            <a:endParaRPr lang="en-GB" sz="1400" b="1" dirty="0">
              <a:solidFill>
                <a:schemeClr val="tx1"/>
              </a:solidFill>
              <a:sym typeface="+mn-lt"/>
            </a:endParaRPr>
          </a:p>
        </p:txBody>
      </p:sp>
      <p:sp useBgFill="1">
        <p:nvSpPr>
          <p:cNvPr id="232" name="Rectangle 231"/>
          <p:cNvSpPr/>
          <p:nvPr>
            <p:custDataLst>
              <p:tags r:id="rId21"/>
            </p:custDataLst>
          </p:nvPr>
        </p:nvSpPr>
        <p:spPr bwMode="gray">
          <a:xfrm>
            <a:off x="4610100" y="2206625"/>
            <a:ext cx="533400"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t"/>
          <a:lstStyle/>
          <a:p>
            <a:pPr>
              <a:spcBef>
                <a:spcPct val="0"/>
              </a:spcBef>
              <a:spcAft>
                <a:spcPct val="0"/>
              </a:spcAft>
            </a:pPr>
            <a:fld id="{CEE49216-1671-4A03-B651-5A94A4824C61}" type="datetime'sp''''r''''''''''''''''i''''''t''''''''''''''''''e'''''''''''">
              <a:rPr lang="en-US" sz="1400" b="1">
                <a:solidFill>
                  <a:schemeClr val="tx1"/>
                </a:solidFill>
              </a:rPr>
              <a:pPr/>
              <a:t>sprite</a:t>
            </a:fld>
            <a:endParaRPr lang="en-GB" sz="1400" b="1" dirty="0">
              <a:solidFill>
                <a:schemeClr val="tx1"/>
              </a:solidFill>
              <a:sym typeface="+mn-lt"/>
            </a:endParaRPr>
          </a:p>
        </p:txBody>
      </p:sp>
      <p:sp useBgFill="1">
        <p:nvSpPr>
          <p:cNvPr id="94" name="Rectangle 93"/>
          <p:cNvSpPr/>
          <p:nvPr>
            <p:custDataLst>
              <p:tags r:id="rId22"/>
            </p:custDataLst>
          </p:nvPr>
        </p:nvSpPr>
        <p:spPr bwMode="gray">
          <a:xfrm>
            <a:off x="3636963" y="3359150"/>
            <a:ext cx="641350"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lstStyle/>
          <a:p>
            <a:pPr>
              <a:spcBef>
                <a:spcPct val="0"/>
              </a:spcBef>
              <a:spcAft>
                <a:spcPct val="0"/>
              </a:spcAft>
            </a:pPr>
            <a:fld id="{A7851B95-2C82-49D6-B239-C658B82B8FC2}" type="datetime'''''''''''''''''''''''r''''''e''''''''''d''b''''u''''l''l'">
              <a:rPr lang="en-US" sz="1400" b="1">
                <a:solidFill>
                  <a:schemeClr val="tx1"/>
                </a:solidFill>
              </a:rPr>
              <a:pPr/>
              <a:t>redbull</a:t>
            </a:fld>
            <a:endParaRPr lang="en-GB" sz="1400" b="1" dirty="0">
              <a:solidFill>
                <a:schemeClr val="tx1"/>
              </a:solidFill>
              <a:sym typeface="+mn-lt"/>
            </a:endParaRPr>
          </a:p>
        </p:txBody>
      </p:sp>
      <p:sp useBgFill="1">
        <p:nvSpPr>
          <p:cNvPr id="231" name="Rectangle 230"/>
          <p:cNvSpPr/>
          <p:nvPr>
            <p:custDataLst>
              <p:tags r:id="rId23"/>
            </p:custDataLst>
          </p:nvPr>
        </p:nvSpPr>
        <p:spPr bwMode="gray">
          <a:xfrm>
            <a:off x="2730500" y="3937000"/>
            <a:ext cx="808038"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lstStyle/>
          <a:p>
            <a:pPr>
              <a:spcBef>
                <a:spcPct val="0"/>
              </a:spcBef>
              <a:spcAft>
                <a:spcPct val="0"/>
              </a:spcAft>
            </a:pPr>
            <a:fld id="{64BADD69-11F2-44E3-9B91-852F2B42F159}" type="datetime'l''''''''''''''''''''u''co''z''a''''d''''''''''''''''e'''">
              <a:rPr lang="en-US" sz="1400" b="1">
                <a:solidFill>
                  <a:schemeClr val="tx1"/>
                </a:solidFill>
              </a:rPr>
              <a:pPr/>
              <a:t>lucozade</a:t>
            </a:fld>
            <a:endParaRPr lang="en-GB" sz="1400" b="1">
              <a:solidFill>
                <a:schemeClr val="tx1"/>
              </a:solidFill>
              <a:sym typeface="+mn-lt"/>
            </a:endParaRPr>
          </a:p>
        </p:txBody>
      </p:sp>
      <p:sp useBgFill="1">
        <p:nvSpPr>
          <p:cNvPr id="230" name="Rectangle 229"/>
          <p:cNvSpPr/>
          <p:nvPr>
            <p:custDataLst>
              <p:tags r:id="rId24"/>
            </p:custDataLst>
          </p:nvPr>
        </p:nvSpPr>
        <p:spPr bwMode="gray">
          <a:xfrm>
            <a:off x="3873500" y="1946275"/>
            <a:ext cx="473075"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lstStyle/>
          <a:p>
            <a:pPr>
              <a:spcBef>
                <a:spcPct val="0"/>
              </a:spcBef>
              <a:spcAft>
                <a:spcPct val="0"/>
              </a:spcAft>
            </a:pPr>
            <a:fld id="{36F0072B-103B-4D5D-9696-4E0F192BFD10}" type="datetime'''f''''''''''''a''''''''''''''''''''n''ta'''''''''''''''''''">
              <a:rPr lang="en-US" sz="1400" b="1">
                <a:solidFill>
                  <a:schemeClr val="tx1"/>
                </a:solidFill>
              </a:rPr>
              <a:pPr/>
              <a:t>fanta</a:t>
            </a:fld>
            <a:endParaRPr lang="en-GB" sz="1400" b="1">
              <a:solidFill>
                <a:schemeClr val="tx1"/>
              </a:solidFill>
              <a:sym typeface="+mn-lt"/>
            </a:endParaRPr>
          </a:p>
        </p:txBody>
      </p:sp>
      <p:sp useBgFill="1">
        <p:nvSpPr>
          <p:cNvPr id="229" name="Rectangle 228"/>
          <p:cNvSpPr/>
          <p:nvPr>
            <p:custDataLst>
              <p:tags r:id="rId25"/>
            </p:custDataLst>
          </p:nvPr>
        </p:nvSpPr>
        <p:spPr bwMode="gray">
          <a:xfrm>
            <a:off x="4524375" y="3287713"/>
            <a:ext cx="503238"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t"/>
          <a:lstStyle/>
          <a:p>
            <a:pPr>
              <a:spcBef>
                <a:spcPct val="0"/>
              </a:spcBef>
              <a:spcAft>
                <a:spcPct val="0"/>
              </a:spcAft>
            </a:pPr>
            <a:fld id="{952C5DDB-CCE3-4253-B87B-593E08C124FB}" type="datetime'''''''''e''''''v''''''''i''''''''''a''''''''''''n'''''''''">
              <a:rPr lang="en-US" sz="1400" b="1">
                <a:solidFill>
                  <a:schemeClr val="tx1"/>
                </a:solidFill>
              </a:rPr>
              <a:pPr/>
              <a:t>evian</a:t>
            </a:fld>
            <a:endParaRPr lang="en-GB" sz="1400" b="1" dirty="0">
              <a:solidFill>
                <a:schemeClr val="tx1"/>
              </a:solidFill>
              <a:sym typeface="+mn-lt"/>
            </a:endParaRPr>
          </a:p>
        </p:txBody>
      </p:sp>
      <p:sp useBgFill="1">
        <p:nvSpPr>
          <p:cNvPr id="31" name="Rectangle 30"/>
          <p:cNvSpPr/>
          <p:nvPr>
            <p:custDataLst>
              <p:tags r:id="rId26"/>
            </p:custDataLst>
          </p:nvPr>
        </p:nvSpPr>
        <p:spPr bwMode="gray">
          <a:xfrm>
            <a:off x="2527300" y="2714625"/>
            <a:ext cx="917575"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t"/>
          <a:lstStyle/>
          <a:p>
            <a:pPr>
              <a:spcBef>
                <a:spcPct val="0"/>
              </a:spcBef>
              <a:spcAft>
                <a:spcPct val="0"/>
              </a:spcAft>
            </a:pPr>
            <a:fld id="{72342DD7-9B66-494B-A7E8-A34D8BDAF540}" type="datetime'''''''''''''''''''d''r_''pe''''''''''''p''''''''p''''''''''er'">
              <a:rPr lang="en-US" sz="1400" b="1">
                <a:solidFill>
                  <a:schemeClr val="tx1"/>
                </a:solidFill>
              </a:rPr>
              <a:pPr/>
              <a:t>dr_pepper</a:t>
            </a:fld>
            <a:endParaRPr lang="en-GB" sz="1400" b="1" dirty="0">
              <a:solidFill>
                <a:schemeClr val="tx1"/>
              </a:solidFill>
              <a:sym typeface="+mn-lt"/>
            </a:endParaRPr>
          </a:p>
        </p:txBody>
      </p:sp>
      <p:sp useBgFill="1">
        <p:nvSpPr>
          <p:cNvPr id="30" name="Rectangle 29"/>
          <p:cNvSpPr/>
          <p:nvPr>
            <p:custDataLst>
              <p:tags r:id="rId27"/>
            </p:custDataLst>
          </p:nvPr>
        </p:nvSpPr>
        <p:spPr bwMode="gray">
          <a:xfrm>
            <a:off x="2260600" y="3021013"/>
            <a:ext cx="906463" cy="21272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t"/>
          <a:lstStyle/>
          <a:p>
            <a:pPr>
              <a:spcBef>
                <a:spcPct val="0"/>
              </a:spcBef>
              <a:spcAft>
                <a:spcPct val="0"/>
              </a:spcAft>
            </a:pPr>
            <a:fld id="{C172DACB-E6E7-45CF-898C-C439E4ADB66B}" type="datetime'c''oc''''a''''''_''''''''''''co''l''''''''''''''a'''''''''''''">
              <a:rPr lang="en-US" sz="1400" b="1">
                <a:solidFill>
                  <a:schemeClr val="tx1"/>
                </a:solidFill>
              </a:rPr>
              <a:pPr/>
              <a:t>coca_cola</a:t>
            </a:fld>
            <a:endParaRPr lang="en-GB" sz="1400" b="1" dirty="0">
              <a:solidFill>
                <a:schemeClr val="tx1"/>
              </a:solidFill>
              <a:sym typeface="+mn-lt"/>
            </a:endParaRPr>
          </a:p>
        </p:txBody>
      </p:sp>
      <p:sp useBgFill="1">
        <p:nvSpPr>
          <p:cNvPr id="29" name="Rectangle 28"/>
          <p:cNvSpPr/>
          <p:nvPr>
            <p:custDataLst>
              <p:tags r:id="rId28"/>
            </p:custDataLst>
          </p:nvPr>
        </p:nvSpPr>
        <p:spPr bwMode="gray">
          <a:xfrm>
            <a:off x="7058025" y="2828925"/>
            <a:ext cx="887413" cy="212725"/>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lstStyle/>
          <a:p>
            <a:pPr>
              <a:spcBef>
                <a:spcPct val="0"/>
              </a:spcBef>
              <a:spcAft>
                <a:spcPct val="0"/>
              </a:spcAft>
            </a:pPr>
            <a:fld id="{764B2232-D4A1-496E-A6B8-C22D87081733}" type="datetime'''c''a''''''''''''pr''''''''''''''''''''''i_''''''su''''n'">
              <a:rPr lang="en-US" sz="1400" b="1">
                <a:solidFill>
                  <a:schemeClr val="tx1"/>
                </a:solidFill>
                <a:sym typeface="+mn-lt"/>
              </a:rPr>
              <a:pPr/>
              <a:t>capri_sun</a:t>
            </a:fld>
            <a:endParaRPr lang="en-GB" sz="1400" b="1" dirty="0">
              <a:solidFill>
                <a:schemeClr val="tx1"/>
              </a:solidFill>
              <a:sym typeface="+mn-lt"/>
            </a:endParaRPr>
          </a:p>
        </p:txBody>
      </p:sp>
      <p:sp useBgFill="1">
        <p:nvSpPr>
          <p:cNvPr id="87" name="Rectangle 86"/>
          <p:cNvSpPr/>
          <p:nvPr>
            <p:custDataLst>
              <p:tags r:id="rId29"/>
            </p:custDataLst>
          </p:nvPr>
        </p:nvSpPr>
        <p:spPr bwMode="gray">
          <a:xfrm>
            <a:off x="3224213" y="2106613"/>
            <a:ext cx="582613"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4DE33291-3A15-480A-94CC-3478C725981E}" type="datetime'''''''''e''''m''o''''t''''io''n''a''l'''''''''">
              <a:rPr lang="en-US" sz="1000">
                <a:solidFill>
                  <a:schemeClr val="tx1"/>
                </a:solidFill>
              </a:rPr>
              <a:pPr/>
              <a:t>emotional</a:t>
            </a:fld>
            <a:endParaRPr lang="en-GB" sz="1000">
              <a:solidFill>
                <a:schemeClr val="tx1"/>
              </a:solidFill>
              <a:sym typeface="+mn-lt"/>
            </a:endParaRPr>
          </a:p>
        </p:txBody>
      </p:sp>
      <p:sp useBgFill="1">
        <p:nvSpPr>
          <p:cNvPr id="28" name="Rectangle 27"/>
          <p:cNvSpPr/>
          <p:nvPr>
            <p:custDataLst>
              <p:tags r:id="rId30"/>
            </p:custDataLst>
          </p:nvPr>
        </p:nvSpPr>
        <p:spPr bwMode="gray">
          <a:xfrm>
            <a:off x="4852988" y="2501900"/>
            <a:ext cx="477838"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502DF469-2EC1-4AB0-9339-C7694A1512C1}" type="datetime'''''c''r''''''''e''''a''''''t''i''''''v''''e'''''">
              <a:rPr lang="en-US" sz="1000">
                <a:solidFill>
                  <a:schemeClr val="tx1"/>
                </a:solidFill>
              </a:rPr>
              <a:pPr/>
              <a:t>creative</a:t>
            </a:fld>
            <a:endParaRPr lang="en-GB" sz="1000" dirty="0">
              <a:solidFill>
                <a:schemeClr val="tx1"/>
              </a:solidFill>
              <a:sym typeface="+mn-lt"/>
            </a:endParaRPr>
          </a:p>
        </p:txBody>
      </p:sp>
      <p:sp useBgFill="1">
        <p:nvSpPr>
          <p:cNvPr id="85" name="Rectangle 84"/>
          <p:cNvSpPr/>
          <p:nvPr>
            <p:custDataLst>
              <p:tags r:id="rId31"/>
            </p:custDataLst>
          </p:nvPr>
        </p:nvSpPr>
        <p:spPr bwMode="gray">
          <a:xfrm>
            <a:off x="2274888" y="2563813"/>
            <a:ext cx="477838"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2918847E-D7E5-4ED1-BF05-B1B4B43B0A12}" type="datetime'''''''rel''''''''''''''''ax''''''ing'''''''''''''''''''''''''">
              <a:rPr lang="en-US" sz="1000">
                <a:solidFill>
                  <a:schemeClr val="tx1"/>
                </a:solidFill>
              </a:rPr>
              <a:pPr/>
              <a:t>relaxing</a:t>
            </a:fld>
            <a:endParaRPr lang="en-GB" sz="1000">
              <a:solidFill>
                <a:schemeClr val="tx1"/>
              </a:solidFill>
              <a:sym typeface="+mn-lt"/>
            </a:endParaRPr>
          </a:p>
        </p:txBody>
      </p:sp>
      <p:sp useBgFill="1">
        <p:nvSpPr>
          <p:cNvPr id="84" name="Rectangle 83"/>
          <p:cNvSpPr/>
          <p:nvPr>
            <p:custDataLst>
              <p:tags r:id="rId32"/>
            </p:custDataLst>
          </p:nvPr>
        </p:nvSpPr>
        <p:spPr bwMode="gray">
          <a:xfrm>
            <a:off x="3467100" y="1871663"/>
            <a:ext cx="30162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65483DF6-2D0A-4B97-91C6-E54067021AF5}" type="datetime'''''''''''t''''''''a''''s''t''y'''''''''''''''''''''''''''''">
              <a:rPr lang="en-US" sz="1000">
                <a:solidFill>
                  <a:schemeClr val="tx1"/>
                </a:solidFill>
              </a:rPr>
              <a:pPr/>
              <a:t>tasty</a:t>
            </a:fld>
            <a:endParaRPr lang="en-GB" sz="1000">
              <a:solidFill>
                <a:schemeClr val="tx1"/>
              </a:solidFill>
              <a:sym typeface="+mn-lt"/>
            </a:endParaRPr>
          </a:p>
        </p:txBody>
      </p:sp>
      <p:sp useBgFill="1">
        <p:nvSpPr>
          <p:cNvPr id="27" name="Rectangle 26"/>
          <p:cNvSpPr/>
          <p:nvPr>
            <p:custDataLst>
              <p:tags r:id="rId33"/>
            </p:custDataLst>
          </p:nvPr>
        </p:nvSpPr>
        <p:spPr bwMode="gray">
          <a:xfrm>
            <a:off x="4741863" y="1944688"/>
            <a:ext cx="400050"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019B5EA4-ACC3-4B96-9548-A5AFACBCBD3A}" type="datetime'''''''''''''''q''''''''u''''''a''''lit''''''''y'''''''''''">
              <a:rPr lang="en-US" sz="1000">
                <a:solidFill>
                  <a:schemeClr val="tx1"/>
                </a:solidFill>
              </a:rPr>
              <a:pPr/>
              <a:t>quality</a:t>
            </a:fld>
            <a:endParaRPr lang="en-GB" sz="1000" dirty="0">
              <a:solidFill>
                <a:schemeClr val="tx1"/>
              </a:solidFill>
              <a:sym typeface="+mn-lt"/>
            </a:endParaRPr>
          </a:p>
        </p:txBody>
      </p:sp>
      <p:sp useBgFill="1">
        <p:nvSpPr>
          <p:cNvPr id="82" name="Rectangle 81"/>
          <p:cNvSpPr/>
          <p:nvPr>
            <p:custDataLst>
              <p:tags r:id="rId34"/>
            </p:custDataLst>
          </p:nvPr>
        </p:nvSpPr>
        <p:spPr bwMode="gray">
          <a:xfrm>
            <a:off x="3492500" y="1547813"/>
            <a:ext cx="596900"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73C17750-ED33-48AE-BAB6-3F07C2E3722F}" type="datetime'''''''r''e''''''fres''''h''''i''''''''n''''''''''''''''''g'''">
              <a:rPr lang="en-US" sz="1000">
                <a:solidFill>
                  <a:schemeClr val="tx1"/>
                </a:solidFill>
              </a:rPr>
              <a:pPr/>
              <a:t>refreshing</a:t>
            </a:fld>
            <a:endParaRPr lang="en-GB" sz="1000" dirty="0">
              <a:solidFill>
                <a:schemeClr val="tx1"/>
              </a:solidFill>
              <a:sym typeface="+mn-lt"/>
            </a:endParaRPr>
          </a:p>
        </p:txBody>
      </p:sp>
      <p:sp useBgFill="1">
        <p:nvSpPr>
          <p:cNvPr id="81" name="Rectangle 80"/>
          <p:cNvSpPr/>
          <p:nvPr>
            <p:custDataLst>
              <p:tags r:id="rId35"/>
            </p:custDataLst>
          </p:nvPr>
        </p:nvSpPr>
        <p:spPr bwMode="gray">
          <a:xfrm>
            <a:off x="6997700" y="3302000"/>
            <a:ext cx="37782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C49E0F5C-DC3F-44E7-B5D0-AB20AC59F7FF}" type="datetime'''''''''y''''''''''''''''''o''''''''u''n''g'''''">
              <a:rPr lang="en-US" sz="1000">
                <a:solidFill>
                  <a:schemeClr val="tx1"/>
                </a:solidFill>
              </a:rPr>
              <a:pPr/>
              <a:t>young</a:t>
            </a:fld>
            <a:endParaRPr lang="en-GB" sz="1000">
              <a:solidFill>
                <a:schemeClr val="tx1"/>
              </a:solidFill>
              <a:sym typeface="+mn-lt"/>
            </a:endParaRPr>
          </a:p>
        </p:txBody>
      </p:sp>
      <p:sp useBgFill="1">
        <p:nvSpPr>
          <p:cNvPr id="26" name="Rectangle 25"/>
          <p:cNvSpPr/>
          <p:nvPr>
            <p:custDataLst>
              <p:tags r:id="rId36"/>
            </p:custDataLst>
          </p:nvPr>
        </p:nvSpPr>
        <p:spPr bwMode="gray">
          <a:xfrm>
            <a:off x="4414838" y="2768600"/>
            <a:ext cx="266700"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B19BBE96-9974-4646-B721-541771AD9FE0}" type="datetime'''''''''c''''''''o''''''''''''''''''''''''''''''o''''l'''''''">
              <a:rPr lang="en-US" sz="1000">
                <a:solidFill>
                  <a:schemeClr val="tx1"/>
                </a:solidFill>
              </a:rPr>
              <a:pPr/>
              <a:t>cool</a:t>
            </a:fld>
            <a:endParaRPr lang="en-GB" sz="1000" dirty="0">
              <a:solidFill>
                <a:schemeClr val="tx1"/>
              </a:solidFill>
              <a:sym typeface="+mn-lt"/>
            </a:endParaRPr>
          </a:p>
        </p:txBody>
      </p:sp>
      <p:sp useBgFill="1">
        <p:nvSpPr>
          <p:cNvPr id="13" name="Rectangle 12"/>
          <p:cNvSpPr/>
          <p:nvPr>
            <p:custDataLst>
              <p:tags r:id="rId37"/>
            </p:custDataLst>
          </p:nvPr>
        </p:nvSpPr>
        <p:spPr bwMode="gray">
          <a:xfrm>
            <a:off x="6378575" y="2967038"/>
            <a:ext cx="209550"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D574B55A-0511-4820-B89F-B7CB3942BFF8}" type="datetime'f''''''''''''''un'''''''''''''''''''''''''''">
              <a:rPr lang="en-US" sz="1000">
                <a:solidFill>
                  <a:schemeClr val="tx1"/>
                </a:solidFill>
              </a:rPr>
              <a:pPr/>
              <a:t>fun</a:t>
            </a:fld>
            <a:endParaRPr lang="en-GB" sz="1000">
              <a:solidFill>
                <a:schemeClr val="tx1"/>
              </a:solidFill>
              <a:sym typeface="+mn-lt"/>
            </a:endParaRPr>
          </a:p>
        </p:txBody>
      </p:sp>
      <p:sp useBgFill="1">
        <p:nvSpPr>
          <p:cNvPr id="25" name="Rectangle 24"/>
          <p:cNvSpPr/>
          <p:nvPr>
            <p:custDataLst>
              <p:tags r:id="rId38"/>
            </p:custDataLst>
          </p:nvPr>
        </p:nvSpPr>
        <p:spPr bwMode="gray">
          <a:xfrm>
            <a:off x="4090988" y="2159000"/>
            <a:ext cx="377825"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E70B292D-ABDC-4EDB-935A-CDDEECB9993F}" type="datetime'''''''''''''''h''''''''''''a''''pp''''''''''''y'''">
              <a:rPr lang="en-US" sz="1000">
                <a:solidFill>
                  <a:schemeClr val="tx1"/>
                </a:solidFill>
              </a:rPr>
              <a:pPr/>
              <a:t>happy</a:t>
            </a:fld>
            <a:endParaRPr lang="en-GB" sz="1000" dirty="0">
              <a:solidFill>
                <a:schemeClr val="tx1"/>
              </a:solidFill>
              <a:sym typeface="+mn-lt"/>
            </a:endParaRPr>
          </a:p>
        </p:txBody>
      </p:sp>
      <p:sp useBgFill="1">
        <p:nvSpPr>
          <p:cNvPr id="11" name="Rectangle 10"/>
          <p:cNvSpPr/>
          <p:nvPr>
            <p:custDataLst>
              <p:tags r:id="rId39"/>
            </p:custDataLst>
          </p:nvPr>
        </p:nvSpPr>
        <p:spPr bwMode="gray">
          <a:xfrm>
            <a:off x="3206750" y="3538538"/>
            <a:ext cx="322263"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7A636D17-6D7F-4141-8BBF-81B0EC57476F}" type="datetime'''''''''''''''''''''''''''''''g''r''ea''t'''''''''''''''''''">
              <a:rPr lang="en-US" sz="1000">
                <a:solidFill>
                  <a:schemeClr val="tx1"/>
                </a:solidFill>
              </a:rPr>
              <a:pPr/>
              <a:t>great</a:t>
            </a:fld>
            <a:endParaRPr lang="en-GB" sz="1000">
              <a:solidFill>
                <a:schemeClr val="tx1"/>
              </a:solidFill>
              <a:sym typeface="+mn-lt"/>
            </a:endParaRPr>
          </a:p>
        </p:txBody>
      </p:sp>
    </p:spTree>
    <p:extLst>
      <p:ext uri="{BB962C8B-B14F-4D97-AF65-F5344CB8AC3E}">
        <p14:creationId xmlns:p14="http://schemas.microsoft.com/office/powerpoint/2010/main" val="7978375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LECTEDLANGUAGE" val="English UK"/>
  <p:tag name="THINKCELLPRESENTATIONDONOTDELETE" val="&lt;?xml version=&quot;1.0&quot; encoding=&quot;UTF-16&quot; standalone=&quot;yes&quot;?&gt;&#10;&lt;root reqver=&quot;21047&quot;&gt;&lt;version val=&quot;22249&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chDecimalSymbol17909&gt;.&lt;/m_chDecimalSymbol17909&gt;&lt;m_nGroupingDigits17909 val=&quot;3&quot;/&gt;&lt;m_chGroupingSymbol17909&gt;,&lt;/m_chGroupingSymbol17909&gt;&lt;m_strSuffix17909&gt;%&lt;/m_strSuffix17909&gt;&lt;/m_precDefaultPercent&gt;&lt;m_precDefaultDate&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hofSh5y40GqDFasNMiYY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Dbs.9WKx5kOisp6VRQWeG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K9dkKwRlqk2FIjlHFkY27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IJQcRTOm.UGHCys8rpxgO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Ws7lEUreREC.VVCk91IoU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N.smM5_TWkWO8YZuu.Jg5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UaAfT0_bZkmJ8iagCxUJy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1moh_pESMPr_Cl6t7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wIX5qhqyP0G_7eNVqeg7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qwaycQR.IESscpeVfH4U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_ZrFywSTWUKjIc3cFzcTV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m1CF1Gs5kGbCY6w7upz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x9.Wxj0eKkKtOnCsUhq_m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J612yCBHqEWm8J20532rk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I1vPqEBpWEKIDD3OiB0W6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j.8cxq4DEm_5K2k.2FV5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Eu6ssGHgDkqgHTtRL.Q5c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Lc2iFV4fk0O9dpAClLlWz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tcGlUU56kin8pLjSfDtT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ktcO_Vnj1Em0tko85I_ed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arlukd5HUK2xA3wuQ4_z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TJS06Nqi9U.OfAnCTN_l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CjPTrbT3rEOFE9Tj3WQql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kC9Z1hH4oUqdy5K7uhc6u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tOInfb8lEKFTHvXRS1t6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P8vCd1S80uqgHqlwWIBK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T203RINdvU.kvxNz4I9t8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MhyhxfYI3ka2QwEm5dIS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nqGpL0xSkK5S1pl1OpkZ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VcLDi2b_ikW5O26CQ.JE9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a80nsm6QU2GXy9bB3Rs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rB47bsW0GqySGTYrmVC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ahxPa0qOEKBiNHAP43Zk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kZhqW_i.NkmgeK_4au4U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dJsl7z8SIkyrKbGlvx8rQ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EaEhcfSDkyGwGlWK6XDU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VaSheJva02NMUML4fVDpQ"/>
</p:tagLst>
</file>

<file path=ppt/theme/theme1.xml><?xml version="1.0" encoding="utf-8"?>
<a:theme xmlns:a="http://schemas.openxmlformats.org/drawingml/2006/main" name="Mindshar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rgbClr val="2D0C4B"/>
            </a:gs>
            <a:gs pos="53000">
              <a:srgbClr val="431161"/>
            </a:gs>
            <a:gs pos="100000">
              <a:srgbClr val="731B91"/>
            </a:gs>
          </a:gsLst>
          <a:lin ang="3096000" scaled="0"/>
        </a:gradFill>
        <a:gradFill rotWithShape="1">
          <a:gsLst>
            <a:gs pos="0">
              <a:srgbClr val="2D0C4B"/>
            </a:gs>
            <a:gs pos="66000">
              <a:srgbClr val="36218B"/>
            </a:gs>
            <a:gs pos="100000">
              <a:srgbClr val="3F37CF"/>
            </a:gs>
          </a:gsLst>
          <a:lin ang="3096000" scaled="0"/>
        </a:gradFill>
      </a:bgFillStyleLst>
    </a:fmtScheme>
  </a:themeElements>
  <a:objectDefaults/>
  <a:extraClrSchemeLst/>
</a:theme>
</file>

<file path=ppt/theme/theme2.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3002</TotalTime>
  <Words>50</Words>
  <Application>Microsoft Office PowerPoint</Application>
  <PresentationFormat>On-screen Show (16:9)</PresentationFormat>
  <Paragraphs>25</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Mindshare</vt:lpstr>
      <vt:lpstr>think-cell Slide</vt:lpstr>
      <vt:lpstr>Microsoft Graph Chart</vt:lpstr>
      <vt:lpstr>The majority of soft-drinks brands are mentioned alongside distinctive adjectives globally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Krieger</dc:creator>
  <cp:lastModifiedBy>Leonardo Reyes</cp:lastModifiedBy>
  <cp:revision>377</cp:revision>
  <cp:lastPrinted>2011-09-05T18:35:15Z</cp:lastPrinted>
  <dcterms:created xsi:type="dcterms:W3CDTF">2011-08-02T20:46:27Z</dcterms:created>
  <dcterms:modified xsi:type="dcterms:W3CDTF">2013-09-20T10:22:24Z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DS169">
    <vt:bool>true</vt:bool>
  </property>
</Properties>
</file>