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4"/>
  </p:notesMasterIdLst>
  <p:sldIdLst>
    <p:sldId id="256" r:id="rId2"/>
    <p:sldId id="305" r:id="rId3"/>
    <p:sldId id="313" r:id="rId4"/>
    <p:sldId id="314" r:id="rId5"/>
    <p:sldId id="306" r:id="rId6"/>
    <p:sldId id="307" r:id="rId7"/>
    <p:sldId id="319" r:id="rId8"/>
    <p:sldId id="317" r:id="rId9"/>
    <p:sldId id="321" r:id="rId10"/>
    <p:sldId id="318" r:id="rId11"/>
    <p:sldId id="312" r:id="rId12"/>
    <p:sldId id="320" r:id="rId13"/>
  </p:sldIdLst>
  <p:sldSz cx="9144000" cy="5143500" type="screen16x9"/>
  <p:notesSz cx="6858000" cy="9144000"/>
  <p:embeddedFontLst>
    <p:embeddedFont>
      <p:font typeface="Montserrat" panose="00000500000000000000" pitchFamily="2" charset="0"/>
      <p:regular r:id="rId15"/>
      <p:bold r:id="rId16"/>
      <p:italic r:id="rId17"/>
      <p:boldItalic r:id="rId18"/>
    </p:embeddedFont>
    <p:embeddedFont>
      <p:font typeface="Nunito Sans"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5D79"/>
    <a:srgbClr val="268AD1"/>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9D7DAC-955E-4E70-AF33-8DB48DA86FDA}" v="131" dt="2023-10-23T07:06:01.624"/>
  </p1510:revLst>
</p1510:revInfo>
</file>

<file path=ppt/tableStyles.xml><?xml version="1.0" encoding="utf-8"?>
<a:tblStyleLst xmlns:a="http://schemas.openxmlformats.org/drawingml/2006/main" def="{C610B9FB-2822-4821-9817-463CA22D9E1B}">
  <a:tblStyle styleId="{C610B9FB-2822-4821-9817-463CA22D9E1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46888" autoAdjust="0"/>
  </p:normalViewPr>
  <p:slideViewPr>
    <p:cSldViewPr snapToGrid="0">
      <p:cViewPr varScale="1">
        <p:scale>
          <a:sx n="128" d="100"/>
          <a:sy n="128" d="100"/>
        </p:scale>
        <p:origin x="52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o Rocca" userId="ee499421-b5ce-4353-9ab2-1d77cd21ee2f" providerId="ADAL" clId="{B49D7DAC-955E-4E70-AF33-8DB48DA86FDA}"/>
    <pc:docChg chg="undo redo custSel addSld delSld modSld sldOrd delMainMaster">
      <pc:chgData name="Leonardo Rocca" userId="ee499421-b5ce-4353-9ab2-1d77cd21ee2f" providerId="ADAL" clId="{B49D7DAC-955E-4E70-AF33-8DB48DA86FDA}" dt="2023-10-23T07:07:38.458" v="3965" actId="1038"/>
      <pc:docMkLst>
        <pc:docMk/>
      </pc:docMkLst>
      <pc:sldChg chg="addSp delSp modSp mod">
        <pc:chgData name="Leonardo Rocca" userId="ee499421-b5ce-4353-9ab2-1d77cd21ee2f" providerId="ADAL" clId="{B49D7DAC-955E-4E70-AF33-8DB48DA86FDA}" dt="2023-10-22T19:19:03.601" v="3451" actId="20577"/>
        <pc:sldMkLst>
          <pc:docMk/>
          <pc:sldMk cId="0" sldId="256"/>
        </pc:sldMkLst>
        <pc:spChg chg="add del mod">
          <ac:chgData name="Leonardo Rocca" userId="ee499421-b5ce-4353-9ab2-1d77cd21ee2f" providerId="ADAL" clId="{B49D7DAC-955E-4E70-AF33-8DB48DA86FDA}" dt="2023-10-22T19:18:59.796" v="3448" actId="478"/>
          <ac:spMkLst>
            <pc:docMk/>
            <pc:sldMk cId="0" sldId="256"/>
            <ac:spMk id="3" creationId="{19D87F9B-416D-1358-832F-3D5310926383}"/>
          </ac:spMkLst>
        </pc:spChg>
        <pc:spChg chg="add del">
          <ac:chgData name="Leonardo Rocca" userId="ee499421-b5ce-4353-9ab2-1d77cd21ee2f" providerId="ADAL" clId="{B49D7DAC-955E-4E70-AF33-8DB48DA86FDA}" dt="2023-10-18T08:10:28.168" v="198" actId="22"/>
          <ac:spMkLst>
            <pc:docMk/>
            <pc:sldMk cId="0" sldId="256"/>
            <ac:spMk id="3" creationId="{57D6B6CA-8D8F-8786-824F-B12BF25A816A}"/>
          </ac:spMkLst>
        </pc:spChg>
        <pc:spChg chg="add del mod">
          <ac:chgData name="Leonardo Rocca" userId="ee499421-b5ce-4353-9ab2-1d77cd21ee2f" providerId="ADAL" clId="{B49D7DAC-955E-4E70-AF33-8DB48DA86FDA}" dt="2023-10-18T08:10:27.985" v="197" actId="22"/>
          <ac:spMkLst>
            <pc:docMk/>
            <pc:sldMk cId="0" sldId="256"/>
            <ac:spMk id="5" creationId="{4EE92505-10C0-68D1-3D44-6FFAAAA9C0AB}"/>
          </ac:spMkLst>
        </pc:spChg>
        <pc:spChg chg="add del">
          <ac:chgData name="Leonardo Rocca" userId="ee499421-b5ce-4353-9ab2-1d77cd21ee2f" providerId="ADAL" clId="{B49D7DAC-955E-4E70-AF33-8DB48DA86FDA}" dt="2023-10-18T08:10:30.031" v="200" actId="22"/>
          <ac:spMkLst>
            <pc:docMk/>
            <pc:sldMk cId="0" sldId="256"/>
            <ac:spMk id="7" creationId="{FC3DEE57-2375-DA19-7F22-733ED9999C29}"/>
          </ac:spMkLst>
        </pc:spChg>
        <pc:spChg chg="mod ord">
          <ac:chgData name="Leonardo Rocca" userId="ee499421-b5ce-4353-9ab2-1d77cd21ee2f" providerId="ADAL" clId="{B49D7DAC-955E-4E70-AF33-8DB48DA86FDA}" dt="2023-10-18T08:44:18.762" v="346" actId="255"/>
          <ac:spMkLst>
            <pc:docMk/>
            <pc:sldMk cId="0" sldId="256"/>
            <ac:spMk id="148" creationId="{00000000-0000-0000-0000-000000000000}"/>
          </ac:spMkLst>
        </pc:spChg>
        <pc:spChg chg="add del mod">
          <ac:chgData name="Leonardo Rocca" userId="ee499421-b5ce-4353-9ab2-1d77cd21ee2f" providerId="ADAL" clId="{B49D7DAC-955E-4E70-AF33-8DB48DA86FDA}" dt="2023-10-22T19:19:03.601" v="3451" actId="20577"/>
          <ac:spMkLst>
            <pc:docMk/>
            <pc:sldMk cId="0" sldId="256"/>
            <ac:spMk id="149" creationId="{00000000-0000-0000-0000-000000000000}"/>
          </ac:spMkLst>
        </pc:spChg>
        <pc:spChg chg="mod">
          <ac:chgData name="Leonardo Rocca" userId="ee499421-b5ce-4353-9ab2-1d77cd21ee2f" providerId="ADAL" clId="{B49D7DAC-955E-4E70-AF33-8DB48DA86FDA}" dt="2023-10-18T08:04:12.208" v="53" actId="1076"/>
          <ac:spMkLst>
            <pc:docMk/>
            <pc:sldMk cId="0" sldId="256"/>
            <ac:spMk id="151" creationId="{00000000-0000-0000-0000-000000000000}"/>
          </ac:spMkLst>
        </pc:spChg>
        <pc:grpChg chg="mod">
          <ac:chgData name="Leonardo Rocca" userId="ee499421-b5ce-4353-9ab2-1d77cd21ee2f" providerId="ADAL" clId="{B49D7DAC-955E-4E70-AF33-8DB48DA86FDA}" dt="2023-10-18T08:04:43.806" v="124" actId="1036"/>
          <ac:grpSpMkLst>
            <pc:docMk/>
            <pc:sldMk cId="0" sldId="256"/>
            <ac:grpSpMk id="152" creationId="{00000000-0000-0000-0000-000000000000}"/>
          </ac:grpSpMkLst>
        </pc:grpChg>
        <pc:picChg chg="mod">
          <ac:chgData name="Leonardo Rocca" userId="ee499421-b5ce-4353-9ab2-1d77cd21ee2f" providerId="ADAL" clId="{B49D7DAC-955E-4E70-AF33-8DB48DA86FDA}" dt="2023-10-18T08:04:11.499" v="51" actId="1076"/>
          <ac:picMkLst>
            <pc:docMk/>
            <pc:sldMk cId="0" sldId="256"/>
            <ac:picMk id="150" creationId="{00000000-0000-0000-0000-000000000000}"/>
          </ac:picMkLst>
        </pc:picChg>
      </pc:sldChg>
      <pc:sldChg chg="del">
        <pc:chgData name="Leonardo Rocca" userId="ee499421-b5ce-4353-9ab2-1d77cd21ee2f" providerId="ADAL" clId="{B49D7DAC-955E-4E70-AF33-8DB48DA86FDA}" dt="2023-10-22T19:44:31.683" v="3773" actId="47"/>
        <pc:sldMkLst>
          <pc:docMk/>
          <pc:sldMk cId="0" sldId="257"/>
        </pc:sldMkLst>
      </pc:sldChg>
      <pc:sldChg chg="del">
        <pc:chgData name="Leonardo Rocca" userId="ee499421-b5ce-4353-9ab2-1d77cd21ee2f" providerId="ADAL" clId="{B49D7DAC-955E-4E70-AF33-8DB48DA86FDA}" dt="2023-10-22T19:44:31.474" v="3772" actId="47"/>
        <pc:sldMkLst>
          <pc:docMk/>
          <pc:sldMk cId="0" sldId="258"/>
        </pc:sldMkLst>
      </pc:sldChg>
      <pc:sldChg chg="del">
        <pc:chgData name="Leonardo Rocca" userId="ee499421-b5ce-4353-9ab2-1d77cd21ee2f" providerId="ADAL" clId="{B49D7DAC-955E-4E70-AF33-8DB48DA86FDA}" dt="2023-10-22T19:44:31.262" v="3771" actId="47"/>
        <pc:sldMkLst>
          <pc:docMk/>
          <pc:sldMk cId="0" sldId="259"/>
        </pc:sldMkLst>
      </pc:sldChg>
      <pc:sldChg chg="del">
        <pc:chgData name="Leonardo Rocca" userId="ee499421-b5ce-4353-9ab2-1d77cd21ee2f" providerId="ADAL" clId="{B49D7DAC-955E-4E70-AF33-8DB48DA86FDA}" dt="2023-10-22T19:44:31.045" v="3770" actId="47"/>
        <pc:sldMkLst>
          <pc:docMk/>
          <pc:sldMk cId="0" sldId="260"/>
        </pc:sldMkLst>
      </pc:sldChg>
      <pc:sldChg chg="del">
        <pc:chgData name="Leonardo Rocca" userId="ee499421-b5ce-4353-9ab2-1d77cd21ee2f" providerId="ADAL" clId="{B49D7DAC-955E-4E70-AF33-8DB48DA86FDA}" dt="2023-10-22T19:44:30.856" v="3769" actId="47"/>
        <pc:sldMkLst>
          <pc:docMk/>
          <pc:sldMk cId="0" sldId="261"/>
        </pc:sldMkLst>
      </pc:sldChg>
      <pc:sldChg chg="del">
        <pc:chgData name="Leonardo Rocca" userId="ee499421-b5ce-4353-9ab2-1d77cd21ee2f" providerId="ADAL" clId="{B49D7DAC-955E-4E70-AF33-8DB48DA86FDA}" dt="2023-10-22T19:44:30.625" v="3768" actId="47"/>
        <pc:sldMkLst>
          <pc:docMk/>
          <pc:sldMk cId="0" sldId="262"/>
        </pc:sldMkLst>
      </pc:sldChg>
      <pc:sldChg chg="del">
        <pc:chgData name="Leonardo Rocca" userId="ee499421-b5ce-4353-9ab2-1d77cd21ee2f" providerId="ADAL" clId="{B49D7DAC-955E-4E70-AF33-8DB48DA86FDA}" dt="2023-10-22T19:44:30.373" v="3767" actId="47"/>
        <pc:sldMkLst>
          <pc:docMk/>
          <pc:sldMk cId="0" sldId="263"/>
        </pc:sldMkLst>
      </pc:sldChg>
      <pc:sldChg chg="del">
        <pc:chgData name="Leonardo Rocca" userId="ee499421-b5ce-4353-9ab2-1d77cd21ee2f" providerId="ADAL" clId="{B49D7DAC-955E-4E70-AF33-8DB48DA86FDA}" dt="2023-10-22T19:44:30.122" v="3766" actId="47"/>
        <pc:sldMkLst>
          <pc:docMk/>
          <pc:sldMk cId="0" sldId="264"/>
        </pc:sldMkLst>
      </pc:sldChg>
      <pc:sldChg chg="modSp del mod ord">
        <pc:chgData name="Leonardo Rocca" userId="ee499421-b5ce-4353-9ab2-1d77cd21ee2f" providerId="ADAL" clId="{B49D7DAC-955E-4E70-AF33-8DB48DA86FDA}" dt="2023-10-22T19:44:29.688" v="3765" actId="47"/>
        <pc:sldMkLst>
          <pc:docMk/>
          <pc:sldMk cId="0" sldId="265"/>
        </pc:sldMkLst>
        <pc:spChg chg="mod">
          <ac:chgData name="Leonardo Rocca" userId="ee499421-b5ce-4353-9ab2-1d77cd21ee2f" providerId="ADAL" clId="{B49D7DAC-955E-4E70-AF33-8DB48DA86FDA}" dt="2023-10-18T08:10:19.537" v="192" actId="20577"/>
          <ac:spMkLst>
            <pc:docMk/>
            <pc:sldMk cId="0" sldId="265"/>
            <ac:spMk id="361" creationId="{00000000-0000-0000-0000-000000000000}"/>
          </ac:spMkLst>
        </pc:spChg>
      </pc:sldChg>
      <pc:sldChg chg="del">
        <pc:chgData name="Leonardo Rocca" userId="ee499421-b5ce-4353-9ab2-1d77cd21ee2f" providerId="ADAL" clId="{B49D7DAC-955E-4E70-AF33-8DB48DA86FDA}" dt="2023-10-22T19:44:29.036" v="3764" actId="47"/>
        <pc:sldMkLst>
          <pc:docMk/>
          <pc:sldMk cId="0" sldId="266"/>
        </pc:sldMkLst>
      </pc:sldChg>
      <pc:sldChg chg="del">
        <pc:chgData name="Leonardo Rocca" userId="ee499421-b5ce-4353-9ab2-1d77cd21ee2f" providerId="ADAL" clId="{B49D7DAC-955E-4E70-AF33-8DB48DA86FDA}" dt="2023-10-22T19:44:28.438" v="3763" actId="47"/>
        <pc:sldMkLst>
          <pc:docMk/>
          <pc:sldMk cId="0" sldId="267"/>
        </pc:sldMkLst>
      </pc:sldChg>
      <pc:sldChg chg="del">
        <pc:chgData name="Leonardo Rocca" userId="ee499421-b5ce-4353-9ab2-1d77cd21ee2f" providerId="ADAL" clId="{B49D7DAC-955E-4E70-AF33-8DB48DA86FDA}" dt="2023-10-22T19:44:27.660" v="3762" actId="47"/>
        <pc:sldMkLst>
          <pc:docMk/>
          <pc:sldMk cId="0" sldId="268"/>
        </pc:sldMkLst>
      </pc:sldChg>
      <pc:sldChg chg="del">
        <pc:chgData name="Leonardo Rocca" userId="ee499421-b5ce-4353-9ab2-1d77cd21ee2f" providerId="ADAL" clId="{B49D7DAC-955E-4E70-AF33-8DB48DA86FDA}" dt="2023-10-22T19:44:26.790" v="3761" actId="47"/>
        <pc:sldMkLst>
          <pc:docMk/>
          <pc:sldMk cId="0" sldId="269"/>
        </pc:sldMkLst>
      </pc:sldChg>
      <pc:sldChg chg="del">
        <pc:chgData name="Leonardo Rocca" userId="ee499421-b5ce-4353-9ab2-1d77cd21ee2f" providerId="ADAL" clId="{B49D7DAC-955E-4E70-AF33-8DB48DA86FDA}" dt="2023-10-22T19:44:26.324" v="3760" actId="47"/>
        <pc:sldMkLst>
          <pc:docMk/>
          <pc:sldMk cId="0" sldId="270"/>
        </pc:sldMkLst>
      </pc:sldChg>
      <pc:sldChg chg="del">
        <pc:chgData name="Leonardo Rocca" userId="ee499421-b5ce-4353-9ab2-1d77cd21ee2f" providerId="ADAL" clId="{B49D7DAC-955E-4E70-AF33-8DB48DA86FDA}" dt="2023-10-22T19:44:25.942" v="3759" actId="47"/>
        <pc:sldMkLst>
          <pc:docMk/>
          <pc:sldMk cId="0" sldId="271"/>
        </pc:sldMkLst>
      </pc:sldChg>
      <pc:sldChg chg="del">
        <pc:chgData name="Leonardo Rocca" userId="ee499421-b5ce-4353-9ab2-1d77cd21ee2f" providerId="ADAL" clId="{B49D7DAC-955E-4E70-AF33-8DB48DA86FDA}" dt="2023-10-22T19:44:25.579" v="3758" actId="47"/>
        <pc:sldMkLst>
          <pc:docMk/>
          <pc:sldMk cId="0" sldId="272"/>
        </pc:sldMkLst>
      </pc:sldChg>
      <pc:sldChg chg="del">
        <pc:chgData name="Leonardo Rocca" userId="ee499421-b5ce-4353-9ab2-1d77cd21ee2f" providerId="ADAL" clId="{B49D7DAC-955E-4E70-AF33-8DB48DA86FDA}" dt="2023-10-22T19:44:18.247" v="3757" actId="47"/>
        <pc:sldMkLst>
          <pc:docMk/>
          <pc:sldMk cId="0" sldId="273"/>
        </pc:sldMkLst>
      </pc:sldChg>
      <pc:sldChg chg="del">
        <pc:chgData name="Leonardo Rocca" userId="ee499421-b5ce-4353-9ab2-1d77cd21ee2f" providerId="ADAL" clId="{B49D7DAC-955E-4E70-AF33-8DB48DA86FDA}" dt="2023-10-22T19:44:17.768" v="3756" actId="47"/>
        <pc:sldMkLst>
          <pc:docMk/>
          <pc:sldMk cId="0" sldId="274"/>
        </pc:sldMkLst>
      </pc:sldChg>
      <pc:sldChg chg="del">
        <pc:chgData name="Leonardo Rocca" userId="ee499421-b5ce-4353-9ab2-1d77cd21ee2f" providerId="ADAL" clId="{B49D7DAC-955E-4E70-AF33-8DB48DA86FDA}" dt="2023-10-22T19:44:16.989" v="3755" actId="47"/>
        <pc:sldMkLst>
          <pc:docMk/>
          <pc:sldMk cId="0" sldId="275"/>
        </pc:sldMkLst>
      </pc:sldChg>
      <pc:sldChg chg="del">
        <pc:chgData name="Leonardo Rocca" userId="ee499421-b5ce-4353-9ab2-1d77cd21ee2f" providerId="ADAL" clId="{B49D7DAC-955E-4E70-AF33-8DB48DA86FDA}" dt="2023-10-22T19:44:16.156" v="3754" actId="47"/>
        <pc:sldMkLst>
          <pc:docMk/>
          <pc:sldMk cId="0" sldId="276"/>
        </pc:sldMkLst>
      </pc:sldChg>
      <pc:sldChg chg="del">
        <pc:chgData name="Leonardo Rocca" userId="ee499421-b5ce-4353-9ab2-1d77cd21ee2f" providerId="ADAL" clId="{B49D7DAC-955E-4E70-AF33-8DB48DA86FDA}" dt="2023-10-22T19:44:15.191" v="3753" actId="47"/>
        <pc:sldMkLst>
          <pc:docMk/>
          <pc:sldMk cId="0" sldId="277"/>
        </pc:sldMkLst>
      </pc:sldChg>
      <pc:sldChg chg="del">
        <pc:chgData name="Leonardo Rocca" userId="ee499421-b5ce-4353-9ab2-1d77cd21ee2f" providerId="ADAL" clId="{B49D7DAC-955E-4E70-AF33-8DB48DA86FDA}" dt="2023-10-22T19:44:14.758" v="3752" actId="47"/>
        <pc:sldMkLst>
          <pc:docMk/>
          <pc:sldMk cId="0" sldId="278"/>
        </pc:sldMkLst>
      </pc:sldChg>
      <pc:sldChg chg="del">
        <pc:chgData name="Leonardo Rocca" userId="ee499421-b5ce-4353-9ab2-1d77cd21ee2f" providerId="ADAL" clId="{B49D7DAC-955E-4E70-AF33-8DB48DA86FDA}" dt="2023-10-22T19:44:13.903" v="3751" actId="47"/>
        <pc:sldMkLst>
          <pc:docMk/>
          <pc:sldMk cId="0" sldId="279"/>
        </pc:sldMkLst>
      </pc:sldChg>
      <pc:sldChg chg="addSp delSp modSp del mod">
        <pc:chgData name="Leonardo Rocca" userId="ee499421-b5ce-4353-9ab2-1d77cd21ee2f" providerId="ADAL" clId="{B49D7DAC-955E-4E70-AF33-8DB48DA86FDA}" dt="2023-10-22T19:44:13.149" v="3750" actId="47"/>
        <pc:sldMkLst>
          <pc:docMk/>
          <pc:sldMk cId="0" sldId="280"/>
        </pc:sldMkLst>
        <pc:spChg chg="add del">
          <ac:chgData name="Leonardo Rocca" userId="ee499421-b5ce-4353-9ab2-1d77cd21ee2f" providerId="ADAL" clId="{B49D7DAC-955E-4E70-AF33-8DB48DA86FDA}" dt="2023-10-22T19:10:17.267" v="3332" actId="478"/>
          <ac:spMkLst>
            <pc:docMk/>
            <pc:sldMk cId="0" sldId="280"/>
            <ac:spMk id="2" creationId="{C7DD6692-55F9-7486-3514-98F030802517}"/>
          </ac:spMkLst>
        </pc:spChg>
        <pc:spChg chg="add del mod">
          <ac:chgData name="Leonardo Rocca" userId="ee499421-b5ce-4353-9ab2-1d77cd21ee2f" providerId="ADAL" clId="{B49D7DAC-955E-4E70-AF33-8DB48DA86FDA}" dt="2023-10-22T19:11:01.057" v="3338" actId="478"/>
          <ac:spMkLst>
            <pc:docMk/>
            <pc:sldMk cId="0" sldId="280"/>
            <ac:spMk id="3" creationId="{D95B8680-FAB5-DAD5-71B4-FBE33D4D76F5}"/>
          </ac:spMkLst>
        </pc:spChg>
        <pc:spChg chg="add del mod">
          <ac:chgData name="Leonardo Rocca" userId="ee499421-b5ce-4353-9ab2-1d77cd21ee2f" providerId="ADAL" clId="{B49D7DAC-955E-4E70-AF33-8DB48DA86FDA}" dt="2023-10-22T19:11:46.930" v="3344" actId="478"/>
          <ac:spMkLst>
            <pc:docMk/>
            <pc:sldMk cId="0" sldId="280"/>
            <ac:spMk id="4" creationId="{08908A49-46C7-314C-6D78-EA512A89F9EA}"/>
          </ac:spMkLst>
        </pc:spChg>
        <pc:spChg chg="add del">
          <ac:chgData name="Leonardo Rocca" userId="ee499421-b5ce-4353-9ab2-1d77cd21ee2f" providerId="ADAL" clId="{B49D7DAC-955E-4E70-AF33-8DB48DA86FDA}" dt="2023-10-22T19:11:44.733" v="3343" actId="11529"/>
          <ac:spMkLst>
            <pc:docMk/>
            <pc:sldMk cId="0" sldId="280"/>
            <ac:spMk id="5" creationId="{7624E13B-6E7E-988F-F253-6586157362C1}"/>
          </ac:spMkLst>
        </pc:spChg>
        <pc:spChg chg="add mod">
          <ac:chgData name="Leonardo Rocca" userId="ee499421-b5ce-4353-9ab2-1d77cd21ee2f" providerId="ADAL" clId="{B49D7DAC-955E-4E70-AF33-8DB48DA86FDA}" dt="2023-10-22T19:12:21.148" v="3350" actId="1076"/>
          <ac:spMkLst>
            <pc:docMk/>
            <pc:sldMk cId="0" sldId="280"/>
            <ac:spMk id="6" creationId="{931A9F82-EB37-BBE1-A474-EC50CEEFC67A}"/>
          </ac:spMkLst>
        </pc:spChg>
        <pc:spChg chg="mod">
          <ac:chgData name="Leonardo Rocca" userId="ee499421-b5ce-4353-9ab2-1d77cd21ee2f" providerId="ADAL" clId="{B49D7DAC-955E-4E70-AF33-8DB48DA86FDA}" dt="2023-10-22T19:12:33.999" v="3353" actId="14100"/>
          <ac:spMkLst>
            <pc:docMk/>
            <pc:sldMk cId="0" sldId="280"/>
            <ac:spMk id="688" creationId="{00000000-0000-0000-0000-000000000000}"/>
          </ac:spMkLst>
        </pc:spChg>
        <pc:spChg chg="add del">
          <ac:chgData name="Leonardo Rocca" userId="ee499421-b5ce-4353-9ab2-1d77cd21ee2f" providerId="ADAL" clId="{B49D7DAC-955E-4E70-AF33-8DB48DA86FDA}" dt="2023-10-22T19:09:40.276" v="3328" actId="478"/>
          <ac:spMkLst>
            <pc:docMk/>
            <pc:sldMk cId="0" sldId="280"/>
            <ac:spMk id="689" creationId="{00000000-0000-0000-0000-000000000000}"/>
          </ac:spMkLst>
        </pc:spChg>
        <pc:spChg chg="add del">
          <ac:chgData name="Leonardo Rocca" userId="ee499421-b5ce-4353-9ab2-1d77cd21ee2f" providerId="ADAL" clId="{B49D7DAC-955E-4E70-AF33-8DB48DA86FDA}" dt="2023-10-22T19:09:40.276" v="3328" actId="478"/>
          <ac:spMkLst>
            <pc:docMk/>
            <pc:sldMk cId="0" sldId="280"/>
            <ac:spMk id="690" creationId="{00000000-0000-0000-0000-000000000000}"/>
          </ac:spMkLst>
        </pc:spChg>
        <pc:spChg chg="add del">
          <ac:chgData name="Leonardo Rocca" userId="ee499421-b5ce-4353-9ab2-1d77cd21ee2f" providerId="ADAL" clId="{B49D7DAC-955E-4E70-AF33-8DB48DA86FDA}" dt="2023-10-22T19:09:40.276" v="3328" actId="478"/>
          <ac:spMkLst>
            <pc:docMk/>
            <pc:sldMk cId="0" sldId="280"/>
            <ac:spMk id="691" creationId="{00000000-0000-0000-0000-000000000000}"/>
          </ac:spMkLst>
        </pc:spChg>
        <pc:spChg chg="add del">
          <ac:chgData name="Leonardo Rocca" userId="ee499421-b5ce-4353-9ab2-1d77cd21ee2f" providerId="ADAL" clId="{B49D7DAC-955E-4E70-AF33-8DB48DA86FDA}" dt="2023-10-22T19:09:40.276" v="3328" actId="478"/>
          <ac:spMkLst>
            <pc:docMk/>
            <pc:sldMk cId="0" sldId="280"/>
            <ac:spMk id="692" creationId="{00000000-0000-0000-0000-000000000000}"/>
          </ac:spMkLst>
        </pc:spChg>
        <pc:spChg chg="add del">
          <ac:chgData name="Leonardo Rocca" userId="ee499421-b5ce-4353-9ab2-1d77cd21ee2f" providerId="ADAL" clId="{B49D7DAC-955E-4E70-AF33-8DB48DA86FDA}" dt="2023-10-22T19:09:40.276" v="3328" actId="478"/>
          <ac:spMkLst>
            <pc:docMk/>
            <pc:sldMk cId="0" sldId="280"/>
            <ac:spMk id="693" creationId="{00000000-0000-0000-0000-000000000000}"/>
          </ac:spMkLst>
        </pc:spChg>
        <pc:spChg chg="add del">
          <ac:chgData name="Leonardo Rocca" userId="ee499421-b5ce-4353-9ab2-1d77cd21ee2f" providerId="ADAL" clId="{B49D7DAC-955E-4E70-AF33-8DB48DA86FDA}" dt="2023-10-22T19:09:40.276" v="3328" actId="478"/>
          <ac:spMkLst>
            <pc:docMk/>
            <pc:sldMk cId="0" sldId="280"/>
            <ac:spMk id="694" creationId="{00000000-0000-0000-0000-000000000000}"/>
          </ac:spMkLst>
        </pc:spChg>
        <pc:spChg chg="add del">
          <ac:chgData name="Leonardo Rocca" userId="ee499421-b5ce-4353-9ab2-1d77cd21ee2f" providerId="ADAL" clId="{B49D7DAC-955E-4E70-AF33-8DB48DA86FDA}" dt="2023-10-22T19:09:40.276" v="3328" actId="478"/>
          <ac:spMkLst>
            <pc:docMk/>
            <pc:sldMk cId="0" sldId="280"/>
            <ac:spMk id="695" creationId="{00000000-0000-0000-0000-000000000000}"/>
          </ac:spMkLst>
        </pc:spChg>
        <pc:spChg chg="add del">
          <ac:chgData name="Leonardo Rocca" userId="ee499421-b5ce-4353-9ab2-1d77cd21ee2f" providerId="ADAL" clId="{B49D7DAC-955E-4E70-AF33-8DB48DA86FDA}" dt="2023-10-22T19:09:40.276" v="3328" actId="478"/>
          <ac:spMkLst>
            <pc:docMk/>
            <pc:sldMk cId="0" sldId="280"/>
            <ac:spMk id="696" creationId="{00000000-0000-0000-0000-000000000000}"/>
          </ac:spMkLst>
        </pc:spChg>
        <pc:spChg chg="mod">
          <ac:chgData name="Leonardo Rocca" userId="ee499421-b5ce-4353-9ab2-1d77cd21ee2f" providerId="ADAL" clId="{B49D7DAC-955E-4E70-AF33-8DB48DA86FDA}" dt="2023-10-22T19:12:33.999" v="3353" actId="14100"/>
          <ac:spMkLst>
            <pc:docMk/>
            <pc:sldMk cId="0" sldId="280"/>
            <ac:spMk id="697" creationId="{00000000-0000-0000-0000-000000000000}"/>
          </ac:spMkLst>
        </pc:spChg>
        <pc:spChg chg="del mod">
          <ac:chgData name="Leonardo Rocca" userId="ee499421-b5ce-4353-9ab2-1d77cd21ee2f" providerId="ADAL" clId="{B49D7DAC-955E-4E70-AF33-8DB48DA86FDA}" dt="2023-10-22T19:09:36.637" v="3326" actId="478"/>
          <ac:spMkLst>
            <pc:docMk/>
            <pc:sldMk cId="0" sldId="280"/>
            <ac:spMk id="698" creationId="{00000000-0000-0000-0000-000000000000}"/>
          </ac:spMkLst>
        </pc:spChg>
        <pc:spChg chg="del mod">
          <ac:chgData name="Leonardo Rocca" userId="ee499421-b5ce-4353-9ab2-1d77cd21ee2f" providerId="ADAL" clId="{B49D7DAC-955E-4E70-AF33-8DB48DA86FDA}" dt="2023-10-22T19:10:15.356" v="3331" actId="478"/>
          <ac:spMkLst>
            <pc:docMk/>
            <pc:sldMk cId="0" sldId="280"/>
            <ac:spMk id="699" creationId="{00000000-0000-0000-0000-000000000000}"/>
          </ac:spMkLst>
        </pc:spChg>
        <pc:picChg chg="del">
          <ac:chgData name="Leonardo Rocca" userId="ee499421-b5ce-4353-9ab2-1d77cd21ee2f" providerId="ADAL" clId="{B49D7DAC-955E-4E70-AF33-8DB48DA86FDA}" dt="2023-10-22T19:09:32.638" v="3324" actId="478"/>
          <ac:picMkLst>
            <pc:docMk/>
            <pc:sldMk cId="0" sldId="280"/>
            <ac:picMk id="687" creationId="{00000000-0000-0000-0000-000000000000}"/>
          </ac:picMkLst>
        </pc:picChg>
      </pc:sldChg>
      <pc:sldChg chg="del">
        <pc:chgData name="Leonardo Rocca" userId="ee499421-b5ce-4353-9ab2-1d77cd21ee2f" providerId="ADAL" clId="{B49D7DAC-955E-4E70-AF33-8DB48DA86FDA}" dt="2023-10-22T19:44:12.861" v="3749" actId="47"/>
        <pc:sldMkLst>
          <pc:docMk/>
          <pc:sldMk cId="0" sldId="281"/>
        </pc:sldMkLst>
      </pc:sldChg>
      <pc:sldChg chg="del">
        <pc:chgData name="Leonardo Rocca" userId="ee499421-b5ce-4353-9ab2-1d77cd21ee2f" providerId="ADAL" clId="{B49D7DAC-955E-4E70-AF33-8DB48DA86FDA}" dt="2023-10-22T19:44:12.685" v="3748" actId="47"/>
        <pc:sldMkLst>
          <pc:docMk/>
          <pc:sldMk cId="0" sldId="282"/>
        </pc:sldMkLst>
      </pc:sldChg>
      <pc:sldChg chg="del">
        <pc:chgData name="Leonardo Rocca" userId="ee499421-b5ce-4353-9ab2-1d77cd21ee2f" providerId="ADAL" clId="{B49D7DAC-955E-4E70-AF33-8DB48DA86FDA}" dt="2023-10-22T19:44:12.529" v="3747" actId="47"/>
        <pc:sldMkLst>
          <pc:docMk/>
          <pc:sldMk cId="0" sldId="283"/>
        </pc:sldMkLst>
      </pc:sldChg>
      <pc:sldChg chg="del">
        <pc:chgData name="Leonardo Rocca" userId="ee499421-b5ce-4353-9ab2-1d77cd21ee2f" providerId="ADAL" clId="{B49D7DAC-955E-4E70-AF33-8DB48DA86FDA}" dt="2023-10-22T19:44:12.357" v="3746" actId="47"/>
        <pc:sldMkLst>
          <pc:docMk/>
          <pc:sldMk cId="0" sldId="284"/>
        </pc:sldMkLst>
      </pc:sldChg>
      <pc:sldChg chg="del">
        <pc:chgData name="Leonardo Rocca" userId="ee499421-b5ce-4353-9ab2-1d77cd21ee2f" providerId="ADAL" clId="{B49D7DAC-955E-4E70-AF33-8DB48DA86FDA}" dt="2023-10-22T19:44:12.205" v="3745" actId="47"/>
        <pc:sldMkLst>
          <pc:docMk/>
          <pc:sldMk cId="0" sldId="285"/>
        </pc:sldMkLst>
      </pc:sldChg>
      <pc:sldChg chg="del">
        <pc:chgData name="Leonardo Rocca" userId="ee499421-b5ce-4353-9ab2-1d77cd21ee2f" providerId="ADAL" clId="{B49D7DAC-955E-4E70-AF33-8DB48DA86FDA}" dt="2023-10-22T19:44:12.012" v="3744" actId="47"/>
        <pc:sldMkLst>
          <pc:docMk/>
          <pc:sldMk cId="0" sldId="286"/>
        </pc:sldMkLst>
      </pc:sldChg>
      <pc:sldChg chg="del">
        <pc:chgData name="Leonardo Rocca" userId="ee499421-b5ce-4353-9ab2-1d77cd21ee2f" providerId="ADAL" clId="{B49D7DAC-955E-4E70-AF33-8DB48DA86FDA}" dt="2023-10-22T19:44:11.382" v="3743" actId="47"/>
        <pc:sldMkLst>
          <pc:docMk/>
          <pc:sldMk cId="0" sldId="287"/>
        </pc:sldMkLst>
      </pc:sldChg>
      <pc:sldChg chg="del">
        <pc:chgData name="Leonardo Rocca" userId="ee499421-b5ce-4353-9ab2-1d77cd21ee2f" providerId="ADAL" clId="{B49D7DAC-955E-4E70-AF33-8DB48DA86FDA}" dt="2023-10-22T19:44:10.942" v="3742" actId="47"/>
        <pc:sldMkLst>
          <pc:docMk/>
          <pc:sldMk cId="0" sldId="288"/>
        </pc:sldMkLst>
      </pc:sldChg>
      <pc:sldChg chg="del">
        <pc:chgData name="Leonardo Rocca" userId="ee499421-b5ce-4353-9ab2-1d77cd21ee2f" providerId="ADAL" clId="{B49D7DAC-955E-4E70-AF33-8DB48DA86FDA}" dt="2023-10-22T19:44:10.861" v="3741" actId="47"/>
        <pc:sldMkLst>
          <pc:docMk/>
          <pc:sldMk cId="0" sldId="289"/>
        </pc:sldMkLst>
      </pc:sldChg>
      <pc:sldChg chg="del">
        <pc:chgData name="Leonardo Rocca" userId="ee499421-b5ce-4353-9ab2-1d77cd21ee2f" providerId="ADAL" clId="{B49D7DAC-955E-4E70-AF33-8DB48DA86FDA}" dt="2023-10-22T19:44:10.263" v="3740" actId="47"/>
        <pc:sldMkLst>
          <pc:docMk/>
          <pc:sldMk cId="0" sldId="290"/>
        </pc:sldMkLst>
      </pc:sldChg>
      <pc:sldChg chg="del">
        <pc:chgData name="Leonardo Rocca" userId="ee499421-b5ce-4353-9ab2-1d77cd21ee2f" providerId="ADAL" clId="{B49D7DAC-955E-4E70-AF33-8DB48DA86FDA}" dt="2023-10-22T19:44:09.461" v="3739" actId="47"/>
        <pc:sldMkLst>
          <pc:docMk/>
          <pc:sldMk cId="0" sldId="291"/>
        </pc:sldMkLst>
      </pc:sldChg>
      <pc:sldChg chg="del">
        <pc:chgData name="Leonardo Rocca" userId="ee499421-b5ce-4353-9ab2-1d77cd21ee2f" providerId="ADAL" clId="{B49D7DAC-955E-4E70-AF33-8DB48DA86FDA}" dt="2023-10-22T19:44:09.399" v="3738" actId="47"/>
        <pc:sldMkLst>
          <pc:docMk/>
          <pc:sldMk cId="0" sldId="292"/>
        </pc:sldMkLst>
      </pc:sldChg>
      <pc:sldChg chg="del">
        <pc:chgData name="Leonardo Rocca" userId="ee499421-b5ce-4353-9ab2-1d77cd21ee2f" providerId="ADAL" clId="{B49D7DAC-955E-4E70-AF33-8DB48DA86FDA}" dt="2023-10-22T19:44:09.304" v="3737" actId="47"/>
        <pc:sldMkLst>
          <pc:docMk/>
          <pc:sldMk cId="0" sldId="293"/>
        </pc:sldMkLst>
      </pc:sldChg>
      <pc:sldChg chg="del">
        <pc:chgData name="Leonardo Rocca" userId="ee499421-b5ce-4353-9ab2-1d77cd21ee2f" providerId="ADAL" clId="{B49D7DAC-955E-4E70-AF33-8DB48DA86FDA}" dt="2023-10-22T19:44:09.254" v="3736" actId="47"/>
        <pc:sldMkLst>
          <pc:docMk/>
          <pc:sldMk cId="0" sldId="294"/>
        </pc:sldMkLst>
      </pc:sldChg>
      <pc:sldChg chg="del">
        <pc:chgData name="Leonardo Rocca" userId="ee499421-b5ce-4353-9ab2-1d77cd21ee2f" providerId="ADAL" clId="{B49D7DAC-955E-4E70-AF33-8DB48DA86FDA}" dt="2023-10-22T19:44:09.163" v="3735" actId="47"/>
        <pc:sldMkLst>
          <pc:docMk/>
          <pc:sldMk cId="0" sldId="295"/>
        </pc:sldMkLst>
      </pc:sldChg>
      <pc:sldChg chg="del">
        <pc:chgData name="Leonardo Rocca" userId="ee499421-b5ce-4353-9ab2-1d77cd21ee2f" providerId="ADAL" clId="{B49D7DAC-955E-4E70-AF33-8DB48DA86FDA}" dt="2023-10-22T19:44:09.053" v="3734" actId="47"/>
        <pc:sldMkLst>
          <pc:docMk/>
          <pc:sldMk cId="0" sldId="296"/>
        </pc:sldMkLst>
      </pc:sldChg>
      <pc:sldChg chg="del">
        <pc:chgData name="Leonardo Rocca" userId="ee499421-b5ce-4353-9ab2-1d77cd21ee2f" providerId="ADAL" clId="{B49D7DAC-955E-4E70-AF33-8DB48DA86FDA}" dt="2023-10-22T19:44:08.959" v="3733" actId="47"/>
        <pc:sldMkLst>
          <pc:docMk/>
          <pc:sldMk cId="0" sldId="297"/>
        </pc:sldMkLst>
      </pc:sldChg>
      <pc:sldChg chg="del">
        <pc:chgData name="Leonardo Rocca" userId="ee499421-b5ce-4353-9ab2-1d77cd21ee2f" providerId="ADAL" clId="{B49D7DAC-955E-4E70-AF33-8DB48DA86FDA}" dt="2023-10-22T19:44:08.864" v="3732" actId="47"/>
        <pc:sldMkLst>
          <pc:docMk/>
          <pc:sldMk cId="0" sldId="298"/>
        </pc:sldMkLst>
      </pc:sldChg>
      <pc:sldChg chg="del">
        <pc:chgData name="Leonardo Rocca" userId="ee499421-b5ce-4353-9ab2-1d77cd21ee2f" providerId="ADAL" clId="{B49D7DAC-955E-4E70-AF33-8DB48DA86FDA}" dt="2023-10-22T19:44:08.370" v="3731" actId="47"/>
        <pc:sldMkLst>
          <pc:docMk/>
          <pc:sldMk cId="0" sldId="299"/>
        </pc:sldMkLst>
      </pc:sldChg>
      <pc:sldChg chg="del">
        <pc:chgData name="Leonardo Rocca" userId="ee499421-b5ce-4353-9ab2-1d77cd21ee2f" providerId="ADAL" clId="{B49D7DAC-955E-4E70-AF33-8DB48DA86FDA}" dt="2023-10-22T19:44:08.100" v="3730" actId="47"/>
        <pc:sldMkLst>
          <pc:docMk/>
          <pc:sldMk cId="0" sldId="300"/>
        </pc:sldMkLst>
      </pc:sldChg>
      <pc:sldChg chg="del">
        <pc:chgData name="Leonardo Rocca" userId="ee499421-b5ce-4353-9ab2-1d77cd21ee2f" providerId="ADAL" clId="{B49D7DAC-955E-4E70-AF33-8DB48DA86FDA}" dt="2023-10-22T19:44:08.007" v="3729" actId="47"/>
        <pc:sldMkLst>
          <pc:docMk/>
          <pc:sldMk cId="0" sldId="301"/>
        </pc:sldMkLst>
      </pc:sldChg>
      <pc:sldChg chg="del">
        <pc:chgData name="Leonardo Rocca" userId="ee499421-b5ce-4353-9ab2-1d77cd21ee2f" providerId="ADAL" clId="{B49D7DAC-955E-4E70-AF33-8DB48DA86FDA}" dt="2023-10-22T19:44:07.916" v="3728" actId="47"/>
        <pc:sldMkLst>
          <pc:docMk/>
          <pc:sldMk cId="0" sldId="302"/>
        </pc:sldMkLst>
      </pc:sldChg>
      <pc:sldChg chg="del">
        <pc:chgData name="Leonardo Rocca" userId="ee499421-b5ce-4353-9ab2-1d77cd21ee2f" providerId="ADAL" clId="{B49D7DAC-955E-4E70-AF33-8DB48DA86FDA}" dt="2023-10-22T19:44:07.846" v="3727" actId="47"/>
        <pc:sldMkLst>
          <pc:docMk/>
          <pc:sldMk cId="0" sldId="303"/>
        </pc:sldMkLst>
      </pc:sldChg>
      <pc:sldChg chg="del">
        <pc:chgData name="Leonardo Rocca" userId="ee499421-b5ce-4353-9ab2-1d77cd21ee2f" providerId="ADAL" clId="{B49D7DAC-955E-4E70-AF33-8DB48DA86FDA}" dt="2023-10-22T19:44:07.321" v="3726" actId="47"/>
        <pc:sldMkLst>
          <pc:docMk/>
          <pc:sldMk cId="0" sldId="304"/>
        </pc:sldMkLst>
      </pc:sldChg>
      <pc:sldChg chg="addSp delSp modSp add mod modNotesTx">
        <pc:chgData name="Leonardo Rocca" userId="ee499421-b5ce-4353-9ab2-1d77cd21ee2f" providerId="ADAL" clId="{B49D7DAC-955E-4E70-AF33-8DB48DA86FDA}" dt="2023-10-22T19:39:46.266" v="3702"/>
        <pc:sldMkLst>
          <pc:docMk/>
          <pc:sldMk cId="3566697903" sldId="305"/>
        </pc:sldMkLst>
        <pc:spChg chg="add del mod ord">
          <ac:chgData name="Leonardo Rocca" userId="ee499421-b5ce-4353-9ab2-1d77cd21ee2f" providerId="ADAL" clId="{B49D7DAC-955E-4E70-AF33-8DB48DA86FDA}" dt="2023-10-22T14:53:17.235" v="771" actId="1076"/>
          <ac:spMkLst>
            <pc:docMk/>
            <pc:sldMk cId="3566697903" sldId="305"/>
            <ac:spMk id="4" creationId="{06D99293-02EE-2B0C-4C33-C3C2711F4926}"/>
          </ac:spMkLst>
        </pc:spChg>
        <pc:spChg chg="mod">
          <ac:chgData name="Leonardo Rocca" userId="ee499421-b5ce-4353-9ab2-1d77cd21ee2f" providerId="ADAL" clId="{B49D7DAC-955E-4E70-AF33-8DB48DA86FDA}" dt="2023-10-22T14:56:10.109" v="782" actId="1076"/>
          <ac:spMkLst>
            <pc:docMk/>
            <pc:sldMk cId="3566697903" sldId="305"/>
            <ac:spMk id="361" creationId="{00000000-0000-0000-0000-000000000000}"/>
          </ac:spMkLst>
        </pc:spChg>
        <pc:spChg chg="mod">
          <ac:chgData name="Leonardo Rocca" userId="ee499421-b5ce-4353-9ab2-1d77cd21ee2f" providerId="ADAL" clId="{B49D7DAC-955E-4E70-AF33-8DB48DA86FDA}" dt="2023-10-22T19:25:21.633" v="3488" actId="12"/>
          <ac:spMkLst>
            <pc:docMk/>
            <pc:sldMk cId="3566697903" sldId="305"/>
            <ac:spMk id="362" creationId="{00000000-0000-0000-0000-000000000000}"/>
          </ac:spMkLst>
        </pc:spChg>
        <pc:grpChg chg="mod">
          <ac:chgData name="Leonardo Rocca" userId="ee499421-b5ce-4353-9ab2-1d77cd21ee2f" providerId="ADAL" clId="{B49D7DAC-955E-4E70-AF33-8DB48DA86FDA}" dt="2023-10-18T08:44:58.396" v="349" actId="1076"/>
          <ac:grpSpMkLst>
            <pc:docMk/>
            <pc:sldMk cId="3566697903" sldId="305"/>
            <ac:grpSpMk id="363" creationId="{00000000-0000-0000-0000-000000000000}"/>
          </ac:grpSpMkLst>
        </pc:grpChg>
        <pc:picChg chg="add mod ord">
          <ac:chgData name="Leonardo Rocca" userId="ee499421-b5ce-4353-9ab2-1d77cd21ee2f" providerId="ADAL" clId="{B49D7DAC-955E-4E70-AF33-8DB48DA86FDA}" dt="2023-10-18T09:30:45.382" v="555" actId="1076"/>
          <ac:picMkLst>
            <pc:docMk/>
            <pc:sldMk cId="3566697903" sldId="305"/>
            <ac:picMk id="3" creationId="{794D5A55-F556-F209-23C9-04937582E81C}"/>
          </ac:picMkLst>
        </pc:picChg>
      </pc:sldChg>
      <pc:sldChg chg="addSp delSp modSp add mod modNotesTx">
        <pc:chgData name="Leonardo Rocca" userId="ee499421-b5ce-4353-9ab2-1d77cd21ee2f" providerId="ADAL" clId="{B49D7DAC-955E-4E70-AF33-8DB48DA86FDA}" dt="2023-10-22T19:41:27.067" v="3717"/>
        <pc:sldMkLst>
          <pc:docMk/>
          <pc:sldMk cId="1442979810" sldId="306"/>
        </pc:sldMkLst>
        <pc:spChg chg="add del mod">
          <ac:chgData name="Leonardo Rocca" userId="ee499421-b5ce-4353-9ab2-1d77cd21ee2f" providerId="ADAL" clId="{B49D7DAC-955E-4E70-AF33-8DB48DA86FDA}" dt="2023-10-22T15:55:46.591" v="1729" actId="478"/>
          <ac:spMkLst>
            <pc:docMk/>
            <pc:sldMk cId="1442979810" sldId="306"/>
            <ac:spMk id="2" creationId="{5D7E4689-0681-A8D4-7E13-C8489286F813}"/>
          </ac:spMkLst>
        </pc:spChg>
        <pc:spChg chg="add del mod ord">
          <ac:chgData name="Leonardo Rocca" userId="ee499421-b5ce-4353-9ab2-1d77cd21ee2f" providerId="ADAL" clId="{B49D7DAC-955E-4E70-AF33-8DB48DA86FDA}" dt="2023-10-22T15:55:29.360" v="1725"/>
          <ac:spMkLst>
            <pc:docMk/>
            <pc:sldMk cId="1442979810" sldId="306"/>
            <ac:spMk id="4" creationId="{FA08FC23-F7FE-6841-4347-3B8D52226835}"/>
          </ac:spMkLst>
        </pc:spChg>
        <pc:spChg chg="add del mod ord">
          <ac:chgData name="Leonardo Rocca" userId="ee499421-b5ce-4353-9ab2-1d77cd21ee2f" providerId="ADAL" clId="{B49D7DAC-955E-4E70-AF33-8DB48DA86FDA}" dt="2023-10-22T15:55:25.509" v="1716"/>
          <ac:spMkLst>
            <pc:docMk/>
            <pc:sldMk cId="1442979810" sldId="306"/>
            <ac:spMk id="5" creationId="{FB384D4C-3FB4-6636-BC95-121CD1D8C62B}"/>
          </ac:spMkLst>
        </pc:spChg>
        <pc:spChg chg="add mod">
          <ac:chgData name="Leonardo Rocca" userId="ee499421-b5ce-4353-9ab2-1d77cd21ee2f" providerId="ADAL" clId="{B49D7DAC-955E-4E70-AF33-8DB48DA86FDA}" dt="2023-10-22T19:26:42.265" v="3512" actId="20577"/>
          <ac:spMkLst>
            <pc:docMk/>
            <pc:sldMk cId="1442979810" sldId="306"/>
            <ac:spMk id="6" creationId="{5B0D26E3-4492-BD90-8F16-9ADD32055863}"/>
          </ac:spMkLst>
        </pc:spChg>
        <pc:spChg chg="add mod">
          <ac:chgData name="Leonardo Rocca" userId="ee499421-b5ce-4353-9ab2-1d77cd21ee2f" providerId="ADAL" clId="{B49D7DAC-955E-4E70-AF33-8DB48DA86FDA}" dt="2023-10-22T18:26:23.804" v="2353" actId="14100"/>
          <ac:spMkLst>
            <pc:docMk/>
            <pc:sldMk cId="1442979810" sldId="306"/>
            <ac:spMk id="7" creationId="{22E2278C-6AF4-1C25-B0FD-5043FE0E167A}"/>
          </ac:spMkLst>
        </pc:spChg>
        <pc:spChg chg="add mod">
          <ac:chgData name="Leonardo Rocca" userId="ee499421-b5ce-4353-9ab2-1d77cd21ee2f" providerId="ADAL" clId="{B49D7DAC-955E-4E70-AF33-8DB48DA86FDA}" dt="2023-10-22T19:25:27.320" v="3490" actId="20577"/>
          <ac:spMkLst>
            <pc:docMk/>
            <pc:sldMk cId="1442979810" sldId="306"/>
            <ac:spMk id="8" creationId="{1B14CAA4-8FEC-04FF-D141-27A8B696A88D}"/>
          </ac:spMkLst>
        </pc:spChg>
        <pc:spChg chg="add mod">
          <ac:chgData name="Leonardo Rocca" userId="ee499421-b5ce-4353-9ab2-1d77cd21ee2f" providerId="ADAL" clId="{B49D7DAC-955E-4E70-AF33-8DB48DA86FDA}" dt="2023-10-22T19:25:22.214" v="3489" actId="1076"/>
          <ac:spMkLst>
            <pc:docMk/>
            <pc:sldMk cId="1442979810" sldId="306"/>
            <ac:spMk id="9" creationId="{AC8EF589-9438-0E80-B80C-04D1E3805F59}"/>
          </ac:spMkLst>
        </pc:spChg>
        <pc:spChg chg="mod">
          <ac:chgData name="Leonardo Rocca" userId="ee499421-b5ce-4353-9ab2-1d77cd21ee2f" providerId="ADAL" clId="{B49D7DAC-955E-4E70-AF33-8DB48DA86FDA}" dt="2023-10-22T16:48:59.459" v="2038" actId="207"/>
          <ac:spMkLst>
            <pc:docMk/>
            <pc:sldMk cId="1442979810" sldId="306"/>
            <ac:spMk id="506" creationId="{00000000-0000-0000-0000-000000000000}"/>
          </ac:spMkLst>
        </pc:spChg>
        <pc:spChg chg="mod">
          <ac:chgData name="Leonardo Rocca" userId="ee499421-b5ce-4353-9ab2-1d77cd21ee2f" providerId="ADAL" clId="{B49D7DAC-955E-4E70-AF33-8DB48DA86FDA}" dt="2023-10-22T18:41:34.642" v="2837" actId="255"/>
          <ac:spMkLst>
            <pc:docMk/>
            <pc:sldMk cId="1442979810" sldId="306"/>
            <ac:spMk id="507" creationId="{00000000-0000-0000-0000-000000000000}"/>
          </ac:spMkLst>
        </pc:spChg>
        <pc:spChg chg="add del mod">
          <ac:chgData name="Leonardo Rocca" userId="ee499421-b5ce-4353-9ab2-1d77cd21ee2f" providerId="ADAL" clId="{B49D7DAC-955E-4E70-AF33-8DB48DA86FDA}" dt="2023-10-22T18:26:27.100" v="2354" actId="14100"/>
          <ac:spMkLst>
            <pc:docMk/>
            <pc:sldMk cId="1442979810" sldId="306"/>
            <ac:spMk id="508" creationId="{00000000-0000-0000-0000-000000000000}"/>
          </ac:spMkLst>
        </pc:spChg>
        <pc:spChg chg="del mod">
          <ac:chgData name="Leonardo Rocca" userId="ee499421-b5ce-4353-9ab2-1d77cd21ee2f" providerId="ADAL" clId="{B49D7DAC-955E-4E70-AF33-8DB48DA86FDA}" dt="2023-10-22T16:04:56.155" v="1884" actId="478"/>
          <ac:spMkLst>
            <pc:docMk/>
            <pc:sldMk cId="1442979810" sldId="306"/>
            <ac:spMk id="509" creationId="{00000000-0000-0000-0000-000000000000}"/>
          </ac:spMkLst>
        </pc:spChg>
        <pc:spChg chg="del">
          <ac:chgData name="Leonardo Rocca" userId="ee499421-b5ce-4353-9ab2-1d77cd21ee2f" providerId="ADAL" clId="{B49D7DAC-955E-4E70-AF33-8DB48DA86FDA}" dt="2023-10-22T15:49:02.925" v="1649" actId="478"/>
          <ac:spMkLst>
            <pc:docMk/>
            <pc:sldMk cId="1442979810" sldId="306"/>
            <ac:spMk id="510" creationId="{00000000-0000-0000-0000-000000000000}"/>
          </ac:spMkLst>
        </pc:spChg>
        <pc:spChg chg="del mod">
          <ac:chgData name="Leonardo Rocca" userId="ee499421-b5ce-4353-9ab2-1d77cd21ee2f" providerId="ADAL" clId="{B49D7DAC-955E-4E70-AF33-8DB48DA86FDA}" dt="2023-10-22T16:00:47.063" v="1811" actId="478"/>
          <ac:spMkLst>
            <pc:docMk/>
            <pc:sldMk cId="1442979810" sldId="306"/>
            <ac:spMk id="511" creationId="{00000000-0000-0000-0000-000000000000}"/>
          </ac:spMkLst>
        </pc:spChg>
        <pc:spChg chg="del mod">
          <ac:chgData name="Leonardo Rocca" userId="ee499421-b5ce-4353-9ab2-1d77cd21ee2f" providerId="ADAL" clId="{B49D7DAC-955E-4E70-AF33-8DB48DA86FDA}" dt="2023-10-22T16:00:48.129" v="1813" actId="478"/>
          <ac:spMkLst>
            <pc:docMk/>
            <pc:sldMk cId="1442979810" sldId="306"/>
            <ac:spMk id="512" creationId="{00000000-0000-0000-0000-000000000000}"/>
          </ac:spMkLst>
        </pc:spChg>
        <pc:spChg chg="del mod">
          <ac:chgData name="Leonardo Rocca" userId="ee499421-b5ce-4353-9ab2-1d77cd21ee2f" providerId="ADAL" clId="{B49D7DAC-955E-4E70-AF33-8DB48DA86FDA}" dt="2023-10-22T16:00:47.723" v="1812" actId="478"/>
          <ac:spMkLst>
            <pc:docMk/>
            <pc:sldMk cId="1442979810" sldId="306"/>
            <ac:spMk id="513" creationId="{00000000-0000-0000-0000-000000000000}"/>
          </ac:spMkLst>
        </pc:spChg>
        <pc:spChg chg="del mod">
          <ac:chgData name="Leonardo Rocca" userId="ee499421-b5ce-4353-9ab2-1d77cd21ee2f" providerId="ADAL" clId="{B49D7DAC-955E-4E70-AF33-8DB48DA86FDA}" dt="2023-10-22T16:00:59.114" v="1823" actId="478"/>
          <ac:spMkLst>
            <pc:docMk/>
            <pc:sldMk cId="1442979810" sldId="306"/>
            <ac:spMk id="528" creationId="{00000000-0000-0000-0000-000000000000}"/>
          </ac:spMkLst>
        </pc:spChg>
        <pc:spChg chg="del mod">
          <ac:chgData name="Leonardo Rocca" userId="ee499421-b5ce-4353-9ab2-1d77cd21ee2f" providerId="ADAL" clId="{B49D7DAC-955E-4E70-AF33-8DB48DA86FDA}" dt="2023-10-22T16:00:57.831" v="1822" actId="478"/>
          <ac:spMkLst>
            <pc:docMk/>
            <pc:sldMk cId="1442979810" sldId="306"/>
            <ac:spMk id="529" creationId="{00000000-0000-0000-0000-000000000000}"/>
          </ac:spMkLst>
        </pc:spChg>
        <pc:spChg chg="del mod">
          <ac:chgData name="Leonardo Rocca" userId="ee499421-b5ce-4353-9ab2-1d77cd21ee2f" providerId="ADAL" clId="{B49D7DAC-955E-4E70-AF33-8DB48DA86FDA}" dt="2023-10-22T16:00:55.467" v="1819" actId="478"/>
          <ac:spMkLst>
            <pc:docMk/>
            <pc:sldMk cId="1442979810" sldId="306"/>
            <ac:spMk id="530" creationId="{00000000-0000-0000-0000-000000000000}"/>
          </ac:spMkLst>
        </pc:spChg>
        <pc:spChg chg="del mod">
          <ac:chgData name="Leonardo Rocca" userId="ee499421-b5ce-4353-9ab2-1d77cd21ee2f" providerId="ADAL" clId="{B49D7DAC-955E-4E70-AF33-8DB48DA86FDA}" dt="2023-10-22T16:00:56.711" v="1821" actId="478"/>
          <ac:spMkLst>
            <pc:docMk/>
            <pc:sldMk cId="1442979810" sldId="306"/>
            <ac:spMk id="531" creationId="{00000000-0000-0000-0000-000000000000}"/>
          </ac:spMkLst>
        </pc:spChg>
        <pc:spChg chg="mod">
          <ac:chgData name="Leonardo Rocca" userId="ee499421-b5ce-4353-9ab2-1d77cd21ee2f" providerId="ADAL" clId="{B49D7DAC-955E-4E70-AF33-8DB48DA86FDA}" dt="2023-10-22T19:25:32.402" v="3500" actId="20577"/>
          <ac:spMkLst>
            <pc:docMk/>
            <pc:sldMk cId="1442979810" sldId="306"/>
            <ac:spMk id="532" creationId="{00000000-0000-0000-0000-000000000000}"/>
          </ac:spMkLst>
        </pc:spChg>
        <pc:spChg chg="del mod">
          <ac:chgData name="Leonardo Rocca" userId="ee499421-b5ce-4353-9ab2-1d77cd21ee2f" providerId="ADAL" clId="{B49D7DAC-955E-4E70-AF33-8DB48DA86FDA}" dt="2023-10-22T16:01:03.932" v="1828" actId="478"/>
          <ac:spMkLst>
            <pc:docMk/>
            <pc:sldMk cId="1442979810" sldId="306"/>
            <ac:spMk id="533" creationId="{00000000-0000-0000-0000-000000000000}"/>
          </ac:spMkLst>
        </pc:spChg>
        <pc:spChg chg="del">
          <ac:chgData name="Leonardo Rocca" userId="ee499421-b5ce-4353-9ab2-1d77cd21ee2f" providerId="ADAL" clId="{B49D7DAC-955E-4E70-AF33-8DB48DA86FDA}" dt="2023-10-22T16:01:02.606" v="1826" actId="478"/>
          <ac:spMkLst>
            <pc:docMk/>
            <pc:sldMk cId="1442979810" sldId="306"/>
            <ac:spMk id="534" creationId="{00000000-0000-0000-0000-000000000000}"/>
          </ac:spMkLst>
        </pc:spChg>
        <pc:spChg chg="del">
          <ac:chgData name="Leonardo Rocca" userId="ee499421-b5ce-4353-9ab2-1d77cd21ee2f" providerId="ADAL" clId="{B49D7DAC-955E-4E70-AF33-8DB48DA86FDA}" dt="2023-10-22T16:01:01.300" v="1825" actId="478"/>
          <ac:spMkLst>
            <pc:docMk/>
            <pc:sldMk cId="1442979810" sldId="306"/>
            <ac:spMk id="535" creationId="{00000000-0000-0000-0000-000000000000}"/>
          </ac:spMkLst>
        </pc:spChg>
        <pc:spChg chg="del">
          <ac:chgData name="Leonardo Rocca" userId="ee499421-b5ce-4353-9ab2-1d77cd21ee2f" providerId="ADAL" clId="{B49D7DAC-955E-4E70-AF33-8DB48DA86FDA}" dt="2023-10-22T16:01:00.767" v="1824" actId="478"/>
          <ac:spMkLst>
            <pc:docMk/>
            <pc:sldMk cId="1442979810" sldId="306"/>
            <ac:spMk id="536" creationId="{00000000-0000-0000-0000-000000000000}"/>
          </ac:spMkLst>
        </pc:spChg>
        <pc:spChg chg="del mod">
          <ac:chgData name="Leonardo Rocca" userId="ee499421-b5ce-4353-9ab2-1d77cd21ee2f" providerId="ADAL" clId="{B49D7DAC-955E-4E70-AF33-8DB48DA86FDA}" dt="2023-10-22T16:05:00.641" v="1887" actId="478"/>
          <ac:spMkLst>
            <pc:docMk/>
            <pc:sldMk cId="1442979810" sldId="306"/>
            <ac:spMk id="537" creationId="{00000000-0000-0000-0000-000000000000}"/>
          </ac:spMkLst>
        </pc:spChg>
        <pc:spChg chg="del mod">
          <ac:chgData name="Leonardo Rocca" userId="ee499421-b5ce-4353-9ab2-1d77cd21ee2f" providerId="ADAL" clId="{B49D7DAC-955E-4E70-AF33-8DB48DA86FDA}" dt="2023-10-22T16:04:59.355" v="1886" actId="478"/>
          <ac:spMkLst>
            <pc:docMk/>
            <pc:sldMk cId="1442979810" sldId="306"/>
            <ac:spMk id="538" creationId="{00000000-0000-0000-0000-000000000000}"/>
          </ac:spMkLst>
        </pc:spChg>
        <pc:spChg chg="mod">
          <ac:chgData name="Leonardo Rocca" userId="ee499421-b5ce-4353-9ab2-1d77cd21ee2f" providerId="ADAL" clId="{B49D7DAC-955E-4E70-AF33-8DB48DA86FDA}" dt="2023-10-22T16:11:58.176" v="1957" actId="1076"/>
          <ac:spMkLst>
            <pc:docMk/>
            <pc:sldMk cId="1442979810" sldId="306"/>
            <ac:spMk id="539" creationId="{00000000-0000-0000-0000-000000000000}"/>
          </ac:spMkLst>
        </pc:spChg>
        <pc:spChg chg="mod">
          <ac:chgData name="Leonardo Rocca" userId="ee499421-b5ce-4353-9ab2-1d77cd21ee2f" providerId="ADAL" clId="{B49D7DAC-955E-4E70-AF33-8DB48DA86FDA}" dt="2023-10-22T16:11:58.176" v="1957" actId="1076"/>
          <ac:spMkLst>
            <pc:docMk/>
            <pc:sldMk cId="1442979810" sldId="306"/>
            <ac:spMk id="540" creationId="{00000000-0000-0000-0000-000000000000}"/>
          </ac:spMkLst>
        </pc:spChg>
        <pc:spChg chg="del">
          <ac:chgData name="Leonardo Rocca" userId="ee499421-b5ce-4353-9ab2-1d77cd21ee2f" providerId="ADAL" clId="{B49D7DAC-955E-4E70-AF33-8DB48DA86FDA}" dt="2023-10-22T15:49:10.805" v="1652" actId="478"/>
          <ac:spMkLst>
            <pc:docMk/>
            <pc:sldMk cId="1442979810" sldId="306"/>
            <ac:spMk id="541" creationId="{00000000-0000-0000-0000-000000000000}"/>
          </ac:spMkLst>
        </pc:spChg>
        <pc:spChg chg="del mod">
          <ac:chgData name="Leonardo Rocca" userId="ee499421-b5ce-4353-9ab2-1d77cd21ee2f" providerId="ADAL" clId="{B49D7DAC-955E-4E70-AF33-8DB48DA86FDA}" dt="2023-10-22T15:49:10.805" v="1652" actId="478"/>
          <ac:spMkLst>
            <pc:docMk/>
            <pc:sldMk cId="1442979810" sldId="306"/>
            <ac:spMk id="542" creationId="{00000000-0000-0000-0000-000000000000}"/>
          </ac:spMkLst>
        </pc:spChg>
        <pc:spChg chg="del">
          <ac:chgData name="Leonardo Rocca" userId="ee499421-b5ce-4353-9ab2-1d77cd21ee2f" providerId="ADAL" clId="{B49D7DAC-955E-4E70-AF33-8DB48DA86FDA}" dt="2023-10-22T15:49:10.805" v="1652" actId="478"/>
          <ac:spMkLst>
            <pc:docMk/>
            <pc:sldMk cId="1442979810" sldId="306"/>
            <ac:spMk id="543" creationId="{00000000-0000-0000-0000-000000000000}"/>
          </ac:spMkLst>
        </pc:spChg>
        <pc:spChg chg="del">
          <ac:chgData name="Leonardo Rocca" userId="ee499421-b5ce-4353-9ab2-1d77cd21ee2f" providerId="ADAL" clId="{B49D7DAC-955E-4E70-AF33-8DB48DA86FDA}" dt="2023-10-22T15:49:10.805" v="1652" actId="478"/>
          <ac:spMkLst>
            <pc:docMk/>
            <pc:sldMk cId="1442979810" sldId="306"/>
            <ac:spMk id="544" creationId="{00000000-0000-0000-0000-000000000000}"/>
          </ac:spMkLst>
        </pc:spChg>
        <pc:spChg chg="del">
          <ac:chgData name="Leonardo Rocca" userId="ee499421-b5ce-4353-9ab2-1d77cd21ee2f" providerId="ADAL" clId="{B49D7DAC-955E-4E70-AF33-8DB48DA86FDA}" dt="2023-10-22T15:49:10.805" v="1652" actId="478"/>
          <ac:spMkLst>
            <pc:docMk/>
            <pc:sldMk cId="1442979810" sldId="306"/>
            <ac:spMk id="545" creationId="{00000000-0000-0000-0000-000000000000}"/>
          </ac:spMkLst>
        </pc:spChg>
        <pc:spChg chg="del">
          <ac:chgData name="Leonardo Rocca" userId="ee499421-b5ce-4353-9ab2-1d77cd21ee2f" providerId="ADAL" clId="{B49D7DAC-955E-4E70-AF33-8DB48DA86FDA}" dt="2023-10-22T15:49:10.805" v="1652" actId="478"/>
          <ac:spMkLst>
            <pc:docMk/>
            <pc:sldMk cId="1442979810" sldId="306"/>
            <ac:spMk id="546" creationId="{00000000-0000-0000-0000-000000000000}"/>
          </ac:spMkLst>
        </pc:spChg>
        <pc:grpChg chg="add del mod">
          <ac:chgData name="Leonardo Rocca" userId="ee499421-b5ce-4353-9ab2-1d77cd21ee2f" providerId="ADAL" clId="{B49D7DAC-955E-4E70-AF33-8DB48DA86FDA}" dt="2023-10-22T16:00:54.722" v="1818" actId="478"/>
          <ac:grpSpMkLst>
            <pc:docMk/>
            <pc:sldMk cId="1442979810" sldId="306"/>
            <ac:grpSpMk id="514" creationId="{00000000-0000-0000-0000-000000000000}"/>
          </ac:grpSpMkLst>
        </pc:grpChg>
        <pc:picChg chg="add mod">
          <ac:chgData name="Leonardo Rocca" userId="ee499421-b5ce-4353-9ab2-1d77cd21ee2f" providerId="ADAL" clId="{B49D7DAC-955E-4E70-AF33-8DB48DA86FDA}" dt="2023-10-22T16:46:01.963" v="2014" actId="14100"/>
          <ac:picMkLst>
            <pc:docMk/>
            <pc:sldMk cId="1442979810" sldId="306"/>
            <ac:picMk id="3" creationId="{CE69BEB8-CE8D-7792-05BA-3BBA5864A133}"/>
          </ac:picMkLst>
        </pc:picChg>
      </pc:sldChg>
      <pc:sldChg chg="addSp delSp modSp add mod modNotesTx">
        <pc:chgData name="Leonardo Rocca" userId="ee499421-b5ce-4353-9ab2-1d77cd21ee2f" providerId="ADAL" clId="{B49D7DAC-955E-4E70-AF33-8DB48DA86FDA}" dt="2023-10-22T19:41:39.950" v="3718"/>
        <pc:sldMkLst>
          <pc:docMk/>
          <pc:sldMk cId="4169767339" sldId="307"/>
        </pc:sldMkLst>
        <pc:spChg chg="add del">
          <ac:chgData name="Leonardo Rocca" userId="ee499421-b5ce-4353-9ab2-1d77cd21ee2f" providerId="ADAL" clId="{B49D7DAC-955E-4E70-AF33-8DB48DA86FDA}" dt="2023-10-22T18:40:52.519" v="2829" actId="22"/>
          <ac:spMkLst>
            <pc:docMk/>
            <pc:sldMk cId="4169767339" sldId="307"/>
            <ac:spMk id="5" creationId="{1994B5D3-2DD4-CFDD-6FEE-4A759784DE06}"/>
          </ac:spMkLst>
        </pc:spChg>
        <pc:spChg chg="del">
          <ac:chgData name="Leonardo Rocca" userId="ee499421-b5ce-4353-9ab2-1d77cd21ee2f" providerId="ADAL" clId="{B49D7DAC-955E-4E70-AF33-8DB48DA86FDA}" dt="2023-10-22T18:25:09.414" v="2339" actId="478"/>
          <ac:spMkLst>
            <pc:docMk/>
            <pc:sldMk cId="4169767339" sldId="307"/>
            <ac:spMk id="301" creationId="{00000000-0000-0000-0000-000000000000}"/>
          </ac:spMkLst>
        </pc:spChg>
        <pc:spChg chg="mod">
          <ac:chgData name="Leonardo Rocca" userId="ee499421-b5ce-4353-9ab2-1d77cd21ee2f" providerId="ADAL" clId="{B49D7DAC-955E-4E70-AF33-8DB48DA86FDA}" dt="2023-10-22T18:38:37.944" v="2793" actId="14100"/>
          <ac:spMkLst>
            <pc:docMk/>
            <pc:sldMk cId="4169767339" sldId="307"/>
            <ac:spMk id="302" creationId="{00000000-0000-0000-0000-000000000000}"/>
          </ac:spMkLst>
        </pc:spChg>
        <pc:spChg chg="mod">
          <ac:chgData name="Leonardo Rocca" userId="ee499421-b5ce-4353-9ab2-1d77cd21ee2f" providerId="ADAL" clId="{B49D7DAC-955E-4E70-AF33-8DB48DA86FDA}" dt="2023-10-22T18:38:43.840" v="2795" actId="14100"/>
          <ac:spMkLst>
            <pc:docMk/>
            <pc:sldMk cId="4169767339" sldId="307"/>
            <ac:spMk id="304" creationId="{00000000-0000-0000-0000-000000000000}"/>
          </ac:spMkLst>
        </pc:spChg>
        <pc:spChg chg="del mod">
          <ac:chgData name="Leonardo Rocca" userId="ee499421-b5ce-4353-9ab2-1d77cd21ee2f" providerId="ADAL" clId="{B49D7DAC-955E-4E70-AF33-8DB48DA86FDA}" dt="2023-10-22T18:31:50.942" v="2570" actId="478"/>
          <ac:spMkLst>
            <pc:docMk/>
            <pc:sldMk cId="4169767339" sldId="307"/>
            <ac:spMk id="305" creationId="{00000000-0000-0000-0000-000000000000}"/>
          </ac:spMkLst>
        </pc:spChg>
        <pc:spChg chg="del">
          <ac:chgData name="Leonardo Rocca" userId="ee499421-b5ce-4353-9ab2-1d77cd21ee2f" providerId="ADAL" clId="{B49D7DAC-955E-4E70-AF33-8DB48DA86FDA}" dt="2023-10-22T18:25:05.210" v="2337" actId="478"/>
          <ac:spMkLst>
            <pc:docMk/>
            <pc:sldMk cId="4169767339" sldId="307"/>
            <ac:spMk id="306" creationId="{00000000-0000-0000-0000-000000000000}"/>
          </ac:spMkLst>
        </pc:spChg>
        <pc:spChg chg="mod">
          <ac:chgData name="Leonardo Rocca" userId="ee499421-b5ce-4353-9ab2-1d77cd21ee2f" providerId="ADAL" clId="{B49D7DAC-955E-4E70-AF33-8DB48DA86FDA}" dt="2023-10-22T19:28:13.414" v="3603" actId="20577"/>
          <ac:spMkLst>
            <pc:docMk/>
            <pc:sldMk cId="4169767339" sldId="307"/>
            <ac:spMk id="307" creationId="{00000000-0000-0000-0000-000000000000}"/>
          </ac:spMkLst>
        </pc:spChg>
        <pc:spChg chg="mod">
          <ac:chgData name="Leonardo Rocca" userId="ee499421-b5ce-4353-9ab2-1d77cd21ee2f" providerId="ADAL" clId="{B49D7DAC-955E-4E70-AF33-8DB48DA86FDA}" dt="2023-10-22T18:38:55.200" v="2798" actId="14100"/>
          <ac:spMkLst>
            <pc:docMk/>
            <pc:sldMk cId="4169767339" sldId="307"/>
            <ac:spMk id="308" creationId="{00000000-0000-0000-0000-000000000000}"/>
          </ac:spMkLst>
        </pc:spChg>
        <pc:spChg chg="mod">
          <ac:chgData name="Leonardo Rocca" userId="ee499421-b5ce-4353-9ab2-1d77cd21ee2f" providerId="ADAL" clId="{B49D7DAC-955E-4E70-AF33-8DB48DA86FDA}" dt="2023-10-22T19:27:14.024" v="3514" actId="12"/>
          <ac:spMkLst>
            <pc:docMk/>
            <pc:sldMk cId="4169767339" sldId="307"/>
            <ac:spMk id="309" creationId="{00000000-0000-0000-0000-000000000000}"/>
          </ac:spMkLst>
        </pc:spChg>
        <pc:spChg chg="del">
          <ac:chgData name="Leonardo Rocca" userId="ee499421-b5ce-4353-9ab2-1d77cd21ee2f" providerId="ADAL" clId="{B49D7DAC-955E-4E70-AF33-8DB48DA86FDA}" dt="2023-10-22T18:25:09.414" v="2339" actId="478"/>
          <ac:spMkLst>
            <pc:docMk/>
            <pc:sldMk cId="4169767339" sldId="307"/>
            <ac:spMk id="310" creationId="{00000000-0000-0000-0000-000000000000}"/>
          </ac:spMkLst>
        </pc:spChg>
        <pc:spChg chg="del">
          <ac:chgData name="Leonardo Rocca" userId="ee499421-b5ce-4353-9ab2-1d77cd21ee2f" providerId="ADAL" clId="{B49D7DAC-955E-4E70-AF33-8DB48DA86FDA}" dt="2023-10-22T18:25:09.414" v="2339" actId="478"/>
          <ac:spMkLst>
            <pc:docMk/>
            <pc:sldMk cId="4169767339" sldId="307"/>
            <ac:spMk id="311" creationId="{00000000-0000-0000-0000-000000000000}"/>
          </ac:spMkLst>
        </pc:spChg>
        <pc:spChg chg="del mod">
          <ac:chgData name="Leonardo Rocca" userId="ee499421-b5ce-4353-9ab2-1d77cd21ee2f" providerId="ADAL" clId="{B49D7DAC-955E-4E70-AF33-8DB48DA86FDA}" dt="2023-10-22T18:31:50.942" v="2570" actId="478"/>
          <ac:spMkLst>
            <pc:docMk/>
            <pc:sldMk cId="4169767339" sldId="307"/>
            <ac:spMk id="312" creationId="{00000000-0000-0000-0000-000000000000}"/>
          </ac:spMkLst>
        </pc:spChg>
        <pc:spChg chg="del mod">
          <ac:chgData name="Leonardo Rocca" userId="ee499421-b5ce-4353-9ab2-1d77cd21ee2f" providerId="ADAL" clId="{B49D7DAC-955E-4E70-AF33-8DB48DA86FDA}" dt="2023-10-22T18:24:54.843" v="2334" actId="478"/>
          <ac:spMkLst>
            <pc:docMk/>
            <pc:sldMk cId="4169767339" sldId="307"/>
            <ac:spMk id="313" creationId="{00000000-0000-0000-0000-000000000000}"/>
          </ac:spMkLst>
        </pc:spChg>
        <pc:spChg chg="mod">
          <ac:chgData name="Leonardo Rocca" userId="ee499421-b5ce-4353-9ab2-1d77cd21ee2f" providerId="ADAL" clId="{B49D7DAC-955E-4E70-AF33-8DB48DA86FDA}" dt="2023-10-22T18:38:28.854" v="2790" actId="14100"/>
          <ac:spMkLst>
            <pc:docMk/>
            <pc:sldMk cId="4169767339" sldId="307"/>
            <ac:spMk id="314" creationId="{00000000-0000-0000-0000-000000000000}"/>
          </ac:spMkLst>
        </pc:spChg>
        <pc:spChg chg="mod">
          <ac:chgData name="Leonardo Rocca" userId="ee499421-b5ce-4353-9ab2-1d77cd21ee2f" providerId="ADAL" clId="{B49D7DAC-955E-4E70-AF33-8DB48DA86FDA}" dt="2023-10-22T18:38:35.587" v="2792" actId="14100"/>
          <ac:spMkLst>
            <pc:docMk/>
            <pc:sldMk cId="4169767339" sldId="307"/>
            <ac:spMk id="315" creationId="{00000000-0000-0000-0000-000000000000}"/>
          </ac:spMkLst>
        </pc:spChg>
        <pc:spChg chg="del">
          <ac:chgData name="Leonardo Rocca" userId="ee499421-b5ce-4353-9ab2-1d77cd21ee2f" providerId="ADAL" clId="{B49D7DAC-955E-4E70-AF33-8DB48DA86FDA}" dt="2023-10-22T18:24:51.273" v="2332" actId="478"/>
          <ac:spMkLst>
            <pc:docMk/>
            <pc:sldMk cId="4169767339" sldId="307"/>
            <ac:spMk id="316" creationId="{00000000-0000-0000-0000-000000000000}"/>
          </ac:spMkLst>
        </pc:spChg>
        <pc:spChg chg="del">
          <ac:chgData name="Leonardo Rocca" userId="ee499421-b5ce-4353-9ab2-1d77cd21ee2f" providerId="ADAL" clId="{B49D7DAC-955E-4E70-AF33-8DB48DA86FDA}" dt="2023-10-22T18:24:51.273" v="2332" actId="478"/>
          <ac:spMkLst>
            <pc:docMk/>
            <pc:sldMk cId="4169767339" sldId="307"/>
            <ac:spMk id="317" creationId="{00000000-0000-0000-0000-000000000000}"/>
          </ac:spMkLst>
        </pc:spChg>
        <pc:spChg chg="del">
          <ac:chgData name="Leonardo Rocca" userId="ee499421-b5ce-4353-9ab2-1d77cd21ee2f" providerId="ADAL" clId="{B49D7DAC-955E-4E70-AF33-8DB48DA86FDA}" dt="2023-10-22T18:24:57.499" v="2335" actId="478"/>
          <ac:spMkLst>
            <pc:docMk/>
            <pc:sldMk cId="4169767339" sldId="307"/>
            <ac:spMk id="318" creationId="{00000000-0000-0000-0000-000000000000}"/>
          </ac:spMkLst>
        </pc:spChg>
        <pc:spChg chg="del">
          <ac:chgData name="Leonardo Rocca" userId="ee499421-b5ce-4353-9ab2-1d77cd21ee2f" providerId="ADAL" clId="{B49D7DAC-955E-4E70-AF33-8DB48DA86FDA}" dt="2023-10-22T18:24:51.273" v="2332" actId="478"/>
          <ac:spMkLst>
            <pc:docMk/>
            <pc:sldMk cId="4169767339" sldId="307"/>
            <ac:spMk id="319" creationId="{00000000-0000-0000-0000-000000000000}"/>
          </ac:spMkLst>
        </pc:spChg>
        <pc:spChg chg="del">
          <ac:chgData name="Leonardo Rocca" userId="ee499421-b5ce-4353-9ab2-1d77cd21ee2f" providerId="ADAL" clId="{B49D7DAC-955E-4E70-AF33-8DB48DA86FDA}" dt="2023-10-22T18:24:51.273" v="2332" actId="478"/>
          <ac:spMkLst>
            <pc:docMk/>
            <pc:sldMk cId="4169767339" sldId="307"/>
            <ac:spMk id="320" creationId="{00000000-0000-0000-0000-000000000000}"/>
          </ac:spMkLst>
        </pc:spChg>
        <pc:grpChg chg="del">
          <ac:chgData name="Leonardo Rocca" userId="ee499421-b5ce-4353-9ab2-1d77cd21ee2f" providerId="ADAL" clId="{B49D7DAC-955E-4E70-AF33-8DB48DA86FDA}" dt="2023-10-22T18:25:02.912" v="2336" actId="478"/>
          <ac:grpSpMkLst>
            <pc:docMk/>
            <pc:sldMk cId="4169767339" sldId="307"/>
            <ac:grpSpMk id="321" creationId="{00000000-0000-0000-0000-000000000000}"/>
          </ac:grpSpMkLst>
        </pc:grpChg>
        <pc:picChg chg="add mod">
          <ac:chgData name="Leonardo Rocca" userId="ee499421-b5ce-4353-9ab2-1d77cd21ee2f" providerId="ADAL" clId="{B49D7DAC-955E-4E70-AF33-8DB48DA86FDA}" dt="2023-10-22T19:29:26.748" v="3610" actId="1076"/>
          <ac:picMkLst>
            <pc:docMk/>
            <pc:sldMk cId="4169767339" sldId="307"/>
            <ac:picMk id="3" creationId="{66F2F980-DB4C-8BDE-D4C5-A3231B5564B9}"/>
          </ac:picMkLst>
        </pc:picChg>
        <pc:cxnChg chg="del mod">
          <ac:chgData name="Leonardo Rocca" userId="ee499421-b5ce-4353-9ab2-1d77cd21ee2f" providerId="ADAL" clId="{B49D7DAC-955E-4E70-AF33-8DB48DA86FDA}" dt="2023-10-22T18:25:11.900" v="2340" actId="478"/>
          <ac:cxnSpMkLst>
            <pc:docMk/>
            <pc:sldMk cId="4169767339" sldId="307"/>
            <ac:cxnSpMk id="300" creationId="{00000000-0000-0000-0000-000000000000}"/>
          </ac:cxnSpMkLst>
        </pc:cxnChg>
        <pc:cxnChg chg="del mod">
          <ac:chgData name="Leonardo Rocca" userId="ee499421-b5ce-4353-9ab2-1d77cd21ee2f" providerId="ADAL" clId="{B49D7DAC-955E-4E70-AF33-8DB48DA86FDA}" dt="2023-10-22T18:25:18.918" v="2342" actId="478"/>
          <ac:cxnSpMkLst>
            <pc:docMk/>
            <pc:sldMk cId="4169767339" sldId="307"/>
            <ac:cxnSpMk id="303" creationId="{00000000-0000-0000-0000-000000000000}"/>
          </ac:cxnSpMkLst>
        </pc:cxnChg>
      </pc:sldChg>
      <pc:sldChg chg="addSp delSp modSp add del mod">
        <pc:chgData name="Leonardo Rocca" userId="ee499421-b5ce-4353-9ab2-1d77cd21ee2f" providerId="ADAL" clId="{B49D7DAC-955E-4E70-AF33-8DB48DA86FDA}" dt="2023-10-22T18:51:22.041" v="3067" actId="47"/>
        <pc:sldMkLst>
          <pc:docMk/>
          <pc:sldMk cId="2304837563" sldId="308"/>
        </pc:sldMkLst>
        <pc:spChg chg="mod">
          <ac:chgData name="Leonardo Rocca" userId="ee499421-b5ce-4353-9ab2-1d77cd21ee2f" providerId="ADAL" clId="{B49D7DAC-955E-4E70-AF33-8DB48DA86FDA}" dt="2023-10-18T08:12:54.682" v="284" actId="20577"/>
          <ac:spMkLst>
            <pc:docMk/>
            <pc:sldMk cId="2304837563" sldId="308"/>
            <ac:spMk id="307" creationId="{00000000-0000-0000-0000-000000000000}"/>
          </ac:spMkLst>
        </pc:spChg>
        <pc:picChg chg="add del mod">
          <ac:chgData name="Leonardo Rocca" userId="ee499421-b5ce-4353-9ab2-1d77cd21ee2f" providerId="ADAL" clId="{B49D7DAC-955E-4E70-AF33-8DB48DA86FDA}" dt="2023-10-22T13:00:47.778" v="754" actId="478"/>
          <ac:picMkLst>
            <pc:docMk/>
            <pc:sldMk cId="2304837563" sldId="308"/>
            <ac:picMk id="3" creationId="{AFDD1C84-CAF0-D535-0FBB-82EDBD833518}"/>
          </ac:picMkLst>
        </pc:picChg>
        <pc:picChg chg="add del mod">
          <ac:chgData name="Leonardo Rocca" userId="ee499421-b5ce-4353-9ab2-1d77cd21ee2f" providerId="ADAL" clId="{B49D7DAC-955E-4E70-AF33-8DB48DA86FDA}" dt="2023-10-22T18:41:52.848" v="2843" actId="21"/>
          <ac:picMkLst>
            <pc:docMk/>
            <pc:sldMk cId="2304837563" sldId="308"/>
            <ac:picMk id="5" creationId="{0DA5F712-5F9C-A078-7CFB-ECE18BA16380}"/>
          </ac:picMkLst>
        </pc:picChg>
      </pc:sldChg>
      <pc:sldChg chg="addSp delSp modSp add del mod ord">
        <pc:chgData name="Leonardo Rocca" userId="ee499421-b5ce-4353-9ab2-1d77cd21ee2f" providerId="ADAL" clId="{B49D7DAC-955E-4E70-AF33-8DB48DA86FDA}" dt="2023-10-22T17:08:39.089" v="2228" actId="47"/>
        <pc:sldMkLst>
          <pc:docMk/>
          <pc:sldMk cId="3880096438" sldId="309"/>
        </pc:sldMkLst>
        <pc:spChg chg="add del">
          <ac:chgData name="Leonardo Rocca" userId="ee499421-b5ce-4353-9ab2-1d77cd21ee2f" providerId="ADAL" clId="{B49D7DAC-955E-4E70-AF33-8DB48DA86FDA}" dt="2023-10-22T16:50:48.112" v="2079" actId="22"/>
          <ac:spMkLst>
            <pc:docMk/>
            <pc:sldMk cId="3880096438" sldId="309"/>
            <ac:spMk id="4" creationId="{C7781B50-7257-D8D6-9AAC-CD5B96960C10}"/>
          </ac:spMkLst>
        </pc:spChg>
        <pc:spChg chg="add del mod">
          <ac:chgData name="Leonardo Rocca" userId="ee499421-b5ce-4353-9ab2-1d77cd21ee2f" providerId="ADAL" clId="{B49D7DAC-955E-4E70-AF33-8DB48DA86FDA}" dt="2023-10-22T17:02:41.439" v="2159" actId="478"/>
          <ac:spMkLst>
            <pc:docMk/>
            <pc:sldMk cId="3880096438" sldId="309"/>
            <ac:spMk id="8" creationId="{28D441E8-3A93-7D1F-B617-BB39D9CD53D4}"/>
          </ac:spMkLst>
        </pc:spChg>
        <pc:spChg chg="del mod">
          <ac:chgData name="Leonardo Rocca" userId="ee499421-b5ce-4353-9ab2-1d77cd21ee2f" providerId="ADAL" clId="{B49D7DAC-955E-4E70-AF33-8DB48DA86FDA}" dt="2023-10-22T17:02:39.194" v="2158" actId="478"/>
          <ac:spMkLst>
            <pc:docMk/>
            <pc:sldMk cId="3880096438" sldId="309"/>
            <ac:spMk id="551" creationId="{00000000-0000-0000-0000-000000000000}"/>
          </ac:spMkLst>
        </pc:spChg>
        <pc:spChg chg="del">
          <ac:chgData name="Leonardo Rocca" userId="ee499421-b5ce-4353-9ab2-1d77cd21ee2f" providerId="ADAL" clId="{B49D7DAC-955E-4E70-AF33-8DB48DA86FDA}" dt="2023-10-22T16:50:44.582" v="2077" actId="478"/>
          <ac:spMkLst>
            <pc:docMk/>
            <pc:sldMk cId="3880096438" sldId="309"/>
            <ac:spMk id="553" creationId="{00000000-0000-0000-0000-000000000000}"/>
          </ac:spMkLst>
        </pc:spChg>
        <pc:spChg chg="del">
          <ac:chgData name="Leonardo Rocca" userId="ee499421-b5ce-4353-9ab2-1d77cd21ee2f" providerId="ADAL" clId="{B49D7DAC-955E-4E70-AF33-8DB48DA86FDA}" dt="2023-10-22T16:50:44.582" v="2077" actId="478"/>
          <ac:spMkLst>
            <pc:docMk/>
            <pc:sldMk cId="3880096438" sldId="309"/>
            <ac:spMk id="554" creationId="{00000000-0000-0000-0000-000000000000}"/>
          </ac:spMkLst>
        </pc:spChg>
        <pc:spChg chg="del">
          <ac:chgData name="Leonardo Rocca" userId="ee499421-b5ce-4353-9ab2-1d77cd21ee2f" providerId="ADAL" clId="{B49D7DAC-955E-4E70-AF33-8DB48DA86FDA}" dt="2023-10-22T16:50:44.582" v="2077" actId="478"/>
          <ac:spMkLst>
            <pc:docMk/>
            <pc:sldMk cId="3880096438" sldId="309"/>
            <ac:spMk id="555" creationId="{00000000-0000-0000-0000-000000000000}"/>
          </ac:spMkLst>
        </pc:spChg>
        <pc:spChg chg="del">
          <ac:chgData name="Leonardo Rocca" userId="ee499421-b5ce-4353-9ab2-1d77cd21ee2f" providerId="ADAL" clId="{B49D7DAC-955E-4E70-AF33-8DB48DA86FDA}" dt="2023-10-22T16:50:44.582" v="2077" actId="478"/>
          <ac:spMkLst>
            <pc:docMk/>
            <pc:sldMk cId="3880096438" sldId="309"/>
            <ac:spMk id="556" creationId="{00000000-0000-0000-0000-000000000000}"/>
          </ac:spMkLst>
        </pc:spChg>
        <pc:spChg chg="del">
          <ac:chgData name="Leonardo Rocca" userId="ee499421-b5ce-4353-9ab2-1d77cd21ee2f" providerId="ADAL" clId="{B49D7DAC-955E-4E70-AF33-8DB48DA86FDA}" dt="2023-10-22T16:50:44.582" v="2077" actId="478"/>
          <ac:spMkLst>
            <pc:docMk/>
            <pc:sldMk cId="3880096438" sldId="309"/>
            <ac:spMk id="557" creationId="{00000000-0000-0000-0000-000000000000}"/>
          </ac:spMkLst>
        </pc:spChg>
        <pc:spChg chg="del">
          <ac:chgData name="Leonardo Rocca" userId="ee499421-b5ce-4353-9ab2-1d77cd21ee2f" providerId="ADAL" clId="{B49D7DAC-955E-4E70-AF33-8DB48DA86FDA}" dt="2023-10-22T16:50:44.582" v="2077" actId="478"/>
          <ac:spMkLst>
            <pc:docMk/>
            <pc:sldMk cId="3880096438" sldId="309"/>
            <ac:spMk id="558" creationId="{00000000-0000-0000-0000-000000000000}"/>
          </ac:spMkLst>
        </pc:spChg>
        <pc:spChg chg="del">
          <ac:chgData name="Leonardo Rocca" userId="ee499421-b5ce-4353-9ab2-1d77cd21ee2f" providerId="ADAL" clId="{B49D7DAC-955E-4E70-AF33-8DB48DA86FDA}" dt="2023-10-22T16:50:28.929" v="2069" actId="478"/>
          <ac:spMkLst>
            <pc:docMk/>
            <pc:sldMk cId="3880096438" sldId="309"/>
            <ac:spMk id="559" creationId="{00000000-0000-0000-0000-000000000000}"/>
          </ac:spMkLst>
        </pc:spChg>
        <pc:picChg chg="add mod">
          <ac:chgData name="Leonardo Rocca" userId="ee499421-b5ce-4353-9ab2-1d77cd21ee2f" providerId="ADAL" clId="{B49D7DAC-955E-4E70-AF33-8DB48DA86FDA}" dt="2023-10-22T16:52:40.702" v="2106" actId="1076"/>
          <ac:picMkLst>
            <pc:docMk/>
            <pc:sldMk cId="3880096438" sldId="309"/>
            <ac:picMk id="3" creationId="{C94D057E-DA6C-0B50-A7FD-8217FB43C120}"/>
          </ac:picMkLst>
        </pc:picChg>
        <pc:picChg chg="add mod">
          <ac:chgData name="Leonardo Rocca" userId="ee499421-b5ce-4353-9ab2-1d77cd21ee2f" providerId="ADAL" clId="{B49D7DAC-955E-4E70-AF33-8DB48DA86FDA}" dt="2023-10-22T16:52:50.759" v="2111" actId="1076"/>
          <ac:picMkLst>
            <pc:docMk/>
            <pc:sldMk cId="3880096438" sldId="309"/>
            <ac:picMk id="5" creationId="{CE7E33CC-4256-DF08-7F6F-3FA99BB01198}"/>
          </ac:picMkLst>
        </pc:picChg>
        <pc:picChg chg="add mod">
          <ac:chgData name="Leonardo Rocca" userId="ee499421-b5ce-4353-9ab2-1d77cd21ee2f" providerId="ADAL" clId="{B49D7DAC-955E-4E70-AF33-8DB48DA86FDA}" dt="2023-10-22T16:52:57.527" v="2114" actId="1076"/>
          <ac:picMkLst>
            <pc:docMk/>
            <pc:sldMk cId="3880096438" sldId="309"/>
            <ac:picMk id="7" creationId="{7A646566-6630-6E99-1BBB-AAD6522A78BB}"/>
          </ac:picMkLst>
        </pc:picChg>
        <pc:picChg chg="add mod">
          <ac:chgData name="Leonardo Rocca" userId="ee499421-b5ce-4353-9ab2-1d77cd21ee2f" providerId="ADAL" clId="{B49D7DAC-955E-4E70-AF33-8DB48DA86FDA}" dt="2023-10-22T16:52:40.702" v="2106" actId="1076"/>
          <ac:picMkLst>
            <pc:docMk/>
            <pc:sldMk cId="3880096438" sldId="309"/>
            <ac:picMk id="9" creationId="{5D9F6B36-D688-5E81-4F7F-25368BA29CFB}"/>
          </ac:picMkLst>
        </pc:picChg>
        <pc:picChg chg="add del mod">
          <ac:chgData name="Leonardo Rocca" userId="ee499421-b5ce-4353-9ab2-1d77cd21ee2f" providerId="ADAL" clId="{B49D7DAC-955E-4E70-AF33-8DB48DA86FDA}" dt="2023-10-22T16:51:44.674" v="2089" actId="478"/>
          <ac:picMkLst>
            <pc:docMk/>
            <pc:sldMk cId="3880096438" sldId="309"/>
            <ac:picMk id="11" creationId="{E0D6462F-1C08-661F-1487-FA487AF1D5D9}"/>
          </ac:picMkLst>
        </pc:picChg>
        <pc:picChg chg="add del mod">
          <ac:chgData name="Leonardo Rocca" userId="ee499421-b5ce-4353-9ab2-1d77cd21ee2f" providerId="ADAL" clId="{B49D7DAC-955E-4E70-AF33-8DB48DA86FDA}" dt="2023-10-22T16:51:45.621" v="2090" actId="478"/>
          <ac:picMkLst>
            <pc:docMk/>
            <pc:sldMk cId="3880096438" sldId="309"/>
            <ac:picMk id="13" creationId="{8E29BFB2-1AF1-C653-19A1-BD042CC846C9}"/>
          </ac:picMkLst>
        </pc:picChg>
        <pc:picChg chg="del">
          <ac:chgData name="Leonardo Rocca" userId="ee499421-b5ce-4353-9ab2-1d77cd21ee2f" providerId="ADAL" clId="{B49D7DAC-955E-4E70-AF33-8DB48DA86FDA}" dt="2023-10-22T16:50:28.929" v="2069" actId="478"/>
          <ac:picMkLst>
            <pc:docMk/>
            <pc:sldMk cId="3880096438" sldId="309"/>
            <ac:picMk id="552" creationId="{00000000-0000-0000-0000-000000000000}"/>
          </ac:picMkLst>
        </pc:picChg>
      </pc:sldChg>
      <pc:sldChg chg="modSp add del mod">
        <pc:chgData name="Leonardo Rocca" userId="ee499421-b5ce-4353-9ab2-1d77cd21ee2f" providerId="ADAL" clId="{B49D7DAC-955E-4E70-AF33-8DB48DA86FDA}" dt="2023-10-18T08:14:10.639" v="331" actId="47"/>
        <pc:sldMkLst>
          <pc:docMk/>
          <pc:sldMk cId="2276925586" sldId="310"/>
        </pc:sldMkLst>
        <pc:spChg chg="mod">
          <ac:chgData name="Leonardo Rocca" userId="ee499421-b5ce-4353-9ab2-1d77cd21ee2f" providerId="ADAL" clId="{B49D7DAC-955E-4E70-AF33-8DB48DA86FDA}" dt="2023-10-18T08:13:29.254" v="318" actId="20577"/>
          <ac:spMkLst>
            <pc:docMk/>
            <pc:sldMk cId="2276925586" sldId="310"/>
            <ac:spMk id="551" creationId="{00000000-0000-0000-0000-000000000000}"/>
          </ac:spMkLst>
        </pc:spChg>
      </pc:sldChg>
      <pc:sldChg chg="modSp add del mod ord">
        <pc:chgData name="Leonardo Rocca" userId="ee499421-b5ce-4353-9ab2-1d77cd21ee2f" providerId="ADAL" clId="{B49D7DAC-955E-4E70-AF33-8DB48DA86FDA}" dt="2023-10-22T17:08:42.210" v="2229" actId="47"/>
        <pc:sldMkLst>
          <pc:docMk/>
          <pc:sldMk cId="1281512480" sldId="311"/>
        </pc:sldMkLst>
        <pc:spChg chg="mod">
          <ac:chgData name="Leonardo Rocca" userId="ee499421-b5ce-4353-9ab2-1d77cd21ee2f" providerId="ADAL" clId="{B49D7DAC-955E-4E70-AF33-8DB48DA86FDA}" dt="2023-10-18T08:14:08.453" v="330" actId="20577"/>
          <ac:spMkLst>
            <pc:docMk/>
            <pc:sldMk cId="1281512480" sldId="311"/>
            <ac:spMk id="587" creationId="{00000000-0000-0000-0000-000000000000}"/>
          </ac:spMkLst>
        </pc:spChg>
      </pc:sldChg>
      <pc:sldChg chg="addSp delSp modSp add mod modNotesTx">
        <pc:chgData name="Leonardo Rocca" userId="ee499421-b5ce-4353-9ab2-1d77cd21ee2f" providerId="ADAL" clId="{B49D7DAC-955E-4E70-AF33-8DB48DA86FDA}" dt="2023-10-22T19:43:07.998" v="3725"/>
        <pc:sldMkLst>
          <pc:docMk/>
          <pc:sldMk cId="1452718329" sldId="312"/>
        </pc:sldMkLst>
        <pc:spChg chg="add del mod">
          <ac:chgData name="Leonardo Rocca" userId="ee499421-b5ce-4353-9ab2-1d77cd21ee2f" providerId="ADAL" clId="{B49D7DAC-955E-4E70-AF33-8DB48DA86FDA}" dt="2023-10-22T18:58:19.358" v="3113" actId="478"/>
          <ac:spMkLst>
            <pc:docMk/>
            <pc:sldMk cId="1452718329" sldId="312"/>
            <ac:spMk id="11" creationId="{ABD1BAC3-65E7-4E6C-0A89-1FBA268F6D9D}"/>
          </ac:spMkLst>
        </pc:spChg>
        <pc:spChg chg="add mod">
          <ac:chgData name="Leonardo Rocca" userId="ee499421-b5ce-4353-9ab2-1d77cd21ee2f" providerId="ADAL" clId="{B49D7DAC-955E-4E70-AF33-8DB48DA86FDA}" dt="2023-10-22T19:18:51.804" v="3435" actId="1076"/>
          <ac:spMkLst>
            <pc:docMk/>
            <pc:sldMk cId="1452718329" sldId="312"/>
            <ac:spMk id="12" creationId="{FCAD1AB0-C260-9C49-2700-51654D476438}"/>
          </ac:spMkLst>
        </pc:spChg>
        <pc:spChg chg="add mod">
          <ac:chgData name="Leonardo Rocca" userId="ee499421-b5ce-4353-9ab2-1d77cd21ee2f" providerId="ADAL" clId="{B49D7DAC-955E-4E70-AF33-8DB48DA86FDA}" dt="2023-10-22T19:18:51.804" v="3435" actId="1076"/>
          <ac:spMkLst>
            <pc:docMk/>
            <pc:sldMk cId="1452718329" sldId="312"/>
            <ac:spMk id="13" creationId="{26424EEB-A941-1D9E-0DE7-10757BD3FE77}"/>
          </ac:spMkLst>
        </pc:spChg>
        <pc:spChg chg="add mod ord topLvl">
          <ac:chgData name="Leonardo Rocca" userId="ee499421-b5ce-4353-9ab2-1d77cd21ee2f" providerId="ADAL" clId="{B49D7DAC-955E-4E70-AF33-8DB48DA86FDA}" dt="2023-10-22T19:15:23.171" v="3373" actId="164"/>
          <ac:spMkLst>
            <pc:docMk/>
            <pc:sldMk cId="1452718329" sldId="312"/>
            <ac:spMk id="14" creationId="{32217E52-8FE4-A785-61C3-9C12BA1C904D}"/>
          </ac:spMkLst>
        </pc:spChg>
        <pc:spChg chg="add del mod ord topLvl">
          <ac:chgData name="Leonardo Rocca" userId="ee499421-b5ce-4353-9ab2-1d77cd21ee2f" providerId="ADAL" clId="{B49D7DAC-955E-4E70-AF33-8DB48DA86FDA}" dt="2023-10-22T19:16:04.167" v="3378" actId="164"/>
          <ac:spMkLst>
            <pc:docMk/>
            <pc:sldMk cId="1452718329" sldId="312"/>
            <ac:spMk id="18" creationId="{95DA9919-D56B-F7FB-C928-FD612F1D863C}"/>
          </ac:spMkLst>
        </pc:spChg>
        <pc:spChg chg="add mod ord topLvl">
          <ac:chgData name="Leonardo Rocca" userId="ee499421-b5ce-4353-9ab2-1d77cd21ee2f" providerId="ADAL" clId="{B49D7DAC-955E-4E70-AF33-8DB48DA86FDA}" dt="2023-10-22T19:16:10.389" v="3379" actId="164"/>
          <ac:spMkLst>
            <pc:docMk/>
            <pc:sldMk cId="1452718329" sldId="312"/>
            <ac:spMk id="20" creationId="{1D2BE174-7FFC-52F6-E74D-DD956499B478}"/>
          </ac:spMkLst>
        </pc:spChg>
        <pc:spChg chg="add mod">
          <ac:chgData name="Leonardo Rocca" userId="ee499421-b5ce-4353-9ab2-1d77cd21ee2f" providerId="ADAL" clId="{B49D7DAC-955E-4E70-AF33-8DB48DA86FDA}" dt="2023-10-22T19:18:51.804" v="3435" actId="1076"/>
          <ac:spMkLst>
            <pc:docMk/>
            <pc:sldMk cId="1452718329" sldId="312"/>
            <ac:spMk id="23" creationId="{8FCE4368-8482-10AF-97CD-C6A01916A209}"/>
          </ac:spMkLst>
        </pc:spChg>
        <pc:spChg chg="add mod ord">
          <ac:chgData name="Leonardo Rocca" userId="ee499421-b5ce-4353-9ab2-1d77cd21ee2f" providerId="ADAL" clId="{B49D7DAC-955E-4E70-AF33-8DB48DA86FDA}" dt="2023-10-22T19:18:51.804" v="3435" actId="1076"/>
          <ac:spMkLst>
            <pc:docMk/>
            <pc:sldMk cId="1452718329" sldId="312"/>
            <ac:spMk id="24" creationId="{160CF3B4-F934-1476-5F0A-27FF32EEB9FE}"/>
          </ac:spMkLst>
        </pc:spChg>
        <pc:spChg chg="add mod ord">
          <ac:chgData name="Leonardo Rocca" userId="ee499421-b5ce-4353-9ab2-1d77cd21ee2f" providerId="ADAL" clId="{B49D7DAC-955E-4E70-AF33-8DB48DA86FDA}" dt="2023-10-22T19:18:51.804" v="3435" actId="1076"/>
          <ac:spMkLst>
            <pc:docMk/>
            <pc:sldMk cId="1452718329" sldId="312"/>
            <ac:spMk id="25" creationId="{3D0806A6-B4B7-DDF8-9E5C-AA7D8869CEB1}"/>
          </ac:spMkLst>
        </pc:spChg>
        <pc:spChg chg="add mod">
          <ac:chgData name="Leonardo Rocca" userId="ee499421-b5ce-4353-9ab2-1d77cd21ee2f" providerId="ADAL" clId="{B49D7DAC-955E-4E70-AF33-8DB48DA86FDA}" dt="2023-10-22T19:06:19.822" v="3295" actId="571"/>
          <ac:spMkLst>
            <pc:docMk/>
            <pc:sldMk cId="1452718329" sldId="312"/>
            <ac:spMk id="26" creationId="{AB82EBB2-7425-E5C2-8971-E90886CE76D3}"/>
          </ac:spMkLst>
        </pc:spChg>
        <pc:spChg chg="add mod">
          <ac:chgData name="Leonardo Rocca" userId="ee499421-b5ce-4353-9ab2-1d77cd21ee2f" providerId="ADAL" clId="{B49D7DAC-955E-4E70-AF33-8DB48DA86FDA}" dt="2023-10-22T19:06:19.822" v="3295" actId="571"/>
          <ac:spMkLst>
            <pc:docMk/>
            <pc:sldMk cId="1452718329" sldId="312"/>
            <ac:spMk id="27" creationId="{E72714D0-ECCC-314D-0092-E9E5BCC329BB}"/>
          </ac:spMkLst>
        </pc:spChg>
        <pc:spChg chg="add mod">
          <ac:chgData name="Leonardo Rocca" userId="ee499421-b5ce-4353-9ab2-1d77cd21ee2f" providerId="ADAL" clId="{B49D7DAC-955E-4E70-AF33-8DB48DA86FDA}" dt="2023-10-22T19:06:28.052" v="3300" actId="571"/>
          <ac:spMkLst>
            <pc:docMk/>
            <pc:sldMk cId="1452718329" sldId="312"/>
            <ac:spMk id="28" creationId="{D0244492-C4C5-EDB7-D0A3-0DB226F75989}"/>
          </ac:spMkLst>
        </pc:spChg>
        <pc:spChg chg="add mod">
          <ac:chgData name="Leonardo Rocca" userId="ee499421-b5ce-4353-9ab2-1d77cd21ee2f" providerId="ADAL" clId="{B49D7DAC-955E-4E70-AF33-8DB48DA86FDA}" dt="2023-10-22T19:06:28.052" v="3300" actId="571"/>
          <ac:spMkLst>
            <pc:docMk/>
            <pc:sldMk cId="1452718329" sldId="312"/>
            <ac:spMk id="29" creationId="{554E1E05-5EFA-4E90-B210-B405E9595280}"/>
          </ac:spMkLst>
        </pc:spChg>
        <pc:spChg chg="add mod">
          <ac:chgData name="Leonardo Rocca" userId="ee499421-b5ce-4353-9ab2-1d77cd21ee2f" providerId="ADAL" clId="{B49D7DAC-955E-4E70-AF33-8DB48DA86FDA}" dt="2023-10-22T19:06:28.052" v="3300" actId="571"/>
          <ac:spMkLst>
            <pc:docMk/>
            <pc:sldMk cId="1452718329" sldId="312"/>
            <ac:spMk id="30" creationId="{EC050B25-A5E7-9208-F7AB-7A05919B251A}"/>
          </ac:spMkLst>
        </pc:spChg>
        <pc:spChg chg="add del mod">
          <ac:chgData name="Leonardo Rocca" userId="ee499421-b5ce-4353-9ab2-1d77cd21ee2f" providerId="ADAL" clId="{B49D7DAC-955E-4E70-AF33-8DB48DA86FDA}" dt="2023-10-22T19:06:22.627" v="3296" actId="478"/>
          <ac:spMkLst>
            <pc:docMk/>
            <pc:sldMk cId="1452718329" sldId="312"/>
            <ac:spMk id="332" creationId="{00000000-0000-0000-0000-000000000000}"/>
          </ac:spMkLst>
        </pc:spChg>
        <pc:spChg chg="mod ord">
          <ac:chgData name="Leonardo Rocca" userId="ee499421-b5ce-4353-9ab2-1d77cd21ee2f" providerId="ADAL" clId="{B49D7DAC-955E-4E70-AF33-8DB48DA86FDA}" dt="2023-10-22T19:18:51.804" v="3435" actId="1076"/>
          <ac:spMkLst>
            <pc:docMk/>
            <pc:sldMk cId="1452718329" sldId="312"/>
            <ac:spMk id="333" creationId="{00000000-0000-0000-0000-000000000000}"/>
          </ac:spMkLst>
        </pc:spChg>
        <pc:spChg chg="del">
          <ac:chgData name="Leonardo Rocca" userId="ee499421-b5ce-4353-9ab2-1d77cd21ee2f" providerId="ADAL" clId="{B49D7DAC-955E-4E70-AF33-8DB48DA86FDA}" dt="2023-10-22T18:58:05.685" v="3105" actId="478"/>
          <ac:spMkLst>
            <pc:docMk/>
            <pc:sldMk cId="1452718329" sldId="312"/>
            <ac:spMk id="334" creationId="{00000000-0000-0000-0000-000000000000}"/>
          </ac:spMkLst>
        </pc:spChg>
        <pc:spChg chg="del">
          <ac:chgData name="Leonardo Rocca" userId="ee499421-b5ce-4353-9ab2-1d77cd21ee2f" providerId="ADAL" clId="{B49D7DAC-955E-4E70-AF33-8DB48DA86FDA}" dt="2023-10-22T18:53:23.542" v="3071" actId="478"/>
          <ac:spMkLst>
            <pc:docMk/>
            <pc:sldMk cId="1452718329" sldId="312"/>
            <ac:spMk id="335" creationId="{00000000-0000-0000-0000-000000000000}"/>
          </ac:spMkLst>
        </pc:spChg>
        <pc:spChg chg="del">
          <ac:chgData name="Leonardo Rocca" userId="ee499421-b5ce-4353-9ab2-1d77cd21ee2f" providerId="ADAL" clId="{B49D7DAC-955E-4E70-AF33-8DB48DA86FDA}" dt="2023-10-22T19:05:08.342" v="3277" actId="478"/>
          <ac:spMkLst>
            <pc:docMk/>
            <pc:sldMk cId="1452718329" sldId="312"/>
            <ac:spMk id="336" creationId="{00000000-0000-0000-0000-000000000000}"/>
          </ac:spMkLst>
        </pc:spChg>
        <pc:spChg chg="del mod">
          <ac:chgData name="Leonardo Rocca" userId="ee499421-b5ce-4353-9ab2-1d77cd21ee2f" providerId="ADAL" clId="{B49D7DAC-955E-4E70-AF33-8DB48DA86FDA}" dt="2023-10-22T19:05:04.979" v="3276" actId="478"/>
          <ac:spMkLst>
            <pc:docMk/>
            <pc:sldMk cId="1452718329" sldId="312"/>
            <ac:spMk id="337" creationId="{00000000-0000-0000-0000-000000000000}"/>
          </ac:spMkLst>
        </pc:spChg>
        <pc:spChg chg="del">
          <ac:chgData name="Leonardo Rocca" userId="ee499421-b5ce-4353-9ab2-1d77cd21ee2f" providerId="ADAL" clId="{B49D7DAC-955E-4E70-AF33-8DB48DA86FDA}" dt="2023-10-22T18:53:31.053" v="3073" actId="478"/>
          <ac:spMkLst>
            <pc:docMk/>
            <pc:sldMk cId="1452718329" sldId="312"/>
            <ac:spMk id="339" creationId="{00000000-0000-0000-0000-000000000000}"/>
          </ac:spMkLst>
        </pc:spChg>
        <pc:spChg chg="mod">
          <ac:chgData name="Leonardo Rocca" userId="ee499421-b5ce-4353-9ab2-1d77cd21ee2f" providerId="ADAL" clId="{B49D7DAC-955E-4E70-AF33-8DB48DA86FDA}" dt="2023-10-22T19:17:13.606" v="3393" actId="255"/>
          <ac:spMkLst>
            <pc:docMk/>
            <pc:sldMk cId="1452718329" sldId="312"/>
            <ac:spMk id="340" creationId="{00000000-0000-0000-0000-000000000000}"/>
          </ac:spMkLst>
        </pc:spChg>
        <pc:spChg chg="del">
          <ac:chgData name="Leonardo Rocca" userId="ee499421-b5ce-4353-9ab2-1d77cd21ee2f" providerId="ADAL" clId="{B49D7DAC-955E-4E70-AF33-8DB48DA86FDA}" dt="2023-10-22T18:58:21.805" v="3114" actId="478"/>
          <ac:spMkLst>
            <pc:docMk/>
            <pc:sldMk cId="1452718329" sldId="312"/>
            <ac:spMk id="341" creationId="{00000000-0000-0000-0000-000000000000}"/>
          </ac:spMkLst>
        </pc:spChg>
        <pc:spChg chg="del mod">
          <ac:chgData name="Leonardo Rocca" userId="ee499421-b5ce-4353-9ab2-1d77cd21ee2f" providerId="ADAL" clId="{B49D7DAC-955E-4E70-AF33-8DB48DA86FDA}" dt="2023-10-22T18:53:19.493" v="3070" actId="478"/>
          <ac:spMkLst>
            <pc:docMk/>
            <pc:sldMk cId="1452718329" sldId="312"/>
            <ac:spMk id="342" creationId="{00000000-0000-0000-0000-000000000000}"/>
          </ac:spMkLst>
        </pc:spChg>
        <pc:spChg chg="del">
          <ac:chgData name="Leonardo Rocca" userId="ee499421-b5ce-4353-9ab2-1d77cd21ee2f" providerId="ADAL" clId="{B49D7DAC-955E-4E70-AF33-8DB48DA86FDA}" dt="2023-10-22T18:53:32.721" v="3074" actId="478"/>
          <ac:spMkLst>
            <pc:docMk/>
            <pc:sldMk cId="1452718329" sldId="312"/>
            <ac:spMk id="344" creationId="{00000000-0000-0000-0000-000000000000}"/>
          </ac:spMkLst>
        </pc:spChg>
        <pc:grpChg chg="add mod">
          <ac:chgData name="Leonardo Rocca" userId="ee499421-b5ce-4353-9ab2-1d77cd21ee2f" providerId="ADAL" clId="{B49D7DAC-955E-4E70-AF33-8DB48DA86FDA}" dt="2023-10-22T19:02:29.360" v="3221" actId="164"/>
          <ac:grpSpMkLst>
            <pc:docMk/>
            <pc:sldMk cId="1452718329" sldId="312"/>
            <ac:grpSpMk id="15" creationId="{28DBD338-5559-D96C-AFF0-7B205604E75F}"/>
          </ac:grpSpMkLst>
        </pc:grpChg>
        <pc:grpChg chg="add del mod">
          <ac:chgData name="Leonardo Rocca" userId="ee499421-b5ce-4353-9ab2-1d77cd21ee2f" providerId="ADAL" clId="{B49D7DAC-955E-4E70-AF33-8DB48DA86FDA}" dt="2023-10-22T19:07:13.382" v="3310" actId="165"/>
          <ac:grpSpMkLst>
            <pc:docMk/>
            <pc:sldMk cId="1452718329" sldId="312"/>
            <ac:grpSpMk id="16" creationId="{2EEBDFB7-964E-97B0-39A2-AD0B83D520E2}"/>
          </ac:grpSpMkLst>
        </pc:grpChg>
        <pc:grpChg chg="add del mod">
          <ac:chgData name="Leonardo Rocca" userId="ee499421-b5ce-4353-9ab2-1d77cd21ee2f" providerId="ADAL" clId="{B49D7DAC-955E-4E70-AF33-8DB48DA86FDA}" dt="2023-10-22T19:03:12.754" v="3240" actId="165"/>
          <ac:grpSpMkLst>
            <pc:docMk/>
            <pc:sldMk cId="1452718329" sldId="312"/>
            <ac:grpSpMk id="17" creationId="{40E8DF03-0AC5-8B82-E6B7-1E1CDD150B8D}"/>
          </ac:grpSpMkLst>
        </pc:grpChg>
        <pc:grpChg chg="add del mod ord">
          <ac:chgData name="Leonardo Rocca" userId="ee499421-b5ce-4353-9ab2-1d77cd21ee2f" providerId="ADAL" clId="{B49D7DAC-955E-4E70-AF33-8DB48DA86FDA}" dt="2023-10-22T19:07:13.382" v="3310" actId="165"/>
          <ac:grpSpMkLst>
            <pc:docMk/>
            <pc:sldMk cId="1452718329" sldId="312"/>
            <ac:grpSpMk id="21" creationId="{D8D459D3-6244-53C5-4758-5697FE34AFF6}"/>
          </ac:grpSpMkLst>
        </pc:grpChg>
        <pc:grpChg chg="add del mod">
          <ac:chgData name="Leonardo Rocca" userId="ee499421-b5ce-4353-9ab2-1d77cd21ee2f" providerId="ADAL" clId="{B49D7DAC-955E-4E70-AF33-8DB48DA86FDA}" dt="2023-10-22T19:07:13.382" v="3310" actId="165"/>
          <ac:grpSpMkLst>
            <pc:docMk/>
            <pc:sldMk cId="1452718329" sldId="312"/>
            <ac:grpSpMk id="22" creationId="{5EAC04B7-4D7E-3F39-5704-E84FC8B43278}"/>
          </ac:grpSpMkLst>
        </pc:grpChg>
        <pc:grpChg chg="add mod">
          <ac:chgData name="Leonardo Rocca" userId="ee499421-b5ce-4353-9ab2-1d77cd21ee2f" providerId="ADAL" clId="{B49D7DAC-955E-4E70-AF33-8DB48DA86FDA}" dt="2023-10-22T19:07:10.696" v="3309" actId="164"/>
          <ac:grpSpMkLst>
            <pc:docMk/>
            <pc:sldMk cId="1452718329" sldId="312"/>
            <ac:grpSpMk id="31" creationId="{520BE57A-BF0E-38BD-13FD-F2C4AE45F5DB}"/>
          </ac:grpSpMkLst>
        </pc:grpChg>
        <pc:grpChg chg="add mod">
          <ac:chgData name="Leonardo Rocca" userId="ee499421-b5ce-4353-9ab2-1d77cd21ee2f" providerId="ADAL" clId="{B49D7DAC-955E-4E70-AF33-8DB48DA86FDA}" dt="2023-10-22T19:15:02.513" v="3369" actId="164"/>
          <ac:grpSpMkLst>
            <pc:docMk/>
            <pc:sldMk cId="1452718329" sldId="312"/>
            <ac:grpSpMk id="35" creationId="{A8A47F63-0612-C51B-A727-0D658ED614DE}"/>
          </ac:grpSpMkLst>
        </pc:grpChg>
        <pc:grpChg chg="add mod">
          <ac:chgData name="Leonardo Rocca" userId="ee499421-b5ce-4353-9ab2-1d77cd21ee2f" providerId="ADAL" clId="{B49D7DAC-955E-4E70-AF33-8DB48DA86FDA}" dt="2023-10-22T19:18:51.804" v="3435" actId="1076"/>
          <ac:grpSpMkLst>
            <pc:docMk/>
            <pc:sldMk cId="1452718329" sldId="312"/>
            <ac:grpSpMk id="36" creationId="{19551400-8D37-C7C0-185F-676A4EB8C56D}"/>
          </ac:grpSpMkLst>
        </pc:grpChg>
        <pc:grpChg chg="add mod">
          <ac:chgData name="Leonardo Rocca" userId="ee499421-b5ce-4353-9ab2-1d77cd21ee2f" providerId="ADAL" clId="{B49D7DAC-955E-4E70-AF33-8DB48DA86FDA}" dt="2023-10-22T19:18:51.804" v="3435" actId="1076"/>
          <ac:grpSpMkLst>
            <pc:docMk/>
            <pc:sldMk cId="1452718329" sldId="312"/>
            <ac:grpSpMk id="37" creationId="{82198586-FCDF-797E-81E0-3504FF8F3D25}"/>
          </ac:grpSpMkLst>
        </pc:grpChg>
        <pc:grpChg chg="add mod">
          <ac:chgData name="Leonardo Rocca" userId="ee499421-b5ce-4353-9ab2-1d77cd21ee2f" providerId="ADAL" clId="{B49D7DAC-955E-4E70-AF33-8DB48DA86FDA}" dt="2023-10-22T19:18:51.804" v="3435" actId="1076"/>
          <ac:grpSpMkLst>
            <pc:docMk/>
            <pc:sldMk cId="1452718329" sldId="312"/>
            <ac:grpSpMk id="38" creationId="{04E790FD-2F21-289A-2E74-01D8870FE740}"/>
          </ac:grpSpMkLst>
        </pc:grpChg>
        <pc:grpChg chg="add del">
          <ac:chgData name="Leonardo Rocca" userId="ee499421-b5ce-4353-9ab2-1d77cd21ee2f" providerId="ADAL" clId="{B49D7DAC-955E-4E70-AF33-8DB48DA86FDA}" dt="2023-10-22T19:15:16.205" v="3372" actId="478"/>
          <ac:grpSpMkLst>
            <pc:docMk/>
            <pc:sldMk cId="1452718329" sldId="312"/>
            <ac:grpSpMk id="345" creationId="{00000000-0000-0000-0000-000000000000}"/>
          </ac:grpSpMkLst>
        </pc:grpChg>
        <pc:grpChg chg="del mod">
          <ac:chgData name="Leonardo Rocca" userId="ee499421-b5ce-4353-9ab2-1d77cd21ee2f" providerId="ADAL" clId="{B49D7DAC-955E-4E70-AF33-8DB48DA86FDA}" dt="2023-10-22T19:02:50.574" v="3231" actId="478"/>
          <ac:grpSpMkLst>
            <pc:docMk/>
            <pc:sldMk cId="1452718329" sldId="312"/>
            <ac:grpSpMk id="351" creationId="{00000000-0000-0000-0000-000000000000}"/>
          </ac:grpSpMkLst>
        </pc:grpChg>
        <pc:picChg chg="add mod topLvl modCrop">
          <ac:chgData name="Leonardo Rocca" userId="ee499421-b5ce-4353-9ab2-1d77cd21ee2f" providerId="ADAL" clId="{B49D7DAC-955E-4E70-AF33-8DB48DA86FDA}" dt="2023-10-22T19:16:04.167" v="3378" actId="164"/>
          <ac:picMkLst>
            <pc:docMk/>
            <pc:sldMk cId="1452718329" sldId="312"/>
            <ac:picMk id="3" creationId="{E7FF9CD4-D879-270A-206A-76CAF71E9C93}"/>
          </ac:picMkLst>
        </pc:picChg>
        <pc:picChg chg="add mod topLvl modCrop">
          <ac:chgData name="Leonardo Rocca" userId="ee499421-b5ce-4353-9ab2-1d77cd21ee2f" providerId="ADAL" clId="{B49D7DAC-955E-4E70-AF33-8DB48DA86FDA}" dt="2023-10-22T19:15:23.171" v="3373" actId="164"/>
          <ac:picMkLst>
            <pc:docMk/>
            <pc:sldMk cId="1452718329" sldId="312"/>
            <ac:picMk id="5" creationId="{138BDFCA-7538-DBC5-DAFC-063C4358BC16}"/>
          </ac:picMkLst>
        </pc:picChg>
        <pc:picChg chg="add del mod">
          <ac:chgData name="Leonardo Rocca" userId="ee499421-b5ce-4353-9ab2-1d77cd21ee2f" providerId="ADAL" clId="{B49D7DAC-955E-4E70-AF33-8DB48DA86FDA}" dt="2023-10-22T18:56:40.166" v="3082" actId="478"/>
          <ac:picMkLst>
            <pc:docMk/>
            <pc:sldMk cId="1452718329" sldId="312"/>
            <ac:picMk id="7" creationId="{FADEE940-E0DE-41FF-81AE-497830FB1005}"/>
          </ac:picMkLst>
        </pc:picChg>
        <pc:picChg chg="add mod topLvl modCrop">
          <ac:chgData name="Leonardo Rocca" userId="ee499421-b5ce-4353-9ab2-1d77cd21ee2f" providerId="ADAL" clId="{B49D7DAC-955E-4E70-AF33-8DB48DA86FDA}" dt="2023-10-22T19:16:10.389" v="3379" actId="164"/>
          <ac:picMkLst>
            <pc:docMk/>
            <pc:sldMk cId="1452718329" sldId="312"/>
            <ac:picMk id="9" creationId="{33AF2FCC-1326-924B-E045-BDE2DB1649C6}"/>
          </ac:picMkLst>
        </pc:picChg>
        <pc:picChg chg="add del mod topLvl">
          <ac:chgData name="Leonardo Rocca" userId="ee499421-b5ce-4353-9ab2-1d77cd21ee2f" providerId="ADAL" clId="{B49D7DAC-955E-4E70-AF33-8DB48DA86FDA}" dt="2023-10-22T19:03:17.199" v="3244" actId="478"/>
          <ac:picMkLst>
            <pc:docMk/>
            <pc:sldMk cId="1452718329" sldId="312"/>
            <ac:picMk id="19" creationId="{4434ECDC-8735-D4AD-B113-E5E0CC56B60C}"/>
          </ac:picMkLst>
        </pc:picChg>
        <pc:picChg chg="add mod">
          <ac:chgData name="Leonardo Rocca" userId="ee499421-b5ce-4353-9ab2-1d77cd21ee2f" providerId="ADAL" clId="{B49D7DAC-955E-4E70-AF33-8DB48DA86FDA}" dt="2023-10-22T19:14:22.217" v="3362" actId="571"/>
          <ac:picMkLst>
            <pc:docMk/>
            <pc:sldMk cId="1452718329" sldId="312"/>
            <ac:picMk id="32" creationId="{419D9842-CF06-E48B-D4E8-23E79713B84F}"/>
          </ac:picMkLst>
        </pc:picChg>
        <pc:picChg chg="add mod">
          <ac:chgData name="Leonardo Rocca" userId="ee499421-b5ce-4353-9ab2-1d77cd21ee2f" providerId="ADAL" clId="{B49D7DAC-955E-4E70-AF33-8DB48DA86FDA}" dt="2023-10-22T19:14:22.217" v="3362" actId="571"/>
          <ac:picMkLst>
            <pc:docMk/>
            <pc:sldMk cId="1452718329" sldId="312"/>
            <ac:picMk id="33" creationId="{E58DD555-EEB3-D8D7-D324-E54BEE1D47BC}"/>
          </ac:picMkLst>
        </pc:picChg>
        <pc:picChg chg="add mod">
          <ac:chgData name="Leonardo Rocca" userId="ee499421-b5ce-4353-9ab2-1d77cd21ee2f" providerId="ADAL" clId="{B49D7DAC-955E-4E70-AF33-8DB48DA86FDA}" dt="2023-10-22T19:14:22.217" v="3362" actId="571"/>
          <ac:picMkLst>
            <pc:docMk/>
            <pc:sldMk cId="1452718329" sldId="312"/>
            <ac:picMk id="34" creationId="{52C90548-1AD2-7C5B-0F9A-CC1996E4D5D5}"/>
          </ac:picMkLst>
        </pc:picChg>
        <pc:picChg chg="del">
          <ac:chgData name="Leonardo Rocca" userId="ee499421-b5ce-4353-9ab2-1d77cd21ee2f" providerId="ADAL" clId="{B49D7DAC-955E-4E70-AF33-8DB48DA86FDA}" dt="2023-10-22T18:53:27.959" v="3072" actId="478"/>
          <ac:picMkLst>
            <pc:docMk/>
            <pc:sldMk cId="1452718329" sldId="312"/>
            <ac:picMk id="338" creationId="{00000000-0000-0000-0000-000000000000}"/>
          </ac:picMkLst>
        </pc:picChg>
        <pc:picChg chg="del mod">
          <ac:chgData name="Leonardo Rocca" userId="ee499421-b5ce-4353-9ab2-1d77cd21ee2f" providerId="ADAL" clId="{B49D7DAC-955E-4E70-AF33-8DB48DA86FDA}" dt="2023-10-22T18:53:41.749" v="3077" actId="478"/>
          <ac:picMkLst>
            <pc:docMk/>
            <pc:sldMk cId="1452718329" sldId="312"/>
            <ac:picMk id="343" creationId="{00000000-0000-0000-0000-000000000000}"/>
          </ac:picMkLst>
        </pc:picChg>
      </pc:sldChg>
      <pc:sldChg chg="addSp delSp modSp add mod modNotesTx">
        <pc:chgData name="Leonardo Rocca" userId="ee499421-b5ce-4353-9ab2-1d77cd21ee2f" providerId="ADAL" clId="{B49D7DAC-955E-4E70-AF33-8DB48DA86FDA}" dt="2023-10-22T19:40:55.746" v="3715"/>
        <pc:sldMkLst>
          <pc:docMk/>
          <pc:sldMk cId="2014776051" sldId="313"/>
        </pc:sldMkLst>
        <pc:spChg chg="add del">
          <ac:chgData name="Leonardo Rocca" userId="ee499421-b5ce-4353-9ab2-1d77cd21ee2f" providerId="ADAL" clId="{B49D7DAC-955E-4E70-AF33-8DB48DA86FDA}" dt="2023-10-18T10:05:30.995" v="608"/>
          <ac:spMkLst>
            <pc:docMk/>
            <pc:sldMk cId="2014776051" sldId="313"/>
            <ac:spMk id="6" creationId="{B05EB652-DB8D-1756-C2D3-4231366CA882}"/>
          </ac:spMkLst>
        </pc:spChg>
        <pc:spChg chg="add mod ord">
          <ac:chgData name="Leonardo Rocca" userId="ee499421-b5ce-4353-9ab2-1d77cd21ee2f" providerId="ADAL" clId="{B49D7DAC-955E-4E70-AF33-8DB48DA86FDA}" dt="2023-10-22T15:05:05.207" v="866" actId="208"/>
          <ac:spMkLst>
            <pc:docMk/>
            <pc:sldMk cId="2014776051" sldId="313"/>
            <ac:spMk id="11" creationId="{1E5475FD-F834-D936-61EE-0081B0AB46E0}"/>
          </ac:spMkLst>
        </pc:spChg>
        <pc:spChg chg="add del">
          <ac:chgData name="Leonardo Rocca" userId="ee499421-b5ce-4353-9ab2-1d77cd21ee2f" providerId="ADAL" clId="{B49D7DAC-955E-4E70-AF33-8DB48DA86FDA}" dt="2023-10-22T15:10:53.070" v="1105" actId="22"/>
          <ac:spMkLst>
            <pc:docMk/>
            <pc:sldMk cId="2014776051" sldId="313"/>
            <ac:spMk id="19" creationId="{22A5BE1E-0DC3-6310-57A7-77F26DB3D344}"/>
          </ac:spMkLst>
        </pc:spChg>
        <pc:spChg chg="add mod">
          <ac:chgData name="Leonardo Rocca" userId="ee499421-b5ce-4353-9ab2-1d77cd21ee2f" providerId="ADAL" clId="{B49D7DAC-955E-4E70-AF33-8DB48DA86FDA}" dt="2023-10-22T15:12:03.558" v="1136" actId="571"/>
          <ac:spMkLst>
            <pc:docMk/>
            <pc:sldMk cId="2014776051" sldId="313"/>
            <ac:spMk id="22" creationId="{62592F7A-36BD-18E6-6093-7236465503C8}"/>
          </ac:spMkLst>
        </pc:spChg>
        <pc:spChg chg="add mod">
          <ac:chgData name="Leonardo Rocca" userId="ee499421-b5ce-4353-9ab2-1d77cd21ee2f" providerId="ADAL" clId="{B49D7DAC-955E-4E70-AF33-8DB48DA86FDA}" dt="2023-10-22T15:12:03.558" v="1136" actId="571"/>
          <ac:spMkLst>
            <pc:docMk/>
            <pc:sldMk cId="2014776051" sldId="313"/>
            <ac:spMk id="23" creationId="{7EA48CDE-CE1A-F723-BEF4-0247512D2A6A}"/>
          </ac:spMkLst>
        </pc:spChg>
        <pc:spChg chg="add del mod">
          <ac:chgData name="Leonardo Rocca" userId="ee499421-b5ce-4353-9ab2-1d77cd21ee2f" providerId="ADAL" clId="{B49D7DAC-955E-4E70-AF33-8DB48DA86FDA}" dt="2023-10-22T15:12:23.526" v="1145" actId="478"/>
          <ac:spMkLst>
            <pc:docMk/>
            <pc:sldMk cId="2014776051" sldId="313"/>
            <ac:spMk id="27" creationId="{CB3A1758-26C8-0A35-5395-198E77E0B04F}"/>
          </ac:spMkLst>
        </pc:spChg>
        <pc:spChg chg="add del mod">
          <ac:chgData name="Leonardo Rocca" userId="ee499421-b5ce-4353-9ab2-1d77cd21ee2f" providerId="ADAL" clId="{B49D7DAC-955E-4E70-AF33-8DB48DA86FDA}" dt="2023-10-22T15:12:23.105" v="1144" actId="478"/>
          <ac:spMkLst>
            <pc:docMk/>
            <pc:sldMk cId="2014776051" sldId="313"/>
            <ac:spMk id="28" creationId="{8937578E-379F-632A-13C5-8B57CA18C062}"/>
          </ac:spMkLst>
        </pc:spChg>
        <pc:spChg chg="add del mod">
          <ac:chgData name="Leonardo Rocca" userId="ee499421-b5ce-4353-9ab2-1d77cd21ee2f" providerId="ADAL" clId="{B49D7DAC-955E-4E70-AF33-8DB48DA86FDA}" dt="2023-10-22T15:12:21.688" v="1142" actId="478"/>
          <ac:spMkLst>
            <pc:docMk/>
            <pc:sldMk cId="2014776051" sldId="313"/>
            <ac:spMk id="29" creationId="{594BE213-D552-0D18-864A-29ACCE4A9FB3}"/>
          </ac:spMkLst>
        </pc:spChg>
        <pc:spChg chg="add mod">
          <ac:chgData name="Leonardo Rocca" userId="ee499421-b5ce-4353-9ab2-1d77cd21ee2f" providerId="ADAL" clId="{B49D7DAC-955E-4E70-AF33-8DB48DA86FDA}" dt="2023-10-22T15:59:26.359" v="1796" actId="1076"/>
          <ac:spMkLst>
            <pc:docMk/>
            <pc:sldMk cId="2014776051" sldId="313"/>
            <ac:spMk id="30" creationId="{C506EB44-916D-A734-F6AC-0EB29407FCC2}"/>
          </ac:spMkLst>
        </pc:spChg>
        <pc:spChg chg="add del mod">
          <ac:chgData name="Leonardo Rocca" userId="ee499421-b5ce-4353-9ab2-1d77cd21ee2f" providerId="ADAL" clId="{B49D7DAC-955E-4E70-AF33-8DB48DA86FDA}" dt="2023-10-22T15:14:14.343" v="1170" actId="478"/>
          <ac:spMkLst>
            <pc:docMk/>
            <pc:sldMk cId="2014776051" sldId="313"/>
            <ac:spMk id="31" creationId="{F8C0C53A-3AD6-8415-D7F6-79CB7A7E1B99}"/>
          </ac:spMkLst>
        </pc:spChg>
        <pc:spChg chg="add del mod">
          <ac:chgData name="Leonardo Rocca" userId="ee499421-b5ce-4353-9ab2-1d77cd21ee2f" providerId="ADAL" clId="{B49D7DAC-955E-4E70-AF33-8DB48DA86FDA}" dt="2023-10-22T15:14:14.343" v="1170" actId="478"/>
          <ac:spMkLst>
            <pc:docMk/>
            <pc:sldMk cId="2014776051" sldId="313"/>
            <ac:spMk id="32" creationId="{EB56C304-E58C-8C9C-5C1D-4250D6E8151F}"/>
          </ac:spMkLst>
        </pc:spChg>
        <pc:spChg chg="add del mod">
          <ac:chgData name="Leonardo Rocca" userId="ee499421-b5ce-4353-9ab2-1d77cd21ee2f" providerId="ADAL" clId="{B49D7DAC-955E-4E70-AF33-8DB48DA86FDA}" dt="2023-10-22T15:14:14.343" v="1170" actId="478"/>
          <ac:spMkLst>
            <pc:docMk/>
            <pc:sldMk cId="2014776051" sldId="313"/>
            <ac:spMk id="33" creationId="{63BDD3A8-5855-3501-B2D1-66B9ACDA6A5A}"/>
          </ac:spMkLst>
        </pc:spChg>
        <pc:spChg chg="add mod">
          <ac:chgData name="Leonardo Rocca" userId="ee499421-b5ce-4353-9ab2-1d77cd21ee2f" providerId="ADAL" clId="{B49D7DAC-955E-4E70-AF33-8DB48DA86FDA}" dt="2023-10-22T15:14:03.774" v="1167" actId="571"/>
          <ac:spMkLst>
            <pc:docMk/>
            <pc:sldMk cId="2014776051" sldId="313"/>
            <ac:spMk id="34" creationId="{2F917D06-ED72-735F-1056-68E964D51C65}"/>
          </ac:spMkLst>
        </pc:spChg>
        <pc:spChg chg="add mod">
          <ac:chgData name="Leonardo Rocca" userId="ee499421-b5ce-4353-9ab2-1d77cd21ee2f" providerId="ADAL" clId="{B49D7DAC-955E-4E70-AF33-8DB48DA86FDA}" dt="2023-10-22T15:14:03.774" v="1167" actId="571"/>
          <ac:spMkLst>
            <pc:docMk/>
            <pc:sldMk cId="2014776051" sldId="313"/>
            <ac:spMk id="35" creationId="{ED6F7C69-EFE0-9D1F-DF40-5D851E52A5A4}"/>
          </ac:spMkLst>
        </pc:spChg>
        <pc:spChg chg="add mod">
          <ac:chgData name="Leonardo Rocca" userId="ee499421-b5ce-4353-9ab2-1d77cd21ee2f" providerId="ADAL" clId="{B49D7DAC-955E-4E70-AF33-8DB48DA86FDA}" dt="2023-10-22T15:14:03.774" v="1167" actId="571"/>
          <ac:spMkLst>
            <pc:docMk/>
            <pc:sldMk cId="2014776051" sldId="313"/>
            <ac:spMk id="36" creationId="{2390EA96-F249-669D-E5B0-1E7BF5F29B85}"/>
          </ac:spMkLst>
        </pc:spChg>
        <pc:spChg chg="add mod">
          <ac:chgData name="Leonardo Rocca" userId="ee499421-b5ce-4353-9ab2-1d77cd21ee2f" providerId="ADAL" clId="{B49D7DAC-955E-4E70-AF33-8DB48DA86FDA}" dt="2023-10-22T15:14:24.128" v="1172" actId="571"/>
          <ac:spMkLst>
            <pc:docMk/>
            <pc:sldMk cId="2014776051" sldId="313"/>
            <ac:spMk id="37" creationId="{86C2CEA2-4118-6593-1E9E-CF1C5A411DFF}"/>
          </ac:spMkLst>
        </pc:spChg>
        <pc:spChg chg="add mod">
          <ac:chgData name="Leonardo Rocca" userId="ee499421-b5ce-4353-9ab2-1d77cd21ee2f" providerId="ADAL" clId="{B49D7DAC-955E-4E70-AF33-8DB48DA86FDA}" dt="2023-10-22T15:14:24.128" v="1172" actId="571"/>
          <ac:spMkLst>
            <pc:docMk/>
            <pc:sldMk cId="2014776051" sldId="313"/>
            <ac:spMk id="38" creationId="{0F03C122-0DC7-CF38-2167-059DE045550C}"/>
          </ac:spMkLst>
        </pc:spChg>
        <pc:spChg chg="add mod">
          <ac:chgData name="Leonardo Rocca" userId="ee499421-b5ce-4353-9ab2-1d77cd21ee2f" providerId="ADAL" clId="{B49D7DAC-955E-4E70-AF33-8DB48DA86FDA}" dt="2023-10-22T15:14:24.128" v="1172" actId="571"/>
          <ac:spMkLst>
            <pc:docMk/>
            <pc:sldMk cId="2014776051" sldId="313"/>
            <ac:spMk id="39" creationId="{BD4B789C-3C1E-EC41-D83D-C41D2520AD08}"/>
          </ac:spMkLst>
        </pc:spChg>
        <pc:spChg chg="add mod">
          <ac:chgData name="Leonardo Rocca" userId="ee499421-b5ce-4353-9ab2-1d77cd21ee2f" providerId="ADAL" clId="{B49D7DAC-955E-4E70-AF33-8DB48DA86FDA}" dt="2023-10-22T15:14:24.128" v="1172" actId="571"/>
          <ac:spMkLst>
            <pc:docMk/>
            <pc:sldMk cId="2014776051" sldId="313"/>
            <ac:spMk id="40" creationId="{D0F194A4-8907-F2B9-2719-93535688C9DB}"/>
          </ac:spMkLst>
        </pc:spChg>
        <pc:spChg chg="add del mod">
          <ac:chgData name="Leonardo Rocca" userId="ee499421-b5ce-4353-9ab2-1d77cd21ee2f" providerId="ADAL" clId="{B49D7DAC-955E-4E70-AF33-8DB48DA86FDA}" dt="2023-10-22T15:14:53.364" v="1179" actId="22"/>
          <ac:spMkLst>
            <pc:docMk/>
            <pc:sldMk cId="2014776051" sldId="313"/>
            <ac:spMk id="42" creationId="{65733DEA-30E7-836C-7284-F819F3EB5DE8}"/>
          </ac:spMkLst>
        </pc:spChg>
        <pc:spChg chg="add mod">
          <ac:chgData name="Leonardo Rocca" userId="ee499421-b5ce-4353-9ab2-1d77cd21ee2f" providerId="ADAL" clId="{B49D7DAC-955E-4E70-AF33-8DB48DA86FDA}" dt="2023-10-22T15:59:26.359" v="1796" actId="1076"/>
          <ac:spMkLst>
            <pc:docMk/>
            <pc:sldMk cId="2014776051" sldId="313"/>
            <ac:spMk id="43" creationId="{27890C87-2001-0C2A-0D06-D633D3FA9AAA}"/>
          </ac:spMkLst>
        </pc:spChg>
        <pc:spChg chg="add del mod">
          <ac:chgData name="Leonardo Rocca" userId="ee499421-b5ce-4353-9ab2-1d77cd21ee2f" providerId="ADAL" clId="{B49D7DAC-955E-4E70-AF33-8DB48DA86FDA}" dt="2023-10-22T15:15:06.422" v="1184"/>
          <ac:spMkLst>
            <pc:docMk/>
            <pc:sldMk cId="2014776051" sldId="313"/>
            <ac:spMk id="44" creationId="{6B4742BB-80C8-B355-E6B3-F916634B79BF}"/>
          </ac:spMkLst>
        </pc:spChg>
        <pc:spChg chg="add mod">
          <ac:chgData name="Leonardo Rocca" userId="ee499421-b5ce-4353-9ab2-1d77cd21ee2f" providerId="ADAL" clId="{B49D7DAC-955E-4E70-AF33-8DB48DA86FDA}" dt="2023-10-22T15:59:26.359" v="1796" actId="1076"/>
          <ac:spMkLst>
            <pc:docMk/>
            <pc:sldMk cId="2014776051" sldId="313"/>
            <ac:spMk id="45" creationId="{C772312C-0873-22BD-E98C-B4116524F8D6}"/>
          </ac:spMkLst>
        </pc:spChg>
        <pc:spChg chg="add mod">
          <ac:chgData name="Leonardo Rocca" userId="ee499421-b5ce-4353-9ab2-1d77cd21ee2f" providerId="ADAL" clId="{B49D7DAC-955E-4E70-AF33-8DB48DA86FDA}" dt="2023-10-22T15:59:26.359" v="1796" actId="1076"/>
          <ac:spMkLst>
            <pc:docMk/>
            <pc:sldMk cId="2014776051" sldId="313"/>
            <ac:spMk id="46" creationId="{8476CF58-4D24-9247-8E92-F5BA844ED24D}"/>
          </ac:spMkLst>
        </pc:spChg>
        <pc:spChg chg="add mod">
          <ac:chgData name="Leonardo Rocca" userId="ee499421-b5ce-4353-9ab2-1d77cd21ee2f" providerId="ADAL" clId="{B49D7DAC-955E-4E70-AF33-8DB48DA86FDA}" dt="2023-10-22T15:18:19.282" v="1225" actId="571"/>
          <ac:spMkLst>
            <pc:docMk/>
            <pc:sldMk cId="2014776051" sldId="313"/>
            <ac:spMk id="47" creationId="{9E3DB50A-34DF-CF90-BF77-C37D891A38A4}"/>
          </ac:spMkLst>
        </pc:spChg>
        <pc:spChg chg="add mod">
          <ac:chgData name="Leonardo Rocca" userId="ee499421-b5ce-4353-9ab2-1d77cd21ee2f" providerId="ADAL" clId="{B49D7DAC-955E-4E70-AF33-8DB48DA86FDA}" dt="2023-10-22T15:18:19.282" v="1225" actId="571"/>
          <ac:spMkLst>
            <pc:docMk/>
            <pc:sldMk cId="2014776051" sldId="313"/>
            <ac:spMk id="48" creationId="{A2608107-3D5A-CCD5-BCF0-E453518BAC83}"/>
          </ac:spMkLst>
        </pc:spChg>
        <pc:spChg chg="add mod">
          <ac:chgData name="Leonardo Rocca" userId="ee499421-b5ce-4353-9ab2-1d77cd21ee2f" providerId="ADAL" clId="{B49D7DAC-955E-4E70-AF33-8DB48DA86FDA}" dt="2023-10-22T15:18:19.282" v="1225" actId="571"/>
          <ac:spMkLst>
            <pc:docMk/>
            <pc:sldMk cId="2014776051" sldId="313"/>
            <ac:spMk id="49" creationId="{606AB8E7-C8FE-083E-EFAD-5BB84719259A}"/>
          </ac:spMkLst>
        </pc:spChg>
        <pc:spChg chg="add mod">
          <ac:chgData name="Leonardo Rocca" userId="ee499421-b5ce-4353-9ab2-1d77cd21ee2f" providerId="ADAL" clId="{B49D7DAC-955E-4E70-AF33-8DB48DA86FDA}" dt="2023-10-22T15:18:19.282" v="1225" actId="571"/>
          <ac:spMkLst>
            <pc:docMk/>
            <pc:sldMk cId="2014776051" sldId="313"/>
            <ac:spMk id="50" creationId="{33B51319-D888-E4BB-A662-D7DAF962E434}"/>
          </ac:spMkLst>
        </pc:spChg>
        <pc:spChg chg="add mod">
          <ac:chgData name="Leonardo Rocca" userId="ee499421-b5ce-4353-9ab2-1d77cd21ee2f" providerId="ADAL" clId="{B49D7DAC-955E-4E70-AF33-8DB48DA86FDA}" dt="2023-10-22T15:18:19.282" v="1225" actId="571"/>
          <ac:spMkLst>
            <pc:docMk/>
            <pc:sldMk cId="2014776051" sldId="313"/>
            <ac:spMk id="51" creationId="{36CECA42-6E6A-1F2B-DB7C-047D1C3A9AFA}"/>
          </ac:spMkLst>
        </pc:spChg>
        <pc:spChg chg="add mod">
          <ac:chgData name="Leonardo Rocca" userId="ee499421-b5ce-4353-9ab2-1d77cd21ee2f" providerId="ADAL" clId="{B49D7DAC-955E-4E70-AF33-8DB48DA86FDA}" dt="2023-10-22T15:18:19.282" v="1225" actId="571"/>
          <ac:spMkLst>
            <pc:docMk/>
            <pc:sldMk cId="2014776051" sldId="313"/>
            <ac:spMk id="52" creationId="{EB3AA573-D680-9971-B615-E162BFF1A9C9}"/>
          </ac:spMkLst>
        </pc:spChg>
        <pc:spChg chg="add mod">
          <ac:chgData name="Leonardo Rocca" userId="ee499421-b5ce-4353-9ab2-1d77cd21ee2f" providerId="ADAL" clId="{B49D7DAC-955E-4E70-AF33-8DB48DA86FDA}" dt="2023-10-22T15:18:19.282" v="1225" actId="571"/>
          <ac:spMkLst>
            <pc:docMk/>
            <pc:sldMk cId="2014776051" sldId="313"/>
            <ac:spMk id="53" creationId="{9204095B-3A73-EE61-A366-010982647F1F}"/>
          </ac:spMkLst>
        </pc:spChg>
        <pc:spChg chg="add mod">
          <ac:chgData name="Leonardo Rocca" userId="ee499421-b5ce-4353-9ab2-1d77cd21ee2f" providerId="ADAL" clId="{B49D7DAC-955E-4E70-AF33-8DB48DA86FDA}" dt="2023-10-22T15:18:19.282" v="1225" actId="571"/>
          <ac:spMkLst>
            <pc:docMk/>
            <pc:sldMk cId="2014776051" sldId="313"/>
            <ac:spMk id="54" creationId="{1EB64A0F-3932-E0B0-3180-5FAD2B60BFE3}"/>
          </ac:spMkLst>
        </pc:spChg>
        <pc:spChg chg="del mod">
          <ac:chgData name="Leonardo Rocca" userId="ee499421-b5ce-4353-9ab2-1d77cd21ee2f" providerId="ADAL" clId="{B49D7DAC-955E-4E70-AF33-8DB48DA86FDA}" dt="2023-10-22T15:03:21.878" v="851" actId="478"/>
          <ac:spMkLst>
            <pc:docMk/>
            <pc:sldMk cId="2014776051" sldId="313"/>
            <ac:spMk id="301" creationId="{00000000-0000-0000-0000-000000000000}"/>
          </ac:spMkLst>
        </pc:spChg>
        <pc:spChg chg="mod">
          <ac:chgData name="Leonardo Rocca" userId="ee499421-b5ce-4353-9ab2-1d77cd21ee2f" providerId="ADAL" clId="{B49D7DAC-955E-4E70-AF33-8DB48DA86FDA}" dt="2023-10-22T15:59:27.302" v="1797" actId="1076"/>
          <ac:spMkLst>
            <pc:docMk/>
            <pc:sldMk cId="2014776051" sldId="313"/>
            <ac:spMk id="302" creationId="{00000000-0000-0000-0000-000000000000}"/>
          </ac:spMkLst>
        </pc:spChg>
        <pc:spChg chg="mod">
          <ac:chgData name="Leonardo Rocca" userId="ee499421-b5ce-4353-9ab2-1d77cd21ee2f" providerId="ADAL" clId="{B49D7DAC-955E-4E70-AF33-8DB48DA86FDA}" dt="2023-10-22T18:26:35.452" v="2355" actId="14100"/>
          <ac:spMkLst>
            <pc:docMk/>
            <pc:sldMk cId="2014776051" sldId="313"/>
            <ac:spMk id="304" creationId="{00000000-0000-0000-0000-000000000000}"/>
          </ac:spMkLst>
        </pc:spChg>
        <pc:spChg chg="mod">
          <ac:chgData name="Leonardo Rocca" userId="ee499421-b5ce-4353-9ab2-1d77cd21ee2f" providerId="ADAL" clId="{B49D7DAC-955E-4E70-AF33-8DB48DA86FDA}" dt="2023-10-22T18:26:38.174" v="2356" actId="14100"/>
          <ac:spMkLst>
            <pc:docMk/>
            <pc:sldMk cId="2014776051" sldId="313"/>
            <ac:spMk id="305" creationId="{00000000-0000-0000-0000-000000000000}"/>
          </ac:spMkLst>
        </pc:spChg>
        <pc:spChg chg="del">
          <ac:chgData name="Leonardo Rocca" userId="ee499421-b5ce-4353-9ab2-1d77cd21ee2f" providerId="ADAL" clId="{B49D7DAC-955E-4E70-AF33-8DB48DA86FDA}" dt="2023-10-22T15:01:22.436" v="813" actId="478"/>
          <ac:spMkLst>
            <pc:docMk/>
            <pc:sldMk cId="2014776051" sldId="313"/>
            <ac:spMk id="306" creationId="{00000000-0000-0000-0000-000000000000}"/>
          </ac:spMkLst>
        </pc:spChg>
        <pc:spChg chg="mod">
          <ac:chgData name="Leonardo Rocca" userId="ee499421-b5ce-4353-9ab2-1d77cd21ee2f" providerId="ADAL" clId="{B49D7DAC-955E-4E70-AF33-8DB48DA86FDA}" dt="2023-10-22T15:06:01.099" v="892" actId="1035"/>
          <ac:spMkLst>
            <pc:docMk/>
            <pc:sldMk cId="2014776051" sldId="313"/>
            <ac:spMk id="307" creationId="{00000000-0000-0000-0000-000000000000}"/>
          </ac:spMkLst>
        </pc:spChg>
        <pc:spChg chg="mod">
          <ac:chgData name="Leonardo Rocca" userId="ee499421-b5ce-4353-9ab2-1d77cd21ee2f" providerId="ADAL" clId="{B49D7DAC-955E-4E70-AF33-8DB48DA86FDA}" dt="2023-10-22T15:12:28.587" v="1146" actId="1076"/>
          <ac:spMkLst>
            <pc:docMk/>
            <pc:sldMk cId="2014776051" sldId="313"/>
            <ac:spMk id="308" creationId="{00000000-0000-0000-0000-000000000000}"/>
          </ac:spMkLst>
        </pc:spChg>
        <pc:spChg chg="mod">
          <ac:chgData name="Leonardo Rocca" userId="ee499421-b5ce-4353-9ab2-1d77cd21ee2f" providerId="ADAL" clId="{B49D7DAC-955E-4E70-AF33-8DB48DA86FDA}" dt="2023-10-22T15:12:28.587" v="1146" actId="1076"/>
          <ac:spMkLst>
            <pc:docMk/>
            <pc:sldMk cId="2014776051" sldId="313"/>
            <ac:spMk id="309" creationId="{00000000-0000-0000-0000-000000000000}"/>
          </ac:spMkLst>
        </pc:spChg>
        <pc:spChg chg="del mod">
          <ac:chgData name="Leonardo Rocca" userId="ee499421-b5ce-4353-9ab2-1d77cd21ee2f" providerId="ADAL" clId="{B49D7DAC-955E-4E70-AF33-8DB48DA86FDA}" dt="2023-10-22T15:01:37.857" v="823" actId="478"/>
          <ac:spMkLst>
            <pc:docMk/>
            <pc:sldMk cId="2014776051" sldId="313"/>
            <ac:spMk id="310" creationId="{00000000-0000-0000-0000-000000000000}"/>
          </ac:spMkLst>
        </pc:spChg>
        <pc:spChg chg="del mod">
          <ac:chgData name="Leonardo Rocca" userId="ee499421-b5ce-4353-9ab2-1d77cd21ee2f" providerId="ADAL" clId="{B49D7DAC-955E-4E70-AF33-8DB48DA86FDA}" dt="2023-10-22T15:01:36.825" v="821" actId="478"/>
          <ac:spMkLst>
            <pc:docMk/>
            <pc:sldMk cId="2014776051" sldId="313"/>
            <ac:spMk id="311" creationId="{00000000-0000-0000-0000-000000000000}"/>
          </ac:spMkLst>
        </pc:spChg>
        <pc:spChg chg="mod">
          <ac:chgData name="Leonardo Rocca" userId="ee499421-b5ce-4353-9ab2-1d77cd21ee2f" providerId="ADAL" clId="{B49D7DAC-955E-4E70-AF33-8DB48DA86FDA}" dt="2023-10-22T15:59:26.359" v="1796" actId="1076"/>
          <ac:spMkLst>
            <pc:docMk/>
            <pc:sldMk cId="2014776051" sldId="313"/>
            <ac:spMk id="312" creationId="{00000000-0000-0000-0000-000000000000}"/>
          </ac:spMkLst>
        </pc:spChg>
        <pc:spChg chg="mod">
          <ac:chgData name="Leonardo Rocca" userId="ee499421-b5ce-4353-9ab2-1d77cd21ee2f" providerId="ADAL" clId="{B49D7DAC-955E-4E70-AF33-8DB48DA86FDA}" dt="2023-10-22T15:59:26.359" v="1796" actId="1076"/>
          <ac:spMkLst>
            <pc:docMk/>
            <pc:sldMk cId="2014776051" sldId="313"/>
            <ac:spMk id="313" creationId="{00000000-0000-0000-0000-000000000000}"/>
          </ac:spMkLst>
        </pc:spChg>
        <pc:spChg chg="del">
          <ac:chgData name="Leonardo Rocca" userId="ee499421-b5ce-4353-9ab2-1d77cd21ee2f" providerId="ADAL" clId="{B49D7DAC-955E-4E70-AF33-8DB48DA86FDA}" dt="2023-10-22T15:01:43.372" v="828" actId="478"/>
          <ac:spMkLst>
            <pc:docMk/>
            <pc:sldMk cId="2014776051" sldId="313"/>
            <ac:spMk id="314" creationId="{00000000-0000-0000-0000-000000000000}"/>
          </ac:spMkLst>
        </pc:spChg>
        <pc:spChg chg="del mod">
          <ac:chgData name="Leonardo Rocca" userId="ee499421-b5ce-4353-9ab2-1d77cd21ee2f" providerId="ADAL" clId="{B49D7DAC-955E-4E70-AF33-8DB48DA86FDA}" dt="2023-10-22T15:01:46.334" v="830" actId="478"/>
          <ac:spMkLst>
            <pc:docMk/>
            <pc:sldMk cId="2014776051" sldId="313"/>
            <ac:spMk id="315" creationId="{00000000-0000-0000-0000-000000000000}"/>
          </ac:spMkLst>
        </pc:spChg>
        <pc:spChg chg="del mod">
          <ac:chgData name="Leonardo Rocca" userId="ee499421-b5ce-4353-9ab2-1d77cd21ee2f" providerId="ADAL" clId="{B49D7DAC-955E-4E70-AF33-8DB48DA86FDA}" dt="2023-10-22T15:12:55.008" v="1150" actId="478"/>
          <ac:spMkLst>
            <pc:docMk/>
            <pc:sldMk cId="2014776051" sldId="313"/>
            <ac:spMk id="316" creationId="{00000000-0000-0000-0000-000000000000}"/>
          </ac:spMkLst>
        </pc:spChg>
        <pc:spChg chg="del mod">
          <ac:chgData name="Leonardo Rocca" userId="ee499421-b5ce-4353-9ab2-1d77cd21ee2f" providerId="ADAL" clId="{B49D7DAC-955E-4E70-AF33-8DB48DA86FDA}" dt="2023-10-22T15:12:55.448" v="1151" actId="478"/>
          <ac:spMkLst>
            <pc:docMk/>
            <pc:sldMk cId="2014776051" sldId="313"/>
            <ac:spMk id="317" creationId="{00000000-0000-0000-0000-000000000000}"/>
          </ac:spMkLst>
        </pc:spChg>
        <pc:spChg chg="mod">
          <ac:chgData name="Leonardo Rocca" userId="ee499421-b5ce-4353-9ab2-1d77cd21ee2f" providerId="ADAL" clId="{B49D7DAC-955E-4E70-AF33-8DB48DA86FDA}" dt="2023-10-22T15:59:26.359" v="1796" actId="1076"/>
          <ac:spMkLst>
            <pc:docMk/>
            <pc:sldMk cId="2014776051" sldId="313"/>
            <ac:spMk id="318" creationId="{00000000-0000-0000-0000-000000000000}"/>
          </ac:spMkLst>
        </pc:spChg>
        <pc:spChg chg="del mod">
          <ac:chgData name="Leonardo Rocca" userId="ee499421-b5ce-4353-9ab2-1d77cd21ee2f" providerId="ADAL" clId="{B49D7DAC-955E-4E70-AF33-8DB48DA86FDA}" dt="2023-10-22T15:12:53.802" v="1148" actId="478"/>
          <ac:spMkLst>
            <pc:docMk/>
            <pc:sldMk cId="2014776051" sldId="313"/>
            <ac:spMk id="319" creationId="{00000000-0000-0000-0000-000000000000}"/>
          </ac:spMkLst>
        </pc:spChg>
        <pc:spChg chg="del mod">
          <ac:chgData name="Leonardo Rocca" userId="ee499421-b5ce-4353-9ab2-1d77cd21ee2f" providerId="ADAL" clId="{B49D7DAC-955E-4E70-AF33-8DB48DA86FDA}" dt="2023-10-22T15:12:54.473" v="1149" actId="478"/>
          <ac:spMkLst>
            <pc:docMk/>
            <pc:sldMk cId="2014776051" sldId="313"/>
            <ac:spMk id="320" creationId="{00000000-0000-0000-0000-000000000000}"/>
          </ac:spMkLst>
        </pc:spChg>
        <pc:grpChg chg="del">
          <ac:chgData name="Leonardo Rocca" userId="ee499421-b5ce-4353-9ab2-1d77cd21ee2f" providerId="ADAL" clId="{B49D7DAC-955E-4E70-AF33-8DB48DA86FDA}" dt="2023-10-22T15:01:23.127" v="814" actId="478"/>
          <ac:grpSpMkLst>
            <pc:docMk/>
            <pc:sldMk cId="2014776051" sldId="313"/>
            <ac:grpSpMk id="321" creationId="{00000000-0000-0000-0000-000000000000}"/>
          </ac:grpSpMkLst>
        </pc:grpChg>
        <pc:picChg chg="add mod">
          <ac:chgData name="Leonardo Rocca" userId="ee499421-b5ce-4353-9ab2-1d77cd21ee2f" providerId="ADAL" clId="{B49D7DAC-955E-4E70-AF33-8DB48DA86FDA}" dt="2023-10-22T15:04:27.301" v="863" actId="1076"/>
          <ac:picMkLst>
            <pc:docMk/>
            <pc:sldMk cId="2014776051" sldId="313"/>
            <ac:picMk id="3" creationId="{2FAB3349-5959-E662-2730-458AE2BF5A48}"/>
          </ac:picMkLst>
        </pc:picChg>
        <pc:picChg chg="add del mod">
          <ac:chgData name="Leonardo Rocca" userId="ee499421-b5ce-4353-9ab2-1d77cd21ee2f" providerId="ADAL" clId="{B49D7DAC-955E-4E70-AF33-8DB48DA86FDA}" dt="2023-10-22T15:04:27.301" v="863" actId="1076"/>
          <ac:picMkLst>
            <pc:docMk/>
            <pc:sldMk cId="2014776051" sldId="313"/>
            <ac:picMk id="5" creationId="{79E41467-BE0A-3790-49DE-D58CE2FC25C8}"/>
          </ac:picMkLst>
        </pc:picChg>
        <pc:inkChg chg="add del">
          <ac:chgData name="Leonardo Rocca" userId="ee499421-b5ce-4353-9ab2-1d77cd21ee2f" providerId="ADAL" clId="{B49D7DAC-955E-4E70-AF33-8DB48DA86FDA}" dt="2023-10-22T19:21:51.854" v="3484" actId="9405"/>
          <ac:inkMkLst>
            <pc:docMk/>
            <pc:sldMk cId="2014776051" sldId="313"/>
            <ac:inkMk id="4" creationId="{7788D45D-376D-B884-22B9-4A108DE6F1BC}"/>
          </ac:inkMkLst>
        </pc:inkChg>
        <pc:inkChg chg="add del">
          <ac:chgData name="Leonardo Rocca" userId="ee499421-b5ce-4353-9ab2-1d77cd21ee2f" providerId="ADAL" clId="{B49D7DAC-955E-4E70-AF33-8DB48DA86FDA}" dt="2023-10-22T15:24:00.718" v="1373" actId="9405"/>
          <ac:inkMkLst>
            <pc:docMk/>
            <pc:sldMk cId="2014776051" sldId="313"/>
            <ac:inkMk id="55" creationId="{B94A9952-5C59-E92F-2524-288382D89395}"/>
          </ac:inkMkLst>
        </pc:inkChg>
        <pc:inkChg chg="add del">
          <ac:chgData name="Leonardo Rocca" userId="ee499421-b5ce-4353-9ab2-1d77cd21ee2f" providerId="ADAL" clId="{B49D7DAC-955E-4E70-AF33-8DB48DA86FDA}" dt="2023-10-22T15:24:22.358" v="1375" actId="9405"/>
          <ac:inkMkLst>
            <pc:docMk/>
            <pc:sldMk cId="2014776051" sldId="313"/>
            <ac:inkMk id="56" creationId="{C79C833A-3F27-B6BB-05AF-EAFBD2DD36C0}"/>
          </ac:inkMkLst>
        </pc:inkChg>
        <pc:inkChg chg="add del">
          <ac:chgData name="Leonardo Rocca" userId="ee499421-b5ce-4353-9ab2-1d77cd21ee2f" providerId="ADAL" clId="{B49D7DAC-955E-4E70-AF33-8DB48DA86FDA}" dt="2023-10-22T15:24:28.014" v="1377" actId="9405"/>
          <ac:inkMkLst>
            <pc:docMk/>
            <pc:sldMk cId="2014776051" sldId="313"/>
            <ac:inkMk id="57" creationId="{F9EB28FD-4843-7F09-BE03-6F5CDE94CE79}"/>
          </ac:inkMkLst>
        </pc:inkChg>
        <pc:inkChg chg="add del">
          <ac:chgData name="Leonardo Rocca" userId="ee499421-b5ce-4353-9ab2-1d77cd21ee2f" providerId="ADAL" clId="{B49D7DAC-955E-4E70-AF33-8DB48DA86FDA}" dt="2023-10-22T15:24:39.222" v="1379" actId="9405"/>
          <ac:inkMkLst>
            <pc:docMk/>
            <pc:sldMk cId="2014776051" sldId="313"/>
            <ac:inkMk id="58" creationId="{EC47AED3-CA7B-81B9-738C-043A4DFA5757}"/>
          </ac:inkMkLst>
        </pc:inkChg>
        <pc:inkChg chg="add del">
          <ac:chgData name="Leonardo Rocca" userId="ee499421-b5ce-4353-9ab2-1d77cd21ee2f" providerId="ADAL" clId="{B49D7DAC-955E-4E70-AF33-8DB48DA86FDA}" dt="2023-10-22T15:24:43.997" v="1381" actId="9405"/>
          <ac:inkMkLst>
            <pc:docMk/>
            <pc:sldMk cId="2014776051" sldId="313"/>
            <ac:inkMk id="59" creationId="{6855AD72-2BED-AFBB-8EB1-18D393737EC7}"/>
          </ac:inkMkLst>
        </pc:inkChg>
        <pc:inkChg chg="add mod">
          <ac:chgData name="Leonardo Rocca" userId="ee499421-b5ce-4353-9ab2-1d77cd21ee2f" providerId="ADAL" clId="{B49D7DAC-955E-4E70-AF33-8DB48DA86FDA}" dt="2023-10-22T15:59:26.359" v="1796" actId="1076"/>
          <ac:inkMkLst>
            <pc:docMk/>
            <pc:sldMk cId="2014776051" sldId="313"/>
            <ac:inkMk id="60" creationId="{9A8EFF55-13B3-BE05-B7DD-DC5F59B00D6F}"/>
          </ac:inkMkLst>
        </pc:inkChg>
        <pc:inkChg chg="add del">
          <ac:chgData name="Leonardo Rocca" userId="ee499421-b5ce-4353-9ab2-1d77cd21ee2f" providerId="ADAL" clId="{B49D7DAC-955E-4E70-AF33-8DB48DA86FDA}" dt="2023-10-22T15:24:55.611" v="1384" actId="9405"/>
          <ac:inkMkLst>
            <pc:docMk/>
            <pc:sldMk cId="2014776051" sldId="313"/>
            <ac:inkMk id="61" creationId="{2642E63E-D8DC-81A4-A8F3-9D82268068B8}"/>
          </ac:inkMkLst>
        </pc:inkChg>
        <pc:inkChg chg="add mod">
          <ac:chgData name="Leonardo Rocca" userId="ee499421-b5ce-4353-9ab2-1d77cd21ee2f" providerId="ADAL" clId="{B49D7DAC-955E-4E70-AF33-8DB48DA86FDA}" dt="2023-10-22T15:59:26.359" v="1796" actId="1076"/>
          <ac:inkMkLst>
            <pc:docMk/>
            <pc:sldMk cId="2014776051" sldId="313"/>
            <ac:inkMk id="62" creationId="{FD156C34-9556-C82A-CE98-6C42B8092CD2}"/>
          </ac:inkMkLst>
        </pc:inkChg>
        <pc:inkChg chg="add del">
          <ac:chgData name="Leonardo Rocca" userId="ee499421-b5ce-4353-9ab2-1d77cd21ee2f" providerId="ADAL" clId="{B49D7DAC-955E-4E70-AF33-8DB48DA86FDA}" dt="2023-10-22T15:25:06.345" v="1387" actId="9405"/>
          <ac:inkMkLst>
            <pc:docMk/>
            <pc:sldMk cId="2014776051" sldId="313"/>
            <ac:inkMk id="63" creationId="{E306A3FB-18C8-399A-3718-EEE615F2C993}"/>
          </ac:inkMkLst>
        </pc:inkChg>
        <pc:inkChg chg="add del">
          <ac:chgData name="Leonardo Rocca" userId="ee499421-b5ce-4353-9ab2-1d77cd21ee2f" providerId="ADAL" clId="{B49D7DAC-955E-4E70-AF33-8DB48DA86FDA}" dt="2023-10-22T15:25:09.822" v="1389" actId="9405"/>
          <ac:inkMkLst>
            <pc:docMk/>
            <pc:sldMk cId="2014776051" sldId="313"/>
            <ac:inkMk id="256" creationId="{3DC69059-248C-0D79-A85B-93BCC2A94876}"/>
          </ac:inkMkLst>
        </pc:inkChg>
        <pc:inkChg chg="add mod">
          <ac:chgData name="Leonardo Rocca" userId="ee499421-b5ce-4353-9ab2-1d77cd21ee2f" providerId="ADAL" clId="{B49D7DAC-955E-4E70-AF33-8DB48DA86FDA}" dt="2023-10-22T15:59:26.359" v="1796" actId="1076"/>
          <ac:inkMkLst>
            <pc:docMk/>
            <pc:sldMk cId="2014776051" sldId="313"/>
            <ac:inkMk id="257" creationId="{FA9E3E80-222C-4D51-2A3E-AE2F58A5A46A}"/>
          </ac:inkMkLst>
        </pc:inkChg>
        <pc:cxnChg chg="add mod">
          <ac:chgData name="Leonardo Rocca" userId="ee499421-b5ce-4353-9ab2-1d77cd21ee2f" providerId="ADAL" clId="{B49D7DAC-955E-4E70-AF33-8DB48DA86FDA}" dt="2023-10-22T15:12:28.587" v="1146" actId="1076"/>
          <ac:cxnSpMkLst>
            <pc:docMk/>
            <pc:sldMk cId="2014776051" sldId="313"/>
            <ac:cxnSpMk id="15" creationId="{75699300-C4B8-E940-3804-A952A864F459}"/>
          </ac:cxnSpMkLst>
        </pc:cxnChg>
        <pc:cxnChg chg="add mod">
          <ac:chgData name="Leonardo Rocca" userId="ee499421-b5ce-4353-9ab2-1d77cd21ee2f" providerId="ADAL" clId="{B49D7DAC-955E-4E70-AF33-8DB48DA86FDA}" dt="2023-10-22T15:12:28.587" v="1146" actId="1076"/>
          <ac:cxnSpMkLst>
            <pc:docMk/>
            <pc:sldMk cId="2014776051" sldId="313"/>
            <ac:cxnSpMk id="20" creationId="{BFB2E704-F0E6-C451-3523-BD922DB7D1F8}"/>
          </ac:cxnSpMkLst>
        </pc:cxnChg>
        <pc:cxnChg chg="add mod">
          <ac:chgData name="Leonardo Rocca" userId="ee499421-b5ce-4353-9ab2-1d77cd21ee2f" providerId="ADAL" clId="{B49D7DAC-955E-4E70-AF33-8DB48DA86FDA}" dt="2023-10-22T15:12:28.587" v="1146" actId="1076"/>
          <ac:cxnSpMkLst>
            <pc:docMk/>
            <pc:sldMk cId="2014776051" sldId="313"/>
            <ac:cxnSpMk id="21" creationId="{DFCE887F-930F-01B1-AB2B-1CFF0F8C0BD2}"/>
          </ac:cxnSpMkLst>
        </pc:cxnChg>
        <pc:cxnChg chg="add mod">
          <ac:chgData name="Leonardo Rocca" userId="ee499421-b5ce-4353-9ab2-1d77cd21ee2f" providerId="ADAL" clId="{B49D7DAC-955E-4E70-AF33-8DB48DA86FDA}" dt="2023-10-22T15:12:03.558" v="1136" actId="571"/>
          <ac:cxnSpMkLst>
            <pc:docMk/>
            <pc:sldMk cId="2014776051" sldId="313"/>
            <ac:cxnSpMk id="24" creationId="{73AE4CEE-4D2D-2CBA-1DEB-B854398E60A3}"/>
          </ac:cxnSpMkLst>
        </pc:cxnChg>
        <pc:cxnChg chg="add mod">
          <ac:chgData name="Leonardo Rocca" userId="ee499421-b5ce-4353-9ab2-1d77cd21ee2f" providerId="ADAL" clId="{B49D7DAC-955E-4E70-AF33-8DB48DA86FDA}" dt="2023-10-22T15:12:03.558" v="1136" actId="571"/>
          <ac:cxnSpMkLst>
            <pc:docMk/>
            <pc:sldMk cId="2014776051" sldId="313"/>
            <ac:cxnSpMk id="25" creationId="{783E3D85-FABA-DA27-731A-3FD0740E102E}"/>
          </ac:cxnSpMkLst>
        </pc:cxnChg>
        <pc:cxnChg chg="add mod">
          <ac:chgData name="Leonardo Rocca" userId="ee499421-b5ce-4353-9ab2-1d77cd21ee2f" providerId="ADAL" clId="{B49D7DAC-955E-4E70-AF33-8DB48DA86FDA}" dt="2023-10-22T15:12:03.558" v="1136" actId="571"/>
          <ac:cxnSpMkLst>
            <pc:docMk/>
            <pc:sldMk cId="2014776051" sldId="313"/>
            <ac:cxnSpMk id="26" creationId="{A7532AE4-FEFD-D580-897D-E5CA9644A6FD}"/>
          </ac:cxnSpMkLst>
        </pc:cxnChg>
        <pc:cxnChg chg="mod">
          <ac:chgData name="Leonardo Rocca" userId="ee499421-b5ce-4353-9ab2-1d77cd21ee2f" providerId="ADAL" clId="{B49D7DAC-955E-4E70-AF33-8DB48DA86FDA}" dt="2023-10-22T15:59:27.302" v="1797" actId="1076"/>
          <ac:cxnSpMkLst>
            <pc:docMk/>
            <pc:sldMk cId="2014776051" sldId="313"/>
            <ac:cxnSpMk id="300" creationId="{00000000-0000-0000-0000-000000000000}"/>
          </ac:cxnSpMkLst>
        </pc:cxnChg>
        <pc:cxnChg chg="del mod">
          <ac:chgData name="Leonardo Rocca" userId="ee499421-b5ce-4353-9ab2-1d77cd21ee2f" providerId="ADAL" clId="{B49D7DAC-955E-4E70-AF33-8DB48DA86FDA}" dt="2023-10-22T15:01:25.996" v="815" actId="478"/>
          <ac:cxnSpMkLst>
            <pc:docMk/>
            <pc:sldMk cId="2014776051" sldId="313"/>
            <ac:cxnSpMk id="303" creationId="{00000000-0000-0000-0000-000000000000}"/>
          </ac:cxnSpMkLst>
        </pc:cxnChg>
      </pc:sldChg>
      <pc:sldChg chg="add del">
        <pc:chgData name="Leonardo Rocca" userId="ee499421-b5ce-4353-9ab2-1d77cd21ee2f" providerId="ADAL" clId="{B49D7DAC-955E-4E70-AF33-8DB48DA86FDA}" dt="2023-10-18T09:40:42.767" v="561" actId="47"/>
        <pc:sldMkLst>
          <pc:docMk/>
          <pc:sldMk cId="2345803719" sldId="313"/>
        </pc:sldMkLst>
      </pc:sldChg>
      <pc:sldChg chg="addSp delSp modSp add mod modNotesTx">
        <pc:chgData name="Leonardo Rocca" userId="ee499421-b5ce-4353-9ab2-1d77cd21ee2f" providerId="ADAL" clId="{B49D7DAC-955E-4E70-AF33-8DB48DA86FDA}" dt="2023-10-22T19:41:15.643" v="3716"/>
        <pc:sldMkLst>
          <pc:docMk/>
          <pc:sldMk cId="144050123" sldId="314"/>
        </pc:sldMkLst>
        <pc:spChg chg="add mod">
          <ac:chgData name="Leonardo Rocca" userId="ee499421-b5ce-4353-9ab2-1d77cd21ee2f" providerId="ADAL" clId="{B49D7DAC-955E-4E70-AF33-8DB48DA86FDA}" dt="2023-10-22T15:35:59.690" v="1562" actId="1076"/>
          <ac:spMkLst>
            <pc:docMk/>
            <pc:sldMk cId="144050123" sldId="314"/>
            <ac:spMk id="16" creationId="{E13104AC-65E7-22B5-2A18-4F9ABA3FA7E6}"/>
          </ac:spMkLst>
        </pc:spChg>
        <pc:spChg chg="del">
          <ac:chgData name="Leonardo Rocca" userId="ee499421-b5ce-4353-9ab2-1d77cd21ee2f" providerId="ADAL" clId="{B49D7DAC-955E-4E70-AF33-8DB48DA86FDA}" dt="2023-10-22T15:28:06.911" v="1421" actId="478"/>
          <ac:spMkLst>
            <pc:docMk/>
            <pc:sldMk cId="144050123" sldId="314"/>
            <ac:spMk id="301" creationId="{00000000-0000-0000-0000-000000000000}"/>
          </ac:spMkLst>
        </pc:spChg>
        <pc:spChg chg="mod">
          <ac:chgData name="Leonardo Rocca" userId="ee499421-b5ce-4353-9ab2-1d77cd21ee2f" providerId="ADAL" clId="{B49D7DAC-955E-4E70-AF33-8DB48DA86FDA}" dt="2023-10-22T15:47:08.716" v="1587" actId="14100"/>
          <ac:spMkLst>
            <pc:docMk/>
            <pc:sldMk cId="144050123" sldId="314"/>
            <ac:spMk id="302" creationId="{00000000-0000-0000-0000-000000000000}"/>
          </ac:spMkLst>
        </pc:spChg>
        <pc:spChg chg="del">
          <ac:chgData name="Leonardo Rocca" userId="ee499421-b5ce-4353-9ab2-1d77cd21ee2f" providerId="ADAL" clId="{B49D7DAC-955E-4E70-AF33-8DB48DA86FDA}" dt="2023-10-22T15:27:04.205" v="1407" actId="478"/>
          <ac:spMkLst>
            <pc:docMk/>
            <pc:sldMk cId="144050123" sldId="314"/>
            <ac:spMk id="304" creationId="{00000000-0000-0000-0000-000000000000}"/>
          </ac:spMkLst>
        </pc:spChg>
        <pc:spChg chg="del">
          <ac:chgData name="Leonardo Rocca" userId="ee499421-b5ce-4353-9ab2-1d77cd21ee2f" providerId="ADAL" clId="{B49D7DAC-955E-4E70-AF33-8DB48DA86FDA}" dt="2023-10-22T15:27:04.205" v="1407" actId="478"/>
          <ac:spMkLst>
            <pc:docMk/>
            <pc:sldMk cId="144050123" sldId="314"/>
            <ac:spMk id="305" creationId="{00000000-0000-0000-0000-000000000000}"/>
          </ac:spMkLst>
        </pc:spChg>
        <pc:spChg chg="del">
          <ac:chgData name="Leonardo Rocca" userId="ee499421-b5ce-4353-9ab2-1d77cd21ee2f" providerId="ADAL" clId="{B49D7DAC-955E-4E70-AF33-8DB48DA86FDA}" dt="2023-10-22T15:27:06.394" v="1408" actId="478"/>
          <ac:spMkLst>
            <pc:docMk/>
            <pc:sldMk cId="144050123" sldId="314"/>
            <ac:spMk id="306" creationId="{00000000-0000-0000-0000-000000000000}"/>
          </ac:spMkLst>
        </pc:spChg>
        <pc:spChg chg="mod">
          <ac:chgData name="Leonardo Rocca" userId="ee499421-b5ce-4353-9ab2-1d77cd21ee2f" providerId="ADAL" clId="{B49D7DAC-955E-4E70-AF33-8DB48DA86FDA}" dt="2023-10-22T15:46:59.539" v="1585" actId="255"/>
          <ac:spMkLst>
            <pc:docMk/>
            <pc:sldMk cId="144050123" sldId="314"/>
            <ac:spMk id="307" creationId="{00000000-0000-0000-0000-000000000000}"/>
          </ac:spMkLst>
        </pc:spChg>
        <pc:spChg chg="del">
          <ac:chgData name="Leonardo Rocca" userId="ee499421-b5ce-4353-9ab2-1d77cd21ee2f" providerId="ADAL" clId="{B49D7DAC-955E-4E70-AF33-8DB48DA86FDA}" dt="2023-10-22T15:27:04.205" v="1407" actId="478"/>
          <ac:spMkLst>
            <pc:docMk/>
            <pc:sldMk cId="144050123" sldId="314"/>
            <ac:spMk id="308" creationId="{00000000-0000-0000-0000-000000000000}"/>
          </ac:spMkLst>
        </pc:spChg>
        <pc:spChg chg="del">
          <ac:chgData name="Leonardo Rocca" userId="ee499421-b5ce-4353-9ab2-1d77cd21ee2f" providerId="ADAL" clId="{B49D7DAC-955E-4E70-AF33-8DB48DA86FDA}" dt="2023-10-22T15:27:04.205" v="1407" actId="478"/>
          <ac:spMkLst>
            <pc:docMk/>
            <pc:sldMk cId="144050123" sldId="314"/>
            <ac:spMk id="309" creationId="{00000000-0000-0000-0000-000000000000}"/>
          </ac:spMkLst>
        </pc:spChg>
        <pc:spChg chg="del">
          <ac:chgData name="Leonardo Rocca" userId="ee499421-b5ce-4353-9ab2-1d77cd21ee2f" providerId="ADAL" clId="{B49D7DAC-955E-4E70-AF33-8DB48DA86FDA}" dt="2023-10-22T15:28:06.911" v="1421" actId="478"/>
          <ac:spMkLst>
            <pc:docMk/>
            <pc:sldMk cId="144050123" sldId="314"/>
            <ac:spMk id="310" creationId="{00000000-0000-0000-0000-000000000000}"/>
          </ac:spMkLst>
        </pc:spChg>
        <pc:spChg chg="del">
          <ac:chgData name="Leonardo Rocca" userId="ee499421-b5ce-4353-9ab2-1d77cd21ee2f" providerId="ADAL" clId="{B49D7DAC-955E-4E70-AF33-8DB48DA86FDA}" dt="2023-10-22T15:28:06.911" v="1421" actId="478"/>
          <ac:spMkLst>
            <pc:docMk/>
            <pc:sldMk cId="144050123" sldId="314"/>
            <ac:spMk id="311" creationId="{00000000-0000-0000-0000-000000000000}"/>
          </ac:spMkLst>
        </pc:spChg>
        <pc:spChg chg="del">
          <ac:chgData name="Leonardo Rocca" userId="ee499421-b5ce-4353-9ab2-1d77cd21ee2f" providerId="ADAL" clId="{B49D7DAC-955E-4E70-AF33-8DB48DA86FDA}" dt="2023-10-22T15:27:04.205" v="1407" actId="478"/>
          <ac:spMkLst>
            <pc:docMk/>
            <pc:sldMk cId="144050123" sldId="314"/>
            <ac:spMk id="312" creationId="{00000000-0000-0000-0000-000000000000}"/>
          </ac:spMkLst>
        </pc:spChg>
        <pc:spChg chg="del">
          <ac:chgData name="Leonardo Rocca" userId="ee499421-b5ce-4353-9ab2-1d77cd21ee2f" providerId="ADAL" clId="{B49D7DAC-955E-4E70-AF33-8DB48DA86FDA}" dt="2023-10-22T15:27:04.205" v="1407" actId="478"/>
          <ac:spMkLst>
            <pc:docMk/>
            <pc:sldMk cId="144050123" sldId="314"/>
            <ac:spMk id="313" creationId="{00000000-0000-0000-0000-000000000000}"/>
          </ac:spMkLst>
        </pc:spChg>
        <pc:spChg chg="del">
          <ac:chgData name="Leonardo Rocca" userId="ee499421-b5ce-4353-9ab2-1d77cd21ee2f" providerId="ADAL" clId="{B49D7DAC-955E-4E70-AF33-8DB48DA86FDA}" dt="2023-10-22T15:28:12.533" v="1423" actId="478"/>
          <ac:spMkLst>
            <pc:docMk/>
            <pc:sldMk cId="144050123" sldId="314"/>
            <ac:spMk id="314" creationId="{00000000-0000-0000-0000-000000000000}"/>
          </ac:spMkLst>
        </pc:spChg>
        <pc:spChg chg="mod">
          <ac:chgData name="Leonardo Rocca" userId="ee499421-b5ce-4353-9ab2-1d77cd21ee2f" providerId="ADAL" clId="{B49D7DAC-955E-4E70-AF33-8DB48DA86FDA}" dt="2023-10-22T15:37:01.173" v="1584" actId="1076"/>
          <ac:spMkLst>
            <pc:docMk/>
            <pc:sldMk cId="144050123" sldId="314"/>
            <ac:spMk id="315" creationId="{00000000-0000-0000-0000-000000000000}"/>
          </ac:spMkLst>
        </pc:spChg>
        <pc:spChg chg="del">
          <ac:chgData name="Leonardo Rocca" userId="ee499421-b5ce-4353-9ab2-1d77cd21ee2f" providerId="ADAL" clId="{B49D7DAC-955E-4E70-AF33-8DB48DA86FDA}" dt="2023-10-22T15:27:04.205" v="1407" actId="478"/>
          <ac:spMkLst>
            <pc:docMk/>
            <pc:sldMk cId="144050123" sldId="314"/>
            <ac:spMk id="316" creationId="{00000000-0000-0000-0000-000000000000}"/>
          </ac:spMkLst>
        </pc:spChg>
        <pc:spChg chg="del">
          <ac:chgData name="Leonardo Rocca" userId="ee499421-b5ce-4353-9ab2-1d77cd21ee2f" providerId="ADAL" clId="{B49D7DAC-955E-4E70-AF33-8DB48DA86FDA}" dt="2023-10-22T15:27:04.205" v="1407" actId="478"/>
          <ac:spMkLst>
            <pc:docMk/>
            <pc:sldMk cId="144050123" sldId="314"/>
            <ac:spMk id="317" creationId="{00000000-0000-0000-0000-000000000000}"/>
          </ac:spMkLst>
        </pc:spChg>
        <pc:spChg chg="del">
          <ac:chgData name="Leonardo Rocca" userId="ee499421-b5ce-4353-9ab2-1d77cd21ee2f" providerId="ADAL" clId="{B49D7DAC-955E-4E70-AF33-8DB48DA86FDA}" dt="2023-10-22T15:27:04.205" v="1407" actId="478"/>
          <ac:spMkLst>
            <pc:docMk/>
            <pc:sldMk cId="144050123" sldId="314"/>
            <ac:spMk id="318" creationId="{00000000-0000-0000-0000-000000000000}"/>
          </ac:spMkLst>
        </pc:spChg>
        <pc:spChg chg="del">
          <ac:chgData name="Leonardo Rocca" userId="ee499421-b5ce-4353-9ab2-1d77cd21ee2f" providerId="ADAL" clId="{B49D7DAC-955E-4E70-AF33-8DB48DA86FDA}" dt="2023-10-22T15:27:04.205" v="1407" actId="478"/>
          <ac:spMkLst>
            <pc:docMk/>
            <pc:sldMk cId="144050123" sldId="314"/>
            <ac:spMk id="319" creationId="{00000000-0000-0000-0000-000000000000}"/>
          </ac:spMkLst>
        </pc:spChg>
        <pc:spChg chg="del">
          <ac:chgData name="Leonardo Rocca" userId="ee499421-b5ce-4353-9ab2-1d77cd21ee2f" providerId="ADAL" clId="{B49D7DAC-955E-4E70-AF33-8DB48DA86FDA}" dt="2023-10-22T15:27:04.205" v="1407" actId="478"/>
          <ac:spMkLst>
            <pc:docMk/>
            <pc:sldMk cId="144050123" sldId="314"/>
            <ac:spMk id="320" creationId="{00000000-0000-0000-0000-000000000000}"/>
          </ac:spMkLst>
        </pc:spChg>
        <pc:spChg chg="del">
          <ac:chgData name="Leonardo Rocca" userId="ee499421-b5ce-4353-9ab2-1d77cd21ee2f" providerId="ADAL" clId="{B49D7DAC-955E-4E70-AF33-8DB48DA86FDA}" dt="2023-10-22T15:27:15.837" v="1409" actId="478"/>
          <ac:spMkLst>
            <pc:docMk/>
            <pc:sldMk cId="144050123" sldId="314"/>
            <ac:spMk id="322" creationId="{00000000-0000-0000-0000-000000000000}"/>
          </ac:spMkLst>
        </pc:spChg>
        <pc:grpChg chg="del">
          <ac:chgData name="Leonardo Rocca" userId="ee499421-b5ce-4353-9ab2-1d77cd21ee2f" providerId="ADAL" clId="{B49D7DAC-955E-4E70-AF33-8DB48DA86FDA}" dt="2023-10-22T15:27:17.064" v="1410" actId="478"/>
          <ac:grpSpMkLst>
            <pc:docMk/>
            <pc:sldMk cId="144050123" sldId="314"/>
            <ac:grpSpMk id="321" creationId="{00000000-0000-0000-0000-000000000000}"/>
          </ac:grpSpMkLst>
        </pc:grpChg>
        <pc:picChg chg="del">
          <ac:chgData name="Leonardo Rocca" userId="ee499421-b5ce-4353-9ab2-1d77cd21ee2f" providerId="ADAL" clId="{B49D7DAC-955E-4E70-AF33-8DB48DA86FDA}" dt="2023-10-18T10:07:58.049" v="644" actId="478"/>
          <ac:picMkLst>
            <pc:docMk/>
            <pc:sldMk cId="144050123" sldId="314"/>
            <ac:picMk id="3" creationId="{2FAB3349-5959-E662-2730-458AE2BF5A48}"/>
          </ac:picMkLst>
        </pc:picChg>
        <pc:picChg chg="add del mod">
          <ac:chgData name="Leonardo Rocca" userId="ee499421-b5ce-4353-9ab2-1d77cd21ee2f" providerId="ADAL" clId="{B49D7DAC-955E-4E70-AF33-8DB48DA86FDA}" dt="2023-10-18T10:10:00.243" v="648" actId="478"/>
          <ac:picMkLst>
            <pc:docMk/>
            <pc:sldMk cId="144050123" sldId="314"/>
            <ac:picMk id="4" creationId="{7DC5A492-EAB5-09FE-3780-605A950C0D0D}"/>
          </ac:picMkLst>
        </pc:picChg>
        <pc:picChg chg="del">
          <ac:chgData name="Leonardo Rocca" userId="ee499421-b5ce-4353-9ab2-1d77cd21ee2f" providerId="ADAL" clId="{B49D7DAC-955E-4E70-AF33-8DB48DA86FDA}" dt="2023-10-18T10:07:58.049" v="644" actId="478"/>
          <ac:picMkLst>
            <pc:docMk/>
            <pc:sldMk cId="144050123" sldId="314"/>
            <ac:picMk id="5" creationId="{79E41467-BE0A-3790-49DE-D58CE2FC25C8}"/>
          </ac:picMkLst>
        </pc:picChg>
        <pc:picChg chg="add del mod">
          <ac:chgData name="Leonardo Rocca" userId="ee499421-b5ce-4353-9ab2-1d77cd21ee2f" providerId="ADAL" clId="{B49D7DAC-955E-4E70-AF33-8DB48DA86FDA}" dt="2023-10-18T10:07:42.048" v="641" actId="478"/>
          <ac:picMkLst>
            <pc:docMk/>
            <pc:sldMk cId="144050123" sldId="314"/>
            <ac:picMk id="7" creationId="{366285F6-665D-0BE9-1063-DF4BBEDF100B}"/>
          </ac:picMkLst>
        </pc:picChg>
        <pc:picChg chg="add mod modCrop">
          <ac:chgData name="Leonardo Rocca" userId="ee499421-b5ce-4353-9ab2-1d77cd21ee2f" providerId="ADAL" clId="{B49D7DAC-955E-4E70-AF33-8DB48DA86FDA}" dt="2023-10-22T15:29:07.508" v="1430" actId="1076"/>
          <ac:picMkLst>
            <pc:docMk/>
            <pc:sldMk cId="144050123" sldId="314"/>
            <ac:picMk id="9" creationId="{7A330D7E-ED32-8AFD-5247-7EDBE7696D5E}"/>
          </ac:picMkLst>
        </pc:picChg>
        <pc:picChg chg="add mod">
          <ac:chgData name="Leonardo Rocca" userId="ee499421-b5ce-4353-9ab2-1d77cd21ee2f" providerId="ADAL" clId="{B49D7DAC-955E-4E70-AF33-8DB48DA86FDA}" dt="2023-10-22T15:29:07.508" v="1430" actId="1076"/>
          <ac:picMkLst>
            <pc:docMk/>
            <pc:sldMk cId="144050123" sldId="314"/>
            <ac:picMk id="1026" creationId="{F1093663-39D9-54FB-5DC4-D30E24C9E827}"/>
          </ac:picMkLst>
        </pc:picChg>
        <pc:cxnChg chg="mod">
          <ac:chgData name="Leonardo Rocca" userId="ee499421-b5ce-4353-9ab2-1d77cd21ee2f" providerId="ADAL" clId="{B49D7DAC-955E-4E70-AF33-8DB48DA86FDA}" dt="2023-10-22T15:47:08.716" v="1587" actId="14100"/>
          <ac:cxnSpMkLst>
            <pc:docMk/>
            <pc:sldMk cId="144050123" sldId="314"/>
            <ac:cxnSpMk id="300" creationId="{00000000-0000-0000-0000-000000000000}"/>
          </ac:cxnSpMkLst>
        </pc:cxnChg>
        <pc:cxnChg chg="del mod">
          <ac:chgData name="Leonardo Rocca" userId="ee499421-b5ce-4353-9ab2-1d77cd21ee2f" providerId="ADAL" clId="{B49D7DAC-955E-4E70-AF33-8DB48DA86FDA}" dt="2023-10-22T15:27:04.205" v="1407" actId="478"/>
          <ac:cxnSpMkLst>
            <pc:docMk/>
            <pc:sldMk cId="144050123" sldId="314"/>
            <ac:cxnSpMk id="303" creationId="{00000000-0000-0000-0000-000000000000}"/>
          </ac:cxnSpMkLst>
        </pc:cxnChg>
      </pc:sldChg>
      <pc:sldChg chg="new del">
        <pc:chgData name="Leonardo Rocca" userId="ee499421-b5ce-4353-9ab2-1d77cd21ee2f" providerId="ADAL" clId="{B49D7DAC-955E-4E70-AF33-8DB48DA86FDA}" dt="2023-10-22T15:34:20.848" v="1508" actId="680"/>
        <pc:sldMkLst>
          <pc:docMk/>
          <pc:sldMk cId="1715506391" sldId="315"/>
        </pc:sldMkLst>
      </pc:sldChg>
      <pc:sldChg chg="delSp modSp add del mod">
        <pc:chgData name="Leonardo Rocca" userId="ee499421-b5ce-4353-9ab2-1d77cd21ee2f" providerId="ADAL" clId="{B49D7DAC-955E-4E70-AF33-8DB48DA86FDA}" dt="2023-10-22T17:08:33.096" v="2227" actId="47"/>
        <pc:sldMkLst>
          <pc:docMk/>
          <pc:sldMk cId="1986060197" sldId="315"/>
        </pc:sldMkLst>
        <pc:picChg chg="del">
          <ac:chgData name="Leonardo Rocca" userId="ee499421-b5ce-4353-9ab2-1d77cd21ee2f" providerId="ADAL" clId="{B49D7DAC-955E-4E70-AF33-8DB48DA86FDA}" dt="2023-10-22T16:50:56.873" v="2086" actId="478"/>
          <ac:picMkLst>
            <pc:docMk/>
            <pc:sldMk cId="1986060197" sldId="315"/>
            <ac:picMk id="3" creationId="{C94D057E-DA6C-0B50-A7FD-8217FB43C120}"/>
          </ac:picMkLst>
        </pc:picChg>
        <pc:picChg chg="del">
          <ac:chgData name="Leonardo Rocca" userId="ee499421-b5ce-4353-9ab2-1d77cd21ee2f" providerId="ADAL" clId="{B49D7DAC-955E-4E70-AF33-8DB48DA86FDA}" dt="2023-10-22T16:50:56.382" v="2085" actId="478"/>
          <ac:picMkLst>
            <pc:docMk/>
            <pc:sldMk cId="1986060197" sldId="315"/>
            <ac:picMk id="5" creationId="{CE7E33CC-4256-DF08-7F6F-3FA99BB01198}"/>
          </ac:picMkLst>
        </pc:picChg>
        <pc:picChg chg="del">
          <ac:chgData name="Leonardo Rocca" userId="ee499421-b5ce-4353-9ab2-1d77cd21ee2f" providerId="ADAL" clId="{B49D7DAC-955E-4E70-AF33-8DB48DA86FDA}" dt="2023-10-22T16:50:55.002" v="2084" actId="478"/>
          <ac:picMkLst>
            <pc:docMk/>
            <pc:sldMk cId="1986060197" sldId="315"/>
            <ac:picMk id="7" creationId="{7A646566-6630-6E99-1BBB-AAD6522A78BB}"/>
          </ac:picMkLst>
        </pc:picChg>
        <pc:picChg chg="del">
          <ac:chgData name="Leonardo Rocca" userId="ee499421-b5ce-4353-9ab2-1d77cd21ee2f" providerId="ADAL" clId="{B49D7DAC-955E-4E70-AF33-8DB48DA86FDA}" dt="2023-10-22T16:50:54.404" v="2083" actId="478"/>
          <ac:picMkLst>
            <pc:docMk/>
            <pc:sldMk cId="1986060197" sldId="315"/>
            <ac:picMk id="9" creationId="{5D9F6B36-D688-5E81-4F7F-25368BA29CFB}"/>
          </ac:picMkLst>
        </pc:picChg>
        <pc:picChg chg="mod">
          <ac:chgData name="Leonardo Rocca" userId="ee499421-b5ce-4353-9ab2-1d77cd21ee2f" providerId="ADAL" clId="{B49D7DAC-955E-4E70-AF33-8DB48DA86FDA}" dt="2023-10-22T16:51:15.256" v="2088" actId="1076"/>
          <ac:picMkLst>
            <pc:docMk/>
            <pc:sldMk cId="1986060197" sldId="315"/>
            <ac:picMk id="11" creationId="{E0D6462F-1C08-661F-1487-FA487AF1D5D9}"/>
          </ac:picMkLst>
        </pc:picChg>
        <pc:picChg chg="mod">
          <ac:chgData name="Leonardo Rocca" userId="ee499421-b5ce-4353-9ab2-1d77cd21ee2f" providerId="ADAL" clId="{B49D7DAC-955E-4E70-AF33-8DB48DA86FDA}" dt="2023-10-22T16:51:12.238" v="2087" actId="1076"/>
          <ac:picMkLst>
            <pc:docMk/>
            <pc:sldMk cId="1986060197" sldId="315"/>
            <ac:picMk id="13" creationId="{8E29BFB2-1AF1-C653-19A1-BD042CC846C9}"/>
          </ac:picMkLst>
        </pc:picChg>
      </pc:sldChg>
      <pc:sldChg chg="new del">
        <pc:chgData name="Leonardo Rocca" userId="ee499421-b5ce-4353-9ab2-1d77cd21ee2f" providerId="ADAL" clId="{B49D7DAC-955E-4E70-AF33-8DB48DA86FDA}" dt="2023-10-22T15:15:34.878" v="1190" actId="680"/>
        <pc:sldMkLst>
          <pc:docMk/>
          <pc:sldMk cId="3099270755" sldId="315"/>
        </pc:sldMkLst>
      </pc:sldChg>
      <pc:sldChg chg="new del">
        <pc:chgData name="Leonardo Rocca" userId="ee499421-b5ce-4353-9ab2-1d77cd21ee2f" providerId="ADAL" clId="{B49D7DAC-955E-4E70-AF33-8DB48DA86FDA}" dt="2023-10-22T15:36:17.223" v="1564" actId="680"/>
        <pc:sldMkLst>
          <pc:docMk/>
          <pc:sldMk cId="3273394212" sldId="315"/>
        </pc:sldMkLst>
      </pc:sldChg>
      <pc:sldChg chg="addSp delSp modSp add del mod setBg modNotes">
        <pc:chgData name="Leonardo Rocca" userId="ee499421-b5ce-4353-9ab2-1d77cd21ee2f" providerId="ADAL" clId="{B49D7DAC-955E-4E70-AF33-8DB48DA86FDA}" dt="2023-10-22T17:02:27.568" v="2156" actId="47"/>
        <pc:sldMkLst>
          <pc:docMk/>
          <pc:sldMk cId="3852119334" sldId="316"/>
        </pc:sldMkLst>
        <pc:spChg chg="add del mod">
          <ac:chgData name="Leonardo Rocca" userId="ee499421-b5ce-4353-9ab2-1d77cd21ee2f" providerId="ADAL" clId="{B49D7DAC-955E-4E70-AF33-8DB48DA86FDA}" dt="2023-10-22T16:58:22.636" v="2118" actId="478"/>
          <ac:spMkLst>
            <pc:docMk/>
            <pc:sldMk cId="3852119334" sldId="316"/>
            <ac:spMk id="3" creationId="{C87BC496-A3A6-8BCC-C0CF-8F2E758B76EC}"/>
          </ac:spMkLst>
        </pc:spChg>
        <pc:spChg chg="del">
          <ac:chgData name="Leonardo Rocca" userId="ee499421-b5ce-4353-9ab2-1d77cd21ee2f" providerId="ADAL" clId="{B49D7DAC-955E-4E70-AF33-8DB48DA86FDA}" dt="2023-10-22T16:58:19.410" v="2117" actId="478"/>
          <ac:spMkLst>
            <pc:docMk/>
            <pc:sldMk cId="3852119334" sldId="316"/>
            <ac:spMk id="288" creationId="{00000000-0000-0000-0000-000000000000}"/>
          </ac:spMkLst>
        </pc:spChg>
        <pc:spChg chg="del">
          <ac:chgData name="Leonardo Rocca" userId="ee499421-b5ce-4353-9ab2-1d77cd21ee2f" providerId="ADAL" clId="{B49D7DAC-955E-4E70-AF33-8DB48DA86FDA}" dt="2023-10-22T16:58:19.410" v="2117" actId="478"/>
          <ac:spMkLst>
            <pc:docMk/>
            <pc:sldMk cId="3852119334" sldId="316"/>
            <ac:spMk id="289" creationId="{00000000-0000-0000-0000-000000000000}"/>
          </ac:spMkLst>
        </pc:spChg>
      </pc:sldChg>
      <pc:sldChg chg="addSp delSp modSp add mod setBg modNotes modNotesTx">
        <pc:chgData name="Leonardo Rocca" userId="ee499421-b5ce-4353-9ab2-1d77cd21ee2f" providerId="ADAL" clId="{B49D7DAC-955E-4E70-AF33-8DB48DA86FDA}" dt="2023-10-22T19:43:07.687" v="3724"/>
        <pc:sldMkLst>
          <pc:docMk/>
          <pc:sldMk cId="3545033738" sldId="317"/>
        </pc:sldMkLst>
        <pc:spChg chg="add del mod">
          <ac:chgData name="Leonardo Rocca" userId="ee499421-b5ce-4353-9ab2-1d77cd21ee2f" providerId="ADAL" clId="{B49D7DAC-955E-4E70-AF33-8DB48DA86FDA}" dt="2023-10-22T16:59:03.612" v="2125" actId="478"/>
          <ac:spMkLst>
            <pc:docMk/>
            <pc:sldMk cId="3545033738" sldId="317"/>
            <ac:spMk id="3" creationId="{20AD2B26-983F-CAB2-E08F-FEA265E2138F}"/>
          </ac:spMkLst>
        </pc:spChg>
        <pc:spChg chg="add del mod">
          <ac:chgData name="Leonardo Rocca" userId="ee499421-b5ce-4353-9ab2-1d77cd21ee2f" providerId="ADAL" clId="{B49D7DAC-955E-4E70-AF33-8DB48DA86FDA}" dt="2023-10-22T17:00:02.385" v="2154" actId="478"/>
          <ac:spMkLst>
            <pc:docMk/>
            <pc:sldMk cId="3545033738" sldId="317"/>
            <ac:spMk id="5" creationId="{71F8B341-5675-1F4A-5B73-56E7381E3C93}"/>
          </ac:spMkLst>
        </pc:spChg>
        <pc:spChg chg="add del mod">
          <ac:chgData name="Leonardo Rocca" userId="ee499421-b5ce-4353-9ab2-1d77cd21ee2f" providerId="ADAL" clId="{B49D7DAC-955E-4E70-AF33-8DB48DA86FDA}" dt="2023-10-22T17:04:44.570" v="2189" actId="478"/>
          <ac:spMkLst>
            <pc:docMk/>
            <pc:sldMk cId="3545033738" sldId="317"/>
            <ac:spMk id="10" creationId="{CA2A49D5-8FF3-6A42-B6C6-D57ED28D3EEE}"/>
          </ac:spMkLst>
        </pc:spChg>
        <pc:spChg chg="add mod">
          <ac:chgData name="Leonardo Rocca" userId="ee499421-b5ce-4353-9ab2-1d77cd21ee2f" providerId="ADAL" clId="{B49D7DAC-955E-4E70-AF33-8DB48DA86FDA}" dt="2023-10-22T19:35:28.435" v="3673" actId="122"/>
          <ac:spMkLst>
            <pc:docMk/>
            <pc:sldMk cId="3545033738" sldId="317"/>
            <ac:spMk id="11" creationId="{FDC82926-2FF2-CB32-2960-A2DCFBB42487}"/>
          </ac:spMkLst>
        </pc:spChg>
        <pc:spChg chg="add del mod">
          <ac:chgData name="Leonardo Rocca" userId="ee499421-b5ce-4353-9ab2-1d77cd21ee2f" providerId="ADAL" clId="{B49D7DAC-955E-4E70-AF33-8DB48DA86FDA}" dt="2023-10-22T19:35:02.468" v="3661" actId="478"/>
          <ac:spMkLst>
            <pc:docMk/>
            <pc:sldMk cId="3545033738" sldId="317"/>
            <ac:spMk id="12" creationId="{E23FEE1E-5C1D-E4C9-67AE-1ADD5C35D4A0}"/>
          </ac:spMkLst>
        </pc:spChg>
        <pc:spChg chg="add del">
          <ac:chgData name="Leonardo Rocca" userId="ee499421-b5ce-4353-9ab2-1d77cd21ee2f" providerId="ADAL" clId="{B49D7DAC-955E-4E70-AF33-8DB48DA86FDA}" dt="2023-10-22T19:34:36.100" v="3653" actId="11529"/>
          <ac:spMkLst>
            <pc:docMk/>
            <pc:sldMk cId="3545033738" sldId="317"/>
            <ac:spMk id="13" creationId="{E9EF8C6A-DD2F-4138-196E-D2DDA28DCB16}"/>
          </ac:spMkLst>
        </pc:spChg>
        <pc:spChg chg="add mod">
          <ac:chgData name="Leonardo Rocca" userId="ee499421-b5ce-4353-9ab2-1d77cd21ee2f" providerId="ADAL" clId="{B49D7DAC-955E-4E70-AF33-8DB48DA86FDA}" dt="2023-10-22T19:35:26.197" v="3672" actId="122"/>
          <ac:spMkLst>
            <pc:docMk/>
            <pc:sldMk cId="3545033738" sldId="317"/>
            <ac:spMk id="14" creationId="{80866750-8344-2892-97E1-E9172202394F}"/>
          </ac:spMkLst>
        </pc:spChg>
        <pc:spChg chg="mod">
          <ac:chgData name="Leonardo Rocca" userId="ee499421-b5ce-4353-9ab2-1d77cd21ee2f" providerId="ADAL" clId="{B49D7DAC-955E-4E70-AF33-8DB48DA86FDA}" dt="2023-10-22T19:31:31.567" v="3624" actId="34135"/>
          <ac:spMkLst>
            <pc:docMk/>
            <pc:sldMk cId="3545033738" sldId="317"/>
            <ac:spMk id="285" creationId="{00000000-0000-0000-0000-000000000000}"/>
          </ac:spMkLst>
        </pc:spChg>
        <pc:spChg chg="mod">
          <ac:chgData name="Leonardo Rocca" userId="ee499421-b5ce-4353-9ab2-1d77cd21ee2f" providerId="ADAL" clId="{B49D7DAC-955E-4E70-AF33-8DB48DA86FDA}" dt="2023-10-22T16:59:51.820" v="2152" actId="20577"/>
          <ac:spMkLst>
            <pc:docMk/>
            <pc:sldMk cId="3545033738" sldId="317"/>
            <ac:spMk id="286" creationId="{00000000-0000-0000-0000-000000000000}"/>
          </ac:spMkLst>
        </pc:spChg>
        <pc:spChg chg="del">
          <ac:chgData name="Leonardo Rocca" userId="ee499421-b5ce-4353-9ab2-1d77cd21ee2f" providerId="ADAL" clId="{B49D7DAC-955E-4E70-AF33-8DB48DA86FDA}" dt="2023-10-22T16:59:58.244" v="2153" actId="478"/>
          <ac:spMkLst>
            <pc:docMk/>
            <pc:sldMk cId="3545033738" sldId="317"/>
            <ac:spMk id="287" creationId="{00000000-0000-0000-0000-000000000000}"/>
          </ac:spMkLst>
        </pc:spChg>
        <pc:spChg chg="del">
          <ac:chgData name="Leonardo Rocca" userId="ee499421-b5ce-4353-9ab2-1d77cd21ee2f" providerId="ADAL" clId="{B49D7DAC-955E-4E70-AF33-8DB48DA86FDA}" dt="2023-10-22T16:58:56.347" v="2122" actId="478"/>
          <ac:spMkLst>
            <pc:docMk/>
            <pc:sldMk cId="3545033738" sldId="317"/>
            <ac:spMk id="288" creationId="{00000000-0000-0000-0000-000000000000}"/>
          </ac:spMkLst>
        </pc:spChg>
        <pc:spChg chg="del mod">
          <ac:chgData name="Leonardo Rocca" userId="ee499421-b5ce-4353-9ab2-1d77cd21ee2f" providerId="ADAL" clId="{B49D7DAC-955E-4E70-AF33-8DB48DA86FDA}" dt="2023-10-22T16:58:59.278" v="2124" actId="478"/>
          <ac:spMkLst>
            <pc:docMk/>
            <pc:sldMk cId="3545033738" sldId="317"/>
            <ac:spMk id="289" creationId="{00000000-0000-0000-0000-000000000000}"/>
          </ac:spMkLst>
        </pc:spChg>
        <pc:grpChg chg="del">
          <ac:chgData name="Leonardo Rocca" userId="ee499421-b5ce-4353-9ab2-1d77cd21ee2f" providerId="ADAL" clId="{B49D7DAC-955E-4E70-AF33-8DB48DA86FDA}" dt="2023-10-22T16:59:06.810" v="2126" actId="478"/>
          <ac:grpSpMkLst>
            <pc:docMk/>
            <pc:sldMk cId="3545033738" sldId="317"/>
            <ac:grpSpMk id="290" creationId="{00000000-0000-0000-0000-000000000000}"/>
          </ac:grpSpMkLst>
        </pc:grpChg>
        <pc:picChg chg="add mod">
          <ac:chgData name="Leonardo Rocca" userId="ee499421-b5ce-4353-9ab2-1d77cd21ee2f" providerId="ADAL" clId="{B49D7DAC-955E-4E70-AF33-8DB48DA86FDA}" dt="2023-10-22T19:37:27.030" v="3694" actId="14100"/>
          <ac:picMkLst>
            <pc:docMk/>
            <pc:sldMk cId="3545033738" sldId="317"/>
            <ac:picMk id="6" creationId="{B6054E97-8620-EA78-AC75-81A1E9FA76C7}"/>
          </ac:picMkLst>
        </pc:picChg>
        <pc:picChg chg="add mod">
          <ac:chgData name="Leonardo Rocca" userId="ee499421-b5ce-4353-9ab2-1d77cd21ee2f" providerId="ADAL" clId="{B49D7DAC-955E-4E70-AF33-8DB48DA86FDA}" dt="2023-10-22T19:37:13.053" v="3692" actId="1076"/>
          <ac:picMkLst>
            <pc:docMk/>
            <pc:sldMk cId="3545033738" sldId="317"/>
            <ac:picMk id="7" creationId="{FFA46B94-F70B-06AD-052E-E94A68808106}"/>
          </ac:picMkLst>
        </pc:picChg>
        <pc:picChg chg="add mod">
          <ac:chgData name="Leonardo Rocca" userId="ee499421-b5ce-4353-9ab2-1d77cd21ee2f" providerId="ADAL" clId="{B49D7DAC-955E-4E70-AF33-8DB48DA86FDA}" dt="2023-10-22T19:37:21.069" v="3693" actId="1076"/>
          <ac:picMkLst>
            <pc:docMk/>
            <pc:sldMk cId="3545033738" sldId="317"/>
            <ac:picMk id="8" creationId="{94721B2E-CA24-461D-3031-4CEC31318451}"/>
          </ac:picMkLst>
        </pc:picChg>
        <pc:picChg chg="add mod">
          <ac:chgData name="Leonardo Rocca" userId="ee499421-b5ce-4353-9ab2-1d77cd21ee2f" providerId="ADAL" clId="{B49D7DAC-955E-4E70-AF33-8DB48DA86FDA}" dt="2023-10-22T19:37:43.775" v="3696" actId="14100"/>
          <ac:picMkLst>
            <pc:docMk/>
            <pc:sldMk cId="3545033738" sldId="317"/>
            <ac:picMk id="9" creationId="{BD3B1DF8-EBEC-CCB6-5B38-4667A144D3F0}"/>
          </ac:picMkLst>
        </pc:picChg>
      </pc:sldChg>
      <pc:sldChg chg="addSp modSp add mod">
        <pc:chgData name="Leonardo Rocca" userId="ee499421-b5ce-4353-9ab2-1d77cd21ee2f" providerId="ADAL" clId="{B49D7DAC-955E-4E70-AF33-8DB48DA86FDA}" dt="2023-10-22T19:38:31.163" v="3698" actId="1076"/>
        <pc:sldMkLst>
          <pc:docMk/>
          <pc:sldMk cId="1176553075" sldId="318"/>
        </pc:sldMkLst>
        <pc:spChg chg="mod">
          <ac:chgData name="Leonardo Rocca" userId="ee499421-b5ce-4353-9ab2-1d77cd21ee2f" providerId="ADAL" clId="{B49D7DAC-955E-4E70-AF33-8DB48DA86FDA}" dt="2023-10-22T17:07:29.042" v="2208" actId="14100"/>
          <ac:spMkLst>
            <pc:docMk/>
            <pc:sldMk cId="1176553075" sldId="318"/>
            <ac:spMk id="285" creationId="{00000000-0000-0000-0000-000000000000}"/>
          </ac:spMkLst>
        </pc:spChg>
        <pc:picChg chg="add mod">
          <ac:chgData name="Leonardo Rocca" userId="ee499421-b5ce-4353-9ab2-1d77cd21ee2f" providerId="ADAL" clId="{B49D7DAC-955E-4E70-AF33-8DB48DA86FDA}" dt="2023-10-22T19:38:26.468" v="3697" actId="1076"/>
          <ac:picMkLst>
            <pc:docMk/>
            <pc:sldMk cId="1176553075" sldId="318"/>
            <ac:picMk id="2" creationId="{14CEC2FE-8E0C-7284-432A-8B56E13CA5A8}"/>
          </ac:picMkLst>
        </pc:picChg>
        <pc:picChg chg="add mod">
          <ac:chgData name="Leonardo Rocca" userId="ee499421-b5ce-4353-9ab2-1d77cd21ee2f" providerId="ADAL" clId="{B49D7DAC-955E-4E70-AF33-8DB48DA86FDA}" dt="2023-10-22T19:38:31.163" v="3698" actId="1076"/>
          <ac:picMkLst>
            <pc:docMk/>
            <pc:sldMk cId="1176553075" sldId="318"/>
            <ac:picMk id="3" creationId="{17D91765-90A8-D613-CE98-3E8E8386F672}"/>
          </ac:picMkLst>
        </pc:picChg>
      </pc:sldChg>
      <pc:sldChg chg="addSp delSp modSp add mod modNotesTx">
        <pc:chgData name="Leonardo Rocca" userId="ee499421-b5ce-4353-9ab2-1d77cd21ee2f" providerId="ADAL" clId="{B49D7DAC-955E-4E70-AF33-8DB48DA86FDA}" dt="2023-10-22T19:41:54.935" v="3719"/>
        <pc:sldMkLst>
          <pc:docMk/>
          <pc:sldMk cId="1830802847" sldId="319"/>
        </pc:sldMkLst>
        <pc:spChg chg="add mod">
          <ac:chgData name="Leonardo Rocca" userId="ee499421-b5ce-4353-9ab2-1d77cd21ee2f" providerId="ADAL" clId="{B49D7DAC-955E-4E70-AF33-8DB48DA86FDA}" dt="2023-10-22T18:50:58.843" v="3066" actId="1076"/>
          <ac:spMkLst>
            <pc:docMk/>
            <pc:sldMk cId="1830802847" sldId="319"/>
            <ac:spMk id="6" creationId="{8A0BE04E-5D6B-B610-65BA-D56DD70591C3}"/>
          </ac:spMkLst>
        </pc:spChg>
        <pc:spChg chg="add mod">
          <ac:chgData name="Leonardo Rocca" userId="ee499421-b5ce-4353-9ab2-1d77cd21ee2f" providerId="ADAL" clId="{B49D7DAC-955E-4E70-AF33-8DB48DA86FDA}" dt="2023-10-22T18:42:44.796" v="2853" actId="1076"/>
          <ac:spMkLst>
            <pc:docMk/>
            <pc:sldMk cId="1830802847" sldId="319"/>
            <ac:spMk id="7" creationId="{5248078E-DAC4-82E6-3E26-50216CEB3BF3}"/>
          </ac:spMkLst>
        </pc:spChg>
        <pc:spChg chg="add mod">
          <ac:chgData name="Leonardo Rocca" userId="ee499421-b5ce-4353-9ab2-1d77cd21ee2f" providerId="ADAL" clId="{B49D7DAC-955E-4E70-AF33-8DB48DA86FDA}" dt="2023-10-22T19:30:55.131" v="3621" actId="20577"/>
          <ac:spMkLst>
            <pc:docMk/>
            <pc:sldMk cId="1830802847" sldId="319"/>
            <ac:spMk id="8" creationId="{3E08297A-9B64-9E5C-865B-C17269098A8F}"/>
          </ac:spMkLst>
        </pc:spChg>
        <pc:spChg chg="add mod">
          <ac:chgData name="Leonardo Rocca" userId="ee499421-b5ce-4353-9ab2-1d77cd21ee2f" providerId="ADAL" clId="{B49D7DAC-955E-4E70-AF33-8DB48DA86FDA}" dt="2023-10-22T18:50:18.550" v="3061" actId="14100"/>
          <ac:spMkLst>
            <pc:docMk/>
            <pc:sldMk cId="1830802847" sldId="319"/>
            <ac:spMk id="9" creationId="{5CD824FF-6D3B-8950-E223-4AF10B1A39C6}"/>
          </ac:spMkLst>
        </pc:spChg>
        <pc:spChg chg="add mod">
          <ac:chgData name="Leonardo Rocca" userId="ee499421-b5ce-4353-9ab2-1d77cd21ee2f" providerId="ADAL" clId="{B49D7DAC-955E-4E70-AF33-8DB48DA86FDA}" dt="2023-10-22T18:42:44.796" v="2853" actId="1076"/>
          <ac:spMkLst>
            <pc:docMk/>
            <pc:sldMk cId="1830802847" sldId="319"/>
            <ac:spMk id="10" creationId="{4574DD2F-5CBA-6DBD-8C03-05574EBD4878}"/>
          </ac:spMkLst>
        </pc:spChg>
        <pc:spChg chg="add mod">
          <ac:chgData name="Leonardo Rocca" userId="ee499421-b5ce-4353-9ab2-1d77cd21ee2f" providerId="ADAL" clId="{B49D7DAC-955E-4E70-AF33-8DB48DA86FDA}" dt="2023-10-22T18:42:56.950" v="2854" actId="20577"/>
          <ac:spMkLst>
            <pc:docMk/>
            <pc:sldMk cId="1830802847" sldId="319"/>
            <ac:spMk id="11" creationId="{82EFFF3F-AF1E-1ED6-DE8C-374CB1006BC0}"/>
          </ac:spMkLst>
        </pc:spChg>
        <pc:spChg chg="del">
          <ac:chgData name="Leonardo Rocca" userId="ee499421-b5ce-4353-9ab2-1d77cd21ee2f" providerId="ADAL" clId="{B49D7DAC-955E-4E70-AF33-8DB48DA86FDA}" dt="2023-10-22T18:41:04.852" v="2833" actId="21"/>
          <ac:spMkLst>
            <pc:docMk/>
            <pc:sldMk cId="1830802847" sldId="319"/>
            <ac:spMk id="302" creationId="{00000000-0000-0000-0000-000000000000}"/>
          </ac:spMkLst>
        </pc:spChg>
        <pc:spChg chg="del">
          <ac:chgData name="Leonardo Rocca" userId="ee499421-b5ce-4353-9ab2-1d77cd21ee2f" providerId="ADAL" clId="{B49D7DAC-955E-4E70-AF33-8DB48DA86FDA}" dt="2023-10-22T18:41:04.852" v="2833" actId="21"/>
          <ac:spMkLst>
            <pc:docMk/>
            <pc:sldMk cId="1830802847" sldId="319"/>
            <ac:spMk id="304" creationId="{00000000-0000-0000-0000-000000000000}"/>
          </ac:spMkLst>
        </pc:spChg>
        <pc:spChg chg="mod">
          <ac:chgData name="Leonardo Rocca" userId="ee499421-b5ce-4353-9ab2-1d77cd21ee2f" providerId="ADAL" clId="{B49D7DAC-955E-4E70-AF33-8DB48DA86FDA}" dt="2023-10-22T18:41:48.556" v="2842" actId="255"/>
          <ac:spMkLst>
            <pc:docMk/>
            <pc:sldMk cId="1830802847" sldId="319"/>
            <ac:spMk id="307" creationId="{00000000-0000-0000-0000-000000000000}"/>
          </ac:spMkLst>
        </pc:spChg>
        <pc:spChg chg="del">
          <ac:chgData name="Leonardo Rocca" userId="ee499421-b5ce-4353-9ab2-1d77cd21ee2f" providerId="ADAL" clId="{B49D7DAC-955E-4E70-AF33-8DB48DA86FDA}" dt="2023-10-22T18:41:04.852" v="2833" actId="21"/>
          <ac:spMkLst>
            <pc:docMk/>
            <pc:sldMk cId="1830802847" sldId="319"/>
            <ac:spMk id="308" creationId="{00000000-0000-0000-0000-000000000000}"/>
          </ac:spMkLst>
        </pc:spChg>
        <pc:spChg chg="del">
          <ac:chgData name="Leonardo Rocca" userId="ee499421-b5ce-4353-9ab2-1d77cd21ee2f" providerId="ADAL" clId="{B49D7DAC-955E-4E70-AF33-8DB48DA86FDA}" dt="2023-10-22T18:41:04.852" v="2833" actId="21"/>
          <ac:spMkLst>
            <pc:docMk/>
            <pc:sldMk cId="1830802847" sldId="319"/>
            <ac:spMk id="309" creationId="{00000000-0000-0000-0000-000000000000}"/>
          </ac:spMkLst>
        </pc:spChg>
        <pc:spChg chg="del">
          <ac:chgData name="Leonardo Rocca" userId="ee499421-b5ce-4353-9ab2-1d77cd21ee2f" providerId="ADAL" clId="{B49D7DAC-955E-4E70-AF33-8DB48DA86FDA}" dt="2023-10-22T18:41:04.852" v="2833" actId="21"/>
          <ac:spMkLst>
            <pc:docMk/>
            <pc:sldMk cId="1830802847" sldId="319"/>
            <ac:spMk id="314" creationId="{00000000-0000-0000-0000-000000000000}"/>
          </ac:spMkLst>
        </pc:spChg>
        <pc:spChg chg="del">
          <ac:chgData name="Leonardo Rocca" userId="ee499421-b5ce-4353-9ab2-1d77cd21ee2f" providerId="ADAL" clId="{B49D7DAC-955E-4E70-AF33-8DB48DA86FDA}" dt="2023-10-22T18:41:04.852" v="2833" actId="21"/>
          <ac:spMkLst>
            <pc:docMk/>
            <pc:sldMk cId="1830802847" sldId="319"/>
            <ac:spMk id="315" creationId="{00000000-0000-0000-0000-000000000000}"/>
          </ac:spMkLst>
        </pc:spChg>
        <pc:picChg chg="add mod modCrop">
          <ac:chgData name="Leonardo Rocca" userId="ee499421-b5ce-4353-9ab2-1d77cd21ee2f" providerId="ADAL" clId="{B49D7DAC-955E-4E70-AF33-8DB48DA86FDA}" dt="2023-10-22T19:30:17.760" v="3620" actId="1076"/>
          <ac:picMkLst>
            <pc:docMk/>
            <pc:sldMk cId="1830802847" sldId="319"/>
            <ac:picMk id="2" creationId="{F7C6AA24-D2AC-FDAF-E6A0-8D00578833E8}"/>
          </ac:picMkLst>
        </pc:picChg>
        <pc:picChg chg="del">
          <ac:chgData name="Leonardo Rocca" userId="ee499421-b5ce-4353-9ab2-1d77cd21ee2f" providerId="ADAL" clId="{B49D7DAC-955E-4E70-AF33-8DB48DA86FDA}" dt="2023-10-22T18:41:06.544" v="2834" actId="478"/>
          <ac:picMkLst>
            <pc:docMk/>
            <pc:sldMk cId="1830802847" sldId="319"/>
            <ac:picMk id="3" creationId="{66F2F980-DB4C-8BDE-D4C5-A3231B5564B9}"/>
          </ac:picMkLst>
        </pc:picChg>
        <pc:picChg chg="add del mod">
          <ac:chgData name="Leonardo Rocca" userId="ee499421-b5ce-4353-9ab2-1d77cd21ee2f" providerId="ADAL" clId="{B49D7DAC-955E-4E70-AF33-8DB48DA86FDA}" dt="2023-10-22T18:42:06.802" v="2849" actId="478"/>
          <ac:picMkLst>
            <pc:docMk/>
            <pc:sldMk cId="1830802847" sldId="319"/>
            <ac:picMk id="5" creationId="{0C5E9C53-0051-07F1-3886-622791373EFA}"/>
          </ac:picMkLst>
        </pc:picChg>
      </pc:sldChg>
      <pc:sldChg chg="add del">
        <pc:chgData name="Leonardo Rocca" userId="ee499421-b5ce-4353-9ab2-1d77cd21ee2f" providerId="ADAL" clId="{B49D7DAC-955E-4E70-AF33-8DB48DA86FDA}" dt="2023-10-22T18:40:56.337" v="2832"/>
        <pc:sldMkLst>
          <pc:docMk/>
          <pc:sldMk cId="250430009" sldId="320"/>
        </pc:sldMkLst>
      </pc:sldChg>
      <pc:sldChg chg="addSp delSp modSp add del mod setBg modNotes">
        <pc:chgData name="Leonardo Rocca" userId="ee499421-b5ce-4353-9ab2-1d77cd21ee2f" providerId="ADAL" clId="{B49D7DAC-955E-4E70-AF33-8DB48DA86FDA}" dt="2023-10-22T19:46:33.052" v="3898" actId="14100"/>
        <pc:sldMkLst>
          <pc:docMk/>
          <pc:sldMk cId="3810312545" sldId="320"/>
        </pc:sldMkLst>
        <pc:spChg chg="add del mod">
          <ac:chgData name="Leonardo Rocca" userId="ee499421-b5ce-4353-9ab2-1d77cd21ee2f" providerId="ADAL" clId="{B49D7DAC-955E-4E70-AF33-8DB48DA86FDA}" dt="2023-10-22T19:44:55.483" v="3779" actId="478"/>
          <ac:spMkLst>
            <pc:docMk/>
            <pc:sldMk cId="3810312545" sldId="320"/>
            <ac:spMk id="3" creationId="{AFF1BE6E-F112-AD12-947C-450413BDED38}"/>
          </ac:spMkLst>
        </pc:spChg>
        <pc:spChg chg="add del mod">
          <ac:chgData name="Leonardo Rocca" userId="ee499421-b5ce-4353-9ab2-1d77cd21ee2f" providerId="ADAL" clId="{B49D7DAC-955E-4E70-AF33-8DB48DA86FDA}" dt="2023-10-22T19:44:57.749" v="3780" actId="478"/>
          <ac:spMkLst>
            <pc:docMk/>
            <pc:sldMk cId="3810312545" sldId="320"/>
            <ac:spMk id="5" creationId="{6C775D99-FA75-DFBA-B13E-44BD4EA0946C}"/>
          </ac:spMkLst>
        </pc:spChg>
        <pc:spChg chg="mod">
          <ac:chgData name="Leonardo Rocca" userId="ee499421-b5ce-4353-9ab2-1d77cd21ee2f" providerId="ADAL" clId="{B49D7DAC-955E-4E70-AF33-8DB48DA86FDA}" dt="2023-10-22T19:46:33.052" v="3898" actId="14100"/>
          <ac:spMkLst>
            <pc:docMk/>
            <pc:sldMk cId="3810312545" sldId="320"/>
            <ac:spMk id="285" creationId="{00000000-0000-0000-0000-000000000000}"/>
          </ac:spMkLst>
        </pc:spChg>
        <pc:spChg chg="mod">
          <ac:chgData name="Leonardo Rocca" userId="ee499421-b5ce-4353-9ab2-1d77cd21ee2f" providerId="ADAL" clId="{B49D7DAC-955E-4E70-AF33-8DB48DA86FDA}" dt="2023-10-22T19:46:27.688" v="3897" actId="1076"/>
          <ac:spMkLst>
            <pc:docMk/>
            <pc:sldMk cId="3810312545" sldId="320"/>
            <ac:spMk id="286" creationId="{00000000-0000-0000-0000-000000000000}"/>
          </ac:spMkLst>
        </pc:spChg>
        <pc:spChg chg="mod">
          <ac:chgData name="Leonardo Rocca" userId="ee499421-b5ce-4353-9ab2-1d77cd21ee2f" providerId="ADAL" clId="{B49D7DAC-955E-4E70-AF33-8DB48DA86FDA}" dt="2023-10-22T19:46:27.688" v="3897" actId="1076"/>
          <ac:spMkLst>
            <pc:docMk/>
            <pc:sldMk cId="3810312545" sldId="320"/>
            <ac:spMk id="287" creationId="{00000000-0000-0000-0000-000000000000}"/>
          </ac:spMkLst>
        </pc:spChg>
        <pc:spChg chg="del">
          <ac:chgData name="Leonardo Rocca" userId="ee499421-b5ce-4353-9ab2-1d77cd21ee2f" providerId="ADAL" clId="{B49D7DAC-955E-4E70-AF33-8DB48DA86FDA}" dt="2023-10-22T19:44:44.172" v="3776" actId="478"/>
          <ac:spMkLst>
            <pc:docMk/>
            <pc:sldMk cId="3810312545" sldId="320"/>
            <ac:spMk id="288" creationId="{00000000-0000-0000-0000-000000000000}"/>
          </ac:spMkLst>
        </pc:spChg>
        <pc:spChg chg="del">
          <ac:chgData name="Leonardo Rocca" userId="ee499421-b5ce-4353-9ab2-1d77cd21ee2f" providerId="ADAL" clId="{B49D7DAC-955E-4E70-AF33-8DB48DA86FDA}" dt="2023-10-22T19:44:47.791" v="3777" actId="478"/>
          <ac:spMkLst>
            <pc:docMk/>
            <pc:sldMk cId="3810312545" sldId="320"/>
            <ac:spMk id="289" creationId="{00000000-0000-0000-0000-000000000000}"/>
          </ac:spMkLst>
        </pc:spChg>
        <pc:grpChg chg="del">
          <ac:chgData name="Leonardo Rocca" userId="ee499421-b5ce-4353-9ab2-1d77cd21ee2f" providerId="ADAL" clId="{B49D7DAC-955E-4E70-AF33-8DB48DA86FDA}" dt="2023-10-22T19:44:59.858" v="3781" actId="478"/>
          <ac:grpSpMkLst>
            <pc:docMk/>
            <pc:sldMk cId="3810312545" sldId="320"/>
            <ac:grpSpMk id="290" creationId="{00000000-0000-0000-0000-000000000000}"/>
          </ac:grpSpMkLst>
        </pc:grpChg>
      </pc:sldChg>
      <pc:sldChg chg="addSp delSp modSp add mod">
        <pc:chgData name="Leonardo Rocca" userId="ee499421-b5ce-4353-9ab2-1d77cd21ee2f" providerId="ADAL" clId="{B49D7DAC-955E-4E70-AF33-8DB48DA86FDA}" dt="2023-10-23T07:07:38.458" v="3965" actId="1038"/>
        <pc:sldMkLst>
          <pc:docMk/>
          <pc:sldMk cId="2226951247" sldId="321"/>
        </pc:sldMkLst>
        <pc:spChg chg="mod">
          <ac:chgData name="Leonardo Rocca" userId="ee499421-b5ce-4353-9ab2-1d77cd21ee2f" providerId="ADAL" clId="{B49D7DAC-955E-4E70-AF33-8DB48DA86FDA}" dt="2023-10-23T07:07:36.173" v="3961" actId="1037"/>
          <ac:spMkLst>
            <pc:docMk/>
            <pc:sldMk cId="2226951247" sldId="321"/>
            <ac:spMk id="11" creationId="{FDC82926-2FF2-CB32-2960-A2DCFBB42487}"/>
          </ac:spMkLst>
        </pc:spChg>
        <pc:spChg chg="mod">
          <ac:chgData name="Leonardo Rocca" userId="ee499421-b5ce-4353-9ab2-1d77cd21ee2f" providerId="ADAL" clId="{B49D7DAC-955E-4E70-AF33-8DB48DA86FDA}" dt="2023-10-23T07:07:38.458" v="3965" actId="1038"/>
          <ac:spMkLst>
            <pc:docMk/>
            <pc:sldMk cId="2226951247" sldId="321"/>
            <ac:spMk id="14" creationId="{80866750-8344-2892-97E1-E9172202394F}"/>
          </ac:spMkLst>
        </pc:spChg>
        <pc:picChg chg="add del mod">
          <ac:chgData name="Leonardo Rocca" userId="ee499421-b5ce-4353-9ab2-1d77cd21ee2f" providerId="ADAL" clId="{B49D7DAC-955E-4E70-AF33-8DB48DA86FDA}" dt="2023-10-23T07:05:52.645" v="3901" actId="478"/>
          <ac:picMkLst>
            <pc:docMk/>
            <pc:sldMk cId="2226951247" sldId="321"/>
            <ac:picMk id="2" creationId="{25548C9B-0542-F8F2-4E6D-050AA340E07D}"/>
          </ac:picMkLst>
        </pc:picChg>
        <pc:picChg chg="add del mod">
          <ac:chgData name="Leonardo Rocca" userId="ee499421-b5ce-4353-9ab2-1d77cd21ee2f" providerId="ADAL" clId="{B49D7DAC-955E-4E70-AF33-8DB48DA86FDA}" dt="2023-10-23T07:05:52.645" v="3901" actId="478"/>
          <ac:picMkLst>
            <pc:docMk/>
            <pc:sldMk cId="2226951247" sldId="321"/>
            <ac:picMk id="3" creationId="{BDD494C7-F570-1AAE-1F8F-95388221AF9A}"/>
          </ac:picMkLst>
        </pc:picChg>
        <pc:picChg chg="add mod">
          <ac:chgData name="Leonardo Rocca" userId="ee499421-b5ce-4353-9ab2-1d77cd21ee2f" providerId="ADAL" clId="{B49D7DAC-955E-4E70-AF33-8DB48DA86FDA}" dt="2023-10-23T07:06:26.910" v="3919" actId="1076"/>
          <ac:picMkLst>
            <pc:docMk/>
            <pc:sldMk cId="2226951247" sldId="321"/>
            <ac:picMk id="5" creationId="{F25BE2E1-59CE-EF18-7F8B-338DC31F9902}"/>
          </ac:picMkLst>
        </pc:picChg>
        <pc:picChg chg="del">
          <ac:chgData name="Leonardo Rocca" userId="ee499421-b5ce-4353-9ab2-1d77cd21ee2f" providerId="ADAL" clId="{B49D7DAC-955E-4E70-AF33-8DB48DA86FDA}" dt="2023-10-23T07:05:56.003" v="3903" actId="478"/>
          <ac:picMkLst>
            <pc:docMk/>
            <pc:sldMk cId="2226951247" sldId="321"/>
            <ac:picMk id="6" creationId="{B6054E97-8620-EA78-AC75-81A1E9FA76C7}"/>
          </ac:picMkLst>
        </pc:picChg>
        <pc:picChg chg="del">
          <ac:chgData name="Leonardo Rocca" userId="ee499421-b5ce-4353-9ab2-1d77cd21ee2f" providerId="ADAL" clId="{B49D7DAC-955E-4E70-AF33-8DB48DA86FDA}" dt="2023-10-23T07:05:54.395" v="3902" actId="478"/>
          <ac:picMkLst>
            <pc:docMk/>
            <pc:sldMk cId="2226951247" sldId="321"/>
            <ac:picMk id="7" creationId="{FFA46B94-F70B-06AD-052E-E94A68808106}"/>
          </ac:picMkLst>
        </pc:picChg>
        <pc:picChg chg="del">
          <ac:chgData name="Leonardo Rocca" userId="ee499421-b5ce-4353-9ab2-1d77cd21ee2f" providerId="ADAL" clId="{B49D7DAC-955E-4E70-AF33-8DB48DA86FDA}" dt="2023-10-23T07:05:56.003" v="3903" actId="478"/>
          <ac:picMkLst>
            <pc:docMk/>
            <pc:sldMk cId="2226951247" sldId="321"/>
            <ac:picMk id="8" creationId="{94721B2E-CA24-461D-3031-4CEC31318451}"/>
          </ac:picMkLst>
        </pc:picChg>
        <pc:picChg chg="del">
          <ac:chgData name="Leonardo Rocca" userId="ee499421-b5ce-4353-9ab2-1d77cd21ee2f" providerId="ADAL" clId="{B49D7DAC-955E-4E70-AF33-8DB48DA86FDA}" dt="2023-10-23T07:05:54.395" v="3902" actId="478"/>
          <ac:picMkLst>
            <pc:docMk/>
            <pc:sldMk cId="2226951247" sldId="321"/>
            <ac:picMk id="9" creationId="{BD3B1DF8-EBEC-CCB6-5B38-4667A144D3F0}"/>
          </ac:picMkLst>
        </pc:picChg>
        <pc:picChg chg="add mod">
          <ac:chgData name="Leonardo Rocca" userId="ee499421-b5ce-4353-9ab2-1d77cd21ee2f" providerId="ADAL" clId="{B49D7DAC-955E-4E70-AF33-8DB48DA86FDA}" dt="2023-10-23T07:06:29.959" v="3920" actId="1076"/>
          <ac:picMkLst>
            <pc:docMk/>
            <pc:sldMk cId="2226951247" sldId="321"/>
            <ac:picMk id="12" creationId="{36C04BBF-6E57-BAB5-FF8A-A6C80CC064D8}"/>
          </ac:picMkLst>
        </pc:picChg>
      </pc:sldChg>
      <pc:sldMasterChg chg="delSldLayout">
        <pc:chgData name="Leonardo Rocca" userId="ee499421-b5ce-4353-9ab2-1d77cd21ee2f" providerId="ADAL" clId="{B49D7DAC-955E-4E70-AF33-8DB48DA86FDA}" dt="2023-10-22T19:44:31.683" v="3773" actId="47"/>
        <pc:sldMasterMkLst>
          <pc:docMk/>
          <pc:sldMasterMk cId="0" sldId="2147483669"/>
        </pc:sldMasterMkLst>
        <pc:sldLayoutChg chg="del">
          <pc:chgData name="Leonardo Rocca" userId="ee499421-b5ce-4353-9ab2-1d77cd21ee2f" providerId="ADAL" clId="{B49D7DAC-955E-4E70-AF33-8DB48DA86FDA}" dt="2023-10-22T19:44:31.683" v="3773" actId="47"/>
          <pc:sldLayoutMkLst>
            <pc:docMk/>
            <pc:sldMasterMk cId="0" sldId="2147483669"/>
            <pc:sldLayoutMk cId="0" sldId="2147483650"/>
          </pc:sldLayoutMkLst>
        </pc:sldLayoutChg>
        <pc:sldLayoutChg chg="del">
          <pc:chgData name="Leonardo Rocca" userId="ee499421-b5ce-4353-9ab2-1d77cd21ee2f" providerId="ADAL" clId="{B49D7DAC-955E-4E70-AF33-8DB48DA86FDA}" dt="2023-10-22T19:44:31.262" v="3771" actId="47"/>
          <pc:sldLayoutMkLst>
            <pc:docMk/>
            <pc:sldMasterMk cId="0" sldId="2147483669"/>
            <pc:sldLayoutMk cId="0" sldId="2147483653"/>
          </pc:sldLayoutMkLst>
        </pc:sldLayoutChg>
        <pc:sldLayoutChg chg="del">
          <pc:chgData name="Leonardo Rocca" userId="ee499421-b5ce-4353-9ab2-1d77cd21ee2f" providerId="ADAL" clId="{B49D7DAC-955E-4E70-AF33-8DB48DA86FDA}" dt="2023-10-22T19:44:26.790" v="3761" actId="47"/>
          <pc:sldLayoutMkLst>
            <pc:docMk/>
            <pc:sldMasterMk cId="0" sldId="2147483669"/>
            <pc:sldLayoutMk cId="0" sldId="2147483654"/>
          </pc:sldLayoutMkLst>
        </pc:sldLayoutChg>
        <pc:sldLayoutChg chg="del">
          <pc:chgData name="Leonardo Rocca" userId="ee499421-b5ce-4353-9ab2-1d77cd21ee2f" providerId="ADAL" clId="{B49D7DAC-955E-4E70-AF33-8DB48DA86FDA}" dt="2023-10-22T19:44:17.768" v="3756" actId="47"/>
          <pc:sldLayoutMkLst>
            <pc:docMk/>
            <pc:sldMasterMk cId="0" sldId="2147483669"/>
            <pc:sldLayoutMk cId="0" sldId="2147483657"/>
          </pc:sldLayoutMkLst>
        </pc:sldLayoutChg>
        <pc:sldLayoutChg chg="del">
          <pc:chgData name="Leonardo Rocca" userId="ee499421-b5ce-4353-9ab2-1d77cd21ee2f" providerId="ADAL" clId="{B49D7DAC-955E-4E70-AF33-8DB48DA86FDA}" dt="2023-10-22T19:44:31.474" v="3772" actId="47"/>
          <pc:sldLayoutMkLst>
            <pc:docMk/>
            <pc:sldMasterMk cId="0" sldId="2147483669"/>
            <pc:sldLayoutMk cId="0" sldId="2147483659"/>
          </pc:sldLayoutMkLst>
        </pc:sldLayoutChg>
        <pc:sldLayoutChg chg="del">
          <pc:chgData name="Leonardo Rocca" userId="ee499421-b5ce-4353-9ab2-1d77cd21ee2f" providerId="ADAL" clId="{B49D7DAC-955E-4E70-AF33-8DB48DA86FDA}" dt="2023-10-22T19:44:31.045" v="3770" actId="47"/>
          <pc:sldLayoutMkLst>
            <pc:docMk/>
            <pc:sldMasterMk cId="0" sldId="2147483669"/>
            <pc:sldLayoutMk cId="0" sldId="2147483660"/>
          </pc:sldLayoutMkLst>
        </pc:sldLayoutChg>
        <pc:sldLayoutChg chg="del">
          <pc:chgData name="Leonardo Rocca" userId="ee499421-b5ce-4353-9ab2-1d77cd21ee2f" providerId="ADAL" clId="{B49D7DAC-955E-4E70-AF33-8DB48DA86FDA}" dt="2023-10-22T19:44:30.856" v="3769" actId="47"/>
          <pc:sldLayoutMkLst>
            <pc:docMk/>
            <pc:sldMasterMk cId="0" sldId="2147483669"/>
            <pc:sldLayoutMk cId="0" sldId="2147483661"/>
          </pc:sldLayoutMkLst>
        </pc:sldLayoutChg>
        <pc:sldLayoutChg chg="del">
          <pc:chgData name="Leonardo Rocca" userId="ee499421-b5ce-4353-9ab2-1d77cd21ee2f" providerId="ADAL" clId="{B49D7DAC-955E-4E70-AF33-8DB48DA86FDA}" dt="2023-10-22T19:44:29.036" v="3764" actId="47"/>
          <pc:sldLayoutMkLst>
            <pc:docMk/>
            <pc:sldMasterMk cId="0" sldId="2147483669"/>
            <pc:sldLayoutMk cId="0" sldId="2147483662"/>
          </pc:sldLayoutMkLst>
        </pc:sldLayoutChg>
        <pc:sldLayoutChg chg="del">
          <pc:chgData name="Leonardo Rocca" userId="ee499421-b5ce-4353-9ab2-1d77cd21ee2f" providerId="ADAL" clId="{B49D7DAC-955E-4E70-AF33-8DB48DA86FDA}" dt="2023-10-22T19:44:27.660" v="3762" actId="47"/>
          <pc:sldLayoutMkLst>
            <pc:docMk/>
            <pc:sldMasterMk cId="0" sldId="2147483669"/>
            <pc:sldLayoutMk cId="0" sldId="2147483663"/>
          </pc:sldLayoutMkLst>
        </pc:sldLayoutChg>
        <pc:sldLayoutChg chg="del">
          <pc:chgData name="Leonardo Rocca" userId="ee499421-b5ce-4353-9ab2-1d77cd21ee2f" providerId="ADAL" clId="{B49D7DAC-955E-4E70-AF33-8DB48DA86FDA}" dt="2023-10-22T19:44:16.156" v="3754" actId="47"/>
          <pc:sldLayoutMkLst>
            <pc:docMk/>
            <pc:sldMasterMk cId="0" sldId="2147483669"/>
            <pc:sldLayoutMk cId="0" sldId="2147483664"/>
          </pc:sldLayoutMkLst>
        </pc:sldLayoutChg>
        <pc:sldLayoutChg chg="del">
          <pc:chgData name="Leonardo Rocca" userId="ee499421-b5ce-4353-9ab2-1d77cd21ee2f" providerId="ADAL" clId="{B49D7DAC-955E-4E70-AF33-8DB48DA86FDA}" dt="2023-10-22T19:44:14.758" v="3752" actId="47"/>
          <pc:sldLayoutMkLst>
            <pc:docMk/>
            <pc:sldMasterMk cId="0" sldId="2147483669"/>
            <pc:sldLayoutMk cId="0" sldId="2147483665"/>
          </pc:sldLayoutMkLst>
        </pc:sldLayoutChg>
        <pc:sldLayoutChg chg="del">
          <pc:chgData name="Leonardo Rocca" userId="ee499421-b5ce-4353-9ab2-1d77cd21ee2f" providerId="ADAL" clId="{B49D7DAC-955E-4E70-AF33-8DB48DA86FDA}" dt="2023-10-22T19:44:13.903" v="3751" actId="47"/>
          <pc:sldLayoutMkLst>
            <pc:docMk/>
            <pc:sldMasterMk cId="0" sldId="2147483669"/>
            <pc:sldLayoutMk cId="0" sldId="2147483666"/>
          </pc:sldLayoutMkLst>
        </pc:sldLayoutChg>
        <pc:sldLayoutChg chg="del">
          <pc:chgData name="Leonardo Rocca" userId="ee499421-b5ce-4353-9ab2-1d77cd21ee2f" providerId="ADAL" clId="{B49D7DAC-955E-4E70-AF33-8DB48DA86FDA}" dt="2023-10-22T19:44:13.149" v="3750" actId="47"/>
          <pc:sldLayoutMkLst>
            <pc:docMk/>
            <pc:sldMasterMk cId="0" sldId="2147483669"/>
            <pc:sldLayoutMk cId="0" sldId="2147483667"/>
          </pc:sldLayoutMkLst>
        </pc:sldLayoutChg>
      </pc:sldMasterChg>
      <pc:sldMasterChg chg="del delSldLayout">
        <pc:chgData name="Leonardo Rocca" userId="ee499421-b5ce-4353-9ab2-1d77cd21ee2f" providerId="ADAL" clId="{B49D7DAC-955E-4E70-AF33-8DB48DA86FDA}" dt="2023-10-22T19:44:12.357" v="3746" actId="47"/>
        <pc:sldMasterMkLst>
          <pc:docMk/>
          <pc:sldMasterMk cId="0" sldId="2147483670"/>
        </pc:sldMasterMkLst>
        <pc:sldLayoutChg chg="del">
          <pc:chgData name="Leonardo Rocca" userId="ee499421-b5ce-4353-9ab2-1d77cd21ee2f" providerId="ADAL" clId="{B49D7DAC-955E-4E70-AF33-8DB48DA86FDA}" dt="2023-10-22T19:44:12.357" v="3746" actId="47"/>
          <pc:sldLayoutMkLst>
            <pc:docMk/>
            <pc:sldMasterMk cId="0" sldId="2147483670"/>
            <pc:sldLayoutMk cId="0" sldId="2147483668"/>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2T15:24:47.631"/>
    </inkml:context>
    <inkml:brush xml:id="br0">
      <inkml:brushProperty name="width" value="0.3" units="cm"/>
      <inkml:brushProperty name="height" value="0.6" units="cm"/>
      <inkml:brushProperty name="color" value="#FCF1B2"/>
      <inkml:brushProperty name="tip" value="rectangle"/>
      <inkml:brushProperty name="rasterOp" value="maskPen"/>
      <inkml:brushProperty name="ignorePressure" value="1"/>
    </inkml:brush>
  </inkml:definitions>
  <inkml:trace contextRef="#ctx0" brushRef="#br0">1 1,'1343'0,"-1327"0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2T15:24:57.725"/>
    </inkml:context>
    <inkml:brush xml:id="br0">
      <inkml:brushProperty name="width" value="0.3" units="cm"/>
      <inkml:brushProperty name="height" value="0.6" units="cm"/>
      <inkml:brushProperty name="color" value="#FCF1B2"/>
      <inkml:brushProperty name="tip" value="rectangle"/>
      <inkml:brushProperty name="rasterOp" value="maskPen"/>
      <inkml:brushProperty name="ignorePressure" value="1"/>
    </inkml:brush>
  </inkml:definitions>
  <inkml:trace contextRef="#ctx0" brushRef="#br0">0 1,'1143'0,"-1127"0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2T15:25:12.109"/>
    </inkml:context>
    <inkml:brush xml:id="br0">
      <inkml:brushProperty name="width" value="0.3" units="cm"/>
      <inkml:brushProperty name="height" value="0.6" units="cm"/>
      <inkml:brushProperty name="color" value="#FCF1B2"/>
      <inkml:brushProperty name="tip" value="rectangle"/>
      <inkml:brushProperty name="rasterOp" value="maskPen"/>
      <inkml:brushProperty name="ignorePressure" value="1"/>
    </inkml:brush>
  </inkml:definitions>
  <inkml:trace contextRef="#ctx0" brushRef="#br0">1 1,'1132'0,"-1120"0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97ba9dafd3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97ba9dafd3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4904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97ba9dafd3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97ba9dafd3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Le conclusioni che abbiamo sono quindi che entrambi i modelli hanno una performance buona e per arrivare ad ottenere uno score perfetto bisognerebbe utilizzare l’immagine senza ridimensionarla e magari applicando tecniche di oversampling della zona. In ogni caso, con le risorse a disposizione e le immagini che sono state utilizzate, è un ottimo risultato riuscire a categorizzare correttamente il tipo di tessuto e creare una zona di interesse intorno al nodulo, anche se la forma non è perfettamente uguale a quella effettuata dai radiologi.</a:t>
            </a:r>
            <a:endParaRPr dirty="0"/>
          </a:p>
        </p:txBody>
      </p:sp>
    </p:spTree>
    <p:extLst>
      <p:ext uri="{BB962C8B-B14F-4D97-AF65-F5344CB8AC3E}">
        <p14:creationId xmlns:p14="http://schemas.microsoft.com/office/powerpoint/2010/main" val="1481389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97ba9dafd3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97ba9dafd3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916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97ba9dafd3_1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97ba9dafd3_1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Lidc</a:t>
            </a:r>
            <a:r>
              <a:rPr lang="it-IT" dirty="0"/>
              <a:t> </a:t>
            </a:r>
            <a:r>
              <a:rPr lang="it-IT" dirty="0" err="1"/>
              <a:t>Idri</a:t>
            </a:r>
            <a:r>
              <a:rPr lang="it-IT" dirty="0"/>
              <a:t> = </a:t>
            </a:r>
            <a:r>
              <a:rPr lang="it-IT" dirty="0" err="1"/>
              <a:t>Lung</a:t>
            </a:r>
            <a:r>
              <a:rPr lang="it-IT" dirty="0"/>
              <a:t> Image Database Consortium and Image Database Resource </a:t>
            </a:r>
            <a:r>
              <a:rPr lang="it-IT" dirty="0" err="1"/>
              <a:t>Initiative</a:t>
            </a:r>
            <a:endParaRPr lang="it-IT" dirty="0"/>
          </a:p>
          <a:p>
            <a:pPr marL="0" lvl="0" indent="0" algn="l" rtl="0">
              <a:spcBef>
                <a:spcPts val="0"/>
              </a:spcBef>
              <a:spcAft>
                <a:spcPts val="0"/>
              </a:spcAft>
              <a:buNone/>
            </a:pPr>
            <a:r>
              <a:rPr lang="it-IT" dirty="0" err="1"/>
              <a:t>Dcm</a:t>
            </a:r>
            <a:r>
              <a:rPr lang="it-IT" dirty="0"/>
              <a:t> = </a:t>
            </a:r>
            <a:r>
              <a:rPr lang="en-US" dirty="0"/>
              <a:t>Digital Imaging and Communications in Medicine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r>
              <a:rPr lang="it-IT" dirty="0"/>
              <a:t>Il dataset utilizzato è denominato LIDC-IDRI, acronimo di </a:t>
            </a:r>
            <a:r>
              <a:rPr lang="it-IT" dirty="0" err="1"/>
              <a:t>Lung</a:t>
            </a:r>
            <a:r>
              <a:rPr lang="it-IT" dirty="0"/>
              <a:t> Image Database Consortium and Image Database Resource </a:t>
            </a:r>
            <a:r>
              <a:rPr lang="it-IT" dirty="0" err="1"/>
              <a:t>Initiative</a:t>
            </a:r>
            <a:r>
              <a:rPr lang="it-IT" dirty="0"/>
              <a:t>. Questa associazione offre gratuitamente vari database di immagini anonimizzate per condurre studi e progetti di ricerca nel campo medico.</a:t>
            </a:r>
          </a:p>
          <a:p>
            <a:r>
              <a:rPr lang="it-IT" dirty="0"/>
              <a:t>Il database è composto da 1018 cartelle, ognuna delle quali rappresenta un paziente e contiene numerosi file .</a:t>
            </a:r>
            <a:r>
              <a:rPr lang="it-IT" dirty="0" err="1"/>
              <a:t>dcm</a:t>
            </a:r>
            <a:r>
              <a:rPr lang="it-IT" dirty="0"/>
              <a:t> (Digital Imaging and Communications in Medicine) insieme ad altri file xml. La prima sfida che ho affrontato è stata quella di interpretare i file </a:t>
            </a:r>
            <a:r>
              <a:rPr lang="it-IT" dirty="0" err="1"/>
              <a:t>dcm</a:t>
            </a:r>
            <a:r>
              <a:rPr lang="it-IT" dirty="0"/>
              <a:t> e collegarli ai file xml. Questi tipi di file contengono diverse informazioni mediche come la data delle radiografie, il tipo di apparecchiatura utilizzata e un array di pixel che rappresenta le immagini. Mentre nei file xml erano salvate le informazioni della rielaborazione da parte di 4 radiologi delle TAC che includevano dimensioni del nodulo, tipo del nodulo, posizione e maschera, tipo di tessuto ecc.</a:t>
            </a:r>
          </a:p>
          <a:p>
            <a:r>
              <a:rPr lang="it-IT" dirty="0"/>
              <a:t>Attraverso la libreria </a:t>
            </a:r>
            <a:r>
              <a:rPr lang="it-IT" dirty="0" err="1"/>
              <a:t>pylidc</a:t>
            </a:r>
            <a:r>
              <a:rPr lang="it-IT" dirty="0"/>
              <a:t> studiata appositamente per estrarre le informazioni presenti nei file .</a:t>
            </a:r>
            <a:r>
              <a:rPr lang="it-IT" dirty="0" err="1"/>
              <a:t>dcm</a:t>
            </a:r>
            <a:r>
              <a:rPr lang="it-IT" dirty="0"/>
              <a:t> sono riuscito a estrarre le immagini delle scansioni tac in formato .png con dimensione 512 x 512 pixel in scala di grigi. Per la creazione delle maschere invece mi sono basato sull’attributo </a:t>
            </a:r>
            <a:r>
              <a:rPr lang="it-IT" dirty="0" err="1"/>
              <a:t>malignancy</a:t>
            </a:r>
            <a:r>
              <a:rPr lang="it-IT" dirty="0"/>
              <a:t> presente nei file xml per </a:t>
            </a:r>
            <a:r>
              <a:rPr lang="it-IT" dirty="0" err="1"/>
              <a:t>derminare</a:t>
            </a:r>
            <a:r>
              <a:rPr lang="it-IT" dirty="0"/>
              <a:t> il tipo di nodulo e classificarlo come Maligno o Benigno. Essendo l’attributo su una scala da 1 a 5 ho impostato la mia soglia a 3 per definire i maligni. La creazione delle maschere si è utilizzata una maschera vuota di 0 dove successivamente sono stati classificati i pixel contenuti nella regione di interesse con i valori 1 e 2 rispettivamente per i noduli maligni e benigni.</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63281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97ba9dafd3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97ba9dafd3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it-IT" dirty="0"/>
              <a:t>In questa slide possiamo vedere come si presentano le immagini TAC, nello specifico a sinistra abbiamo l’immagine originale mentre sulla destra abbiamo la stessa immagine con sovrapposta la maschera con la classificazione dei pixel. Come detto in precedenza ho utilizzato 3 classi per le maschere dei pixel dove:</a:t>
            </a:r>
          </a:p>
          <a:p>
            <a:r>
              <a:rPr lang="it-IT" dirty="0"/>
              <a:t>0: background</a:t>
            </a:r>
          </a:p>
          <a:p>
            <a:r>
              <a:rPr lang="it-IT" dirty="0"/>
              <a:t>1: tessuto maligno</a:t>
            </a:r>
          </a:p>
          <a:p>
            <a:r>
              <a:rPr lang="it-IT" dirty="0"/>
              <a:t>2: tessuto benigno</a:t>
            </a:r>
          </a:p>
          <a:p>
            <a:r>
              <a:rPr lang="it-IT" dirty="0"/>
              <a:t>Inoltre ho effettuato uno studio sulla frequenza di ogni classe e il problema maggiore che ho riscontrato in questo progetto è stato proprio il fatto che le classi sono estremamente sbilanciate infatti possiamo notare come i pixel classificati come maligni si presentino solamente nel 0.07% del dataset.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it-IT" dirty="0"/>
              <a:t>Per colpa di questo sbilanciamento è stato necessario adottare delle tecniche per migliorare l’addestramento e per ridurre l’impatto infatti ora parleremo di Image </a:t>
            </a:r>
            <a:r>
              <a:rPr lang="it-IT" dirty="0" err="1"/>
              <a:t>Augmentation</a:t>
            </a:r>
            <a:r>
              <a:rPr lang="it-IT" dirty="0"/>
              <a:t>.</a:t>
            </a:r>
          </a:p>
          <a:p>
            <a:endParaRPr lang="it-IT" dirty="0"/>
          </a:p>
        </p:txBody>
      </p:sp>
    </p:spTree>
    <p:extLst>
      <p:ext uri="{BB962C8B-B14F-4D97-AF65-F5344CB8AC3E}">
        <p14:creationId xmlns:p14="http://schemas.microsoft.com/office/powerpoint/2010/main" val="2553229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97ba9dafd3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97ba9dafd3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it-IT" dirty="0"/>
              <a:t>L’image </a:t>
            </a:r>
            <a:r>
              <a:rPr lang="it-IT" dirty="0" err="1"/>
              <a:t>augmentation</a:t>
            </a:r>
            <a:r>
              <a:rPr lang="it-IT" dirty="0"/>
              <a:t> è una tecnica che permette di applicare delle trasformazioni alle immagini esistenti per creare più diversità di dati di addestramento. Questo permette alla rete di essere più robusta e migliorare la velocità di addestramento della rete in quanto la stessa immagini viene modificata per esempio aumentando il contrasto o la luminosità, la rotazione ecc.</a:t>
            </a:r>
          </a:p>
          <a:p>
            <a:r>
              <a:rPr lang="it-IT" dirty="0"/>
              <a:t>Nel mio caso specifico le trasformazioni che ho effettuato sono state 4 principalmente e sono:</a:t>
            </a:r>
          </a:p>
          <a:p>
            <a:pPr>
              <a:buFont typeface="+mj-lt"/>
              <a:buAutoNum type="arabicPeriod"/>
            </a:pPr>
            <a:r>
              <a:rPr lang="it-IT" b="1" dirty="0"/>
              <a:t>Resize</a:t>
            </a:r>
            <a:r>
              <a:rPr lang="it-IT" dirty="0"/>
              <a:t>: Modificare le dimensioni riducendole a 256x256 per aumentare la velocità di addestramento senza però perdere troppe informazioni.</a:t>
            </a:r>
          </a:p>
          <a:p>
            <a:pPr>
              <a:buFont typeface="+mj-lt"/>
              <a:buAutoNum type="arabicPeriod"/>
            </a:pPr>
            <a:r>
              <a:rPr lang="it-IT" b="1" dirty="0"/>
              <a:t>Rotate</a:t>
            </a:r>
            <a:r>
              <a:rPr lang="it-IT" dirty="0"/>
              <a:t>: Ruotare l’immagine di un angolo compreso tra 1 e 359 gradi.</a:t>
            </a:r>
          </a:p>
          <a:p>
            <a:pPr>
              <a:buFont typeface="+mj-lt"/>
              <a:buAutoNum type="arabicPeriod"/>
            </a:pPr>
            <a:r>
              <a:rPr lang="it-IT" b="1" dirty="0"/>
              <a:t>Horizontal Flip</a:t>
            </a:r>
            <a:r>
              <a:rPr lang="it-IT" dirty="0"/>
              <a:t>: Riflettere l’immagine orizzontalmente.</a:t>
            </a:r>
          </a:p>
          <a:p>
            <a:pPr>
              <a:buFont typeface="+mj-lt"/>
              <a:buAutoNum type="arabicPeriod"/>
            </a:pPr>
            <a:r>
              <a:rPr lang="it-IT" b="1" dirty="0"/>
              <a:t>Random Brightness and Contrast</a:t>
            </a:r>
            <a:r>
              <a:rPr lang="it-IT" dirty="0"/>
              <a:t>: Modificare il contrasto e la luminosità dell’immagine.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66730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97cd7c7f20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97cd7c7f20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it-IT" dirty="0"/>
              <a:t>Adesso parliamo dell’approccio che ho utilizzato per risolvere questo task di segmentazione.</a:t>
            </a:r>
          </a:p>
          <a:p>
            <a:r>
              <a:rPr lang="it-IT" dirty="0"/>
              <a:t>La segmentazione è il processo di dividere un'immagine in regioni omogenee basate su determinate caratteristiche. Nello specifico, vogliamo classificare ogni pixel dell’immagine assegnando un etichetta con le classi che abbiamo scelto.</a:t>
            </a:r>
          </a:p>
          <a:p>
            <a:r>
              <a:rPr lang="it-IT" dirty="0"/>
              <a:t>Per fare questo ho deciso di utilizzare modelli basati sulle Convoluzioni dato che ci permettono di creare una nuova immagine risultante che esalta determinati pattern e caratteristiche che in questo esempio permettono di riconoscere la struttura dei noduli e possibilmente il tipo di tessuto.</a:t>
            </a:r>
          </a:p>
          <a:p>
            <a:r>
              <a:rPr lang="it-IT" dirty="0"/>
              <a:t>Sempre in questi modelli un altro fondamentale passaggio sono state le convoluzioni trasposte, infatti a partire dall’immagine feature map creata dalle convoluzioni, il compito delle trasposte è ringrandire l’immagine con molti </a:t>
            </a:r>
            <a:r>
              <a:rPr lang="it-IT" dirty="0" err="1"/>
              <a:t>layer</a:t>
            </a:r>
            <a:r>
              <a:rPr lang="it-IT" dirty="0"/>
              <a:t> e riportarla alle stesse dimensioni dell’immagine con le feature estratte dalle convoluzioni.</a:t>
            </a:r>
          </a:p>
          <a:p>
            <a:r>
              <a:rPr lang="it-IT" dirty="0"/>
              <a:t>Perciò i modelli di cui eravamo a conoscenza per fare questo task di segmentazione erano la FCNN e la U-NET.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98814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97ba9dafd3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97ba9dafd3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it-IT" dirty="0"/>
              <a:t>L’architettura </a:t>
            </a:r>
            <a:r>
              <a:rPr lang="it-IT" dirty="0" err="1"/>
              <a:t>Fully</a:t>
            </a:r>
            <a:r>
              <a:rPr lang="it-IT" dirty="0"/>
              <a:t> </a:t>
            </a:r>
            <a:r>
              <a:rPr lang="it-IT" dirty="0" err="1"/>
              <a:t>Convolution</a:t>
            </a:r>
            <a:r>
              <a:rPr lang="it-IT" dirty="0"/>
              <a:t> </a:t>
            </a:r>
            <a:r>
              <a:rPr lang="it-IT" dirty="0" err="1"/>
              <a:t>Neural</a:t>
            </a:r>
            <a:r>
              <a:rPr lang="it-IT" dirty="0"/>
              <a:t> Network è il primo modello che abbiamo esaminato per fare questo tipo di task perché sfrutta come dice il nome solamente strati convoluzionali per effettuare la segmentazione. Nel mio caso specifico ho adottato una struttura con 8 strati di convoluzione e successivamente altri 8 strati di </a:t>
            </a:r>
            <a:r>
              <a:rPr lang="it-IT" dirty="0" err="1"/>
              <a:t>deconvoluzione</a:t>
            </a:r>
            <a:r>
              <a:rPr lang="it-IT" dirty="0"/>
              <a:t>. Tra questi strati inoltre ho inserito altri </a:t>
            </a:r>
            <a:r>
              <a:rPr lang="it-IT" dirty="0" err="1"/>
              <a:t>layer</a:t>
            </a:r>
            <a:r>
              <a:rPr lang="it-IT" dirty="0"/>
              <a:t> di batch </a:t>
            </a:r>
            <a:r>
              <a:rPr lang="it-IT" dirty="0" err="1"/>
              <a:t>normalization</a:t>
            </a:r>
            <a:r>
              <a:rPr lang="it-IT" dirty="0"/>
              <a:t> che hanno il compito di fare una normalizzazione del batch passato permettendo così di mantenere i valori nei range ottimali senza che questi si ingigantiscano e permette inoltre di velocizzare l’apprendimento della rete.</a:t>
            </a:r>
          </a:p>
          <a:p>
            <a:r>
              <a:rPr lang="it-IT" dirty="0"/>
              <a:t>Per una architettura l’ultimo </a:t>
            </a:r>
            <a:r>
              <a:rPr lang="it-IT" dirty="0" err="1"/>
              <a:t>layer</a:t>
            </a:r>
            <a:r>
              <a:rPr lang="it-IT" dirty="0"/>
              <a:t> è una convoluzione in cui come attivazione viene usata una </a:t>
            </a:r>
            <a:r>
              <a:rPr lang="it-IT" dirty="0" err="1"/>
              <a:t>softmax</a:t>
            </a:r>
            <a:r>
              <a:rPr lang="it-IT" dirty="0"/>
              <a:t> e il numero di </a:t>
            </a:r>
            <a:r>
              <a:rPr lang="it-IT" dirty="0" err="1"/>
              <a:t>layer</a:t>
            </a:r>
            <a:r>
              <a:rPr lang="it-IT" dirty="0"/>
              <a:t> equivale al numero delle classi che si vogliono predire.</a:t>
            </a:r>
          </a:p>
          <a:p>
            <a:r>
              <a:rPr lang="it-IT" dirty="0"/>
              <a:t>Caratteristica delle convoluzioni che ho implementato è stato il </a:t>
            </a:r>
            <a:r>
              <a:rPr lang="it-IT" dirty="0" err="1"/>
              <a:t>padding</a:t>
            </a:r>
            <a:r>
              <a:rPr lang="it-IT" dirty="0"/>
              <a:t> sempre di tipo ‘</a:t>
            </a:r>
            <a:r>
              <a:rPr lang="it-IT" dirty="0" err="1"/>
              <a:t>same</a:t>
            </a:r>
            <a:r>
              <a:rPr lang="it-IT" dirty="0"/>
              <a:t>’ quindi manteniamo sempre la stessa dimensione dell’immagine se non fosse per lo stride = 2 che vuole dire che invece di scorrere il kernel ogni pixel si fa a salti di 2 pixel alla volta.</a:t>
            </a:r>
          </a:p>
          <a:p>
            <a:r>
              <a:rPr lang="it-IT" dirty="0"/>
              <a:t>Infine, per addestrare questa rete, ho utilizzato l’ottimizzatore Adam che è il più consigliato e come </a:t>
            </a:r>
            <a:r>
              <a:rPr lang="it-IT" dirty="0" err="1"/>
              <a:t>loss</a:t>
            </a:r>
            <a:r>
              <a:rPr lang="it-IT" dirty="0"/>
              <a:t> la </a:t>
            </a:r>
            <a:r>
              <a:rPr lang="it-IT" dirty="0" err="1"/>
              <a:t>categorical</a:t>
            </a:r>
            <a:r>
              <a:rPr lang="it-IT" dirty="0"/>
              <a:t> </a:t>
            </a:r>
            <a:r>
              <a:rPr lang="it-IT" dirty="0" err="1"/>
              <a:t>focal</a:t>
            </a:r>
            <a:r>
              <a:rPr lang="it-IT" dirty="0"/>
              <a:t> </a:t>
            </a:r>
            <a:r>
              <a:rPr lang="it-IT" dirty="0" err="1"/>
              <a:t>crossentropy</a:t>
            </a:r>
            <a:r>
              <a:rPr lang="it-IT" dirty="0"/>
              <a:t>.</a:t>
            </a:r>
          </a:p>
          <a:p>
            <a:r>
              <a:rPr lang="it-IT" b="1" dirty="0"/>
              <a:t>Categorical </a:t>
            </a:r>
            <a:r>
              <a:rPr lang="it-IT" b="1" dirty="0" err="1"/>
              <a:t>Focal</a:t>
            </a:r>
            <a:r>
              <a:rPr lang="it-IT" b="1" dirty="0"/>
              <a:t> Crossentropy:</a:t>
            </a:r>
            <a:endParaRPr lang="it-IT" dirty="0"/>
          </a:p>
          <a:p>
            <a:pPr>
              <a:buFont typeface="Arial" panose="020B0604020202020204" pitchFamily="34" charset="0"/>
              <a:buChar char="•"/>
            </a:pPr>
            <a:r>
              <a:rPr lang="it-IT" dirty="0"/>
              <a:t>La "</a:t>
            </a:r>
            <a:r>
              <a:rPr lang="it-IT" dirty="0" err="1"/>
              <a:t>categorical</a:t>
            </a:r>
            <a:r>
              <a:rPr lang="it-IT" dirty="0"/>
              <a:t> </a:t>
            </a:r>
            <a:r>
              <a:rPr lang="it-IT" dirty="0" err="1"/>
              <a:t>focal</a:t>
            </a:r>
            <a:r>
              <a:rPr lang="it-IT" dirty="0"/>
              <a:t> </a:t>
            </a:r>
            <a:r>
              <a:rPr lang="it-IT" dirty="0" err="1"/>
              <a:t>crossentropy</a:t>
            </a:r>
            <a:r>
              <a:rPr lang="it-IT" dirty="0"/>
              <a:t>" è una combinazione della </a:t>
            </a:r>
            <a:r>
              <a:rPr lang="it-IT" dirty="0" err="1"/>
              <a:t>crossentropy</a:t>
            </a:r>
            <a:r>
              <a:rPr lang="it-IT" dirty="0"/>
              <a:t> e della </a:t>
            </a:r>
            <a:r>
              <a:rPr lang="it-IT" dirty="0" err="1"/>
              <a:t>focal</a:t>
            </a:r>
            <a:r>
              <a:rPr lang="it-IT" dirty="0"/>
              <a:t> </a:t>
            </a:r>
            <a:r>
              <a:rPr lang="it-IT" dirty="0" err="1"/>
              <a:t>loss</a:t>
            </a:r>
            <a:r>
              <a:rPr lang="it-IT" dirty="0"/>
              <a:t>. È particolarmente utile quando ci sono classi sbilanciate nei dati o quando alcune classi sono più importanti di altre. Questa funzione di </a:t>
            </a:r>
            <a:r>
              <a:rPr lang="it-IT" dirty="0" err="1"/>
              <a:t>loss</a:t>
            </a:r>
            <a:r>
              <a:rPr lang="it-IT" dirty="0"/>
              <a:t> penalizza di più gli errori sulle classi meno comuni.</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62069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97ba9dafd3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97ba9dafd3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it-IT" dirty="0"/>
              <a:t>L'architettura U-Net è un modello di rete neurale progettato per il task di segmentazione. La sua struttura a forma di "U" è ideale per acquisire dettagli accurati e contesto globale in un'immagine.</a:t>
            </a:r>
          </a:p>
          <a:p>
            <a:r>
              <a:rPr lang="it-IT" b="1" dirty="0"/>
              <a:t>Composizione della U-Net:</a:t>
            </a:r>
            <a:endParaRPr lang="it-IT" dirty="0"/>
          </a:p>
          <a:p>
            <a:r>
              <a:rPr lang="it-IT" dirty="0"/>
              <a:t>La U-Net è composta da due parti principali: l'encoder, che estrae le feature dall'immagine, e il decoder, che ricostruisce l'immagine segmentata. Ciò consente di catturare sia dettagli sottili che contesto più ampio.</a:t>
            </a:r>
          </a:p>
          <a:p>
            <a:r>
              <a:rPr lang="it-IT" b="1" dirty="0"/>
              <a:t>Connessioni Skip:</a:t>
            </a:r>
            <a:endParaRPr lang="it-IT" dirty="0"/>
          </a:p>
          <a:p>
            <a:r>
              <a:rPr lang="it-IT" dirty="0"/>
              <a:t>Una caratteristica distintiva della U-Net sono le connessioni skip, che collegano l'encoder al decoder. Queste connessioni permettono di mantenere informazioni dettagliate durante il processo di up-sampling, migliorando la precisione della segmentazione.</a:t>
            </a:r>
          </a:p>
          <a:p>
            <a:r>
              <a:rPr lang="it-IT" b="1" dirty="0"/>
              <a:t>Vantaggi dell'Utilizzo della U-Net:</a:t>
            </a:r>
            <a:endParaRPr lang="it-IT" dirty="0"/>
          </a:p>
          <a:p>
            <a:r>
              <a:rPr lang="it-IT" dirty="0"/>
              <a:t>La U-Net è particolarmente adatta per task di segmentazione biomedica come il riconoscimento di noduli polmonari. La sua capacità di gestire dettagli sottili nelle immagini mediche la rende una scelta efficace per questo tipo di analisi.</a:t>
            </a:r>
          </a:p>
          <a:p>
            <a:r>
              <a:rPr lang="it-IT" b="1" dirty="0"/>
              <a:t>Combinazione con Adam e Categorical </a:t>
            </a:r>
            <a:r>
              <a:rPr lang="it-IT" b="1" dirty="0" err="1"/>
              <a:t>Focal</a:t>
            </a:r>
            <a:r>
              <a:rPr lang="it-IT" b="1" dirty="0"/>
              <a:t> Crossentropy:</a:t>
            </a:r>
            <a:endParaRPr lang="it-IT" dirty="0"/>
          </a:p>
          <a:p>
            <a:r>
              <a:rPr lang="it-IT" dirty="0"/>
              <a:t>Per addestrare la U-Net, ho utilizzato l'ottimizzatore Adam, ampiamente consigliato per il suo bilanciamento tra velocità di addestramento e precisione. Come funzione di </a:t>
            </a:r>
            <a:r>
              <a:rPr lang="it-IT" dirty="0" err="1"/>
              <a:t>loss</a:t>
            </a:r>
            <a:r>
              <a:rPr lang="it-IT" dirty="0"/>
              <a:t>, ho scelto la </a:t>
            </a:r>
            <a:r>
              <a:rPr lang="it-IT" dirty="0" err="1"/>
              <a:t>categorical</a:t>
            </a:r>
            <a:r>
              <a:rPr lang="it-IT" dirty="0"/>
              <a:t> </a:t>
            </a:r>
            <a:r>
              <a:rPr lang="it-IT" dirty="0" err="1"/>
              <a:t>focal</a:t>
            </a:r>
            <a:r>
              <a:rPr lang="it-IT" dirty="0"/>
              <a:t> </a:t>
            </a:r>
            <a:r>
              <a:rPr lang="it-IT" dirty="0" err="1"/>
              <a:t>crossentropy</a:t>
            </a:r>
            <a:r>
              <a:rPr lang="it-IT" dirty="0"/>
              <a:t>, che penalizza di più gli errori sulle classi meno comuni, risultando particolarmente utile quando ci sono classi sbilanciate nei dati o alcune classi sono più critiche da predire correttamente.</a:t>
            </a:r>
          </a:p>
          <a:p>
            <a:r>
              <a:rPr lang="it-IT" dirty="0"/>
              <a:t>Questa combinazione di architettura U-Net, ottimizzatore Adam e </a:t>
            </a:r>
            <a:r>
              <a:rPr lang="it-IT" dirty="0" err="1"/>
              <a:t>categorical</a:t>
            </a:r>
            <a:r>
              <a:rPr lang="it-IT" dirty="0"/>
              <a:t> </a:t>
            </a:r>
            <a:r>
              <a:rPr lang="it-IT" dirty="0" err="1"/>
              <a:t>focal</a:t>
            </a:r>
            <a:r>
              <a:rPr lang="it-IT" dirty="0"/>
              <a:t> </a:t>
            </a:r>
            <a:r>
              <a:rPr lang="it-IT" dirty="0" err="1"/>
              <a:t>crossentropy</a:t>
            </a:r>
            <a:r>
              <a:rPr lang="it-IT" dirty="0"/>
              <a:t> ha dimostrato di essere efficace per il mio task di segmentazione, consentendo di ottenere risultati accurati e significativi.</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67441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97ba9dafd3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97ba9dafd3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it-IT" dirty="0"/>
              <a:t>Ora, esaminiamo i risultati ottenuti. È immediatamente evidente che sia la FCNN che la U-Net presentano un'accuratezza prossima al 99,9%. Tuttavia, va notato che questa alta accuratezza è influenzata dalla significativa disuguaglianza nella distribuzione delle classi. Di conseguenza, il modello potrebbe ottenere un punteggio elevato anche nel caso in cui predica erroneamente la classe 0.</a:t>
            </a:r>
          </a:p>
          <a:p>
            <a:r>
              <a:rPr lang="it-IT" dirty="0"/>
              <a:t>Considerando questa situazione, è più appropriato valutare le prestazioni utilizzando l'indicatore F1-score. Questa metrica è particolarmente adatta in casi di sbilanciamento delle classi, in quanto tiene conto sia della precisione che della recall. La F1-score rappresenta la media armonica di precisione e recall, offrendo una valutazione più equilibrata delle prestazioni del modello.</a:t>
            </a:r>
          </a:p>
          <a:p>
            <a:r>
              <a:rPr lang="it-IT" dirty="0"/>
              <a:t>Possiamo notare che non c’è molta disuguaglianza tra i due valori di F1-score e adesso capiremo il perché. Infatti, in basso, possiamo notare la predizione di un esempio di TAC e nello specifico vediamo che entrambi i modelli riescono a trovare il punto se sufficientemente grande e a categorizzarlo correttamente. Sicuramente è complesso riuscire a trovare un bordo oggettivo all’immagine dato che i pixel in questa zona sono mescolati senza un bordo effettivo.</a:t>
            </a:r>
          </a:p>
          <a:p>
            <a:pPr marL="0" lvl="0" indent="0" algn="l" rtl="0">
              <a:spcBef>
                <a:spcPts val="0"/>
              </a:spcBef>
              <a:spcAft>
                <a:spcPts val="0"/>
              </a:spcAft>
              <a:buNone/>
            </a:pPr>
            <a:endParaRPr lang="it-IT" dirty="0"/>
          </a:p>
        </p:txBody>
      </p:sp>
    </p:spTree>
    <p:extLst>
      <p:ext uri="{BB962C8B-B14F-4D97-AF65-F5344CB8AC3E}">
        <p14:creationId xmlns:p14="http://schemas.microsoft.com/office/powerpoint/2010/main" val="2420106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97ba9dafd3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97ba9dafd3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it-IT" dirty="0"/>
              <a:t>Ora, esaminiamo i risultati ottenuti. È immediatamente evidente che sia la FCNN che la U-Net presentano un'accuratezza prossima al 99,9%. Tuttavia, va notato che questa alta accuratezza è influenzata dalla significativa disuguaglianza nella distribuzione delle classi. Di conseguenza, il modello potrebbe ottenere un punteggio elevato anche nel caso in cui predica erroneamente la classe 0.</a:t>
            </a:r>
          </a:p>
          <a:p>
            <a:r>
              <a:rPr lang="it-IT" dirty="0"/>
              <a:t>Considerando questa situazione, è più appropriato valutare le prestazioni utilizzando l'indicatore F1-score. Questa metrica è particolarmente adatta in casi di sbilanciamento delle classi, in quanto tiene conto sia della precisione che della recall. La F1-score rappresenta la media armonica di precisione e recall, offrendo una valutazione più equilibrata delle prestazioni del modello.</a:t>
            </a:r>
          </a:p>
          <a:p>
            <a:r>
              <a:rPr lang="it-IT" dirty="0"/>
              <a:t>Possiamo notare che non c’è molta disuguaglianza tra i due valori di F1-score e adesso capiremo il perché. Infatti, in basso, possiamo notare la predizione di un esempio di TAC e nello specifico vediamo che entrambi i modelli riescono a trovare il punto se sufficientemente grande e a categorizzarlo correttamente. Sicuramente è complesso riuscire a trovare un bordo oggettivo all’immagine dato che i pixel in questa zona sono mescolati senza un bordo effettivo.</a:t>
            </a:r>
          </a:p>
          <a:p>
            <a:pPr marL="0" lvl="0" indent="0" algn="l" rtl="0">
              <a:spcBef>
                <a:spcPts val="0"/>
              </a:spcBef>
              <a:spcAft>
                <a:spcPts val="0"/>
              </a:spcAft>
              <a:buNone/>
            </a:pPr>
            <a:endParaRPr lang="it-IT" dirty="0"/>
          </a:p>
        </p:txBody>
      </p:sp>
    </p:spTree>
    <p:extLst>
      <p:ext uri="{BB962C8B-B14F-4D97-AF65-F5344CB8AC3E}">
        <p14:creationId xmlns:p14="http://schemas.microsoft.com/office/powerpoint/2010/main" val="2921254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3737865"/>
            <a:ext cx="2288049" cy="1405603"/>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400000">
            <a:off x="4035678" y="-601923"/>
            <a:ext cx="1199426" cy="2403326"/>
          </a:xfrm>
          <a:custGeom>
            <a:avLst/>
            <a:gdLst/>
            <a:ahLst/>
            <a:cxnLst/>
            <a:rect l="l" t="t" r="r" b="b"/>
            <a:pathLst>
              <a:path w="37804" h="75749" extrusionOk="0">
                <a:moveTo>
                  <a:pt x="37803" y="1"/>
                </a:moveTo>
                <a:cubicBezTo>
                  <a:pt x="16920" y="48"/>
                  <a:pt x="1" y="16979"/>
                  <a:pt x="1" y="37874"/>
                </a:cubicBezTo>
                <a:cubicBezTo>
                  <a:pt x="1" y="58770"/>
                  <a:pt x="16920" y="75712"/>
                  <a:pt x="37803" y="75748"/>
                </a:cubicBezTo>
                <a:lnTo>
                  <a:pt x="37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13100" y="744575"/>
            <a:ext cx="37764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713100" y="2797175"/>
            <a:ext cx="2286000" cy="713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3"/>
        <p:cNvGrpSpPr/>
        <p:nvPr/>
      </p:nvGrpSpPr>
      <p:grpSpPr>
        <a:xfrm>
          <a:off x="0" y="0"/>
          <a:ext cx="0" cy="0"/>
          <a:chOff x="0" y="0"/>
          <a:chExt cx="0" cy="0"/>
        </a:xfrm>
      </p:grpSpPr>
      <p:sp>
        <p:nvSpPr>
          <p:cNvPr id="14" name="Google Shape;14;p3"/>
          <p:cNvSpPr/>
          <p:nvPr/>
        </p:nvSpPr>
        <p:spPr>
          <a:xfrm>
            <a:off x="0" y="0"/>
            <a:ext cx="4649119" cy="4649022"/>
          </a:xfrm>
          <a:custGeom>
            <a:avLst/>
            <a:gdLst/>
            <a:ahLst/>
            <a:cxnLst/>
            <a:rect l="l" t="t" r="r" b="b"/>
            <a:pathLst>
              <a:path w="48079" h="48078" extrusionOk="0">
                <a:moveTo>
                  <a:pt x="1" y="0"/>
                </a:moveTo>
                <a:lnTo>
                  <a:pt x="1" y="48077"/>
                </a:lnTo>
                <a:lnTo>
                  <a:pt x="14562" y="48077"/>
                </a:lnTo>
                <a:cubicBezTo>
                  <a:pt x="33064" y="48077"/>
                  <a:pt x="48078" y="33064"/>
                  <a:pt x="48078" y="14561"/>
                </a:cubicBezTo>
                <a:lnTo>
                  <a:pt x="480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10800000">
            <a:off x="5820184" y="1819684"/>
            <a:ext cx="3323816" cy="3323816"/>
          </a:xfrm>
          <a:custGeom>
            <a:avLst/>
            <a:gdLst/>
            <a:ahLst/>
            <a:cxnLst/>
            <a:rect l="l" t="t" r="r" b="b"/>
            <a:pathLst>
              <a:path w="47780" h="47780" extrusionOk="0">
                <a:moveTo>
                  <a:pt x="0" y="0"/>
                </a:moveTo>
                <a:lnTo>
                  <a:pt x="0" y="47780"/>
                </a:lnTo>
                <a:lnTo>
                  <a:pt x="9382" y="47780"/>
                </a:lnTo>
                <a:cubicBezTo>
                  <a:pt x="30587" y="47780"/>
                  <a:pt x="47780" y="30587"/>
                  <a:pt x="47780" y="9382"/>
                </a:cubicBezTo>
                <a:lnTo>
                  <a:pt x="477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3363062" y="1804850"/>
            <a:ext cx="2843700" cy="8412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ubTitle" idx="1"/>
          </p:nvPr>
        </p:nvSpPr>
        <p:spPr>
          <a:xfrm>
            <a:off x="3363062" y="2492925"/>
            <a:ext cx="2843700" cy="80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8" name="Google Shape;18;p3"/>
          <p:cNvSpPr txBox="1">
            <a:spLocks noGrp="1"/>
          </p:cNvSpPr>
          <p:nvPr>
            <p:ph type="title" idx="2" hasCustomPrompt="1"/>
          </p:nvPr>
        </p:nvSpPr>
        <p:spPr>
          <a:xfrm>
            <a:off x="2448025" y="1222975"/>
            <a:ext cx="7083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a:off x="0" y="2226457"/>
            <a:ext cx="4748408" cy="2917061"/>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8198900" y="368825"/>
            <a:ext cx="945100" cy="1893725"/>
          </a:xfrm>
          <a:custGeom>
            <a:avLst/>
            <a:gdLst/>
            <a:ahLst/>
            <a:cxnLst/>
            <a:rect l="l" t="t" r="r" b="b"/>
            <a:pathLst>
              <a:path w="37804" h="75749" extrusionOk="0">
                <a:moveTo>
                  <a:pt x="37803" y="1"/>
                </a:moveTo>
                <a:cubicBezTo>
                  <a:pt x="16920" y="48"/>
                  <a:pt x="1" y="16979"/>
                  <a:pt x="1" y="37874"/>
                </a:cubicBezTo>
                <a:cubicBezTo>
                  <a:pt x="1" y="58770"/>
                  <a:pt x="16920" y="75712"/>
                  <a:pt x="37803" y="75748"/>
                </a:cubicBezTo>
                <a:lnTo>
                  <a:pt x="378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713100" y="3688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8" name="Google Shape;28;p5"/>
          <p:cNvSpPr txBox="1">
            <a:spLocks noGrp="1"/>
          </p:cNvSpPr>
          <p:nvPr>
            <p:ph type="subTitle" idx="1"/>
          </p:nvPr>
        </p:nvSpPr>
        <p:spPr>
          <a:xfrm>
            <a:off x="1800851" y="4001328"/>
            <a:ext cx="2075700" cy="420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29" name="Google Shape;29;p5"/>
          <p:cNvSpPr txBox="1">
            <a:spLocks noGrp="1"/>
          </p:cNvSpPr>
          <p:nvPr>
            <p:ph type="subTitle" idx="2"/>
          </p:nvPr>
        </p:nvSpPr>
        <p:spPr>
          <a:xfrm>
            <a:off x="1511025" y="3263112"/>
            <a:ext cx="2651700" cy="8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 name="Google Shape;30;p5"/>
          <p:cNvSpPr txBox="1">
            <a:spLocks noGrp="1"/>
          </p:cNvSpPr>
          <p:nvPr>
            <p:ph type="subTitle" idx="3"/>
          </p:nvPr>
        </p:nvSpPr>
        <p:spPr>
          <a:xfrm>
            <a:off x="5269276" y="4030434"/>
            <a:ext cx="2075700" cy="420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31" name="Google Shape;31;p5"/>
          <p:cNvSpPr txBox="1">
            <a:spLocks noGrp="1"/>
          </p:cNvSpPr>
          <p:nvPr>
            <p:ph type="subTitle" idx="4"/>
          </p:nvPr>
        </p:nvSpPr>
        <p:spPr>
          <a:xfrm>
            <a:off x="4979450" y="3263112"/>
            <a:ext cx="2651700" cy="8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4681276"/>
            <a:ext cx="1104905" cy="462210"/>
          </a:xfrm>
          <a:custGeom>
            <a:avLst/>
            <a:gdLst/>
            <a:ahLst/>
            <a:cxnLst/>
            <a:rect l="l" t="t" r="r" b="b"/>
            <a:pathLst>
              <a:path w="113849" h="47626" extrusionOk="0">
                <a:moveTo>
                  <a:pt x="1" y="1"/>
                </a:moveTo>
                <a:lnTo>
                  <a:pt x="1" y="47625"/>
                </a:lnTo>
                <a:lnTo>
                  <a:pt x="113848" y="47625"/>
                </a:lnTo>
                <a:lnTo>
                  <a:pt x="113848" y="37708"/>
                </a:lnTo>
                <a:cubicBezTo>
                  <a:pt x="113848" y="25956"/>
                  <a:pt x="105264" y="15967"/>
                  <a:pt x="93643" y="14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rot="10800000">
            <a:off x="8202276" y="26"/>
            <a:ext cx="941724" cy="578524"/>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713100" y="3688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3837925" y="-125"/>
            <a:ext cx="53061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706350" y="1830475"/>
            <a:ext cx="3163500" cy="1482300"/>
          </a:xfrm>
          <a:prstGeom prst="rect">
            <a:avLst/>
          </a:prstGeom>
        </p:spPr>
        <p:txBody>
          <a:bodyPr spcFirstLastPara="1" wrap="square" lIns="91425" tIns="91425" rIns="91425" bIns="91425"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47" name="Google Shape;47;p9"/>
          <p:cNvSpPr txBox="1">
            <a:spLocks noGrp="1"/>
          </p:cNvSpPr>
          <p:nvPr>
            <p:ph type="body" idx="1"/>
          </p:nvPr>
        </p:nvSpPr>
        <p:spPr>
          <a:xfrm>
            <a:off x="4572000" y="863425"/>
            <a:ext cx="3849600" cy="3416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8" name="Google Shape;48;p9"/>
          <p:cNvSpPr/>
          <p:nvPr/>
        </p:nvSpPr>
        <p:spPr>
          <a:xfrm>
            <a:off x="0" y="-125"/>
            <a:ext cx="1412441" cy="1412411"/>
          </a:xfrm>
          <a:custGeom>
            <a:avLst/>
            <a:gdLst/>
            <a:ahLst/>
            <a:cxnLst/>
            <a:rect l="l" t="t" r="r" b="b"/>
            <a:pathLst>
              <a:path w="48079" h="48078" extrusionOk="0">
                <a:moveTo>
                  <a:pt x="1" y="0"/>
                </a:moveTo>
                <a:lnTo>
                  <a:pt x="1" y="48077"/>
                </a:lnTo>
                <a:lnTo>
                  <a:pt x="14562" y="48077"/>
                </a:lnTo>
                <a:cubicBezTo>
                  <a:pt x="33064" y="48077"/>
                  <a:pt x="48078" y="33064"/>
                  <a:pt x="48078" y="14561"/>
                </a:cubicBezTo>
                <a:lnTo>
                  <a:pt x="480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p:nvPr/>
        </p:nvSpPr>
        <p:spPr>
          <a:xfrm flipH="1">
            <a:off x="1829881" y="3909750"/>
            <a:ext cx="2008044" cy="1233590"/>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rot="10800000">
            <a:off x="7731550" y="3731100"/>
            <a:ext cx="1412441" cy="1412411"/>
          </a:xfrm>
          <a:custGeom>
            <a:avLst/>
            <a:gdLst/>
            <a:ahLst/>
            <a:cxnLst/>
            <a:rect l="l" t="t" r="r" b="b"/>
            <a:pathLst>
              <a:path w="48079" h="48078" extrusionOk="0">
                <a:moveTo>
                  <a:pt x="1" y="0"/>
                </a:moveTo>
                <a:lnTo>
                  <a:pt x="1" y="48077"/>
                </a:lnTo>
                <a:lnTo>
                  <a:pt x="14562" y="48077"/>
                </a:lnTo>
                <a:cubicBezTo>
                  <a:pt x="33064" y="48077"/>
                  <a:pt x="48078" y="33064"/>
                  <a:pt x="48078" y="14561"/>
                </a:cubicBezTo>
                <a:lnTo>
                  <a:pt x="4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rot="10800000" flipH="1">
            <a:off x="6" y="0"/>
            <a:ext cx="2008044" cy="1233590"/>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body" idx="1"/>
          </p:nvPr>
        </p:nvSpPr>
        <p:spPr>
          <a:xfrm>
            <a:off x="713100" y="3999000"/>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368825"/>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1pPr>
            <a:lvl2pPr lvl="1">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2pPr>
            <a:lvl3pPr lvl="2">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3pPr>
            <a:lvl4pPr lvl="3">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4pPr>
            <a:lvl5pPr lvl="4">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5pPr>
            <a:lvl6pPr lvl="5">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6pPr>
            <a:lvl7pPr lvl="6">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7pPr>
            <a:lvl8pPr lvl="7">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8pPr>
            <a:lvl9pPr lvl="8">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1pPr>
            <a:lvl2pPr marL="914400" lvl="1" indent="-3175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2pPr>
            <a:lvl3pPr marL="1371600" lvl="2" indent="-3175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3pPr>
            <a:lvl4pPr marL="1828800" lvl="3" indent="-3175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4pPr>
            <a:lvl5pPr marL="2286000" lvl="4" indent="-3175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5pPr>
            <a:lvl6pPr marL="2743200" lvl="5" indent="-3175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6pPr>
            <a:lvl7pPr marL="3200400" lvl="6" indent="-3175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7pPr>
            <a:lvl8pPr marL="3657600" lvl="7" indent="-3175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8pPr>
            <a:lvl9pPr marL="4114800" lvl="8" indent="-3175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6"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customXml" Target="../ink/ink1.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9" name="Google Shape;149;p24"/>
          <p:cNvSpPr txBox="1">
            <a:spLocks noGrp="1"/>
          </p:cNvSpPr>
          <p:nvPr>
            <p:ph type="subTitle" idx="1"/>
          </p:nvPr>
        </p:nvSpPr>
        <p:spPr>
          <a:xfrm>
            <a:off x="346841" y="3239189"/>
            <a:ext cx="3842974" cy="4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Leonardo Rocca,</a:t>
            </a:r>
            <a:endParaRPr lang="en" dirty="0"/>
          </a:p>
          <a:p>
            <a:pPr marL="0" lvl="0" indent="0" algn="l" rtl="0">
              <a:spcBef>
                <a:spcPts val="0"/>
              </a:spcBef>
              <a:spcAft>
                <a:spcPts val="0"/>
              </a:spcAft>
              <a:buNone/>
            </a:pPr>
            <a:r>
              <a:rPr lang="en" sz="1600" dirty="0"/>
              <a:t>Corso Machine Lear</a:t>
            </a:r>
            <a:r>
              <a:rPr lang="en" dirty="0"/>
              <a:t>ning 2022-24</a:t>
            </a:r>
            <a:endParaRPr lang="en" sz="1600" dirty="0"/>
          </a:p>
        </p:txBody>
      </p:sp>
      <p:pic>
        <p:nvPicPr>
          <p:cNvPr id="150" name="Google Shape;150;p24"/>
          <p:cNvPicPr preferRelativeResize="0"/>
          <p:nvPr/>
        </p:nvPicPr>
        <p:blipFill>
          <a:blip r:embed="rId3">
            <a:alphaModFix/>
          </a:blip>
          <a:stretch>
            <a:fillRect/>
          </a:stretch>
        </p:blipFill>
        <p:spPr>
          <a:xfrm>
            <a:off x="4572000" y="0"/>
            <a:ext cx="4572000" cy="5143500"/>
          </a:xfrm>
          <a:prstGeom prst="rect">
            <a:avLst/>
          </a:prstGeom>
          <a:noFill/>
          <a:ln>
            <a:noFill/>
          </a:ln>
        </p:spPr>
      </p:pic>
      <p:sp>
        <p:nvSpPr>
          <p:cNvPr id="151" name="Google Shape;151;p24"/>
          <p:cNvSpPr/>
          <p:nvPr/>
        </p:nvSpPr>
        <p:spPr>
          <a:xfrm rot="-5400000">
            <a:off x="4035678" y="-601923"/>
            <a:ext cx="1199426" cy="2403326"/>
          </a:xfrm>
          <a:custGeom>
            <a:avLst/>
            <a:gdLst/>
            <a:ahLst/>
            <a:cxnLst/>
            <a:rect l="l" t="t" r="r" b="b"/>
            <a:pathLst>
              <a:path w="37804" h="75749" extrusionOk="0">
                <a:moveTo>
                  <a:pt x="37803" y="1"/>
                </a:moveTo>
                <a:cubicBezTo>
                  <a:pt x="16920" y="48"/>
                  <a:pt x="1" y="16979"/>
                  <a:pt x="1" y="37874"/>
                </a:cubicBezTo>
                <a:cubicBezTo>
                  <a:pt x="1" y="58770"/>
                  <a:pt x="16920" y="75712"/>
                  <a:pt x="37803" y="75748"/>
                </a:cubicBezTo>
                <a:lnTo>
                  <a:pt x="37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24"/>
          <p:cNvGrpSpPr/>
          <p:nvPr/>
        </p:nvGrpSpPr>
        <p:grpSpPr>
          <a:xfrm>
            <a:off x="819725" y="4173970"/>
            <a:ext cx="747900" cy="457500"/>
            <a:chOff x="832550" y="3724650"/>
            <a:chExt cx="747900" cy="457500"/>
          </a:xfrm>
        </p:grpSpPr>
        <p:grpSp>
          <p:nvGrpSpPr>
            <p:cNvPr id="153" name="Google Shape;153;p24"/>
            <p:cNvGrpSpPr/>
            <p:nvPr/>
          </p:nvGrpSpPr>
          <p:grpSpPr>
            <a:xfrm>
              <a:off x="832550" y="3724650"/>
              <a:ext cx="747900" cy="457500"/>
              <a:chOff x="832550" y="3724650"/>
              <a:chExt cx="747900" cy="457500"/>
            </a:xfrm>
          </p:grpSpPr>
          <p:sp>
            <p:nvSpPr>
              <p:cNvPr id="154" name="Google Shape;154;p24"/>
              <p:cNvSpPr/>
              <p:nvPr/>
            </p:nvSpPr>
            <p:spPr>
              <a:xfrm>
                <a:off x="832550" y="3724650"/>
                <a:ext cx="747900" cy="457500"/>
              </a:xfrm>
              <a:prstGeom prst="roundRect">
                <a:avLst>
                  <a:gd name="adj" fmla="val 50000"/>
                </a:avLst>
              </a:prstGeom>
              <a:solidFill>
                <a:schemeClr val="accent2"/>
              </a:solidFill>
              <a:ln>
                <a:noFill/>
              </a:ln>
              <a:effectLst>
                <a:outerShdw blurRad="214313" dist="95250" dir="540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24"/>
              <p:cNvGrpSpPr/>
              <p:nvPr/>
            </p:nvGrpSpPr>
            <p:grpSpPr>
              <a:xfrm rot="-5400000">
                <a:off x="1106556" y="3848510"/>
                <a:ext cx="199887" cy="209781"/>
                <a:chOff x="3068825" y="1169625"/>
                <a:chExt cx="90500" cy="94975"/>
              </a:xfrm>
            </p:grpSpPr>
            <p:sp>
              <p:nvSpPr>
                <p:cNvPr id="156" name="Google Shape;156;p24"/>
                <p:cNvSpPr/>
                <p:nvPr/>
              </p:nvSpPr>
              <p:spPr>
                <a:xfrm>
                  <a:off x="3109000" y="1169625"/>
                  <a:ext cx="10150" cy="94975"/>
                </a:xfrm>
                <a:custGeom>
                  <a:avLst/>
                  <a:gdLst/>
                  <a:ahLst/>
                  <a:cxnLst/>
                  <a:rect l="l" t="t" r="r" b="b"/>
                  <a:pathLst>
                    <a:path w="406" h="3799" extrusionOk="0">
                      <a:moveTo>
                        <a:pt x="203" y="0"/>
                      </a:moveTo>
                      <a:cubicBezTo>
                        <a:pt x="96" y="0"/>
                        <a:pt x="1" y="96"/>
                        <a:pt x="1" y="203"/>
                      </a:cubicBezTo>
                      <a:lnTo>
                        <a:pt x="1" y="3596"/>
                      </a:lnTo>
                      <a:cubicBezTo>
                        <a:pt x="1" y="3715"/>
                        <a:pt x="96" y="3798"/>
                        <a:pt x="203" y="3798"/>
                      </a:cubicBezTo>
                      <a:cubicBezTo>
                        <a:pt x="310" y="3798"/>
                        <a:pt x="406" y="3715"/>
                        <a:pt x="406" y="3608"/>
                      </a:cubicBezTo>
                      <a:lnTo>
                        <a:pt x="406" y="203"/>
                      </a:lnTo>
                      <a:cubicBezTo>
                        <a:pt x="406" y="96"/>
                        <a:pt x="310"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4"/>
                <p:cNvSpPr/>
                <p:nvPr/>
              </p:nvSpPr>
              <p:spPr>
                <a:xfrm>
                  <a:off x="3068825" y="1214800"/>
                  <a:ext cx="90500" cy="49800"/>
                </a:xfrm>
                <a:custGeom>
                  <a:avLst/>
                  <a:gdLst/>
                  <a:ahLst/>
                  <a:cxnLst/>
                  <a:rect l="l" t="t" r="r" b="b"/>
                  <a:pathLst>
                    <a:path w="3620" h="1992" extrusionOk="0">
                      <a:moveTo>
                        <a:pt x="221" y="0"/>
                      </a:moveTo>
                      <a:cubicBezTo>
                        <a:pt x="170" y="0"/>
                        <a:pt x="120" y="21"/>
                        <a:pt x="84" y="63"/>
                      </a:cubicBezTo>
                      <a:cubicBezTo>
                        <a:pt x="0" y="134"/>
                        <a:pt x="0" y="265"/>
                        <a:pt x="84" y="348"/>
                      </a:cubicBezTo>
                      <a:lnTo>
                        <a:pt x="1667" y="1932"/>
                      </a:lnTo>
                      <a:cubicBezTo>
                        <a:pt x="1715" y="1979"/>
                        <a:pt x="1763" y="1991"/>
                        <a:pt x="1810" y="1991"/>
                      </a:cubicBezTo>
                      <a:cubicBezTo>
                        <a:pt x="1858" y="1991"/>
                        <a:pt x="1917" y="1979"/>
                        <a:pt x="1953" y="1932"/>
                      </a:cubicBezTo>
                      <a:lnTo>
                        <a:pt x="3537" y="348"/>
                      </a:lnTo>
                      <a:cubicBezTo>
                        <a:pt x="3620" y="265"/>
                        <a:pt x="3620" y="134"/>
                        <a:pt x="3537" y="63"/>
                      </a:cubicBezTo>
                      <a:cubicBezTo>
                        <a:pt x="3501" y="21"/>
                        <a:pt x="3450" y="0"/>
                        <a:pt x="3400" y="0"/>
                      </a:cubicBezTo>
                      <a:cubicBezTo>
                        <a:pt x="3349" y="0"/>
                        <a:pt x="3298" y="21"/>
                        <a:pt x="3263" y="63"/>
                      </a:cubicBezTo>
                      <a:lnTo>
                        <a:pt x="1810" y="1515"/>
                      </a:lnTo>
                      <a:lnTo>
                        <a:pt x="358" y="63"/>
                      </a:lnTo>
                      <a:cubicBezTo>
                        <a:pt x="322" y="21"/>
                        <a:pt x="271"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8" name="Google Shape;158;p24">
              <a:hlinkClick r:id="" action="ppaction://hlinkshowjump?jump=nextslide"/>
            </p:cNvPr>
            <p:cNvSpPr/>
            <p:nvPr/>
          </p:nvSpPr>
          <p:spPr>
            <a:xfrm>
              <a:off x="832550" y="3724650"/>
              <a:ext cx="747900" cy="457500"/>
            </a:xfrm>
            <a:prstGeom prst="roundRect">
              <a:avLst>
                <a:gd name="adj" fmla="val 5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24"/>
          <p:cNvSpPr txBox="1">
            <a:spLocks noGrp="1"/>
          </p:cNvSpPr>
          <p:nvPr>
            <p:ph type="ctrTitle"/>
          </p:nvPr>
        </p:nvSpPr>
        <p:spPr>
          <a:xfrm>
            <a:off x="346841" y="1193895"/>
            <a:ext cx="5108028"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sz="4000" b="1" i="0" dirty="0">
                <a:effectLst/>
                <a:latin typeface="Montserrat" panose="00000500000000000000" pitchFamily="2" charset="0"/>
              </a:rPr>
              <a:t>Segmentazione Di Noduli Polmonari LIDC-IDRI </a:t>
            </a:r>
            <a:endParaRPr lang="it-IT" sz="4000" dirty="0">
              <a:latin typeface="Montserrat" panose="000005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0"/>
          <p:cNvSpPr/>
          <p:nvPr/>
        </p:nvSpPr>
        <p:spPr>
          <a:xfrm>
            <a:off x="247571" y="888274"/>
            <a:ext cx="8648858" cy="4049434"/>
          </a:xfrm>
          <a:prstGeom prst="roundRect">
            <a:avLst>
              <a:gd name="adj" fmla="val 381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txBox="1">
            <a:spLocks noGrp="1"/>
          </p:cNvSpPr>
          <p:nvPr>
            <p:ph type="title"/>
          </p:nvPr>
        </p:nvSpPr>
        <p:spPr>
          <a:xfrm>
            <a:off x="247571" y="100181"/>
            <a:ext cx="2843700" cy="84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solidFill>
                  <a:schemeClr val="bg1"/>
                </a:solidFill>
              </a:rPr>
              <a:t>Risultati</a:t>
            </a:r>
            <a:endParaRPr sz="3200" dirty="0">
              <a:solidFill>
                <a:schemeClr val="bg1"/>
              </a:solidFill>
            </a:endParaRPr>
          </a:p>
        </p:txBody>
      </p:sp>
      <p:pic>
        <p:nvPicPr>
          <p:cNvPr id="2" name="Immagine 1" descr="Immagine che contiene schermata, cerchio, Imaging medicale, radiologia&#10;&#10;Descrizione generata automaticamente">
            <a:extLst>
              <a:ext uri="{FF2B5EF4-FFF2-40B4-BE49-F238E27FC236}">
                <a16:creationId xmlns:a16="http://schemas.microsoft.com/office/drawing/2014/main" id="{14CEC2FE-8E0C-7284-432A-8B56E13CA5A8}"/>
              </a:ext>
            </a:extLst>
          </p:cNvPr>
          <p:cNvPicPr>
            <a:picLocks noChangeAspect="1"/>
          </p:cNvPicPr>
          <p:nvPr/>
        </p:nvPicPr>
        <p:blipFill>
          <a:blip r:embed="rId3"/>
          <a:stretch>
            <a:fillRect/>
          </a:stretch>
        </p:blipFill>
        <p:spPr>
          <a:xfrm>
            <a:off x="1699582" y="1015204"/>
            <a:ext cx="5721531" cy="1936073"/>
          </a:xfrm>
          <a:prstGeom prst="rect">
            <a:avLst/>
          </a:prstGeom>
        </p:spPr>
      </p:pic>
      <p:pic>
        <p:nvPicPr>
          <p:cNvPr id="3" name="Immagine 2" descr="Immagine che contiene schermata, Imaging medicale, radiologia, cerchio&#10;&#10;Descrizione generata automaticamente">
            <a:extLst>
              <a:ext uri="{FF2B5EF4-FFF2-40B4-BE49-F238E27FC236}">
                <a16:creationId xmlns:a16="http://schemas.microsoft.com/office/drawing/2014/main" id="{17D91765-90A8-D613-CE98-3E8E8386F672}"/>
              </a:ext>
            </a:extLst>
          </p:cNvPr>
          <p:cNvPicPr>
            <a:picLocks noChangeAspect="1"/>
          </p:cNvPicPr>
          <p:nvPr/>
        </p:nvPicPr>
        <p:blipFill>
          <a:blip r:embed="rId4"/>
          <a:stretch>
            <a:fillRect/>
          </a:stretch>
        </p:blipFill>
        <p:spPr>
          <a:xfrm>
            <a:off x="2161349" y="2951277"/>
            <a:ext cx="4797995" cy="1986431"/>
          </a:xfrm>
          <a:prstGeom prst="rect">
            <a:avLst/>
          </a:prstGeom>
        </p:spPr>
      </p:pic>
    </p:spTree>
    <p:extLst>
      <p:ext uri="{BB962C8B-B14F-4D97-AF65-F5344CB8AC3E}">
        <p14:creationId xmlns:p14="http://schemas.microsoft.com/office/powerpoint/2010/main" val="1176553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24" name="Google Shape;332;p32">
            <a:extLst>
              <a:ext uri="{FF2B5EF4-FFF2-40B4-BE49-F238E27FC236}">
                <a16:creationId xmlns:a16="http://schemas.microsoft.com/office/drawing/2014/main" id="{160CF3B4-F934-1476-5F0A-27FF32EEB9FE}"/>
              </a:ext>
            </a:extLst>
          </p:cNvPr>
          <p:cNvSpPr/>
          <p:nvPr/>
        </p:nvSpPr>
        <p:spPr>
          <a:xfrm>
            <a:off x="3362393" y="2320290"/>
            <a:ext cx="2413304" cy="1881104"/>
          </a:xfrm>
          <a:prstGeom prst="roundRect">
            <a:avLst>
              <a:gd name="adj" fmla="val 754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2;p32">
            <a:extLst>
              <a:ext uri="{FF2B5EF4-FFF2-40B4-BE49-F238E27FC236}">
                <a16:creationId xmlns:a16="http://schemas.microsoft.com/office/drawing/2014/main" id="{3D0806A6-B4B7-DDF8-9E5C-AA7D8869CEB1}"/>
              </a:ext>
            </a:extLst>
          </p:cNvPr>
          <p:cNvSpPr/>
          <p:nvPr/>
        </p:nvSpPr>
        <p:spPr>
          <a:xfrm>
            <a:off x="707190" y="2320290"/>
            <a:ext cx="2413304" cy="1881104"/>
          </a:xfrm>
          <a:prstGeom prst="roundRect">
            <a:avLst>
              <a:gd name="adj" fmla="val 754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txBox="1">
            <a:spLocks noGrp="1"/>
          </p:cNvSpPr>
          <p:nvPr>
            <p:ph type="title"/>
          </p:nvPr>
        </p:nvSpPr>
        <p:spPr>
          <a:xfrm>
            <a:off x="713100" y="3688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CONCLUSIONI</a:t>
            </a:r>
            <a:endParaRPr sz="3200" dirty="0"/>
          </a:p>
        </p:txBody>
      </p:sp>
      <p:grpSp>
        <p:nvGrpSpPr>
          <p:cNvPr id="37" name="Gruppo 36">
            <a:extLst>
              <a:ext uri="{FF2B5EF4-FFF2-40B4-BE49-F238E27FC236}">
                <a16:creationId xmlns:a16="http://schemas.microsoft.com/office/drawing/2014/main" id="{82198586-FCDF-797E-81E0-3504FF8F3D25}"/>
              </a:ext>
            </a:extLst>
          </p:cNvPr>
          <p:cNvGrpSpPr/>
          <p:nvPr/>
        </p:nvGrpSpPr>
        <p:grpSpPr>
          <a:xfrm>
            <a:off x="3343306" y="1862194"/>
            <a:ext cx="720000" cy="720000"/>
            <a:chOff x="3741343" y="1560569"/>
            <a:chExt cx="1080000" cy="1080000"/>
          </a:xfrm>
        </p:grpSpPr>
        <p:sp>
          <p:nvSpPr>
            <p:cNvPr id="18" name="Ovale 17">
              <a:extLst>
                <a:ext uri="{FF2B5EF4-FFF2-40B4-BE49-F238E27FC236}">
                  <a16:creationId xmlns:a16="http://schemas.microsoft.com/office/drawing/2014/main" id="{95DA9919-D56B-F7FB-C928-FD612F1D863C}"/>
                </a:ext>
              </a:extLst>
            </p:cNvPr>
            <p:cNvSpPr>
              <a:spLocks/>
            </p:cNvSpPr>
            <p:nvPr/>
          </p:nvSpPr>
          <p:spPr>
            <a:xfrm>
              <a:off x="3741343" y="1560569"/>
              <a:ext cx="1080000" cy="1080000"/>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Elemento grafico 2">
              <a:extLst>
                <a:ext uri="{FF2B5EF4-FFF2-40B4-BE49-F238E27FC236}">
                  <a16:creationId xmlns:a16="http://schemas.microsoft.com/office/drawing/2014/main" id="{E7FF9CD4-D879-270A-206A-76CAF71E9C9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20050"/>
            <a:stretch/>
          </p:blipFill>
          <p:spPr>
            <a:xfrm>
              <a:off x="3957738" y="1777164"/>
              <a:ext cx="647209" cy="646810"/>
            </a:xfrm>
            <a:prstGeom prst="rect">
              <a:avLst/>
            </a:prstGeom>
          </p:spPr>
        </p:pic>
      </p:grpSp>
      <p:grpSp>
        <p:nvGrpSpPr>
          <p:cNvPr id="36" name="Gruppo 35">
            <a:extLst>
              <a:ext uri="{FF2B5EF4-FFF2-40B4-BE49-F238E27FC236}">
                <a16:creationId xmlns:a16="http://schemas.microsoft.com/office/drawing/2014/main" id="{19551400-8D37-C7C0-185F-676A4EB8C56D}"/>
              </a:ext>
            </a:extLst>
          </p:cNvPr>
          <p:cNvGrpSpPr/>
          <p:nvPr/>
        </p:nvGrpSpPr>
        <p:grpSpPr>
          <a:xfrm>
            <a:off x="669017" y="1837772"/>
            <a:ext cx="720000" cy="720000"/>
            <a:chOff x="1054837" y="1569405"/>
            <a:chExt cx="1080000" cy="1080000"/>
          </a:xfrm>
        </p:grpSpPr>
        <p:sp>
          <p:nvSpPr>
            <p:cNvPr id="14" name="Ovale 13">
              <a:extLst>
                <a:ext uri="{FF2B5EF4-FFF2-40B4-BE49-F238E27FC236}">
                  <a16:creationId xmlns:a16="http://schemas.microsoft.com/office/drawing/2014/main" id="{32217E52-8FE4-A785-61C3-9C12BA1C904D}"/>
                </a:ext>
              </a:extLst>
            </p:cNvPr>
            <p:cNvSpPr>
              <a:spLocks/>
            </p:cNvSpPr>
            <p:nvPr/>
          </p:nvSpPr>
          <p:spPr>
            <a:xfrm>
              <a:off x="1054837" y="1569405"/>
              <a:ext cx="1080000" cy="1080000"/>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Elemento grafico 4">
              <a:extLst>
                <a:ext uri="{FF2B5EF4-FFF2-40B4-BE49-F238E27FC236}">
                  <a16:creationId xmlns:a16="http://schemas.microsoft.com/office/drawing/2014/main" id="{138BDFCA-7538-DBC5-DAFC-063C4358BC16}"/>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18690"/>
            <a:stretch/>
          </p:blipFill>
          <p:spPr>
            <a:xfrm>
              <a:off x="1244072" y="1789529"/>
              <a:ext cx="701531" cy="713021"/>
            </a:xfrm>
            <a:prstGeom prst="rect">
              <a:avLst/>
            </a:prstGeom>
          </p:spPr>
        </p:pic>
      </p:grpSp>
      <p:sp>
        <p:nvSpPr>
          <p:cNvPr id="12" name="Google Shape;333;p32">
            <a:extLst>
              <a:ext uri="{FF2B5EF4-FFF2-40B4-BE49-F238E27FC236}">
                <a16:creationId xmlns:a16="http://schemas.microsoft.com/office/drawing/2014/main" id="{FCAD1AB0-C260-9C49-2700-51654D476438}"/>
              </a:ext>
            </a:extLst>
          </p:cNvPr>
          <p:cNvSpPr txBox="1">
            <a:spLocks/>
          </p:cNvSpPr>
          <p:nvPr/>
        </p:nvSpPr>
        <p:spPr>
          <a:xfrm>
            <a:off x="872904" y="2918931"/>
            <a:ext cx="2075700" cy="6838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9pPr>
          </a:lstStyle>
          <a:p>
            <a:pPr marL="0" indent="0"/>
            <a:r>
              <a:rPr lang="it-IT" dirty="0"/>
              <a:t>Buone Performance</a:t>
            </a:r>
          </a:p>
        </p:txBody>
      </p:sp>
      <p:sp>
        <p:nvSpPr>
          <p:cNvPr id="13" name="Google Shape;333;p32">
            <a:extLst>
              <a:ext uri="{FF2B5EF4-FFF2-40B4-BE49-F238E27FC236}">
                <a16:creationId xmlns:a16="http://schemas.microsoft.com/office/drawing/2014/main" id="{26424EEB-A941-1D9E-0DE7-10757BD3FE77}"/>
              </a:ext>
            </a:extLst>
          </p:cNvPr>
          <p:cNvSpPr txBox="1">
            <a:spLocks/>
          </p:cNvSpPr>
          <p:nvPr/>
        </p:nvSpPr>
        <p:spPr>
          <a:xfrm>
            <a:off x="3531195" y="2918931"/>
            <a:ext cx="2075700" cy="6838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9pPr>
          </a:lstStyle>
          <a:p>
            <a:pPr marL="0" indent="0"/>
            <a:r>
              <a:rPr lang="it-IT" dirty="0"/>
              <a:t>Margine di Ottimizzazione</a:t>
            </a:r>
          </a:p>
        </p:txBody>
      </p:sp>
      <p:sp>
        <p:nvSpPr>
          <p:cNvPr id="23" name="Google Shape;332;p32">
            <a:extLst>
              <a:ext uri="{FF2B5EF4-FFF2-40B4-BE49-F238E27FC236}">
                <a16:creationId xmlns:a16="http://schemas.microsoft.com/office/drawing/2014/main" id="{8FCE4368-8482-10AF-97CD-C6A01916A209}"/>
              </a:ext>
            </a:extLst>
          </p:cNvPr>
          <p:cNvSpPr/>
          <p:nvPr/>
        </p:nvSpPr>
        <p:spPr>
          <a:xfrm>
            <a:off x="6017596" y="2320290"/>
            <a:ext cx="2413304" cy="1881104"/>
          </a:xfrm>
          <a:prstGeom prst="roundRect">
            <a:avLst>
              <a:gd name="adj" fmla="val 754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ruppo 37">
            <a:extLst>
              <a:ext uri="{FF2B5EF4-FFF2-40B4-BE49-F238E27FC236}">
                <a16:creationId xmlns:a16="http://schemas.microsoft.com/office/drawing/2014/main" id="{04E790FD-2F21-289A-2E74-01D8870FE740}"/>
              </a:ext>
            </a:extLst>
          </p:cNvPr>
          <p:cNvGrpSpPr/>
          <p:nvPr/>
        </p:nvGrpSpPr>
        <p:grpSpPr>
          <a:xfrm>
            <a:off x="6017595" y="1862194"/>
            <a:ext cx="720000" cy="720000"/>
            <a:chOff x="6400669" y="1569405"/>
            <a:chExt cx="1080000" cy="1080000"/>
          </a:xfrm>
        </p:grpSpPr>
        <p:sp>
          <p:nvSpPr>
            <p:cNvPr id="20" name="Ovale 19">
              <a:extLst>
                <a:ext uri="{FF2B5EF4-FFF2-40B4-BE49-F238E27FC236}">
                  <a16:creationId xmlns:a16="http://schemas.microsoft.com/office/drawing/2014/main" id="{1D2BE174-7FFC-52F6-E74D-DD956499B478}"/>
                </a:ext>
              </a:extLst>
            </p:cNvPr>
            <p:cNvSpPr>
              <a:spLocks/>
            </p:cNvSpPr>
            <p:nvPr/>
          </p:nvSpPr>
          <p:spPr>
            <a:xfrm>
              <a:off x="6400669" y="1569405"/>
              <a:ext cx="1080000" cy="1080000"/>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9" name="Elemento grafico 8">
              <a:extLst>
                <a:ext uri="{FF2B5EF4-FFF2-40B4-BE49-F238E27FC236}">
                  <a16:creationId xmlns:a16="http://schemas.microsoft.com/office/drawing/2014/main" id="{33AF2FCC-1326-924B-E045-BDE2DB1649C6}"/>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b="16825"/>
            <a:stretch/>
          </p:blipFill>
          <p:spPr>
            <a:xfrm>
              <a:off x="6594883" y="1748427"/>
              <a:ext cx="691572" cy="721956"/>
            </a:xfrm>
            <a:prstGeom prst="rect">
              <a:avLst/>
            </a:prstGeom>
          </p:spPr>
        </p:pic>
      </p:grpSp>
      <p:sp>
        <p:nvSpPr>
          <p:cNvPr id="333" name="Google Shape;333;p32"/>
          <p:cNvSpPr txBox="1">
            <a:spLocks noGrp="1"/>
          </p:cNvSpPr>
          <p:nvPr>
            <p:ph type="subTitle" idx="1"/>
          </p:nvPr>
        </p:nvSpPr>
        <p:spPr>
          <a:xfrm>
            <a:off x="6218736" y="3033788"/>
            <a:ext cx="2075700" cy="42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Maggiori Risorse</a:t>
            </a:r>
            <a:endParaRPr dirty="0"/>
          </a:p>
        </p:txBody>
      </p:sp>
    </p:spTree>
    <p:extLst>
      <p:ext uri="{BB962C8B-B14F-4D97-AF65-F5344CB8AC3E}">
        <p14:creationId xmlns:p14="http://schemas.microsoft.com/office/powerpoint/2010/main" val="1452718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0"/>
          <p:cNvSpPr/>
          <p:nvPr/>
        </p:nvSpPr>
        <p:spPr>
          <a:xfrm>
            <a:off x="2316480" y="1066801"/>
            <a:ext cx="4366260" cy="2827020"/>
          </a:xfrm>
          <a:prstGeom prst="roundRect">
            <a:avLst>
              <a:gd name="adj" fmla="val 591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txBox="1">
            <a:spLocks noGrp="1"/>
          </p:cNvSpPr>
          <p:nvPr>
            <p:ph type="title"/>
          </p:nvPr>
        </p:nvSpPr>
        <p:spPr>
          <a:xfrm>
            <a:off x="2823210" y="1280555"/>
            <a:ext cx="3352800" cy="16935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Grazie per l’Attenzione!</a:t>
            </a:r>
            <a:endParaRPr dirty="0"/>
          </a:p>
        </p:txBody>
      </p:sp>
      <p:sp>
        <p:nvSpPr>
          <p:cNvPr id="287" name="Google Shape;287;p30"/>
          <p:cNvSpPr txBox="1">
            <a:spLocks noGrp="1"/>
          </p:cNvSpPr>
          <p:nvPr>
            <p:ph type="subTitle" idx="1"/>
          </p:nvPr>
        </p:nvSpPr>
        <p:spPr>
          <a:xfrm>
            <a:off x="3077760" y="2943339"/>
            <a:ext cx="2843700" cy="80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Ci sono domande?</a:t>
            </a:r>
            <a:endParaRPr dirty="0"/>
          </a:p>
        </p:txBody>
      </p:sp>
    </p:spTree>
    <p:extLst>
      <p:ext uri="{BB962C8B-B14F-4D97-AF65-F5344CB8AC3E}">
        <p14:creationId xmlns:p14="http://schemas.microsoft.com/office/powerpoint/2010/main" val="3810312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3"/>
          <p:cNvSpPr txBox="1">
            <a:spLocks noGrp="1"/>
          </p:cNvSpPr>
          <p:nvPr>
            <p:ph type="title"/>
          </p:nvPr>
        </p:nvSpPr>
        <p:spPr>
          <a:xfrm>
            <a:off x="332400" y="2042614"/>
            <a:ext cx="3163500" cy="148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Il Dataset</a:t>
            </a:r>
            <a:br>
              <a:rPr lang="en" sz="3200" dirty="0"/>
            </a:br>
            <a:r>
              <a:rPr lang="en" sz="3200" dirty="0"/>
              <a:t>LIDC-IDRI</a:t>
            </a:r>
            <a:endParaRPr sz="3200" dirty="0"/>
          </a:p>
        </p:txBody>
      </p:sp>
      <p:sp>
        <p:nvSpPr>
          <p:cNvPr id="362" name="Google Shape;362;p33"/>
          <p:cNvSpPr txBox="1">
            <a:spLocks noGrp="1"/>
          </p:cNvSpPr>
          <p:nvPr>
            <p:ph type="body" idx="1"/>
          </p:nvPr>
        </p:nvSpPr>
        <p:spPr>
          <a:xfrm>
            <a:off x="4572000" y="322147"/>
            <a:ext cx="3849600" cy="4498956"/>
          </a:xfrm>
          <a:prstGeom prst="rect">
            <a:avLst/>
          </a:prstGeom>
        </p:spPr>
        <p:txBody>
          <a:bodyPr spcFirstLastPara="1" wrap="square" lIns="91425" tIns="91425" rIns="91425" bIns="91425" anchor="ctr" anchorCtr="0">
            <a:noAutofit/>
          </a:bodyPr>
          <a:lstStyle/>
          <a:p>
            <a:pPr marL="457200" lvl="0" indent="-292100" algn="l" rtl="0">
              <a:spcBef>
                <a:spcPts val="600"/>
              </a:spcBef>
              <a:spcAft>
                <a:spcPts val="1200"/>
              </a:spcAft>
              <a:buClr>
                <a:schemeClr val="accent4"/>
              </a:buClr>
              <a:buSzPct val="70000"/>
              <a:buChar char="●"/>
            </a:pPr>
            <a:r>
              <a:rPr lang="it-IT" b="1" dirty="0"/>
              <a:t>Dataset</a:t>
            </a:r>
            <a:r>
              <a:rPr lang="it-IT" dirty="0"/>
              <a:t>: 1018 casi di immagini TAC toraciche con file XML associati.</a:t>
            </a:r>
          </a:p>
          <a:p>
            <a:pPr marL="457200" lvl="0" indent="-292100" algn="l" rtl="0">
              <a:spcBef>
                <a:spcPts val="600"/>
              </a:spcBef>
              <a:spcAft>
                <a:spcPts val="1200"/>
              </a:spcAft>
              <a:buClr>
                <a:schemeClr val="accent4"/>
              </a:buClr>
              <a:buSzPct val="70000"/>
              <a:buChar char="●"/>
            </a:pPr>
            <a:r>
              <a:rPr lang="it-IT" b="1" dirty="0"/>
              <a:t>Formato</a:t>
            </a:r>
            <a:r>
              <a:rPr lang="it-IT" dirty="0"/>
              <a:t>: Immagini TAC in .</a:t>
            </a:r>
            <a:r>
              <a:rPr lang="it-IT" dirty="0" err="1"/>
              <a:t>dcm</a:t>
            </a:r>
            <a:r>
              <a:rPr lang="it-IT" dirty="0"/>
              <a:t> convertite in .png con </a:t>
            </a:r>
            <a:r>
              <a:rPr lang="it-IT" dirty="0" err="1"/>
              <a:t>pylidc</a:t>
            </a:r>
            <a:r>
              <a:rPr lang="it-IT" dirty="0"/>
              <a:t>.</a:t>
            </a:r>
          </a:p>
          <a:p>
            <a:pPr marL="457200" lvl="0" indent="-292100" algn="l" rtl="0">
              <a:spcBef>
                <a:spcPts val="600"/>
              </a:spcBef>
              <a:spcAft>
                <a:spcPts val="1200"/>
              </a:spcAft>
              <a:buClr>
                <a:schemeClr val="accent4"/>
              </a:buClr>
              <a:buSzPct val="70000"/>
              <a:buChar char="●"/>
            </a:pPr>
            <a:r>
              <a:rPr lang="it-IT" b="1" dirty="0"/>
              <a:t>Struttura Dataset</a:t>
            </a:r>
            <a:r>
              <a:rPr lang="it-IT" dirty="0"/>
              <a:t>: 1018 cartelle paziente con 'images' (scansioni .png) e '</a:t>
            </a:r>
            <a:r>
              <a:rPr lang="it-IT" dirty="0" err="1"/>
              <a:t>masks</a:t>
            </a:r>
            <a:r>
              <a:rPr lang="it-IT" dirty="0"/>
              <a:t>' (maschere .png).</a:t>
            </a:r>
          </a:p>
          <a:p>
            <a:pPr marL="457200" lvl="0" indent="-292100" algn="l" rtl="0">
              <a:spcBef>
                <a:spcPts val="600"/>
              </a:spcBef>
              <a:spcAft>
                <a:spcPts val="1200"/>
              </a:spcAft>
              <a:buClr>
                <a:schemeClr val="accent4"/>
              </a:buClr>
              <a:buSzPct val="70000"/>
              <a:buChar char="●"/>
            </a:pPr>
            <a:r>
              <a:rPr lang="it-IT" b="1" dirty="0"/>
              <a:t>Dimensioni</a:t>
            </a:r>
            <a:r>
              <a:rPr lang="it-IT" dirty="0"/>
              <a:t>: 512 x 512 pixel, scala di grigi.</a:t>
            </a:r>
          </a:p>
          <a:p>
            <a:pPr marL="457200" lvl="0" indent="-292100" algn="l" rtl="0">
              <a:spcBef>
                <a:spcPts val="600"/>
              </a:spcBef>
              <a:spcAft>
                <a:spcPts val="1200"/>
              </a:spcAft>
              <a:buClr>
                <a:schemeClr val="accent4"/>
              </a:buClr>
              <a:buSzPct val="70000"/>
              <a:buChar char="●"/>
            </a:pPr>
            <a:r>
              <a:rPr lang="it-IT" b="1" dirty="0"/>
              <a:t>Classificazione</a:t>
            </a:r>
            <a:r>
              <a:rPr lang="it-IT" dirty="0"/>
              <a:t>: Basata su attributo '</a:t>
            </a:r>
            <a:r>
              <a:rPr lang="it-IT" dirty="0" err="1"/>
              <a:t>Malignancy</a:t>
            </a:r>
            <a:r>
              <a:rPr lang="it-IT" dirty="0"/>
              <a:t>' in file XML (soglia &gt;= 3).</a:t>
            </a:r>
          </a:p>
          <a:p>
            <a:pPr marL="457200" lvl="0" indent="-292100" algn="l" rtl="0">
              <a:spcBef>
                <a:spcPts val="600"/>
              </a:spcBef>
              <a:spcAft>
                <a:spcPts val="1200"/>
              </a:spcAft>
              <a:buClr>
                <a:schemeClr val="accent4"/>
              </a:buClr>
              <a:buSzPct val="70000"/>
              <a:buChar char="●"/>
            </a:pPr>
            <a:r>
              <a:rPr lang="it-IT" b="1" dirty="0"/>
              <a:t>Maschere</a:t>
            </a:r>
            <a:r>
              <a:rPr lang="it-IT" dirty="0"/>
              <a:t>: Creazione con valori 1 e 2 per noduli rispettivamente maligni e benigni.</a:t>
            </a:r>
            <a:endParaRPr lang="en-US" dirty="0"/>
          </a:p>
        </p:txBody>
      </p:sp>
      <p:grpSp>
        <p:nvGrpSpPr>
          <p:cNvPr id="363" name="Google Shape;363;p33"/>
          <p:cNvGrpSpPr/>
          <p:nvPr/>
        </p:nvGrpSpPr>
        <p:grpSpPr>
          <a:xfrm>
            <a:off x="332400" y="4051075"/>
            <a:ext cx="747900" cy="457500"/>
            <a:chOff x="794950" y="3171275"/>
            <a:chExt cx="747900" cy="457500"/>
          </a:xfrm>
        </p:grpSpPr>
        <p:sp>
          <p:nvSpPr>
            <p:cNvPr id="364" name="Google Shape;364;p33"/>
            <p:cNvSpPr/>
            <p:nvPr/>
          </p:nvSpPr>
          <p:spPr>
            <a:xfrm>
              <a:off x="794950" y="3171275"/>
              <a:ext cx="747900" cy="457500"/>
            </a:xfrm>
            <a:prstGeom prst="roundRect">
              <a:avLst>
                <a:gd name="adj" fmla="val 50000"/>
              </a:avLst>
            </a:prstGeom>
            <a:solidFill>
              <a:schemeClr val="accent2"/>
            </a:solidFill>
            <a:ln>
              <a:noFill/>
            </a:ln>
            <a:effectLst>
              <a:outerShdw blurRad="214313" dist="95250" dir="5400000" algn="bl" rotWithShape="0">
                <a:schemeClr val="accent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33"/>
            <p:cNvGrpSpPr/>
            <p:nvPr/>
          </p:nvGrpSpPr>
          <p:grpSpPr>
            <a:xfrm rot="-5400000">
              <a:off x="1068956" y="3295135"/>
              <a:ext cx="199887" cy="209781"/>
              <a:chOff x="3319368" y="1152602"/>
              <a:chExt cx="90500" cy="94975"/>
            </a:xfrm>
          </p:grpSpPr>
          <p:sp>
            <p:nvSpPr>
              <p:cNvPr id="366" name="Google Shape;366;p33"/>
              <p:cNvSpPr/>
              <p:nvPr/>
            </p:nvSpPr>
            <p:spPr>
              <a:xfrm>
                <a:off x="3359543" y="1152602"/>
                <a:ext cx="10150" cy="94975"/>
              </a:xfrm>
              <a:custGeom>
                <a:avLst/>
                <a:gdLst/>
                <a:ahLst/>
                <a:cxnLst/>
                <a:rect l="l" t="t" r="r" b="b"/>
                <a:pathLst>
                  <a:path w="406" h="3799" extrusionOk="0">
                    <a:moveTo>
                      <a:pt x="203" y="0"/>
                    </a:moveTo>
                    <a:cubicBezTo>
                      <a:pt x="96" y="0"/>
                      <a:pt x="1" y="96"/>
                      <a:pt x="1" y="203"/>
                    </a:cubicBezTo>
                    <a:lnTo>
                      <a:pt x="1" y="3596"/>
                    </a:lnTo>
                    <a:cubicBezTo>
                      <a:pt x="1" y="3715"/>
                      <a:pt x="96" y="3798"/>
                      <a:pt x="203" y="3798"/>
                    </a:cubicBezTo>
                    <a:cubicBezTo>
                      <a:pt x="310" y="3798"/>
                      <a:pt x="406" y="3715"/>
                      <a:pt x="406" y="3608"/>
                    </a:cubicBezTo>
                    <a:lnTo>
                      <a:pt x="406" y="203"/>
                    </a:lnTo>
                    <a:cubicBezTo>
                      <a:pt x="406" y="96"/>
                      <a:pt x="310"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p:nvPr/>
            </p:nvSpPr>
            <p:spPr>
              <a:xfrm>
                <a:off x="3319368" y="1197777"/>
                <a:ext cx="90500" cy="49800"/>
              </a:xfrm>
              <a:custGeom>
                <a:avLst/>
                <a:gdLst/>
                <a:ahLst/>
                <a:cxnLst/>
                <a:rect l="l" t="t" r="r" b="b"/>
                <a:pathLst>
                  <a:path w="3620" h="1992" extrusionOk="0">
                    <a:moveTo>
                      <a:pt x="221" y="0"/>
                    </a:moveTo>
                    <a:cubicBezTo>
                      <a:pt x="170" y="0"/>
                      <a:pt x="120" y="21"/>
                      <a:pt x="84" y="63"/>
                    </a:cubicBezTo>
                    <a:cubicBezTo>
                      <a:pt x="0" y="134"/>
                      <a:pt x="0" y="265"/>
                      <a:pt x="84" y="348"/>
                    </a:cubicBezTo>
                    <a:lnTo>
                      <a:pt x="1667" y="1932"/>
                    </a:lnTo>
                    <a:cubicBezTo>
                      <a:pt x="1715" y="1979"/>
                      <a:pt x="1763" y="1991"/>
                      <a:pt x="1810" y="1991"/>
                    </a:cubicBezTo>
                    <a:cubicBezTo>
                      <a:pt x="1858" y="1991"/>
                      <a:pt x="1917" y="1979"/>
                      <a:pt x="1953" y="1932"/>
                    </a:cubicBezTo>
                    <a:lnTo>
                      <a:pt x="3537" y="348"/>
                    </a:lnTo>
                    <a:cubicBezTo>
                      <a:pt x="3620" y="265"/>
                      <a:pt x="3620" y="134"/>
                      <a:pt x="3537" y="63"/>
                    </a:cubicBezTo>
                    <a:cubicBezTo>
                      <a:pt x="3501" y="21"/>
                      <a:pt x="3450" y="0"/>
                      <a:pt x="3400" y="0"/>
                    </a:cubicBezTo>
                    <a:cubicBezTo>
                      <a:pt x="3349" y="0"/>
                      <a:pt x="3298" y="21"/>
                      <a:pt x="3263" y="63"/>
                    </a:cubicBezTo>
                    <a:lnTo>
                      <a:pt x="1810" y="1515"/>
                    </a:lnTo>
                    <a:lnTo>
                      <a:pt x="358" y="63"/>
                    </a:lnTo>
                    <a:cubicBezTo>
                      <a:pt x="322" y="21"/>
                      <a:pt x="271"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33">
              <a:hlinkClick r:id="" action="ppaction://hlinkshowjump?jump=nextslide"/>
            </p:cNvPr>
            <p:cNvSpPr/>
            <p:nvPr/>
          </p:nvSpPr>
          <p:spPr>
            <a:xfrm>
              <a:off x="794950" y="3171275"/>
              <a:ext cx="747900" cy="457500"/>
            </a:xfrm>
            <a:prstGeom prst="roundRect">
              <a:avLst>
                <a:gd name="adj" fmla="val 5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ttangolo con angoli arrotondati 3">
            <a:extLst>
              <a:ext uri="{FF2B5EF4-FFF2-40B4-BE49-F238E27FC236}">
                <a16:creationId xmlns:a16="http://schemas.microsoft.com/office/drawing/2014/main" id="{06D99293-02EE-2B0C-4C33-C3C2711F4926}"/>
              </a:ext>
            </a:extLst>
          </p:cNvPr>
          <p:cNvSpPr/>
          <p:nvPr/>
        </p:nvSpPr>
        <p:spPr>
          <a:xfrm>
            <a:off x="164176" y="322147"/>
            <a:ext cx="3499945" cy="1631732"/>
          </a:xfrm>
          <a:prstGeom prst="roundRect">
            <a:avLst>
              <a:gd name="adj" fmla="val 7005"/>
            </a:avLst>
          </a:prstGeom>
          <a:solidFill>
            <a:srgbClr val="3C3C3C">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a:extLst>
              <a:ext uri="{FF2B5EF4-FFF2-40B4-BE49-F238E27FC236}">
                <a16:creationId xmlns:a16="http://schemas.microsoft.com/office/drawing/2014/main" id="{794D5A55-F556-F209-23C9-04937582E81C}"/>
              </a:ext>
            </a:extLst>
          </p:cNvPr>
          <p:cNvPicPr>
            <a:picLocks noChangeAspect="1"/>
          </p:cNvPicPr>
          <p:nvPr/>
        </p:nvPicPr>
        <p:blipFill>
          <a:blip r:embed="rId3"/>
          <a:stretch>
            <a:fillRect/>
          </a:stretch>
        </p:blipFill>
        <p:spPr>
          <a:xfrm>
            <a:off x="406788" y="685547"/>
            <a:ext cx="3014719" cy="889342"/>
          </a:xfrm>
          <a:prstGeom prst="rect">
            <a:avLst/>
          </a:prstGeom>
        </p:spPr>
      </p:pic>
    </p:spTree>
    <p:extLst>
      <p:ext uri="{BB962C8B-B14F-4D97-AF65-F5344CB8AC3E}">
        <p14:creationId xmlns:p14="http://schemas.microsoft.com/office/powerpoint/2010/main" val="356669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11" name="Google Shape;302;p31">
            <a:extLst>
              <a:ext uri="{FF2B5EF4-FFF2-40B4-BE49-F238E27FC236}">
                <a16:creationId xmlns:a16="http://schemas.microsoft.com/office/drawing/2014/main" id="{1E5475FD-F834-D936-61EE-0081B0AB46E0}"/>
              </a:ext>
            </a:extLst>
          </p:cNvPr>
          <p:cNvSpPr/>
          <p:nvPr/>
        </p:nvSpPr>
        <p:spPr>
          <a:xfrm>
            <a:off x="5538602" y="368825"/>
            <a:ext cx="2307174" cy="2124238"/>
          </a:xfrm>
          <a:prstGeom prst="roundRect">
            <a:avLst>
              <a:gd name="adj" fmla="val 7382"/>
            </a:avLst>
          </a:prstGeom>
          <a:solidFill>
            <a:schemeClr val="accent1"/>
          </a:solidFill>
          <a:ln>
            <a:solidFill>
              <a:schemeClr val="accent1"/>
            </a:solidFill>
          </a:ln>
          <a:effectLst>
            <a:outerShdw blurRad="228600" dist="95250" dir="3960000" algn="bl" rotWithShape="0">
              <a:schemeClr val="accent4">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0" name="Google Shape;300;p31"/>
          <p:cNvCxnSpPr>
            <a:cxnSpLocks/>
            <a:stCxn id="11" idx="1"/>
            <a:endCxn id="302" idx="1"/>
          </p:cNvCxnSpPr>
          <p:nvPr/>
        </p:nvCxnSpPr>
        <p:spPr>
          <a:xfrm rot="10800000" flipV="1">
            <a:off x="5513964" y="1430944"/>
            <a:ext cx="24639" cy="2469514"/>
          </a:xfrm>
          <a:prstGeom prst="bentConnector3">
            <a:avLst>
              <a:gd name="adj1" fmla="val 1027797"/>
            </a:avLst>
          </a:prstGeom>
          <a:noFill/>
          <a:ln w="9525" cap="flat" cmpd="sng">
            <a:solidFill>
              <a:schemeClr val="dk1"/>
            </a:solidFill>
            <a:prstDash val="dash"/>
            <a:round/>
            <a:headEnd type="none" w="med" len="med"/>
            <a:tailEnd type="none" w="med" len="med"/>
          </a:ln>
        </p:spPr>
      </p:cxnSp>
      <p:sp>
        <p:nvSpPr>
          <p:cNvPr id="307" name="Google Shape;307;p31"/>
          <p:cNvSpPr txBox="1">
            <a:spLocks noGrp="1"/>
          </p:cNvSpPr>
          <p:nvPr>
            <p:ph type="title"/>
          </p:nvPr>
        </p:nvSpPr>
        <p:spPr>
          <a:xfrm>
            <a:off x="713100" y="3688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Esplorazione Dati</a:t>
            </a:r>
            <a:endParaRPr sz="3200" dirty="0"/>
          </a:p>
        </p:txBody>
      </p:sp>
      <p:sp>
        <p:nvSpPr>
          <p:cNvPr id="304" name="Google Shape;304;p31"/>
          <p:cNvSpPr/>
          <p:nvPr/>
        </p:nvSpPr>
        <p:spPr>
          <a:xfrm>
            <a:off x="530607" y="1256575"/>
            <a:ext cx="2595243" cy="1357800"/>
          </a:xfrm>
          <a:prstGeom prst="roundRect">
            <a:avLst>
              <a:gd name="adj" fmla="val 443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txBox="1">
            <a:spLocks noGrp="1"/>
          </p:cNvSpPr>
          <p:nvPr>
            <p:ph type="subTitle" idx="4294967295"/>
          </p:nvPr>
        </p:nvSpPr>
        <p:spPr>
          <a:xfrm>
            <a:off x="750658" y="1339475"/>
            <a:ext cx="1867200"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dk1"/>
                </a:solidFill>
                <a:latin typeface="Montserrat"/>
                <a:ea typeface="Montserrat"/>
                <a:cs typeface="Montserrat"/>
                <a:sym typeface="Montserrat"/>
              </a:rPr>
              <a:t>Classi Pixel</a:t>
            </a:r>
            <a:endParaRPr sz="1600" b="1" dirty="0">
              <a:solidFill>
                <a:schemeClr val="dk1"/>
              </a:solidFill>
              <a:latin typeface="Montserrat"/>
              <a:ea typeface="Montserrat"/>
              <a:cs typeface="Montserrat"/>
              <a:sym typeface="Montserrat"/>
            </a:endParaRPr>
          </a:p>
        </p:txBody>
      </p:sp>
      <p:sp>
        <p:nvSpPr>
          <p:cNvPr id="309" name="Google Shape;309;p31"/>
          <p:cNvSpPr txBox="1">
            <a:spLocks noGrp="1"/>
          </p:cNvSpPr>
          <p:nvPr>
            <p:ph type="subTitle" idx="4294967295"/>
          </p:nvPr>
        </p:nvSpPr>
        <p:spPr>
          <a:xfrm>
            <a:off x="679656" y="1662259"/>
            <a:ext cx="2300151" cy="847500"/>
          </a:xfrm>
          <a:prstGeom prst="rect">
            <a:avLst/>
          </a:prstGeom>
        </p:spPr>
        <p:txBody>
          <a:bodyPr spcFirstLastPara="1" wrap="square" lIns="91425" tIns="91425" rIns="91425" bIns="91425" anchor="t" anchorCtr="0">
            <a:noAutofit/>
          </a:bodyPr>
          <a:lstStyle/>
          <a:p>
            <a:pPr marL="139700" indent="0">
              <a:buNone/>
            </a:pPr>
            <a:r>
              <a:rPr lang="it-IT" b="1" dirty="0"/>
              <a:t>0 </a:t>
            </a:r>
            <a:r>
              <a:rPr lang="it-IT" dirty="0"/>
              <a:t>        Background</a:t>
            </a:r>
          </a:p>
          <a:p>
            <a:pPr marL="139700" indent="0">
              <a:buNone/>
            </a:pPr>
            <a:r>
              <a:rPr lang="it-IT" b="1" dirty="0"/>
              <a:t>1         </a:t>
            </a:r>
            <a:r>
              <a:rPr lang="it-IT" dirty="0"/>
              <a:t>Tessuto Maligno</a:t>
            </a:r>
            <a:endParaRPr lang="it-IT" b="1" dirty="0"/>
          </a:p>
          <a:p>
            <a:pPr marL="139700" indent="0">
              <a:buNone/>
            </a:pPr>
            <a:r>
              <a:rPr lang="it-IT" b="1" dirty="0"/>
              <a:t>2         </a:t>
            </a:r>
            <a:r>
              <a:rPr lang="it-IT" dirty="0"/>
              <a:t>Tessuto Benigno</a:t>
            </a:r>
          </a:p>
          <a:p>
            <a:pPr marL="0" lvl="0" indent="0" algn="l" rtl="0">
              <a:spcBef>
                <a:spcPts val="0"/>
              </a:spcBef>
              <a:spcAft>
                <a:spcPts val="0"/>
              </a:spcAft>
              <a:buNone/>
            </a:pPr>
            <a:endParaRPr dirty="0"/>
          </a:p>
        </p:txBody>
      </p:sp>
      <p:sp>
        <p:nvSpPr>
          <p:cNvPr id="305" name="Google Shape;305;p31"/>
          <p:cNvSpPr/>
          <p:nvPr/>
        </p:nvSpPr>
        <p:spPr>
          <a:xfrm>
            <a:off x="1701198" y="2937159"/>
            <a:ext cx="3060458" cy="1777207"/>
          </a:xfrm>
          <a:prstGeom prst="roundRect">
            <a:avLst>
              <a:gd name="adj" fmla="val 342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txBox="1">
            <a:spLocks noGrp="1"/>
          </p:cNvSpPr>
          <p:nvPr>
            <p:ph type="subTitle" idx="4294967295"/>
          </p:nvPr>
        </p:nvSpPr>
        <p:spPr>
          <a:xfrm>
            <a:off x="1921248" y="3020060"/>
            <a:ext cx="2452200"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dk1"/>
                </a:solidFill>
                <a:latin typeface="Montserrat"/>
                <a:ea typeface="Montserrat"/>
                <a:cs typeface="Montserrat"/>
                <a:sym typeface="Montserrat"/>
              </a:rPr>
              <a:t>Distribuzione Classi</a:t>
            </a:r>
            <a:endParaRPr sz="1600" b="1" dirty="0">
              <a:solidFill>
                <a:schemeClr val="dk1"/>
              </a:solidFill>
              <a:latin typeface="Montserrat"/>
              <a:ea typeface="Montserrat"/>
              <a:cs typeface="Montserrat"/>
              <a:sym typeface="Montserrat"/>
            </a:endParaRPr>
          </a:p>
        </p:txBody>
      </p:sp>
      <p:sp>
        <p:nvSpPr>
          <p:cNvPr id="313" name="Google Shape;313;p31"/>
          <p:cNvSpPr txBox="1">
            <a:spLocks noGrp="1"/>
          </p:cNvSpPr>
          <p:nvPr>
            <p:ph type="subTitle" idx="4294967295"/>
          </p:nvPr>
        </p:nvSpPr>
        <p:spPr>
          <a:xfrm>
            <a:off x="1921248" y="3504703"/>
            <a:ext cx="322800" cy="34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0</a:t>
            </a:r>
            <a:endParaRPr b="1" dirty="0"/>
          </a:p>
        </p:txBody>
      </p:sp>
      <p:sp>
        <p:nvSpPr>
          <p:cNvPr id="302" name="Google Shape;302;p31"/>
          <p:cNvSpPr/>
          <p:nvPr/>
        </p:nvSpPr>
        <p:spPr>
          <a:xfrm>
            <a:off x="5513963" y="2838339"/>
            <a:ext cx="2307174" cy="2124238"/>
          </a:xfrm>
          <a:prstGeom prst="roundRect">
            <a:avLst>
              <a:gd name="adj" fmla="val 7382"/>
            </a:avLst>
          </a:prstGeom>
          <a:solidFill>
            <a:schemeClr val="accent4"/>
          </a:solidFill>
          <a:ln>
            <a:noFill/>
          </a:ln>
          <a:effectLst>
            <a:outerShdw blurRad="228600" dist="95250" dir="3960000" algn="bl" rotWithShape="0">
              <a:schemeClr val="accent4">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txBox="1">
            <a:spLocks noGrp="1"/>
          </p:cNvSpPr>
          <p:nvPr>
            <p:ph type="subTitle" idx="4294967295"/>
          </p:nvPr>
        </p:nvSpPr>
        <p:spPr>
          <a:xfrm>
            <a:off x="1921248" y="3845503"/>
            <a:ext cx="322800" cy="34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1</a:t>
            </a:r>
            <a:endParaRPr b="1" dirty="0"/>
          </a:p>
        </p:txBody>
      </p:sp>
      <p:pic>
        <p:nvPicPr>
          <p:cNvPr id="3" name="Immagine 2" descr="Immagine che contiene schermata, bianco e nero&#10;&#10;Descrizione generata automaticamente">
            <a:extLst>
              <a:ext uri="{FF2B5EF4-FFF2-40B4-BE49-F238E27FC236}">
                <a16:creationId xmlns:a16="http://schemas.microsoft.com/office/drawing/2014/main" id="{2FAB3349-5959-E662-2730-458AE2BF5A48}"/>
              </a:ext>
            </a:extLst>
          </p:cNvPr>
          <p:cNvPicPr>
            <a:picLocks noChangeAspect="1"/>
          </p:cNvPicPr>
          <p:nvPr/>
        </p:nvPicPr>
        <p:blipFill>
          <a:blip r:embed="rId3"/>
          <a:stretch>
            <a:fillRect/>
          </a:stretch>
        </p:blipFill>
        <p:spPr>
          <a:xfrm>
            <a:off x="5719104" y="485012"/>
            <a:ext cx="1946175" cy="1891864"/>
          </a:xfrm>
          <a:prstGeom prst="rect">
            <a:avLst/>
          </a:prstGeom>
        </p:spPr>
      </p:pic>
      <p:pic>
        <p:nvPicPr>
          <p:cNvPr id="5" name="Immagine 4" descr="Immagine che contiene schermata, cerchio&#10;&#10;Descrizione generata automaticamente">
            <a:extLst>
              <a:ext uri="{FF2B5EF4-FFF2-40B4-BE49-F238E27FC236}">
                <a16:creationId xmlns:a16="http://schemas.microsoft.com/office/drawing/2014/main" id="{79E41467-BE0A-3790-49DE-D58CE2FC25C8}"/>
              </a:ext>
            </a:extLst>
          </p:cNvPr>
          <p:cNvPicPr>
            <a:picLocks noChangeAspect="1"/>
          </p:cNvPicPr>
          <p:nvPr/>
        </p:nvPicPr>
        <p:blipFill>
          <a:blip r:embed="rId4"/>
          <a:stretch>
            <a:fillRect/>
          </a:stretch>
        </p:blipFill>
        <p:spPr>
          <a:xfrm>
            <a:off x="5719103" y="2978369"/>
            <a:ext cx="1946176" cy="1891864"/>
          </a:xfrm>
          <a:prstGeom prst="rect">
            <a:avLst/>
          </a:prstGeom>
        </p:spPr>
      </p:pic>
      <p:cxnSp>
        <p:nvCxnSpPr>
          <p:cNvPr id="15" name="Connettore 2 14">
            <a:extLst>
              <a:ext uri="{FF2B5EF4-FFF2-40B4-BE49-F238E27FC236}">
                <a16:creationId xmlns:a16="http://schemas.microsoft.com/office/drawing/2014/main" id="{75699300-C4B8-E940-3804-A952A864F459}"/>
              </a:ext>
            </a:extLst>
          </p:cNvPr>
          <p:cNvCxnSpPr>
            <a:cxnSpLocks/>
          </p:cNvCxnSpPr>
          <p:nvPr/>
        </p:nvCxnSpPr>
        <p:spPr>
          <a:xfrm>
            <a:off x="1138864" y="1855701"/>
            <a:ext cx="19768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0" name="Connettore 2 19">
            <a:extLst>
              <a:ext uri="{FF2B5EF4-FFF2-40B4-BE49-F238E27FC236}">
                <a16:creationId xmlns:a16="http://schemas.microsoft.com/office/drawing/2014/main" id="{BFB2E704-F0E6-C451-3523-BD922DB7D1F8}"/>
              </a:ext>
            </a:extLst>
          </p:cNvPr>
          <p:cNvCxnSpPr>
            <a:cxnSpLocks/>
          </p:cNvCxnSpPr>
          <p:nvPr/>
        </p:nvCxnSpPr>
        <p:spPr>
          <a:xfrm>
            <a:off x="1138864" y="2058901"/>
            <a:ext cx="19768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1" name="Connettore 2 20">
            <a:extLst>
              <a:ext uri="{FF2B5EF4-FFF2-40B4-BE49-F238E27FC236}">
                <a16:creationId xmlns:a16="http://schemas.microsoft.com/office/drawing/2014/main" id="{DFCE887F-930F-01B1-AB2B-1CFF0F8C0BD2}"/>
              </a:ext>
            </a:extLst>
          </p:cNvPr>
          <p:cNvCxnSpPr>
            <a:cxnSpLocks/>
          </p:cNvCxnSpPr>
          <p:nvPr/>
        </p:nvCxnSpPr>
        <p:spPr>
          <a:xfrm>
            <a:off x="1138864" y="2274801"/>
            <a:ext cx="19768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0" name="Google Shape;313;p31">
            <a:extLst>
              <a:ext uri="{FF2B5EF4-FFF2-40B4-BE49-F238E27FC236}">
                <a16:creationId xmlns:a16="http://schemas.microsoft.com/office/drawing/2014/main" id="{C506EB44-916D-A734-F6AC-0EB29407FCC2}"/>
              </a:ext>
            </a:extLst>
          </p:cNvPr>
          <p:cNvSpPr txBox="1">
            <a:spLocks/>
          </p:cNvSpPr>
          <p:nvPr/>
        </p:nvSpPr>
        <p:spPr>
          <a:xfrm>
            <a:off x="1921248" y="4186303"/>
            <a:ext cx="322800" cy="34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1pPr>
            <a:lvl2pPr marL="914400" marR="0" lvl="1"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2pPr>
            <a:lvl3pPr marL="1371600" marR="0" lvl="2"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3pPr>
            <a:lvl4pPr marL="1828800" marR="0" lvl="3"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4pPr>
            <a:lvl5pPr marL="2286000" marR="0" lvl="4"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5pPr>
            <a:lvl6pPr marL="2743200" marR="0" lvl="5"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6pPr>
            <a:lvl7pPr marL="3200400" marR="0" lvl="6"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7pPr>
            <a:lvl8pPr marL="3657600" marR="0" lvl="7"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8pPr>
            <a:lvl9pPr marL="4114800" marR="0" lvl="8"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9pPr>
          </a:lstStyle>
          <a:p>
            <a:pPr marL="0" indent="0" algn="ctr">
              <a:buFont typeface="Nunito Sans"/>
              <a:buNone/>
            </a:pPr>
            <a:r>
              <a:rPr lang="it-IT" b="1" dirty="0"/>
              <a:t>2</a:t>
            </a:r>
          </a:p>
        </p:txBody>
      </p:sp>
      <p:sp>
        <p:nvSpPr>
          <p:cNvPr id="43" name="Google Shape;309;p31">
            <a:extLst>
              <a:ext uri="{FF2B5EF4-FFF2-40B4-BE49-F238E27FC236}">
                <a16:creationId xmlns:a16="http://schemas.microsoft.com/office/drawing/2014/main" id="{27890C87-2001-0C2A-0D06-D633D3FA9AAA}"/>
              </a:ext>
            </a:extLst>
          </p:cNvPr>
          <p:cNvSpPr txBox="1">
            <a:spLocks/>
          </p:cNvSpPr>
          <p:nvPr/>
        </p:nvSpPr>
        <p:spPr>
          <a:xfrm>
            <a:off x="2309455" y="3488126"/>
            <a:ext cx="2452200" cy="34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1pPr>
            <a:lvl2pPr marL="914400" marR="0" lvl="1"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2pPr>
            <a:lvl3pPr marL="1371600" marR="0" lvl="2"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3pPr>
            <a:lvl4pPr marL="1828800" marR="0" lvl="3"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4pPr>
            <a:lvl5pPr marL="2286000" marR="0" lvl="4"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5pPr>
            <a:lvl6pPr marL="2743200" marR="0" lvl="5"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6pPr>
            <a:lvl7pPr marL="3200400" marR="0" lvl="6"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7pPr>
            <a:lvl8pPr marL="3657600" marR="0" lvl="7"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8pPr>
            <a:lvl9pPr marL="4114800" marR="0" lvl="8"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9pPr>
          </a:lstStyle>
          <a:p>
            <a:pPr marL="0" indent="0">
              <a:buFont typeface="Nunito Sans"/>
              <a:buNone/>
            </a:pPr>
            <a:r>
              <a:rPr lang="en-US" sz="1100" b="1" dirty="0"/>
              <a:t>Pixel</a:t>
            </a:r>
            <a:r>
              <a:rPr lang="en-US" sz="1100" dirty="0"/>
              <a:t>: 3008471929.0 (99.92%)</a:t>
            </a:r>
          </a:p>
        </p:txBody>
      </p:sp>
      <p:sp>
        <p:nvSpPr>
          <p:cNvPr id="45" name="Google Shape;309;p31">
            <a:extLst>
              <a:ext uri="{FF2B5EF4-FFF2-40B4-BE49-F238E27FC236}">
                <a16:creationId xmlns:a16="http://schemas.microsoft.com/office/drawing/2014/main" id="{C772312C-0873-22BD-E98C-B4116524F8D6}"/>
              </a:ext>
            </a:extLst>
          </p:cNvPr>
          <p:cNvSpPr txBox="1">
            <a:spLocks/>
          </p:cNvSpPr>
          <p:nvPr/>
        </p:nvSpPr>
        <p:spPr>
          <a:xfrm>
            <a:off x="2309455" y="3821227"/>
            <a:ext cx="2452200" cy="34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1pPr>
            <a:lvl2pPr marL="914400" marR="0" lvl="1"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2pPr>
            <a:lvl3pPr marL="1371600" marR="0" lvl="2"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3pPr>
            <a:lvl4pPr marL="1828800" marR="0" lvl="3"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4pPr>
            <a:lvl5pPr marL="2286000" marR="0" lvl="4"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5pPr>
            <a:lvl6pPr marL="2743200" marR="0" lvl="5"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6pPr>
            <a:lvl7pPr marL="3200400" marR="0" lvl="6"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7pPr>
            <a:lvl8pPr marL="3657600" marR="0" lvl="7"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8pPr>
            <a:lvl9pPr marL="4114800" marR="0" lvl="8"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9pPr>
          </a:lstStyle>
          <a:p>
            <a:pPr marL="0" indent="0">
              <a:buFont typeface="Nunito Sans"/>
              <a:buNone/>
            </a:pPr>
            <a:r>
              <a:rPr lang="en-US" sz="1100" b="1" dirty="0"/>
              <a:t>Pixel</a:t>
            </a:r>
            <a:r>
              <a:rPr lang="en-US" sz="1100" dirty="0"/>
              <a:t>: 1964735.0 (0.07%)</a:t>
            </a:r>
          </a:p>
        </p:txBody>
      </p:sp>
      <p:sp>
        <p:nvSpPr>
          <p:cNvPr id="46" name="Google Shape;309;p31">
            <a:extLst>
              <a:ext uri="{FF2B5EF4-FFF2-40B4-BE49-F238E27FC236}">
                <a16:creationId xmlns:a16="http://schemas.microsoft.com/office/drawing/2014/main" id="{8476CF58-4D24-9247-8E92-F5BA844ED24D}"/>
              </a:ext>
            </a:extLst>
          </p:cNvPr>
          <p:cNvSpPr txBox="1">
            <a:spLocks/>
          </p:cNvSpPr>
          <p:nvPr/>
        </p:nvSpPr>
        <p:spPr>
          <a:xfrm>
            <a:off x="2309455" y="4164654"/>
            <a:ext cx="2452200" cy="34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1pPr>
            <a:lvl2pPr marL="914400" marR="0" lvl="1"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2pPr>
            <a:lvl3pPr marL="1371600" marR="0" lvl="2"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3pPr>
            <a:lvl4pPr marL="1828800" marR="0" lvl="3"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4pPr>
            <a:lvl5pPr marL="2286000" marR="0" lvl="4"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5pPr>
            <a:lvl6pPr marL="2743200" marR="0" lvl="5"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6pPr>
            <a:lvl7pPr marL="3200400" marR="0" lvl="6"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7pPr>
            <a:lvl8pPr marL="3657600" marR="0" lvl="7"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8pPr>
            <a:lvl9pPr marL="4114800" marR="0" lvl="8"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9pPr>
          </a:lstStyle>
          <a:p>
            <a:pPr marL="0" indent="0">
              <a:buFont typeface="Nunito Sans"/>
              <a:buNone/>
            </a:pPr>
            <a:r>
              <a:rPr lang="en-US" sz="1100" b="1" dirty="0"/>
              <a:t>Pixel</a:t>
            </a:r>
            <a:r>
              <a:rPr lang="en-US" sz="1100" dirty="0"/>
              <a:t>: 549320.0 (0.02%)</a:t>
            </a:r>
          </a:p>
        </p:txBody>
      </p:sp>
      <mc:AlternateContent xmlns:mc="http://schemas.openxmlformats.org/markup-compatibility/2006" xmlns:p14="http://schemas.microsoft.com/office/powerpoint/2010/main">
        <mc:Choice Requires="p14">
          <p:contentPart p14:bwMode="auto" r:id="rId5">
            <p14:nvContentPartPr>
              <p14:cNvPr id="60" name="Input penna 59">
                <a:extLst>
                  <a:ext uri="{FF2B5EF4-FFF2-40B4-BE49-F238E27FC236}">
                    <a16:creationId xmlns:a16="http://schemas.microsoft.com/office/drawing/2014/main" id="{9A8EFF55-13B3-BE05-B7DD-DC5F59B00D6F}"/>
                  </a:ext>
                </a:extLst>
              </p14:cNvPr>
              <p14:cNvContentPartPr/>
              <p14:nvPr/>
            </p14:nvContentPartPr>
            <p14:xfrm>
              <a:off x="3833589" y="3642994"/>
              <a:ext cx="489600" cy="360"/>
            </p14:xfrm>
          </p:contentPart>
        </mc:Choice>
        <mc:Fallback xmlns="">
          <p:pic>
            <p:nvPicPr>
              <p:cNvPr id="60" name="Input penna 59">
                <a:extLst>
                  <a:ext uri="{FF2B5EF4-FFF2-40B4-BE49-F238E27FC236}">
                    <a16:creationId xmlns:a16="http://schemas.microsoft.com/office/drawing/2014/main" id="{9A8EFF55-13B3-BE05-B7DD-DC5F59B00D6F}"/>
                  </a:ext>
                </a:extLst>
              </p:cNvPr>
              <p:cNvPicPr/>
              <p:nvPr/>
            </p:nvPicPr>
            <p:blipFill>
              <a:blip r:embed="rId6"/>
              <a:stretch>
                <a:fillRect/>
              </a:stretch>
            </p:blipFill>
            <p:spPr>
              <a:xfrm>
                <a:off x="3779589" y="3534994"/>
                <a:ext cx="5972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2" name="Input penna 61">
                <a:extLst>
                  <a:ext uri="{FF2B5EF4-FFF2-40B4-BE49-F238E27FC236}">
                    <a16:creationId xmlns:a16="http://schemas.microsoft.com/office/drawing/2014/main" id="{FD156C34-9556-C82A-CE98-6C42B8092CD2}"/>
                  </a:ext>
                </a:extLst>
              </p14:cNvPr>
              <p14:cNvContentPartPr/>
              <p14:nvPr/>
            </p14:nvContentPartPr>
            <p14:xfrm>
              <a:off x="3572589" y="3982681"/>
              <a:ext cx="417240" cy="360"/>
            </p14:xfrm>
          </p:contentPart>
        </mc:Choice>
        <mc:Fallback xmlns="">
          <p:pic>
            <p:nvPicPr>
              <p:cNvPr id="62" name="Input penna 61">
                <a:extLst>
                  <a:ext uri="{FF2B5EF4-FFF2-40B4-BE49-F238E27FC236}">
                    <a16:creationId xmlns:a16="http://schemas.microsoft.com/office/drawing/2014/main" id="{FD156C34-9556-C82A-CE98-6C42B8092CD2}"/>
                  </a:ext>
                </a:extLst>
              </p:cNvPr>
              <p:cNvPicPr/>
              <p:nvPr/>
            </p:nvPicPr>
            <p:blipFill>
              <a:blip r:embed="rId8"/>
              <a:stretch>
                <a:fillRect/>
              </a:stretch>
            </p:blipFill>
            <p:spPr>
              <a:xfrm>
                <a:off x="3518636" y="3874681"/>
                <a:ext cx="524787"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7" name="Input penna 256">
                <a:extLst>
                  <a:ext uri="{FF2B5EF4-FFF2-40B4-BE49-F238E27FC236}">
                    <a16:creationId xmlns:a16="http://schemas.microsoft.com/office/drawing/2014/main" id="{FA9E3E80-222C-4D51-2A3E-AE2F58A5A46A}"/>
                  </a:ext>
                </a:extLst>
              </p14:cNvPr>
              <p14:cNvContentPartPr/>
              <p14:nvPr/>
            </p14:nvContentPartPr>
            <p14:xfrm>
              <a:off x="3500538" y="4328692"/>
              <a:ext cx="412200" cy="360"/>
            </p14:xfrm>
          </p:contentPart>
        </mc:Choice>
        <mc:Fallback xmlns="">
          <p:pic>
            <p:nvPicPr>
              <p:cNvPr id="257" name="Input penna 256">
                <a:extLst>
                  <a:ext uri="{FF2B5EF4-FFF2-40B4-BE49-F238E27FC236}">
                    <a16:creationId xmlns:a16="http://schemas.microsoft.com/office/drawing/2014/main" id="{FA9E3E80-222C-4D51-2A3E-AE2F58A5A46A}"/>
                  </a:ext>
                </a:extLst>
              </p:cNvPr>
              <p:cNvPicPr/>
              <p:nvPr/>
            </p:nvPicPr>
            <p:blipFill>
              <a:blip r:embed="rId10"/>
              <a:stretch>
                <a:fillRect/>
              </a:stretch>
            </p:blipFill>
            <p:spPr>
              <a:xfrm>
                <a:off x="3446538" y="4220692"/>
                <a:ext cx="519840" cy="216000"/>
              </a:xfrm>
              <a:prstGeom prst="rect">
                <a:avLst/>
              </a:prstGeom>
            </p:spPr>
          </p:pic>
        </mc:Fallback>
      </mc:AlternateContent>
    </p:spTree>
    <p:extLst>
      <p:ext uri="{BB962C8B-B14F-4D97-AF65-F5344CB8AC3E}">
        <p14:creationId xmlns:p14="http://schemas.microsoft.com/office/powerpoint/2010/main" val="2014776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cxnSp>
        <p:nvCxnSpPr>
          <p:cNvPr id="300" name="Google Shape;300;p31"/>
          <p:cNvCxnSpPr>
            <a:cxnSpLocks/>
            <a:stCxn id="9" idx="1"/>
            <a:endCxn id="302" idx="3"/>
          </p:cNvCxnSpPr>
          <p:nvPr/>
        </p:nvCxnSpPr>
        <p:spPr>
          <a:xfrm rot="10800000" flipV="1">
            <a:off x="4066254" y="1619390"/>
            <a:ext cx="1011495" cy="1479225"/>
          </a:xfrm>
          <a:prstGeom prst="bentConnector3">
            <a:avLst>
              <a:gd name="adj1" fmla="val 50000"/>
            </a:avLst>
          </a:prstGeom>
          <a:noFill/>
          <a:ln w="9525" cap="flat" cmpd="sng">
            <a:solidFill>
              <a:schemeClr val="dk1"/>
            </a:solidFill>
            <a:prstDash val="dash"/>
            <a:round/>
            <a:headEnd type="none" w="med" len="med"/>
            <a:tailEnd type="none" w="med" len="med"/>
          </a:ln>
        </p:spPr>
      </p:cxnSp>
      <p:sp>
        <p:nvSpPr>
          <p:cNvPr id="307" name="Google Shape;307;p31"/>
          <p:cNvSpPr txBox="1">
            <a:spLocks noGrp="1"/>
          </p:cNvSpPr>
          <p:nvPr>
            <p:ph type="title"/>
          </p:nvPr>
        </p:nvSpPr>
        <p:spPr>
          <a:xfrm>
            <a:off x="713100" y="3688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Image Augmentation</a:t>
            </a:r>
            <a:endParaRPr sz="3200" dirty="0"/>
          </a:p>
        </p:txBody>
      </p:sp>
      <p:sp>
        <p:nvSpPr>
          <p:cNvPr id="302" name="Google Shape;302;p31"/>
          <p:cNvSpPr/>
          <p:nvPr/>
        </p:nvSpPr>
        <p:spPr>
          <a:xfrm>
            <a:off x="417960" y="1298661"/>
            <a:ext cx="3648293" cy="3599910"/>
          </a:xfrm>
          <a:prstGeom prst="roundRect">
            <a:avLst>
              <a:gd name="adj" fmla="val 2863"/>
            </a:avLst>
          </a:prstGeom>
          <a:solidFill>
            <a:schemeClr val="accent4"/>
          </a:solidFill>
          <a:ln>
            <a:noFill/>
          </a:ln>
          <a:effectLst>
            <a:outerShdw blurRad="228600" dist="95250" dir="3960000" algn="bl" rotWithShape="0">
              <a:schemeClr val="accent4">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txBox="1">
            <a:spLocks noGrp="1"/>
          </p:cNvSpPr>
          <p:nvPr>
            <p:ph type="subTitle" idx="4294967295"/>
          </p:nvPr>
        </p:nvSpPr>
        <p:spPr>
          <a:xfrm>
            <a:off x="670097" y="1831315"/>
            <a:ext cx="3143282" cy="294336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Clr>
                <a:schemeClr val="bg1"/>
              </a:buClr>
              <a:buAutoNum type="arabicPeriod"/>
            </a:pPr>
            <a:r>
              <a:rPr lang="it-IT" b="1" dirty="0">
                <a:solidFill>
                  <a:schemeClr val="bg1"/>
                </a:solidFill>
              </a:rPr>
              <a:t>Resize</a:t>
            </a:r>
            <a:r>
              <a:rPr lang="it-IT" dirty="0">
                <a:solidFill>
                  <a:schemeClr val="bg1"/>
                </a:solidFill>
              </a:rPr>
              <a:t>: Modificare le dimensioni riducendole a 256x256</a:t>
            </a:r>
            <a:br>
              <a:rPr lang="it-IT" dirty="0">
                <a:solidFill>
                  <a:schemeClr val="bg1"/>
                </a:solidFill>
              </a:rPr>
            </a:br>
            <a:endParaRPr lang="it-IT" dirty="0">
              <a:solidFill>
                <a:schemeClr val="bg1"/>
              </a:solidFill>
            </a:endParaRPr>
          </a:p>
          <a:p>
            <a:pPr marL="342900" lvl="0" indent="-342900" algn="l" rtl="0">
              <a:spcBef>
                <a:spcPts val="0"/>
              </a:spcBef>
              <a:spcAft>
                <a:spcPts val="0"/>
              </a:spcAft>
              <a:buClr>
                <a:schemeClr val="bg1"/>
              </a:buClr>
              <a:buAutoNum type="arabicPeriod"/>
            </a:pPr>
            <a:r>
              <a:rPr lang="it-IT" b="1" dirty="0">
                <a:solidFill>
                  <a:schemeClr val="bg1"/>
                </a:solidFill>
              </a:rPr>
              <a:t>Rotate</a:t>
            </a:r>
            <a:r>
              <a:rPr lang="it-IT" dirty="0">
                <a:solidFill>
                  <a:schemeClr val="bg1"/>
                </a:solidFill>
              </a:rPr>
              <a:t>: Ruotare l’immagine di un angolo compreso tra 1 e 359 gradi.</a:t>
            </a:r>
            <a:br>
              <a:rPr lang="it-IT" dirty="0">
                <a:solidFill>
                  <a:schemeClr val="bg1"/>
                </a:solidFill>
              </a:rPr>
            </a:br>
            <a:endParaRPr lang="it-IT" dirty="0">
              <a:solidFill>
                <a:schemeClr val="bg1"/>
              </a:solidFill>
            </a:endParaRPr>
          </a:p>
          <a:p>
            <a:pPr marL="342900" lvl="0" indent="-342900" algn="l" rtl="0">
              <a:spcBef>
                <a:spcPts val="0"/>
              </a:spcBef>
              <a:spcAft>
                <a:spcPts val="0"/>
              </a:spcAft>
              <a:buClr>
                <a:schemeClr val="bg1"/>
              </a:buClr>
              <a:buAutoNum type="arabicPeriod"/>
            </a:pPr>
            <a:r>
              <a:rPr lang="it-IT" b="1" dirty="0">
                <a:solidFill>
                  <a:schemeClr val="bg1"/>
                </a:solidFill>
              </a:rPr>
              <a:t>Horizontal Flip</a:t>
            </a:r>
            <a:r>
              <a:rPr lang="it-IT" dirty="0">
                <a:solidFill>
                  <a:schemeClr val="bg1"/>
                </a:solidFill>
              </a:rPr>
              <a:t>: Riflettere l’immagine orizzontalmente.</a:t>
            </a:r>
            <a:br>
              <a:rPr lang="it-IT" dirty="0">
                <a:solidFill>
                  <a:schemeClr val="bg1"/>
                </a:solidFill>
              </a:rPr>
            </a:br>
            <a:endParaRPr lang="it-IT" dirty="0">
              <a:solidFill>
                <a:schemeClr val="bg1"/>
              </a:solidFill>
            </a:endParaRPr>
          </a:p>
          <a:p>
            <a:pPr marL="342900" lvl="0" indent="-342900" algn="l" rtl="0">
              <a:spcBef>
                <a:spcPts val="0"/>
              </a:spcBef>
              <a:spcAft>
                <a:spcPts val="0"/>
              </a:spcAft>
              <a:buClr>
                <a:schemeClr val="bg1"/>
              </a:buClr>
              <a:buAutoNum type="arabicPeriod"/>
            </a:pPr>
            <a:r>
              <a:rPr lang="it-IT" b="1" dirty="0">
                <a:solidFill>
                  <a:schemeClr val="bg1"/>
                </a:solidFill>
              </a:rPr>
              <a:t>Random Brightness and Contrast</a:t>
            </a:r>
            <a:r>
              <a:rPr lang="it-IT" dirty="0">
                <a:solidFill>
                  <a:schemeClr val="bg1"/>
                </a:solidFill>
              </a:rPr>
              <a:t>: Modificare il contrasto e la luminosità dell’immagine.</a:t>
            </a:r>
            <a:endParaRPr lang="en-US" dirty="0">
              <a:solidFill>
                <a:schemeClr val="bg1"/>
              </a:solidFill>
            </a:endParaRPr>
          </a:p>
        </p:txBody>
      </p:sp>
      <p:pic>
        <p:nvPicPr>
          <p:cNvPr id="9" name="Immagine 8">
            <a:extLst>
              <a:ext uri="{FF2B5EF4-FFF2-40B4-BE49-F238E27FC236}">
                <a16:creationId xmlns:a16="http://schemas.microsoft.com/office/drawing/2014/main" id="{7A330D7E-ED32-8AFD-5247-7EDBE7696D5E}"/>
              </a:ext>
            </a:extLst>
          </p:cNvPr>
          <p:cNvPicPr>
            <a:picLocks noChangeAspect="1"/>
          </p:cNvPicPr>
          <p:nvPr/>
        </p:nvPicPr>
        <p:blipFill rotWithShape="1">
          <a:blip r:embed="rId3"/>
          <a:srcRect b="53720"/>
          <a:stretch/>
        </p:blipFill>
        <p:spPr>
          <a:xfrm>
            <a:off x="5077748" y="1298661"/>
            <a:ext cx="3350674" cy="641459"/>
          </a:xfrm>
          <a:prstGeom prst="roundRect">
            <a:avLst>
              <a:gd name="adj" fmla="val 10695"/>
            </a:avLst>
          </a:prstGeom>
        </p:spPr>
      </p:pic>
      <p:pic>
        <p:nvPicPr>
          <p:cNvPr id="1026" name="Picture 2" descr="albumentation을 이용한 이미지 augmentation - gaussian37">
            <a:extLst>
              <a:ext uri="{FF2B5EF4-FFF2-40B4-BE49-F238E27FC236}">
                <a16:creationId xmlns:a16="http://schemas.microsoft.com/office/drawing/2014/main" id="{F1093663-39D9-54FB-5DC4-D30E24C9E8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7748" y="2260850"/>
            <a:ext cx="3353152" cy="2210869"/>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314;p31">
            <a:extLst>
              <a:ext uri="{FF2B5EF4-FFF2-40B4-BE49-F238E27FC236}">
                <a16:creationId xmlns:a16="http://schemas.microsoft.com/office/drawing/2014/main" id="{E13104AC-65E7-22B5-2A18-4F9ABA3FA7E6}"/>
              </a:ext>
            </a:extLst>
          </p:cNvPr>
          <p:cNvSpPr txBox="1">
            <a:spLocks/>
          </p:cNvSpPr>
          <p:nvPr/>
        </p:nvSpPr>
        <p:spPr>
          <a:xfrm>
            <a:off x="580507" y="1351281"/>
            <a:ext cx="2979997"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1pPr>
            <a:lvl2pPr marL="914400" marR="0" lvl="1"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2pPr>
            <a:lvl3pPr marL="1371600" marR="0" lvl="2"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3pPr>
            <a:lvl4pPr marL="1828800" marR="0" lvl="3"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4pPr>
            <a:lvl5pPr marL="2286000" marR="0" lvl="4"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5pPr>
            <a:lvl6pPr marL="2743200" marR="0" lvl="5"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6pPr>
            <a:lvl7pPr marL="3200400" marR="0" lvl="6"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7pPr>
            <a:lvl8pPr marL="3657600" marR="0" lvl="7"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8pPr>
            <a:lvl9pPr marL="4114800" marR="0" lvl="8"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9pPr>
          </a:lstStyle>
          <a:p>
            <a:pPr marL="0" indent="0">
              <a:buFont typeface="Nunito Sans"/>
              <a:buNone/>
            </a:pPr>
            <a:r>
              <a:rPr lang="it-IT" sz="1600" b="1" dirty="0">
                <a:solidFill>
                  <a:schemeClr val="lt1"/>
                </a:solidFill>
                <a:latin typeface="Montserrat"/>
                <a:ea typeface="Montserrat"/>
                <a:cs typeface="Montserrat"/>
                <a:sym typeface="Montserrat"/>
              </a:rPr>
              <a:t>Trasformazioni Effettuate</a:t>
            </a:r>
          </a:p>
        </p:txBody>
      </p:sp>
    </p:spTree>
    <p:extLst>
      <p:ext uri="{BB962C8B-B14F-4D97-AF65-F5344CB8AC3E}">
        <p14:creationId xmlns:p14="http://schemas.microsoft.com/office/powerpoint/2010/main" val="144050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39"/>
          <p:cNvSpPr/>
          <p:nvPr/>
        </p:nvSpPr>
        <p:spPr>
          <a:xfrm>
            <a:off x="397098" y="1884078"/>
            <a:ext cx="3249190" cy="2501191"/>
          </a:xfrm>
          <a:prstGeom prst="roundRect">
            <a:avLst>
              <a:gd name="adj" fmla="val 3818"/>
            </a:avLst>
          </a:prstGeom>
          <a:solidFill>
            <a:schemeClr val="accent2"/>
          </a:solidFill>
          <a:ln>
            <a:noFill/>
          </a:ln>
          <a:effectLst>
            <a:outerShdw blurRad="228600" dist="95250" dir="5400000" algn="bl" rotWithShape="0">
              <a:schemeClr val="accent2">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268AD1"/>
              </a:solidFill>
            </a:endParaRPr>
          </a:p>
        </p:txBody>
      </p:sp>
      <p:sp>
        <p:nvSpPr>
          <p:cNvPr id="507" name="Google Shape;507;p39"/>
          <p:cNvSpPr txBox="1">
            <a:spLocks noGrp="1"/>
          </p:cNvSpPr>
          <p:nvPr>
            <p:ph type="title"/>
          </p:nvPr>
        </p:nvSpPr>
        <p:spPr>
          <a:xfrm>
            <a:off x="713100" y="3688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Approccio Utilizzato</a:t>
            </a:r>
            <a:endParaRPr sz="3200" dirty="0"/>
          </a:p>
        </p:txBody>
      </p:sp>
      <p:sp>
        <p:nvSpPr>
          <p:cNvPr id="508" name="Google Shape;508;p39"/>
          <p:cNvSpPr/>
          <p:nvPr/>
        </p:nvSpPr>
        <p:spPr>
          <a:xfrm>
            <a:off x="3879868" y="3120312"/>
            <a:ext cx="3079558" cy="1766510"/>
          </a:xfrm>
          <a:prstGeom prst="roundRect">
            <a:avLst>
              <a:gd name="adj" fmla="val 472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txBox="1">
            <a:spLocks noGrp="1"/>
          </p:cNvSpPr>
          <p:nvPr>
            <p:ph type="subTitle" idx="4294967295"/>
          </p:nvPr>
        </p:nvSpPr>
        <p:spPr>
          <a:xfrm>
            <a:off x="3974625" y="3233600"/>
            <a:ext cx="2897975"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dk1"/>
                </a:solidFill>
                <a:latin typeface="Montserrat"/>
                <a:ea typeface="Montserrat"/>
                <a:cs typeface="Montserrat"/>
                <a:sym typeface="Montserrat"/>
              </a:rPr>
              <a:t>Convoluzione Trasposta</a:t>
            </a:r>
            <a:endParaRPr sz="1600" b="1" dirty="0">
              <a:solidFill>
                <a:schemeClr val="dk1"/>
              </a:solidFill>
              <a:latin typeface="Montserrat"/>
              <a:ea typeface="Montserrat"/>
              <a:cs typeface="Montserrat"/>
              <a:sym typeface="Montserrat"/>
            </a:endParaRPr>
          </a:p>
        </p:txBody>
      </p:sp>
      <p:sp>
        <p:nvSpPr>
          <p:cNvPr id="539" name="Google Shape;539;p39"/>
          <p:cNvSpPr txBox="1">
            <a:spLocks noGrp="1"/>
          </p:cNvSpPr>
          <p:nvPr>
            <p:ph type="subTitle" idx="4294967295"/>
          </p:nvPr>
        </p:nvSpPr>
        <p:spPr>
          <a:xfrm>
            <a:off x="497726" y="1991884"/>
            <a:ext cx="1932326"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lt1"/>
                </a:solidFill>
                <a:latin typeface="Montserrat"/>
                <a:ea typeface="Montserrat"/>
                <a:cs typeface="Montserrat"/>
                <a:sym typeface="Montserrat"/>
              </a:rPr>
              <a:t>Segmentazione</a:t>
            </a:r>
            <a:endParaRPr sz="1600" b="1" dirty="0">
              <a:solidFill>
                <a:schemeClr val="lt1"/>
              </a:solidFill>
              <a:latin typeface="Montserrat"/>
              <a:ea typeface="Montserrat"/>
              <a:cs typeface="Montserrat"/>
              <a:sym typeface="Montserrat"/>
            </a:endParaRPr>
          </a:p>
        </p:txBody>
      </p:sp>
      <p:sp>
        <p:nvSpPr>
          <p:cNvPr id="540" name="Google Shape;540;p39"/>
          <p:cNvSpPr txBox="1">
            <a:spLocks noGrp="1"/>
          </p:cNvSpPr>
          <p:nvPr>
            <p:ph type="subTitle" idx="4294967295"/>
          </p:nvPr>
        </p:nvSpPr>
        <p:spPr>
          <a:xfrm>
            <a:off x="632788" y="2394330"/>
            <a:ext cx="2869981" cy="1820832"/>
          </a:xfrm>
          <a:prstGeom prst="rect">
            <a:avLst/>
          </a:prstGeom>
        </p:spPr>
        <p:txBody>
          <a:bodyPr spcFirstLastPara="1" wrap="square" lIns="91425" tIns="91425" rIns="91425" bIns="91425" anchor="t" anchorCtr="0">
            <a:noAutofit/>
          </a:bodyPr>
          <a:lstStyle/>
          <a:p>
            <a:pPr marL="285750" indent="-285750">
              <a:buClr>
                <a:schemeClr val="bg1"/>
              </a:buClr>
            </a:pPr>
            <a:r>
              <a:rPr lang="it-IT" b="1" dirty="0">
                <a:solidFill>
                  <a:schemeClr val="lt1"/>
                </a:solidFill>
              </a:rPr>
              <a:t>Dividere</a:t>
            </a:r>
            <a:r>
              <a:rPr lang="it-IT" dirty="0">
                <a:solidFill>
                  <a:schemeClr val="lt1"/>
                </a:solidFill>
              </a:rPr>
              <a:t> un'immagine in regioni omogenee basate su determinate caratteristiche</a:t>
            </a:r>
            <a:br>
              <a:rPr lang="it-IT" dirty="0">
                <a:solidFill>
                  <a:schemeClr val="lt1"/>
                </a:solidFill>
              </a:rPr>
            </a:br>
            <a:endParaRPr lang="it-IT" dirty="0">
              <a:solidFill>
                <a:schemeClr val="lt1"/>
              </a:solidFill>
            </a:endParaRPr>
          </a:p>
          <a:p>
            <a:pPr marL="285750" indent="-285750">
              <a:buClr>
                <a:schemeClr val="bg1"/>
              </a:buClr>
            </a:pPr>
            <a:r>
              <a:rPr lang="it-IT" b="1" dirty="0">
                <a:solidFill>
                  <a:schemeClr val="lt1"/>
                </a:solidFill>
              </a:rPr>
              <a:t>Classificare</a:t>
            </a:r>
            <a:r>
              <a:rPr lang="it-IT" dirty="0">
                <a:solidFill>
                  <a:schemeClr val="lt1"/>
                </a:solidFill>
              </a:rPr>
              <a:t> ogni pixel dell’immagine assegnando un etichetta con le classi che abbiamo scelto.</a:t>
            </a:r>
          </a:p>
        </p:txBody>
      </p:sp>
      <p:pic>
        <p:nvPicPr>
          <p:cNvPr id="3" name="Immagine 2">
            <a:extLst>
              <a:ext uri="{FF2B5EF4-FFF2-40B4-BE49-F238E27FC236}">
                <a16:creationId xmlns:a16="http://schemas.microsoft.com/office/drawing/2014/main" id="{CE69BEB8-CE8D-7792-05BA-3BBA5864A133}"/>
              </a:ext>
            </a:extLst>
          </p:cNvPr>
          <p:cNvPicPr>
            <a:picLocks noChangeAspect="1"/>
          </p:cNvPicPr>
          <p:nvPr/>
        </p:nvPicPr>
        <p:blipFill>
          <a:blip r:embed="rId3"/>
          <a:stretch>
            <a:fillRect/>
          </a:stretch>
        </p:blipFill>
        <p:spPr>
          <a:xfrm>
            <a:off x="7193006" y="2015945"/>
            <a:ext cx="1695952" cy="1927805"/>
          </a:xfrm>
          <a:prstGeom prst="roundRect">
            <a:avLst>
              <a:gd name="adj" fmla="val 7050"/>
            </a:avLst>
          </a:prstGeom>
        </p:spPr>
      </p:pic>
      <p:sp>
        <p:nvSpPr>
          <p:cNvPr id="6" name="Google Shape;538;p39">
            <a:extLst>
              <a:ext uri="{FF2B5EF4-FFF2-40B4-BE49-F238E27FC236}">
                <a16:creationId xmlns:a16="http://schemas.microsoft.com/office/drawing/2014/main" id="{5B0D26E3-4492-BD90-8F16-9ADD32055863}"/>
              </a:ext>
            </a:extLst>
          </p:cNvPr>
          <p:cNvSpPr txBox="1">
            <a:spLocks/>
          </p:cNvSpPr>
          <p:nvPr/>
        </p:nvSpPr>
        <p:spPr>
          <a:xfrm>
            <a:off x="3974625" y="3654200"/>
            <a:ext cx="2897975" cy="1092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1pPr>
            <a:lvl2pPr marL="914400" marR="0" lvl="1"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2pPr>
            <a:lvl3pPr marL="1371600" marR="0" lvl="2"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3pPr>
            <a:lvl4pPr marL="1828800" marR="0" lvl="3"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4pPr>
            <a:lvl5pPr marL="2286000" marR="0" lvl="4"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5pPr>
            <a:lvl6pPr marL="2743200" marR="0" lvl="5"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6pPr>
            <a:lvl7pPr marL="3200400" marR="0" lvl="6"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7pPr>
            <a:lvl8pPr marL="3657600" marR="0" lvl="7"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8pPr>
            <a:lvl9pPr marL="4114800" marR="0" lvl="8"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9pPr>
          </a:lstStyle>
          <a:p>
            <a:pPr marL="285750" indent="-285750">
              <a:buSzPct val="70000"/>
            </a:pPr>
            <a:r>
              <a:rPr lang="it-IT" dirty="0"/>
              <a:t>Aumenta le dimensioni delle feature map.</a:t>
            </a:r>
          </a:p>
          <a:p>
            <a:pPr marL="285750" indent="-285750">
              <a:buSzPct val="70000"/>
            </a:pPr>
            <a:r>
              <a:rPr lang="it-IT" dirty="0"/>
              <a:t>Ricostruisce l'immagine con le dimensioni originali.</a:t>
            </a:r>
          </a:p>
        </p:txBody>
      </p:sp>
      <p:sp>
        <p:nvSpPr>
          <p:cNvPr id="7" name="Google Shape;508;p39">
            <a:extLst>
              <a:ext uri="{FF2B5EF4-FFF2-40B4-BE49-F238E27FC236}">
                <a16:creationId xmlns:a16="http://schemas.microsoft.com/office/drawing/2014/main" id="{22E2278C-6AF4-1C25-B0FD-5043FE0E167A}"/>
              </a:ext>
            </a:extLst>
          </p:cNvPr>
          <p:cNvSpPr/>
          <p:nvPr/>
        </p:nvSpPr>
        <p:spPr>
          <a:xfrm>
            <a:off x="3879868" y="1213338"/>
            <a:ext cx="3079558" cy="1766510"/>
          </a:xfrm>
          <a:prstGeom prst="roundRect">
            <a:avLst>
              <a:gd name="adj" fmla="val 50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32;p39">
            <a:extLst>
              <a:ext uri="{FF2B5EF4-FFF2-40B4-BE49-F238E27FC236}">
                <a16:creationId xmlns:a16="http://schemas.microsoft.com/office/drawing/2014/main" id="{1B14CAA4-8FEC-04FF-D141-27A8B696A88D}"/>
              </a:ext>
            </a:extLst>
          </p:cNvPr>
          <p:cNvSpPr txBox="1">
            <a:spLocks/>
          </p:cNvSpPr>
          <p:nvPr/>
        </p:nvSpPr>
        <p:spPr>
          <a:xfrm>
            <a:off x="3974625" y="1326626"/>
            <a:ext cx="2897975"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1pPr>
            <a:lvl2pPr marL="914400" marR="0" lvl="1"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2pPr>
            <a:lvl3pPr marL="1371600" marR="0" lvl="2"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3pPr>
            <a:lvl4pPr marL="1828800" marR="0" lvl="3"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4pPr>
            <a:lvl5pPr marL="2286000" marR="0" lvl="4"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5pPr>
            <a:lvl6pPr marL="2743200" marR="0" lvl="5"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6pPr>
            <a:lvl7pPr marL="3200400" marR="0" lvl="6"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7pPr>
            <a:lvl8pPr marL="3657600" marR="0" lvl="7"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8pPr>
            <a:lvl9pPr marL="4114800" marR="0" lvl="8"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9pPr>
          </a:lstStyle>
          <a:p>
            <a:pPr marL="0" indent="0">
              <a:buFont typeface="Nunito Sans"/>
              <a:buNone/>
            </a:pPr>
            <a:r>
              <a:rPr lang="it-IT" sz="1600" b="1" dirty="0">
                <a:solidFill>
                  <a:schemeClr val="dk1"/>
                </a:solidFill>
                <a:latin typeface="Montserrat"/>
                <a:ea typeface="Montserrat"/>
                <a:cs typeface="Montserrat"/>
                <a:sym typeface="Montserrat"/>
              </a:rPr>
              <a:t>Convoluzione</a:t>
            </a:r>
          </a:p>
        </p:txBody>
      </p:sp>
      <p:sp>
        <p:nvSpPr>
          <p:cNvPr id="9" name="Google Shape;538;p39">
            <a:extLst>
              <a:ext uri="{FF2B5EF4-FFF2-40B4-BE49-F238E27FC236}">
                <a16:creationId xmlns:a16="http://schemas.microsoft.com/office/drawing/2014/main" id="{AC8EF589-9438-0E80-B80C-04D1E3805F59}"/>
              </a:ext>
            </a:extLst>
          </p:cNvPr>
          <p:cNvSpPr txBox="1">
            <a:spLocks/>
          </p:cNvSpPr>
          <p:nvPr/>
        </p:nvSpPr>
        <p:spPr>
          <a:xfrm>
            <a:off x="3970659" y="1747226"/>
            <a:ext cx="2897975" cy="1092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1pPr>
            <a:lvl2pPr marL="914400" marR="0" lvl="1"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2pPr>
            <a:lvl3pPr marL="1371600" marR="0" lvl="2"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3pPr>
            <a:lvl4pPr marL="1828800" marR="0" lvl="3"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4pPr>
            <a:lvl5pPr marL="2286000" marR="0" lvl="4"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5pPr>
            <a:lvl6pPr marL="2743200" marR="0" lvl="5"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6pPr>
            <a:lvl7pPr marL="3200400" marR="0" lvl="6"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7pPr>
            <a:lvl8pPr marL="3657600" marR="0" lvl="7"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8pPr>
            <a:lvl9pPr marL="4114800" marR="0" lvl="8"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9pPr>
          </a:lstStyle>
          <a:p>
            <a:pPr marL="285750" indent="-285750">
              <a:buSzPct val="70000"/>
            </a:pPr>
            <a:r>
              <a:rPr lang="it-IT" dirty="0"/>
              <a:t>Utilizza un filtro (kernel) che scorre sull'immagine originale.</a:t>
            </a:r>
          </a:p>
          <a:p>
            <a:pPr marL="285750" indent="-285750">
              <a:buSzPct val="70000"/>
            </a:pPr>
            <a:r>
              <a:rPr lang="it-IT" dirty="0"/>
              <a:t>Crea una "feature map" per evidenziare pattern specifici.</a:t>
            </a:r>
            <a:endParaRPr lang="en-US" dirty="0"/>
          </a:p>
        </p:txBody>
      </p:sp>
    </p:spTree>
    <p:extLst>
      <p:ext uri="{BB962C8B-B14F-4D97-AF65-F5344CB8AC3E}">
        <p14:creationId xmlns:p14="http://schemas.microsoft.com/office/powerpoint/2010/main" val="1442979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7" name="Google Shape;307;p31"/>
          <p:cNvSpPr txBox="1">
            <a:spLocks noGrp="1"/>
          </p:cNvSpPr>
          <p:nvPr>
            <p:ph type="title"/>
          </p:nvPr>
        </p:nvSpPr>
        <p:spPr>
          <a:xfrm>
            <a:off x="713100" y="3688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Modello Fully Convolutional Neural Network (FCNN)</a:t>
            </a:r>
            <a:endParaRPr sz="3200" dirty="0"/>
          </a:p>
        </p:txBody>
      </p:sp>
      <p:sp>
        <p:nvSpPr>
          <p:cNvPr id="304" name="Google Shape;304;p31"/>
          <p:cNvSpPr/>
          <p:nvPr/>
        </p:nvSpPr>
        <p:spPr>
          <a:xfrm>
            <a:off x="5016500" y="2266950"/>
            <a:ext cx="3334674" cy="2507725"/>
          </a:xfrm>
          <a:prstGeom prst="roundRect">
            <a:avLst>
              <a:gd name="adj" fmla="val 331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txBox="1">
            <a:spLocks noGrp="1"/>
          </p:cNvSpPr>
          <p:nvPr>
            <p:ph type="subTitle" idx="4294967295"/>
          </p:nvPr>
        </p:nvSpPr>
        <p:spPr>
          <a:xfrm>
            <a:off x="5143500" y="2361575"/>
            <a:ext cx="2987624" cy="432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dk1"/>
                </a:solidFill>
                <a:latin typeface="Montserrat"/>
                <a:ea typeface="Montserrat"/>
                <a:cs typeface="Montserrat"/>
                <a:sym typeface="Montserrat"/>
              </a:rPr>
              <a:t>Caratteristiche</a:t>
            </a:r>
            <a:endParaRPr sz="1600" b="1" dirty="0">
              <a:solidFill>
                <a:schemeClr val="dk1"/>
              </a:solidFill>
              <a:latin typeface="Montserrat"/>
              <a:ea typeface="Montserrat"/>
              <a:cs typeface="Montserrat"/>
              <a:sym typeface="Montserrat"/>
            </a:endParaRPr>
          </a:p>
        </p:txBody>
      </p:sp>
      <p:sp>
        <p:nvSpPr>
          <p:cNvPr id="309" name="Google Shape;309;p31"/>
          <p:cNvSpPr txBox="1">
            <a:spLocks noGrp="1"/>
          </p:cNvSpPr>
          <p:nvPr>
            <p:ph type="subTitle" idx="4294967295"/>
          </p:nvPr>
        </p:nvSpPr>
        <p:spPr>
          <a:xfrm>
            <a:off x="5226050" y="2800025"/>
            <a:ext cx="2987624" cy="1721325"/>
          </a:xfrm>
          <a:prstGeom prst="rect">
            <a:avLst/>
          </a:prstGeom>
        </p:spPr>
        <p:txBody>
          <a:bodyPr spcFirstLastPara="1" wrap="square" lIns="91425" tIns="91425" rIns="91425" bIns="91425" anchor="t" anchorCtr="0">
            <a:noAutofit/>
          </a:bodyPr>
          <a:lstStyle/>
          <a:p>
            <a:pPr marL="285750" indent="-285750">
              <a:buSzPct val="70000"/>
            </a:pPr>
            <a:r>
              <a:rPr lang="it-IT" b="1" dirty="0"/>
              <a:t>Strati</a:t>
            </a:r>
            <a:r>
              <a:rPr lang="it-IT" dirty="0"/>
              <a:t>:  8 Convoluzionali e </a:t>
            </a:r>
            <a:br>
              <a:rPr lang="it-IT" dirty="0"/>
            </a:br>
            <a:r>
              <a:rPr lang="it-IT" dirty="0"/>
              <a:t>8 Trasposte</a:t>
            </a:r>
          </a:p>
          <a:p>
            <a:pPr marL="285750" indent="-285750">
              <a:lnSpc>
                <a:spcPct val="150000"/>
              </a:lnSpc>
              <a:buSzPct val="70000"/>
            </a:pPr>
            <a:r>
              <a:rPr lang="it-IT" b="1" dirty="0"/>
              <a:t>Padding</a:t>
            </a:r>
            <a:r>
              <a:rPr lang="it-IT" dirty="0"/>
              <a:t>: ‘Same’</a:t>
            </a:r>
          </a:p>
          <a:p>
            <a:pPr marL="285750" indent="-285750">
              <a:lnSpc>
                <a:spcPct val="150000"/>
              </a:lnSpc>
              <a:buSzPct val="70000"/>
            </a:pPr>
            <a:r>
              <a:rPr lang="it-IT" b="1" dirty="0"/>
              <a:t>Stride</a:t>
            </a:r>
            <a:r>
              <a:rPr lang="it-IT" dirty="0"/>
              <a:t>: 2</a:t>
            </a:r>
          </a:p>
          <a:p>
            <a:pPr marL="285750" indent="-285750">
              <a:lnSpc>
                <a:spcPct val="150000"/>
              </a:lnSpc>
              <a:buSzPct val="70000"/>
            </a:pPr>
            <a:r>
              <a:rPr lang="it-IT" b="1" dirty="0"/>
              <a:t>Aggiunta</a:t>
            </a:r>
            <a:r>
              <a:rPr lang="it-IT" dirty="0"/>
              <a:t>: Batch Normalization</a:t>
            </a:r>
          </a:p>
          <a:p>
            <a:pPr marL="285750" indent="-285750">
              <a:lnSpc>
                <a:spcPct val="150000"/>
              </a:lnSpc>
              <a:buSzPct val="70000"/>
            </a:pPr>
            <a:r>
              <a:rPr lang="it-IT" b="1" dirty="0"/>
              <a:t>Ottimizzatore</a:t>
            </a:r>
            <a:r>
              <a:rPr lang="it-IT" dirty="0"/>
              <a:t>: Adam</a:t>
            </a:r>
            <a:endParaRPr dirty="0"/>
          </a:p>
        </p:txBody>
      </p:sp>
      <p:sp>
        <p:nvSpPr>
          <p:cNvPr id="302" name="Google Shape;302;p31"/>
          <p:cNvSpPr/>
          <p:nvPr/>
        </p:nvSpPr>
        <p:spPr>
          <a:xfrm>
            <a:off x="5016500" y="1269000"/>
            <a:ext cx="3334674" cy="765100"/>
          </a:xfrm>
          <a:prstGeom prst="roundRect">
            <a:avLst>
              <a:gd name="adj" fmla="val 8717"/>
            </a:avLst>
          </a:prstGeom>
          <a:solidFill>
            <a:schemeClr val="accent4"/>
          </a:solidFill>
          <a:ln>
            <a:noFill/>
          </a:ln>
          <a:effectLst>
            <a:outerShdw blurRad="228600" dist="95250" dir="3960000" algn="bl" rotWithShape="0">
              <a:schemeClr val="accent4">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txBox="1">
            <a:spLocks noGrp="1"/>
          </p:cNvSpPr>
          <p:nvPr>
            <p:ph type="subTitle" idx="4294967295"/>
          </p:nvPr>
        </p:nvSpPr>
        <p:spPr>
          <a:xfrm>
            <a:off x="5143500" y="1269000"/>
            <a:ext cx="2987624"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lt1"/>
                </a:solidFill>
                <a:latin typeface="Montserrat"/>
                <a:ea typeface="Montserrat"/>
                <a:cs typeface="Montserrat"/>
                <a:sym typeface="Montserrat"/>
              </a:rPr>
              <a:t>Funzione di Loss</a:t>
            </a:r>
            <a:endParaRPr sz="1600" b="1" dirty="0">
              <a:solidFill>
                <a:schemeClr val="lt1"/>
              </a:solidFill>
              <a:latin typeface="Montserrat"/>
              <a:ea typeface="Montserrat"/>
              <a:cs typeface="Montserrat"/>
              <a:sym typeface="Montserrat"/>
            </a:endParaRPr>
          </a:p>
        </p:txBody>
      </p:sp>
      <p:sp>
        <p:nvSpPr>
          <p:cNvPr id="315" name="Google Shape;315;p31"/>
          <p:cNvSpPr txBox="1">
            <a:spLocks noGrp="1"/>
          </p:cNvSpPr>
          <p:nvPr>
            <p:ph type="subTitle" idx="4294967295"/>
          </p:nvPr>
        </p:nvSpPr>
        <p:spPr>
          <a:xfrm>
            <a:off x="5226050" y="1613500"/>
            <a:ext cx="2905074"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Categorical Focal Crossentropy</a:t>
            </a:r>
          </a:p>
          <a:p>
            <a:pPr marL="0" lvl="0" indent="0" algn="l" rtl="0">
              <a:spcBef>
                <a:spcPts val="0"/>
              </a:spcBef>
              <a:spcAft>
                <a:spcPts val="0"/>
              </a:spcAft>
              <a:buNone/>
            </a:pPr>
            <a:endParaRPr dirty="0">
              <a:solidFill>
                <a:schemeClr val="lt1"/>
              </a:solidFill>
            </a:endParaRPr>
          </a:p>
        </p:txBody>
      </p:sp>
      <p:pic>
        <p:nvPicPr>
          <p:cNvPr id="3" name="Immagine 2">
            <a:extLst>
              <a:ext uri="{FF2B5EF4-FFF2-40B4-BE49-F238E27FC236}">
                <a16:creationId xmlns:a16="http://schemas.microsoft.com/office/drawing/2014/main" id="{66F2F980-DB4C-8BDE-D4C5-A3231B5564B9}"/>
              </a:ext>
            </a:extLst>
          </p:cNvPr>
          <p:cNvPicPr>
            <a:picLocks noChangeAspect="1"/>
          </p:cNvPicPr>
          <p:nvPr/>
        </p:nvPicPr>
        <p:blipFill>
          <a:blip r:embed="rId3"/>
          <a:stretch>
            <a:fillRect/>
          </a:stretch>
        </p:blipFill>
        <p:spPr>
          <a:xfrm>
            <a:off x="224645" y="1907620"/>
            <a:ext cx="4709305" cy="2390060"/>
          </a:xfrm>
          <a:prstGeom prst="rect">
            <a:avLst/>
          </a:prstGeom>
        </p:spPr>
      </p:pic>
    </p:spTree>
    <p:extLst>
      <p:ext uri="{BB962C8B-B14F-4D97-AF65-F5344CB8AC3E}">
        <p14:creationId xmlns:p14="http://schemas.microsoft.com/office/powerpoint/2010/main" val="4169767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7" name="Google Shape;307;p31"/>
          <p:cNvSpPr txBox="1">
            <a:spLocks noGrp="1"/>
          </p:cNvSpPr>
          <p:nvPr>
            <p:ph type="title"/>
          </p:nvPr>
        </p:nvSpPr>
        <p:spPr>
          <a:xfrm>
            <a:off x="713100" y="3688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Modello U-NET</a:t>
            </a:r>
            <a:endParaRPr sz="3200" dirty="0"/>
          </a:p>
        </p:txBody>
      </p:sp>
      <p:pic>
        <p:nvPicPr>
          <p:cNvPr id="2" name="Immagine 1" descr="&#10;">
            <a:extLst>
              <a:ext uri="{FF2B5EF4-FFF2-40B4-BE49-F238E27FC236}">
                <a16:creationId xmlns:a16="http://schemas.microsoft.com/office/drawing/2014/main" id="{F7C6AA24-D2AC-FDAF-E6A0-8D00578833E8}"/>
              </a:ext>
            </a:extLst>
          </p:cNvPr>
          <p:cNvPicPr>
            <a:picLocks noChangeAspect="1"/>
          </p:cNvPicPr>
          <p:nvPr/>
        </p:nvPicPr>
        <p:blipFill rotWithShape="1">
          <a:blip r:embed="rId3"/>
          <a:srcRect l="7391" r="5470"/>
          <a:stretch/>
        </p:blipFill>
        <p:spPr>
          <a:xfrm>
            <a:off x="4133850" y="1312180"/>
            <a:ext cx="4823095" cy="3074950"/>
          </a:xfrm>
          <a:prstGeom prst="rect">
            <a:avLst/>
          </a:prstGeom>
        </p:spPr>
      </p:pic>
      <p:sp>
        <p:nvSpPr>
          <p:cNvPr id="6" name="Google Shape;304;p31">
            <a:extLst>
              <a:ext uri="{FF2B5EF4-FFF2-40B4-BE49-F238E27FC236}">
                <a16:creationId xmlns:a16="http://schemas.microsoft.com/office/drawing/2014/main" id="{8A0BE04E-5D6B-B610-65BA-D56DD70591C3}"/>
              </a:ext>
            </a:extLst>
          </p:cNvPr>
          <p:cNvSpPr/>
          <p:nvPr/>
        </p:nvSpPr>
        <p:spPr>
          <a:xfrm>
            <a:off x="467692" y="2292350"/>
            <a:ext cx="3456608" cy="2692400"/>
          </a:xfrm>
          <a:prstGeom prst="roundRect">
            <a:avLst>
              <a:gd name="adj" fmla="val 331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8;p31">
            <a:extLst>
              <a:ext uri="{FF2B5EF4-FFF2-40B4-BE49-F238E27FC236}">
                <a16:creationId xmlns:a16="http://schemas.microsoft.com/office/drawing/2014/main" id="{5248078E-DAC4-82E6-3E26-50216CEB3BF3}"/>
              </a:ext>
            </a:extLst>
          </p:cNvPr>
          <p:cNvSpPr txBox="1">
            <a:spLocks/>
          </p:cNvSpPr>
          <p:nvPr/>
        </p:nvSpPr>
        <p:spPr>
          <a:xfrm>
            <a:off x="594692" y="2406025"/>
            <a:ext cx="2987624" cy="4325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1pPr>
            <a:lvl2pPr marL="914400" marR="0" lvl="1"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2pPr>
            <a:lvl3pPr marL="1371600" marR="0" lvl="2"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3pPr>
            <a:lvl4pPr marL="1828800" marR="0" lvl="3"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4pPr>
            <a:lvl5pPr marL="2286000" marR="0" lvl="4"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5pPr>
            <a:lvl6pPr marL="2743200" marR="0" lvl="5"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6pPr>
            <a:lvl7pPr marL="3200400" marR="0" lvl="6"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7pPr>
            <a:lvl8pPr marL="3657600" marR="0" lvl="7"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8pPr>
            <a:lvl9pPr marL="4114800" marR="0" lvl="8"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9pPr>
          </a:lstStyle>
          <a:p>
            <a:pPr marL="0" indent="0">
              <a:buFont typeface="Nunito Sans"/>
              <a:buNone/>
            </a:pPr>
            <a:r>
              <a:rPr lang="it-IT" sz="1600" b="1">
                <a:solidFill>
                  <a:schemeClr val="dk1"/>
                </a:solidFill>
                <a:latin typeface="Montserrat"/>
                <a:ea typeface="Montserrat"/>
                <a:cs typeface="Montserrat"/>
                <a:sym typeface="Montserrat"/>
              </a:rPr>
              <a:t>Caratteristiche</a:t>
            </a:r>
            <a:endParaRPr lang="it-IT" sz="1600" b="1" dirty="0">
              <a:solidFill>
                <a:schemeClr val="dk1"/>
              </a:solidFill>
              <a:latin typeface="Montserrat"/>
              <a:ea typeface="Montserrat"/>
              <a:cs typeface="Montserrat"/>
              <a:sym typeface="Montserrat"/>
            </a:endParaRPr>
          </a:p>
        </p:txBody>
      </p:sp>
      <p:sp>
        <p:nvSpPr>
          <p:cNvPr id="8" name="Google Shape;309;p31">
            <a:extLst>
              <a:ext uri="{FF2B5EF4-FFF2-40B4-BE49-F238E27FC236}">
                <a16:creationId xmlns:a16="http://schemas.microsoft.com/office/drawing/2014/main" id="{3E08297A-9B64-9E5C-865B-C17269098A8F}"/>
              </a:ext>
            </a:extLst>
          </p:cNvPr>
          <p:cNvSpPr txBox="1">
            <a:spLocks/>
          </p:cNvSpPr>
          <p:nvPr/>
        </p:nvSpPr>
        <p:spPr>
          <a:xfrm>
            <a:off x="677242" y="2844475"/>
            <a:ext cx="3125124" cy="20323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1pPr>
            <a:lvl2pPr marL="914400" marR="0" lvl="1"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2pPr>
            <a:lvl3pPr marL="1371600" marR="0" lvl="2"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3pPr>
            <a:lvl4pPr marL="1828800" marR="0" lvl="3"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4pPr>
            <a:lvl5pPr marL="2286000" marR="0" lvl="4"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5pPr>
            <a:lvl6pPr marL="2743200" marR="0" lvl="5"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6pPr>
            <a:lvl7pPr marL="3200400" marR="0" lvl="6"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7pPr>
            <a:lvl8pPr marL="3657600" marR="0" lvl="7"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8pPr>
            <a:lvl9pPr marL="4114800" marR="0" lvl="8"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9pPr>
          </a:lstStyle>
          <a:p>
            <a:pPr marL="285750" indent="-285750"/>
            <a:r>
              <a:rPr lang="it-IT" b="1" dirty="0"/>
              <a:t>Strati</a:t>
            </a:r>
            <a:r>
              <a:rPr lang="it-IT" dirty="0"/>
              <a:t>:  Covoluzioni, MaxPooling, SkipConnection, Up-Sampling, Batch Normalization.</a:t>
            </a:r>
          </a:p>
          <a:p>
            <a:pPr marL="285750" indent="-285750">
              <a:lnSpc>
                <a:spcPct val="150000"/>
              </a:lnSpc>
            </a:pPr>
            <a:r>
              <a:rPr lang="it-IT" b="1" dirty="0"/>
              <a:t>Ottimizzatore</a:t>
            </a:r>
            <a:r>
              <a:rPr lang="it-IT" dirty="0"/>
              <a:t>: Adam</a:t>
            </a:r>
          </a:p>
          <a:p>
            <a:pPr marL="285750" indent="-285750">
              <a:lnSpc>
                <a:spcPct val="150000"/>
              </a:lnSpc>
            </a:pPr>
            <a:r>
              <a:rPr lang="it-IT" dirty="0"/>
              <a:t>Struttura </a:t>
            </a:r>
            <a:r>
              <a:rPr lang="it-IT" b="1" dirty="0"/>
              <a:t>Encoder</a:t>
            </a:r>
            <a:r>
              <a:rPr lang="it-IT" dirty="0"/>
              <a:t> – </a:t>
            </a:r>
            <a:r>
              <a:rPr lang="it-IT" b="1" dirty="0"/>
              <a:t>Decoder</a:t>
            </a:r>
          </a:p>
          <a:p>
            <a:pPr marL="285750" indent="-285750">
              <a:lnSpc>
                <a:spcPct val="150000"/>
              </a:lnSpc>
            </a:pPr>
            <a:r>
              <a:rPr lang="it-IT" dirty="0"/>
              <a:t>Indicata per </a:t>
            </a:r>
            <a:r>
              <a:rPr lang="it-IT" b="1" dirty="0"/>
              <a:t>Segmentazione Biomedica</a:t>
            </a:r>
          </a:p>
          <a:p>
            <a:pPr marL="285750" indent="-285750">
              <a:lnSpc>
                <a:spcPct val="150000"/>
              </a:lnSpc>
            </a:pPr>
            <a:endParaRPr lang="it-IT" dirty="0"/>
          </a:p>
          <a:p>
            <a:pPr marL="285750" indent="-285750"/>
            <a:endParaRPr lang="it-IT" dirty="0"/>
          </a:p>
        </p:txBody>
      </p:sp>
      <p:sp>
        <p:nvSpPr>
          <p:cNvPr id="9" name="Google Shape;302;p31">
            <a:extLst>
              <a:ext uri="{FF2B5EF4-FFF2-40B4-BE49-F238E27FC236}">
                <a16:creationId xmlns:a16="http://schemas.microsoft.com/office/drawing/2014/main" id="{5CD824FF-6D3B-8950-E223-4AF10B1A39C6}"/>
              </a:ext>
            </a:extLst>
          </p:cNvPr>
          <p:cNvSpPr/>
          <p:nvPr/>
        </p:nvSpPr>
        <p:spPr>
          <a:xfrm>
            <a:off x="467692" y="1313450"/>
            <a:ext cx="3456608" cy="765100"/>
          </a:xfrm>
          <a:prstGeom prst="roundRect">
            <a:avLst>
              <a:gd name="adj" fmla="val 8717"/>
            </a:avLst>
          </a:prstGeom>
          <a:solidFill>
            <a:schemeClr val="accent4"/>
          </a:solidFill>
          <a:ln>
            <a:noFill/>
          </a:ln>
          <a:effectLst>
            <a:outerShdw blurRad="228600" dist="95250" dir="3960000" algn="bl" rotWithShape="0">
              <a:schemeClr val="accent4">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4;p31">
            <a:extLst>
              <a:ext uri="{FF2B5EF4-FFF2-40B4-BE49-F238E27FC236}">
                <a16:creationId xmlns:a16="http://schemas.microsoft.com/office/drawing/2014/main" id="{4574DD2F-5CBA-6DBD-8C03-05574EBD4878}"/>
              </a:ext>
            </a:extLst>
          </p:cNvPr>
          <p:cNvSpPr txBox="1">
            <a:spLocks/>
          </p:cNvSpPr>
          <p:nvPr/>
        </p:nvSpPr>
        <p:spPr>
          <a:xfrm>
            <a:off x="594692" y="1313450"/>
            <a:ext cx="2987624"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1pPr>
            <a:lvl2pPr marL="914400" marR="0" lvl="1"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2pPr>
            <a:lvl3pPr marL="1371600" marR="0" lvl="2"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3pPr>
            <a:lvl4pPr marL="1828800" marR="0" lvl="3"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4pPr>
            <a:lvl5pPr marL="2286000" marR="0" lvl="4"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5pPr>
            <a:lvl6pPr marL="2743200" marR="0" lvl="5"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6pPr>
            <a:lvl7pPr marL="3200400" marR="0" lvl="6"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7pPr>
            <a:lvl8pPr marL="3657600" marR="0" lvl="7"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8pPr>
            <a:lvl9pPr marL="4114800" marR="0" lvl="8"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9pPr>
          </a:lstStyle>
          <a:p>
            <a:pPr marL="0" indent="0">
              <a:buFont typeface="Nunito Sans"/>
              <a:buNone/>
            </a:pPr>
            <a:r>
              <a:rPr lang="it-IT" sz="1600" b="1">
                <a:solidFill>
                  <a:schemeClr val="lt1"/>
                </a:solidFill>
                <a:latin typeface="Montserrat"/>
                <a:ea typeface="Montserrat"/>
                <a:cs typeface="Montserrat"/>
                <a:sym typeface="Montserrat"/>
              </a:rPr>
              <a:t>Funzione di Loss</a:t>
            </a:r>
            <a:endParaRPr lang="it-IT" sz="1600" b="1" dirty="0">
              <a:solidFill>
                <a:schemeClr val="lt1"/>
              </a:solidFill>
              <a:latin typeface="Montserrat"/>
              <a:ea typeface="Montserrat"/>
              <a:cs typeface="Montserrat"/>
              <a:sym typeface="Montserrat"/>
            </a:endParaRPr>
          </a:p>
        </p:txBody>
      </p:sp>
      <p:sp>
        <p:nvSpPr>
          <p:cNvPr id="11" name="Google Shape;315;p31">
            <a:extLst>
              <a:ext uri="{FF2B5EF4-FFF2-40B4-BE49-F238E27FC236}">
                <a16:creationId xmlns:a16="http://schemas.microsoft.com/office/drawing/2014/main" id="{82EFFF3F-AF1E-1ED6-DE8C-374CB1006BC0}"/>
              </a:ext>
            </a:extLst>
          </p:cNvPr>
          <p:cNvSpPr txBox="1">
            <a:spLocks/>
          </p:cNvSpPr>
          <p:nvPr/>
        </p:nvSpPr>
        <p:spPr>
          <a:xfrm>
            <a:off x="677242" y="1657950"/>
            <a:ext cx="2905074"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1pPr>
            <a:lvl2pPr marL="914400" marR="0" lvl="1"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2pPr>
            <a:lvl3pPr marL="1371600" marR="0" lvl="2"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3pPr>
            <a:lvl4pPr marL="1828800" marR="0" lvl="3"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4pPr>
            <a:lvl5pPr marL="2286000" marR="0" lvl="4"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5pPr>
            <a:lvl6pPr marL="2743200" marR="0" lvl="5"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6pPr>
            <a:lvl7pPr marL="3200400" marR="0" lvl="6"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7pPr>
            <a:lvl8pPr marL="3657600" marR="0" lvl="7"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8pPr>
            <a:lvl9pPr marL="4114800" marR="0" lvl="8"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9pPr>
          </a:lstStyle>
          <a:p>
            <a:pPr marL="0" indent="0">
              <a:buFont typeface="Nunito Sans"/>
              <a:buNone/>
            </a:pPr>
            <a:r>
              <a:rPr lang="it-IT" dirty="0">
                <a:solidFill>
                  <a:schemeClr val="lt1"/>
                </a:solidFill>
              </a:rPr>
              <a:t>Categorical Crossentropy</a:t>
            </a:r>
          </a:p>
          <a:p>
            <a:pPr marL="0" indent="0">
              <a:buFont typeface="Nunito Sans"/>
              <a:buNone/>
            </a:pPr>
            <a:endParaRPr lang="it-IT" dirty="0">
              <a:solidFill>
                <a:schemeClr val="lt1"/>
              </a:solidFill>
            </a:endParaRPr>
          </a:p>
        </p:txBody>
      </p:sp>
    </p:spTree>
    <p:extLst>
      <p:ext uri="{BB962C8B-B14F-4D97-AF65-F5344CB8AC3E}">
        <p14:creationId xmlns:p14="http://schemas.microsoft.com/office/powerpoint/2010/main" val="1830802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0"/>
          <p:cNvSpPr>
            <a:spLocks noGrp="1" noRot="1" noMove="1" noResize="1" noEditPoints="1" noAdjustHandles="1" noChangeArrowheads="1" noChangeShapeType="1"/>
          </p:cNvSpPr>
          <p:nvPr/>
        </p:nvSpPr>
        <p:spPr>
          <a:xfrm>
            <a:off x="247571" y="875212"/>
            <a:ext cx="8648858" cy="4056017"/>
          </a:xfrm>
          <a:prstGeom prst="roundRect">
            <a:avLst>
              <a:gd name="adj" fmla="val 381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txBox="1">
            <a:spLocks noGrp="1"/>
          </p:cNvSpPr>
          <p:nvPr>
            <p:ph type="title"/>
          </p:nvPr>
        </p:nvSpPr>
        <p:spPr>
          <a:xfrm>
            <a:off x="247571" y="100181"/>
            <a:ext cx="2843700" cy="84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solidFill>
                  <a:schemeClr val="bg1"/>
                </a:solidFill>
              </a:rPr>
              <a:t>Risultati</a:t>
            </a:r>
            <a:endParaRPr sz="3200" dirty="0">
              <a:solidFill>
                <a:schemeClr val="bg1"/>
              </a:solidFill>
            </a:endParaRPr>
          </a:p>
        </p:txBody>
      </p:sp>
      <p:pic>
        <p:nvPicPr>
          <p:cNvPr id="6" name="Immagine 5" descr="Immagine che contiene testo, diagramma, Diagramma, linea&#10;&#10;Descrizione generata automaticamente">
            <a:extLst>
              <a:ext uri="{FF2B5EF4-FFF2-40B4-BE49-F238E27FC236}">
                <a16:creationId xmlns:a16="http://schemas.microsoft.com/office/drawing/2014/main" id="{B6054E97-8620-EA78-AC75-81A1E9FA76C7}"/>
              </a:ext>
            </a:extLst>
          </p:cNvPr>
          <p:cNvPicPr>
            <a:picLocks noChangeAspect="1"/>
          </p:cNvPicPr>
          <p:nvPr/>
        </p:nvPicPr>
        <p:blipFill>
          <a:blip r:embed="rId3"/>
          <a:stretch>
            <a:fillRect/>
          </a:stretch>
        </p:blipFill>
        <p:spPr>
          <a:xfrm>
            <a:off x="5093884" y="2922428"/>
            <a:ext cx="3688499" cy="2008801"/>
          </a:xfrm>
          <a:prstGeom prst="rect">
            <a:avLst/>
          </a:prstGeom>
        </p:spPr>
      </p:pic>
      <p:pic>
        <p:nvPicPr>
          <p:cNvPr id="7" name="Immagine 6" descr="Immagine che contiene testo, schermata, diagramma, linea&#10;&#10;Descrizione generata automaticamente">
            <a:extLst>
              <a:ext uri="{FF2B5EF4-FFF2-40B4-BE49-F238E27FC236}">
                <a16:creationId xmlns:a16="http://schemas.microsoft.com/office/drawing/2014/main" id="{FFA46B94-F70B-06AD-052E-E94A68808106}"/>
              </a:ext>
            </a:extLst>
          </p:cNvPr>
          <p:cNvPicPr>
            <a:picLocks noChangeAspect="1"/>
          </p:cNvPicPr>
          <p:nvPr/>
        </p:nvPicPr>
        <p:blipFill>
          <a:blip r:embed="rId4"/>
          <a:stretch>
            <a:fillRect/>
          </a:stretch>
        </p:blipFill>
        <p:spPr>
          <a:xfrm>
            <a:off x="3011940" y="894420"/>
            <a:ext cx="1923318" cy="2008800"/>
          </a:xfrm>
          <a:prstGeom prst="rect">
            <a:avLst/>
          </a:prstGeom>
        </p:spPr>
      </p:pic>
      <p:pic>
        <p:nvPicPr>
          <p:cNvPr id="8" name="Immagine 7" descr="Immagine che contiene testo, schermata, diagramma, Diagramma&#10;&#10;Descrizione generata automaticamente">
            <a:extLst>
              <a:ext uri="{FF2B5EF4-FFF2-40B4-BE49-F238E27FC236}">
                <a16:creationId xmlns:a16="http://schemas.microsoft.com/office/drawing/2014/main" id="{94721B2E-CA24-461D-3031-4CEC31318451}"/>
              </a:ext>
            </a:extLst>
          </p:cNvPr>
          <p:cNvPicPr>
            <a:picLocks noChangeAspect="1"/>
          </p:cNvPicPr>
          <p:nvPr/>
        </p:nvPicPr>
        <p:blipFill>
          <a:blip r:embed="rId5"/>
          <a:stretch>
            <a:fillRect/>
          </a:stretch>
        </p:blipFill>
        <p:spPr>
          <a:xfrm>
            <a:off x="2979385" y="2922428"/>
            <a:ext cx="1955873" cy="2007118"/>
          </a:xfrm>
          <a:prstGeom prst="rect">
            <a:avLst/>
          </a:prstGeom>
        </p:spPr>
      </p:pic>
      <p:pic>
        <p:nvPicPr>
          <p:cNvPr id="9" name="Immagine 8" descr="Immagine che contiene testo, linea, Diagramma, diagramma&#10;&#10;Descrizione generata automaticamente">
            <a:extLst>
              <a:ext uri="{FF2B5EF4-FFF2-40B4-BE49-F238E27FC236}">
                <a16:creationId xmlns:a16="http://schemas.microsoft.com/office/drawing/2014/main" id="{BD3B1DF8-EBEC-CCB6-5B38-4667A144D3F0}"/>
              </a:ext>
            </a:extLst>
          </p:cNvPr>
          <p:cNvPicPr>
            <a:picLocks noChangeAspect="1"/>
          </p:cNvPicPr>
          <p:nvPr/>
        </p:nvPicPr>
        <p:blipFill>
          <a:blip r:embed="rId6"/>
          <a:stretch>
            <a:fillRect/>
          </a:stretch>
        </p:blipFill>
        <p:spPr>
          <a:xfrm>
            <a:off x="5096974" y="941381"/>
            <a:ext cx="3685410" cy="2007118"/>
          </a:xfrm>
          <a:prstGeom prst="rect">
            <a:avLst/>
          </a:prstGeom>
        </p:spPr>
      </p:pic>
      <p:sp>
        <p:nvSpPr>
          <p:cNvPr id="11" name="Google Shape;307;p31">
            <a:extLst>
              <a:ext uri="{FF2B5EF4-FFF2-40B4-BE49-F238E27FC236}">
                <a16:creationId xmlns:a16="http://schemas.microsoft.com/office/drawing/2014/main" id="{FDC82926-2FF2-CB32-2960-A2DCFBB42487}"/>
              </a:ext>
            </a:extLst>
          </p:cNvPr>
          <p:cNvSpPr txBox="1">
            <a:spLocks/>
          </p:cNvSpPr>
          <p:nvPr/>
        </p:nvSpPr>
        <p:spPr>
          <a:xfrm>
            <a:off x="552582" y="3754930"/>
            <a:ext cx="2233679" cy="480622"/>
          </a:xfrm>
          <a:prstGeom prst="roundRect">
            <a:avLst>
              <a:gd name="adj" fmla="val 3983"/>
            </a:avLst>
          </a:prstGeom>
          <a:noFill/>
          <a:ln>
            <a:solidFill>
              <a:schemeClr val="bg2"/>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9pPr>
          </a:lstStyle>
          <a:p>
            <a:pPr algn="ctr"/>
            <a:r>
              <a:rPr lang="it-IT" sz="2000" dirty="0"/>
              <a:t>Modello U-NET</a:t>
            </a:r>
          </a:p>
        </p:txBody>
      </p:sp>
      <p:sp>
        <p:nvSpPr>
          <p:cNvPr id="14" name="Google Shape;307;p31">
            <a:extLst>
              <a:ext uri="{FF2B5EF4-FFF2-40B4-BE49-F238E27FC236}">
                <a16:creationId xmlns:a16="http://schemas.microsoft.com/office/drawing/2014/main" id="{80866750-8344-2892-97E1-E9172202394F}"/>
              </a:ext>
            </a:extLst>
          </p:cNvPr>
          <p:cNvSpPr txBox="1">
            <a:spLocks/>
          </p:cNvSpPr>
          <p:nvPr/>
        </p:nvSpPr>
        <p:spPr>
          <a:xfrm>
            <a:off x="560635" y="1647219"/>
            <a:ext cx="2233679" cy="480622"/>
          </a:xfrm>
          <a:prstGeom prst="roundRect">
            <a:avLst>
              <a:gd name="adj" fmla="val 3983"/>
            </a:avLst>
          </a:prstGeom>
          <a:noFill/>
          <a:ln>
            <a:solidFill>
              <a:schemeClr val="bg2"/>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9pPr>
          </a:lstStyle>
          <a:p>
            <a:pPr algn="ctr"/>
            <a:r>
              <a:rPr lang="it-IT" sz="2000" dirty="0"/>
              <a:t>Modello FCNN</a:t>
            </a:r>
          </a:p>
        </p:txBody>
      </p:sp>
    </p:spTree>
    <p:extLst>
      <p:ext uri="{BB962C8B-B14F-4D97-AF65-F5344CB8AC3E}">
        <p14:creationId xmlns:p14="http://schemas.microsoft.com/office/powerpoint/2010/main" val="3545033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0"/>
          <p:cNvSpPr>
            <a:spLocks noGrp="1" noRot="1" noMove="1" noResize="1" noEditPoints="1" noAdjustHandles="1" noChangeArrowheads="1" noChangeShapeType="1"/>
          </p:cNvSpPr>
          <p:nvPr/>
        </p:nvSpPr>
        <p:spPr>
          <a:xfrm>
            <a:off x="247571" y="875212"/>
            <a:ext cx="8648858" cy="4056017"/>
          </a:xfrm>
          <a:prstGeom prst="roundRect">
            <a:avLst>
              <a:gd name="adj" fmla="val 381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txBox="1">
            <a:spLocks noGrp="1"/>
          </p:cNvSpPr>
          <p:nvPr>
            <p:ph type="title"/>
          </p:nvPr>
        </p:nvSpPr>
        <p:spPr>
          <a:xfrm>
            <a:off x="247571" y="100181"/>
            <a:ext cx="2843700" cy="84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solidFill>
                  <a:schemeClr val="bg1"/>
                </a:solidFill>
              </a:rPr>
              <a:t>Risultati</a:t>
            </a:r>
            <a:endParaRPr sz="3200" dirty="0">
              <a:solidFill>
                <a:schemeClr val="bg1"/>
              </a:solidFill>
            </a:endParaRPr>
          </a:p>
        </p:txBody>
      </p:sp>
      <p:sp>
        <p:nvSpPr>
          <p:cNvPr id="11" name="Google Shape;307;p31">
            <a:extLst>
              <a:ext uri="{FF2B5EF4-FFF2-40B4-BE49-F238E27FC236}">
                <a16:creationId xmlns:a16="http://schemas.microsoft.com/office/drawing/2014/main" id="{FDC82926-2FF2-CB32-2960-A2DCFBB42487}"/>
              </a:ext>
            </a:extLst>
          </p:cNvPr>
          <p:cNvSpPr txBox="1">
            <a:spLocks/>
          </p:cNvSpPr>
          <p:nvPr/>
        </p:nvSpPr>
        <p:spPr>
          <a:xfrm>
            <a:off x="5641135" y="1457102"/>
            <a:ext cx="2233679" cy="480622"/>
          </a:xfrm>
          <a:prstGeom prst="roundRect">
            <a:avLst>
              <a:gd name="adj" fmla="val 3983"/>
            </a:avLst>
          </a:prstGeom>
          <a:noFill/>
          <a:ln>
            <a:solidFill>
              <a:schemeClr val="bg2"/>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9pPr>
          </a:lstStyle>
          <a:p>
            <a:pPr algn="ctr"/>
            <a:r>
              <a:rPr lang="it-IT" sz="2000" dirty="0"/>
              <a:t>Modello U-NET</a:t>
            </a:r>
          </a:p>
        </p:txBody>
      </p:sp>
      <p:sp>
        <p:nvSpPr>
          <p:cNvPr id="14" name="Google Shape;307;p31">
            <a:extLst>
              <a:ext uri="{FF2B5EF4-FFF2-40B4-BE49-F238E27FC236}">
                <a16:creationId xmlns:a16="http://schemas.microsoft.com/office/drawing/2014/main" id="{80866750-8344-2892-97E1-E9172202394F}"/>
              </a:ext>
            </a:extLst>
          </p:cNvPr>
          <p:cNvSpPr txBox="1">
            <a:spLocks/>
          </p:cNvSpPr>
          <p:nvPr/>
        </p:nvSpPr>
        <p:spPr>
          <a:xfrm>
            <a:off x="1624934" y="1457102"/>
            <a:ext cx="2233679" cy="480622"/>
          </a:xfrm>
          <a:prstGeom prst="roundRect">
            <a:avLst>
              <a:gd name="adj" fmla="val 3983"/>
            </a:avLst>
          </a:prstGeom>
          <a:noFill/>
          <a:ln>
            <a:solidFill>
              <a:schemeClr val="bg2"/>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9pPr>
          </a:lstStyle>
          <a:p>
            <a:pPr algn="ctr"/>
            <a:r>
              <a:rPr lang="it-IT" sz="2000" dirty="0"/>
              <a:t>Modello FCNN</a:t>
            </a:r>
          </a:p>
        </p:txBody>
      </p:sp>
      <p:pic>
        <p:nvPicPr>
          <p:cNvPr id="5" name="Immagine 4" descr="Immagine che contiene testo, diagramma, linea, schermata&#10;&#10;Descrizione generata automaticamente">
            <a:extLst>
              <a:ext uri="{FF2B5EF4-FFF2-40B4-BE49-F238E27FC236}">
                <a16:creationId xmlns:a16="http://schemas.microsoft.com/office/drawing/2014/main" id="{F25BE2E1-59CE-EF18-7F8B-338DC31F9902}"/>
              </a:ext>
            </a:extLst>
          </p:cNvPr>
          <p:cNvPicPr>
            <a:picLocks noChangeAspect="1"/>
          </p:cNvPicPr>
          <p:nvPr/>
        </p:nvPicPr>
        <p:blipFill>
          <a:blip r:embed="rId3"/>
          <a:stretch>
            <a:fillRect/>
          </a:stretch>
        </p:blipFill>
        <p:spPr>
          <a:xfrm>
            <a:off x="655521" y="2219161"/>
            <a:ext cx="3902686" cy="2125449"/>
          </a:xfrm>
          <a:prstGeom prst="rect">
            <a:avLst/>
          </a:prstGeom>
        </p:spPr>
      </p:pic>
      <p:pic>
        <p:nvPicPr>
          <p:cNvPr id="12" name="Immagine 11" descr="Immagine che contiene diagramma, Diagramma, linea, testo&#10;&#10;Descrizione generata automaticamente">
            <a:extLst>
              <a:ext uri="{FF2B5EF4-FFF2-40B4-BE49-F238E27FC236}">
                <a16:creationId xmlns:a16="http://schemas.microsoft.com/office/drawing/2014/main" id="{36C04BBF-6E57-BAB5-FF8A-A6C80CC064D8}"/>
              </a:ext>
            </a:extLst>
          </p:cNvPr>
          <p:cNvPicPr>
            <a:picLocks noChangeAspect="1"/>
          </p:cNvPicPr>
          <p:nvPr/>
        </p:nvPicPr>
        <p:blipFill>
          <a:blip r:embed="rId4"/>
          <a:stretch>
            <a:fillRect/>
          </a:stretch>
        </p:blipFill>
        <p:spPr>
          <a:xfrm>
            <a:off x="4558207" y="2219161"/>
            <a:ext cx="4024786" cy="2125449"/>
          </a:xfrm>
          <a:prstGeom prst="rect">
            <a:avLst/>
          </a:prstGeom>
        </p:spPr>
      </p:pic>
    </p:spTree>
    <p:extLst>
      <p:ext uri="{BB962C8B-B14F-4D97-AF65-F5344CB8AC3E}">
        <p14:creationId xmlns:p14="http://schemas.microsoft.com/office/powerpoint/2010/main" val="2226951247"/>
      </p:ext>
    </p:extLst>
  </p:cSld>
  <p:clrMapOvr>
    <a:masterClrMapping/>
  </p:clrMapOvr>
</p:sld>
</file>

<file path=ppt/theme/theme1.xml><?xml version="1.0" encoding="utf-8"?>
<a:theme xmlns:a="http://schemas.openxmlformats.org/drawingml/2006/main" name="Medical Technology Advances by Slidesgo">
  <a:themeElements>
    <a:clrScheme name="Simple Light">
      <a:dk1>
        <a:srgbClr val="1F2B6C"/>
      </a:dk1>
      <a:lt1>
        <a:srgbClr val="FFFFFF"/>
      </a:lt1>
      <a:dk2>
        <a:srgbClr val="000000"/>
      </a:dk2>
      <a:lt2>
        <a:srgbClr val="EEEEEE"/>
      </a:lt2>
      <a:accent1>
        <a:srgbClr val="E7F7FF"/>
      </a:accent1>
      <a:accent2>
        <a:srgbClr val="159FED"/>
      </a:accent2>
      <a:accent3>
        <a:srgbClr val="73E1CD"/>
      </a:accent3>
      <a:accent4>
        <a:srgbClr val="8292E8"/>
      </a:accent4>
      <a:accent5>
        <a:srgbClr val="8292E8"/>
      </a:accent5>
      <a:accent6>
        <a:srgbClr val="1F2B6C"/>
      </a:accent6>
      <a:hlink>
        <a:srgbClr val="1F2B6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2091</Words>
  <Application>Microsoft Office PowerPoint</Application>
  <PresentationFormat>Presentazione su schermo (16:9)</PresentationFormat>
  <Paragraphs>115</Paragraphs>
  <Slides>12</Slides>
  <Notes>12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Arial</vt:lpstr>
      <vt:lpstr>Nunito Sans</vt:lpstr>
      <vt:lpstr>Montserrat</vt:lpstr>
      <vt:lpstr>Medical Technology Advances by Slidesgo</vt:lpstr>
      <vt:lpstr>Segmentazione Di Noduli Polmonari LIDC-IDRI </vt:lpstr>
      <vt:lpstr>Il Dataset LIDC-IDRI</vt:lpstr>
      <vt:lpstr>Esplorazione Dati</vt:lpstr>
      <vt:lpstr>Image Augmentation</vt:lpstr>
      <vt:lpstr>Approccio Utilizzato</vt:lpstr>
      <vt:lpstr>Modello Fully Convolutional Neural Network (FCNN)</vt:lpstr>
      <vt:lpstr>Modello U-NET</vt:lpstr>
      <vt:lpstr>Risultati</vt:lpstr>
      <vt:lpstr>Risultati</vt:lpstr>
      <vt:lpstr>Risultati</vt:lpstr>
      <vt:lpstr>CONCLUSIONI</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Segmentazione Di Noduli Polmonari LIDC-IDRI </dc:title>
  <cp:lastModifiedBy>Leonardo Rocca</cp:lastModifiedBy>
  <cp:revision>1</cp:revision>
  <dcterms:modified xsi:type="dcterms:W3CDTF">2023-10-23T07:07:47Z</dcterms:modified>
</cp:coreProperties>
</file>