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36" r:id="rId3"/>
    <p:sldId id="341" r:id="rId4"/>
    <p:sldId id="331" r:id="rId5"/>
    <p:sldId id="342" r:id="rId6"/>
    <p:sldId id="343" r:id="rId7"/>
    <p:sldId id="344" r:id="rId8"/>
  </p:sldIdLst>
  <p:sldSz cx="9144000" cy="6858000" type="screen4x3"/>
  <p:notesSz cx="6858000" cy="9144000"/>
  <p:defaultTextStyle>
    <a:lvl1pPr marL="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86" d="100"/>
          <a:sy n="86" d="100"/>
        </p:scale>
        <p:origin x="-135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it-IT" sz="1200"/>
            </a:lvl1pPr>
            <a:extLst/>
          </a:lstStyle>
          <a:p>
            <a:fld id="{68F88C59-319B-4332-9A1D-2A62CFCB00D8}" type="datetimeFigureOut">
              <a:rPr lang="it-IT" smtClean="0"/>
              <a:pPr/>
              <a:t>16/02/2021</a:t>
            </a:fld>
            <a:endParaRPr lang="it-IT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it-IT" sz="1200"/>
            </a:lvl1pPr>
            <a:extLst/>
          </a:lstStyle>
          <a:p>
            <a:fld id="{B16A41B8-7DC3-4DB6-84E4-E105629EAA3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it-IT" sz="1200"/>
            </a:lvl1pPr>
            <a:extLst/>
          </a:lstStyle>
          <a:p>
            <a:fld id="{968B300D-05F0-4B43-940D-46DED5A791AD}" type="datetimeFigureOut">
              <a:rPr/>
              <a:pPr/>
              <a:t>30/6/2006</a:t>
            </a:fld>
            <a:endParaRPr lang="it-IT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it-I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it-IT" sz="1200"/>
            </a:lvl1pPr>
            <a:extLst/>
          </a:lstStyle>
          <a:p>
            <a:fld id="{9B26CD33-4337-4529-948A-94F6960B2374}" type="slidenum">
              <a:rPr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ertina a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it-IT"/>
            </a:lvl1pPr>
            <a:extLst/>
          </a:lstStyle>
          <a:p>
            <a:r>
              <a:rPr kumimoji="0" lang="it-IT"/>
              <a:t>Fare clic per inserire il titolo dell'album di foto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/>
            </a:pPr>
            <a:endParaRPr kumimoji="0" lang="it-IT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it-IT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la data e altri dettagli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foto orizzontal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foto: 1 verticale e 2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foto vertical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it-IT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foto orizzontal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it-IT" sz="16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foto verticali con didascal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it-IT" sz="2400" baseline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foto: 1 verticale e 3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foto: 3 verticali e 2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foto: 3 verticali e 2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foto quadrat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it-IT" sz="1800" i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oto quadrat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it-IT" sz="1800" i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it-IT" sz="1800" i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 foto orizzontal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it-IT" sz="1800" i="0"/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30/6/2006</a:t>
            </a:fld>
            <a:endParaRPr kumimoji="0" lang="it-IT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1 foto vertical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 foto orizzontale (schermo int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it-IT" i="0"/>
              <a:t>Fare clic sull'icona</a:t>
            </a:r>
            <a:r>
              <a:rPr kumimoji="0" lang="it-IT" i="0" baseline="0"/>
              <a:t> per inserire </a:t>
            </a:r>
            <a:r>
              <a:rPr kumimoji="0" lang="it-IT" i="0"/>
              <a:t>un'immagine a pagina intera</a:t>
            </a:r>
            <a:endParaRPr kumimoji="0" lang="it-IT" i="0" baseline="0"/>
          </a:p>
          <a:p>
            <a:pPr marL="0" marR="0" indent="0" algn="ctr">
              <a:buFontTx/>
              <a:buNone/>
            </a:pPr>
            <a:endParaRPr kumimoji="0" lang="it-IT" i="0"/>
          </a:p>
          <a:p>
            <a:pPr algn="ctr">
              <a:buFontTx/>
              <a:buNone/>
            </a:pPr>
            <a:endParaRPr kumimoji="0" lang="it-IT" i="0"/>
          </a:p>
          <a:p>
            <a:pPr algn="ctr">
              <a:buFontTx/>
              <a:buNone/>
            </a:pPr>
            <a:endParaRPr kumimoji="0" lang="it-IT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zione alb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it-IT" baseline="0"/>
            </a:lvl1pPr>
            <a:extLst/>
          </a:lstStyle>
          <a:p>
            <a:r>
              <a:rPr kumimoji="0" lang="it-IT"/>
              <a:t>Fare clic per inserire il titolo di sezione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it-IT" sz="1800"/>
            </a:lvl1pPr>
            <a:extLst/>
          </a:lstStyle>
          <a:p>
            <a:pPr lvl="0"/>
            <a:r>
              <a:rPr kumimoji="0" lang="it-IT"/>
              <a:t>Fare clic per inserire il sottotitolo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foto vertical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oto orizzontal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oto: 1 verticale e 1 orizzontal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foto vertical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it-IT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it-IT" smtClean="0"/>
              <a:t>Fare clic sull'icona per inserire un'immagine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it-IT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it-IT"/>
              <a:t>Fare clic per inserire una didascalia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it-IT" smtClean="0"/>
              <a:t>Fare clic per modificare lo stile del titolo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it-IT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it-IT" sz="1200">
                <a:solidFill>
                  <a:schemeClr val="tx2"/>
                </a:solidFill>
              </a:rPr>
              <a:pPr/>
              <a:t>16/02/2021</a:t>
            </a:fld>
            <a:endParaRPr kumimoji="0" lang="it-IT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it-IT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it-IT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it-IT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it-IT" sz="1200">
                <a:solidFill>
                  <a:schemeClr val="tx2"/>
                </a:solidFill>
              </a:rPr>
              <a:pPr algn="r"/>
              <a:t>‹N›</a:t>
            </a:fld>
            <a:endParaRPr kumimoji="0" lang="it-IT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it-IT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it-IT">
          <a:solidFill>
            <a:schemeClr val="tx2"/>
          </a:solidFill>
        </a:defRPr>
      </a:lvl2pPr>
      <a:lvl3pPr eaLnBrk="1" latinLnBrk="0" hangingPunct="1">
        <a:defRPr kumimoji="0" lang="it-IT">
          <a:solidFill>
            <a:schemeClr val="tx2"/>
          </a:solidFill>
        </a:defRPr>
      </a:lvl3pPr>
      <a:lvl4pPr eaLnBrk="1" latinLnBrk="0" hangingPunct="1">
        <a:defRPr kumimoji="0" lang="it-IT">
          <a:solidFill>
            <a:schemeClr val="tx2"/>
          </a:solidFill>
        </a:defRPr>
      </a:lvl4pPr>
      <a:lvl5pPr eaLnBrk="1" latinLnBrk="0" hangingPunct="1">
        <a:defRPr kumimoji="0" lang="it-IT">
          <a:solidFill>
            <a:schemeClr val="tx2"/>
          </a:solidFill>
        </a:defRPr>
      </a:lvl5pPr>
      <a:lvl6pPr eaLnBrk="1" latinLnBrk="0" hangingPunct="1">
        <a:defRPr kumimoji="0" lang="it-IT">
          <a:solidFill>
            <a:schemeClr val="tx2"/>
          </a:solidFill>
        </a:defRPr>
      </a:lvl6pPr>
      <a:lvl7pPr eaLnBrk="1" latinLnBrk="0" hangingPunct="1">
        <a:defRPr kumimoji="0" lang="it-IT">
          <a:solidFill>
            <a:schemeClr val="tx2"/>
          </a:solidFill>
        </a:defRPr>
      </a:lvl7pPr>
      <a:lvl8pPr eaLnBrk="1" latinLnBrk="0" hangingPunct="1">
        <a:defRPr kumimoji="0" lang="it-IT">
          <a:solidFill>
            <a:schemeClr val="tx2"/>
          </a:solidFill>
        </a:defRPr>
      </a:lvl8pPr>
      <a:lvl9pPr eaLnBrk="1" latinLnBrk="0" hangingPunct="1">
        <a:defRPr kumimoji="0" lang="it-IT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it-IT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it-IT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it-IT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it-IT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it-IT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it-IT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it-IT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it-IT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it-IT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it-IT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it-IT" sz="4000" b="1" dirty="0" smtClean="0">
                <a:solidFill>
                  <a:srgbClr val="FFC000"/>
                </a:solidFill>
                <a:latin typeface="Bauhaus 93" pitchFamily="82" charset="0"/>
              </a:rPr>
              <a:t>Relazione </a:t>
            </a:r>
            <a:r>
              <a:rPr lang="it-IT" sz="4000" b="1" dirty="0" err="1" smtClean="0">
                <a:solidFill>
                  <a:srgbClr val="FFC000"/>
                </a:solidFill>
                <a:latin typeface="Bauhaus 93" pitchFamily="82" charset="0"/>
              </a:rPr>
              <a:t>pygame</a:t>
            </a:r>
            <a:endParaRPr lang="it-IT" sz="4000" b="1" dirty="0">
              <a:solidFill>
                <a:srgbClr val="FFC000"/>
              </a:solidFill>
              <a:latin typeface="Bauhaus 93" pitchFamily="82" charset="0"/>
            </a:endParaRPr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tretch>
            <a:fillRect/>
          </a:stretch>
        </p:blipFill>
        <p:spPr>
          <a:xfrm>
            <a:off x="4355976" y="1988840"/>
            <a:ext cx="4026024" cy="1593477"/>
          </a:xfrm>
        </p:spPr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>
                <a:latin typeface="Bodoni MT Black" pitchFamily="18" charset="0"/>
              </a:rPr>
              <a:t>Rostagno Leonardo</a:t>
            </a:r>
            <a:endParaRPr lang="it-IT" dirty="0">
              <a:latin typeface="Bodoni MT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550004" y="1247843"/>
            <a:ext cx="3949987" cy="414914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it-IT" sz="2800" dirty="0" smtClean="0">
                <a:solidFill>
                  <a:srgbClr val="FFC000"/>
                </a:solidFill>
                <a:latin typeface="Bauhaus 93" pitchFamily="82" charset="0"/>
              </a:rPr>
              <a:t>SCELTA DEL GIOCO</a:t>
            </a:r>
          </a:p>
          <a:p>
            <a:endParaRPr lang="it-IT" sz="2000" dirty="0" smtClean="0">
              <a:solidFill>
                <a:srgbClr val="FFC000"/>
              </a:solidFill>
              <a:latin typeface="Bauhaus 93" pitchFamily="82" charset="0"/>
            </a:endParaRPr>
          </a:p>
          <a:p>
            <a:r>
              <a:rPr lang="it-IT" sz="2000" dirty="0" smtClean="0">
                <a:latin typeface="Bodoni MT Black" pitchFamily="18" charset="0"/>
              </a:rPr>
              <a:t>Come gioco ho scelto un classico </a:t>
            </a:r>
            <a:r>
              <a:rPr lang="it-IT" sz="2000" dirty="0" err="1" smtClean="0">
                <a:latin typeface="Bodoni MT Black" pitchFamily="18" charset="0"/>
              </a:rPr>
              <a:t>Arcade…</a:t>
            </a:r>
            <a:endParaRPr lang="it-IT" sz="2000" dirty="0" smtClean="0">
              <a:latin typeface="Bodoni MT Black" pitchFamily="18" charset="0"/>
            </a:endParaRPr>
          </a:p>
          <a:p>
            <a:r>
              <a:rPr lang="it-IT" sz="2000" dirty="0" err="1" smtClean="0">
                <a:latin typeface="Bodoni MT Black" pitchFamily="18" charset="0"/>
              </a:rPr>
              <a:t>Space</a:t>
            </a:r>
            <a:r>
              <a:rPr lang="it-IT" sz="2000" dirty="0" smtClean="0">
                <a:latin typeface="Bodoni MT Black" pitchFamily="18" charset="0"/>
              </a:rPr>
              <a:t> </a:t>
            </a:r>
            <a:r>
              <a:rPr lang="it-IT" sz="2000" dirty="0" err="1" smtClean="0">
                <a:latin typeface="Bodoni MT Black" pitchFamily="18" charset="0"/>
              </a:rPr>
              <a:t>Ship</a:t>
            </a:r>
            <a:endParaRPr lang="it-IT" sz="2000" dirty="0" smtClean="0">
              <a:latin typeface="Bodoni MT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755576" y="5301208"/>
            <a:ext cx="7772400" cy="838200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it-IT" sz="2000" dirty="0" smtClean="0">
                <a:latin typeface="Bodoni MT Black" pitchFamily="18" charset="0"/>
              </a:rPr>
              <a:t>Il gioco che ho scelto contiene file </a:t>
            </a:r>
            <a:r>
              <a:rPr lang="it-IT" sz="2000" dirty="0" err="1" smtClean="0">
                <a:latin typeface="Bodoni MT Black" pitchFamily="18" charset="0"/>
              </a:rPr>
              <a:t>Python</a:t>
            </a:r>
            <a:r>
              <a:rPr lang="it-IT" sz="2000" dirty="0" smtClean="0">
                <a:latin typeface="Bodoni MT Black" pitchFamily="18" charset="0"/>
              </a:rPr>
              <a:t>, audio e immagini.</a:t>
            </a:r>
            <a:endParaRPr lang="it-IT" sz="2000" dirty="0">
              <a:latin typeface="Bodoni MT Black" pitchFamily="18" charset="0"/>
            </a:endParaRPr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tretch>
            <a:fillRect/>
          </a:stretch>
        </p:blipFill>
        <p:spPr>
          <a:xfrm>
            <a:off x="785813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tretch>
            <a:fillRect/>
          </a:stretch>
        </p:blipFill>
        <p:spPr>
          <a:xfrm>
            <a:off x="3474604" y="2140695"/>
            <a:ext cx="2286000" cy="2286000"/>
          </a:xfrm>
        </p:spPr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304800" y="769601"/>
            <a:ext cx="4645152" cy="5242598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it-IT" sz="2800" dirty="0" smtClean="0">
                <a:solidFill>
                  <a:srgbClr val="FFC000"/>
                </a:solidFill>
                <a:latin typeface="Bauhaus 93" pitchFamily="82" charset="0"/>
              </a:rPr>
              <a:t>FILE PYTHON</a:t>
            </a:r>
          </a:p>
          <a:p>
            <a:endParaRPr lang="it-IT" sz="2000" dirty="0">
              <a:solidFill>
                <a:srgbClr val="FFC000"/>
              </a:solidFill>
              <a:latin typeface="Bauhaus 93" pitchFamily="82" charset="0"/>
            </a:endParaRPr>
          </a:p>
          <a:p>
            <a:r>
              <a:rPr lang="it-IT" sz="2000" dirty="0" smtClean="0">
                <a:latin typeface="Bodoni MT Black" pitchFamily="18" charset="0"/>
              </a:rPr>
              <a:t>All’interno della cartella del gioco che ho scelto ci sono 3 file .</a:t>
            </a:r>
            <a:r>
              <a:rPr lang="it-IT" sz="2000" dirty="0" err="1" smtClean="0">
                <a:latin typeface="Bodoni MT Black" pitchFamily="18" charset="0"/>
              </a:rPr>
              <a:t>py</a:t>
            </a:r>
            <a:r>
              <a:rPr lang="it-IT" sz="2000" dirty="0" smtClean="0">
                <a:latin typeface="Bodoni MT Black" pitchFamily="18" charset="0"/>
              </a:rPr>
              <a:t> :</a:t>
            </a:r>
          </a:p>
          <a:p>
            <a:r>
              <a:rPr lang="it-IT" sz="2000" dirty="0" smtClean="0">
                <a:latin typeface="Bodoni MT Black" pitchFamily="18" charset="0"/>
              </a:rPr>
              <a:t>- </a:t>
            </a:r>
            <a:r>
              <a:rPr lang="it-IT" sz="2000" dirty="0" err="1" smtClean="0">
                <a:latin typeface="Bodoni MT Black" pitchFamily="18" charset="0"/>
              </a:rPr>
              <a:t>imports.py</a:t>
            </a:r>
            <a:endParaRPr lang="it-IT" sz="2000" dirty="0" smtClean="0">
              <a:latin typeface="Bodoni MT Black" pitchFamily="18" charset="0"/>
            </a:endParaRPr>
          </a:p>
          <a:p>
            <a:pPr>
              <a:buFontTx/>
              <a:buChar char="-"/>
            </a:pPr>
            <a:r>
              <a:rPr lang="it-IT" sz="2000" dirty="0" smtClean="0">
                <a:latin typeface="Bodoni MT Black" pitchFamily="18" charset="0"/>
              </a:rPr>
              <a:t> </a:t>
            </a:r>
            <a:r>
              <a:rPr lang="it-IT" sz="2000" dirty="0" err="1" smtClean="0">
                <a:latin typeface="Bodoni MT Black" pitchFamily="18" charset="0"/>
              </a:rPr>
              <a:t>stuff.py</a:t>
            </a:r>
            <a:endParaRPr lang="it-IT" sz="2000" dirty="0" smtClean="0">
              <a:latin typeface="Bodoni MT Black" pitchFamily="18" charset="0"/>
            </a:endParaRPr>
          </a:p>
          <a:p>
            <a:pPr>
              <a:buFontTx/>
              <a:buChar char="-"/>
            </a:pPr>
            <a:r>
              <a:rPr lang="it-IT" sz="2000" dirty="0" smtClean="0">
                <a:latin typeface="Bodoni MT Black" pitchFamily="18" charset="0"/>
              </a:rPr>
              <a:t> ship_test.py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251520" y="332656"/>
            <a:ext cx="4645152" cy="3005685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292080" y="764704"/>
            <a:ext cx="3505200" cy="2632720"/>
          </a:xfrm>
        </p:spPr>
        <p:txBody>
          <a:bodyPr/>
          <a:lstStyle>
            <a:extLst/>
          </a:lstStyle>
          <a:p>
            <a:r>
              <a:rPr lang="it-IT" sz="2800" dirty="0" err="1" smtClean="0">
                <a:solidFill>
                  <a:srgbClr val="FFC000"/>
                </a:solidFill>
                <a:latin typeface="Bauhaus 93" pitchFamily="82" charset="0"/>
              </a:rPr>
              <a:t>IMPORTS.PY</a:t>
            </a:r>
            <a:endParaRPr lang="it-IT" sz="2800" dirty="0" smtClean="0">
              <a:solidFill>
                <a:srgbClr val="FFC000"/>
              </a:solidFill>
              <a:latin typeface="Bauhaus 93" pitchFamily="82" charset="0"/>
            </a:endParaRPr>
          </a:p>
          <a:p>
            <a:endParaRPr lang="it-IT" sz="2000" dirty="0">
              <a:solidFill>
                <a:srgbClr val="FFC000"/>
              </a:solidFill>
              <a:latin typeface="Bauhaus 93" pitchFamily="82" charset="0"/>
            </a:endParaRPr>
          </a:p>
          <a:p>
            <a:r>
              <a:rPr lang="it-IT" dirty="0" smtClean="0">
                <a:latin typeface="Bodoni MT Black" pitchFamily="18" charset="0"/>
              </a:rPr>
              <a:t>Il file </a:t>
            </a:r>
            <a:r>
              <a:rPr lang="it-IT" dirty="0" err="1" smtClean="0">
                <a:latin typeface="Bodoni MT Black" pitchFamily="18" charset="0"/>
              </a:rPr>
              <a:t>imports.py</a:t>
            </a:r>
            <a:r>
              <a:rPr lang="it-IT" dirty="0" smtClean="0">
                <a:latin typeface="Bodoni MT Black" pitchFamily="18" charset="0"/>
              </a:rPr>
              <a:t> serve per importare vari moduli e librerie, utilizzate successivamente dagli altri file per il gioco.</a:t>
            </a:r>
            <a:endParaRPr lang="it-IT" dirty="0" smtClean="0">
              <a:latin typeface="Bodoni MT Black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67544" y="3645024"/>
            <a:ext cx="7488832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32"/>
              </a:spcBef>
            </a:pP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</a:rPr>
              <a:t>Pygame</a:t>
            </a: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smtClean="0">
                <a:latin typeface="Bodoni MT Black" pitchFamily="18" charset="0"/>
                <a:sym typeface="Wingdings"/>
              </a:rPr>
              <a:t> insieme di moduli </a:t>
            </a:r>
            <a:r>
              <a:rPr lang="it-IT" dirty="0" err="1" smtClean="0">
                <a:latin typeface="Bodoni MT Black" pitchFamily="18" charset="0"/>
                <a:sym typeface="Wingdings"/>
              </a:rPr>
              <a:t>Python</a:t>
            </a:r>
            <a:r>
              <a:rPr lang="it-IT" dirty="0" smtClean="0">
                <a:latin typeface="Bodoni MT Black" pitchFamily="18" charset="0"/>
                <a:sym typeface="Wingdings"/>
              </a:rPr>
              <a:t>, utilizzati per la scrittura di giochi</a:t>
            </a:r>
          </a:p>
          <a:p>
            <a:pPr>
              <a:spcBef>
                <a:spcPts val="432"/>
              </a:spcBef>
            </a:pP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  <a:sym typeface="Wingdings"/>
              </a:rPr>
              <a:t>Sys</a:t>
            </a:r>
            <a:r>
              <a:rPr lang="it-IT" dirty="0" smtClean="0">
                <a:latin typeface="Bodoni MT Black" pitchFamily="18" charset="0"/>
                <a:sym typeface="Wingdings"/>
              </a:rPr>
              <a:t>  è incluso nella libreria standard di </a:t>
            </a:r>
            <a:r>
              <a:rPr lang="it-IT" dirty="0" err="1" smtClean="0">
                <a:latin typeface="Bodoni MT Black" pitchFamily="18" charset="0"/>
                <a:sym typeface="Wingdings"/>
              </a:rPr>
              <a:t>Python</a:t>
            </a:r>
            <a:r>
              <a:rPr lang="it-IT" dirty="0" smtClean="0">
                <a:latin typeface="Bodoni MT Black" pitchFamily="18" charset="0"/>
                <a:sym typeface="Wingdings"/>
              </a:rPr>
              <a:t>, è molto utile per i </a:t>
            </a:r>
            <a:r>
              <a:rPr lang="it-IT" dirty="0" err="1" smtClean="0">
                <a:latin typeface="Bodoni MT Black" pitchFamily="18" charset="0"/>
                <a:sym typeface="Wingdings"/>
              </a:rPr>
              <a:t>programi</a:t>
            </a:r>
            <a:r>
              <a:rPr lang="it-IT" dirty="0" smtClean="0">
                <a:latin typeface="Bodoni MT Black" pitchFamily="18" charset="0"/>
                <a:sym typeface="Wingdings"/>
              </a:rPr>
              <a:t> che interagiscono con il S.O.</a:t>
            </a:r>
          </a:p>
          <a:p>
            <a:pPr>
              <a:spcBef>
                <a:spcPts val="432"/>
              </a:spcBef>
            </a:pP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  <a:sym typeface="Wingdings"/>
              </a:rPr>
              <a:t>Math</a:t>
            </a:r>
            <a:r>
              <a:rPr lang="it-IT" dirty="0" smtClean="0">
                <a:latin typeface="Bodoni MT Black" pitchFamily="18" charset="0"/>
                <a:sym typeface="Wingdings"/>
              </a:rPr>
              <a:t>  </a:t>
            </a:r>
            <a:r>
              <a:rPr lang="it-IT" dirty="0" smtClean="0">
                <a:latin typeface="Bodoni MT Black" pitchFamily="18" charset="0"/>
                <a:sym typeface="Wingdings"/>
              </a:rPr>
              <a:t>è incluso nella libreria standard di </a:t>
            </a:r>
            <a:r>
              <a:rPr lang="it-IT" dirty="0" err="1" smtClean="0">
                <a:latin typeface="Bodoni MT Black" pitchFamily="18" charset="0"/>
                <a:sym typeface="Wingdings"/>
              </a:rPr>
              <a:t>Python</a:t>
            </a:r>
            <a:r>
              <a:rPr lang="it-IT" dirty="0" smtClean="0">
                <a:latin typeface="Bodoni MT Black" pitchFamily="18" charset="0"/>
                <a:sym typeface="Wingdings"/>
              </a:rPr>
              <a:t>, contiene tutte le funzioni matematiche</a:t>
            </a:r>
          </a:p>
          <a:p>
            <a:pPr>
              <a:spcBef>
                <a:spcPts val="432"/>
              </a:spcBef>
            </a:pP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  <a:sym typeface="Wingdings"/>
              </a:rPr>
              <a:t>Random</a:t>
            </a:r>
            <a:r>
              <a:rPr lang="it-IT" dirty="0" smtClean="0">
                <a:latin typeface="Bodoni MT Black" pitchFamily="18" charset="0"/>
                <a:sym typeface="Wingdings"/>
              </a:rPr>
              <a:t> </a:t>
            </a:r>
            <a:r>
              <a:rPr lang="it-IT" dirty="0" smtClean="0">
                <a:latin typeface="Bodoni MT Black" pitchFamily="18" charset="0"/>
                <a:sym typeface="Wingdings"/>
              </a:rPr>
              <a:t> è incluso nella libreria standard di </a:t>
            </a:r>
            <a:r>
              <a:rPr lang="it-IT" dirty="0" err="1" smtClean="0">
                <a:latin typeface="Bodoni MT Black" pitchFamily="18" charset="0"/>
                <a:sym typeface="Wingdings"/>
              </a:rPr>
              <a:t>Python</a:t>
            </a:r>
            <a:r>
              <a:rPr lang="it-IT" dirty="0" smtClean="0">
                <a:latin typeface="Bodoni MT Black" pitchFamily="18" charset="0"/>
                <a:sym typeface="Wingdings"/>
              </a:rPr>
              <a:t>, consente di creare generatori di numeri </a:t>
            </a:r>
            <a:r>
              <a:rPr lang="it-IT" dirty="0" err="1" smtClean="0">
                <a:latin typeface="Bodoni MT Black" pitchFamily="18" charset="0"/>
                <a:sym typeface="Wingdings"/>
              </a:rPr>
              <a:t>randomici</a:t>
            </a:r>
            <a:endParaRPr lang="it-IT" dirty="0" smtClean="0">
              <a:latin typeface="Bodoni MT Black" pitchFamily="18" charset="0"/>
              <a:sym typeface="Wingdings"/>
            </a:endParaRPr>
          </a:p>
          <a:p>
            <a:pPr>
              <a:spcBef>
                <a:spcPts val="432"/>
              </a:spcBef>
            </a:pP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</a:rPr>
              <a:t>Os</a:t>
            </a: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smtClean="0">
                <a:latin typeface="Bodoni MT Black" pitchFamily="18" charset="0"/>
                <a:sym typeface="Wingdings"/>
              </a:rPr>
              <a:t> </a:t>
            </a:r>
            <a:r>
              <a:rPr lang="it-IT" dirty="0" smtClean="0">
                <a:latin typeface="Bodoni MT Black" pitchFamily="18" charset="0"/>
              </a:rPr>
              <a:t>permette di compiere diverse operazioni sul </a:t>
            </a:r>
            <a:r>
              <a:rPr lang="it-IT" dirty="0" smtClean="0">
                <a:latin typeface="Bodoni MT Black" pitchFamily="18" charset="0"/>
              </a:rPr>
              <a:t>S.O. </a:t>
            </a:r>
            <a:r>
              <a:rPr lang="it-IT" dirty="0" smtClean="0">
                <a:latin typeface="Bodoni MT Black" pitchFamily="18" charset="0"/>
              </a:rPr>
              <a:t>tramite il programma </a:t>
            </a:r>
            <a:r>
              <a:rPr lang="it-IT" dirty="0" err="1" smtClean="0">
                <a:latin typeface="Bodoni MT Black" pitchFamily="18" charset="0"/>
              </a:rPr>
              <a:t>Python</a:t>
            </a:r>
            <a:endParaRPr lang="it-IT" dirty="0">
              <a:latin typeface="Bodoni MT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323528" y="404664"/>
            <a:ext cx="4320480" cy="432048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220072" y="980728"/>
            <a:ext cx="3240360" cy="3888432"/>
          </a:xfrm>
        </p:spPr>
        <p:txBody>
          <a:bodyPr/>
          <a:lstStyle>
            <a:extLst/>
          </a:lstStyle>
          <a:p>
            <a:r>
              <a:rPr lang="it-IT" sz="2800" dirty="0" err="1" smtClean="0">
                <a:solidFill>
                  <a:srgbClr val="FFC000"/>
                </a:solidFill>
                <a:latin typeface="Bauhaus 93" pitchFamily="82" charset="0"/>
              </a:rPr>
              <a:t>STUFF.PY</a:t>
            </a:r>
            <a:endParaRPr lang="it-IT" sz="2800" dirty="0" smtClean="0">
              <a:solidFill>
                <a:srgbClr val="FFC000"/>
              </a:solidFill>
              <a:latin typeface="Bauhaus 93" pitchFamily="82" charset="0"/>
            </a:endParaRPr>
          </a:p>
          <a:p>
            <a:endParaRPr lang="it-IT" sz="2000" dirty="0">
              <a:solidFill>
                <a:srgbClr val="FFC000"/>
              </a:solidFill>
              <a:latin typeface="Bauhaus 93" pitchFamily="82" charset="0"/>
            </a:endParaRPr>
          </a:p>
          <a:p>
            <a:r>
              <a:rPr lang="it-IT" dirty="0" err="1" smtClean="0">
                <a:latin typeface="Bodoni MT Black" pitchFamily="18" charset="0"/>
              </a:rPr>
              <a:t>Stuff.py</a:t>
            </a:r>
            <a:r>
              <a:rPr lang="it-IT" dirty="0" smtClean="0">
                <a:latin typeface="Bodoni MT Black" pitchFamily="18" charset="0"/>
              </a:rPr>
              <a:t> è un file nel quale vengono create varie classi:</a:t>
            </a:r>
          </a:p>
          <a:p>
            <a:r>
              <a:rPr lang="it-IT" dirty="0" smtClean="0">
                <a:latin typeface="Bodoni MT Black" pitchFamily="18" charset="0"/>
              </a:rPr>
              <a:t>- Sparo</a:t>
            </a:r>
          </a:p>
          <a:p>
            <a:r>
              <a:rPr lang="it-IT" dirty="0" smtClean="0">
                <a:latin typeface="Bodoni MT Black" pitchFamily="18" charset="0"/>
              </a:rPr>
              <a:t>- Nave</a:t>
            </a: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Nemici</a:t>
            </a: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err="1" smtClean="0">
                <a:latin typeface="Bodoni MT Black" pitchFamily="18" charset="0"/>
              </a:rPr>
              <a:t>Partical</a:t>
            </a:r>
            <a:endParaRPr lang="it-IT" dirty="0" smtClean="0">
              <a:latin typeface="Bodoni MT Black" pitchFamily="18" charset="0"/>
            </a:endParaRP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Esplosioni </a:t>
            </a: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Stelle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23528" y="5013176"/>
            <a:ext cx="8496944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32"/>
              </a:spcBef>
            </a:pPr>
            <a:r>
              <a:rPr lang="it-IT" dirty="0" smtClean="0">
                <a:latin typeface="Bodoni MT Black" pitchFamily="18" charset="0"/>
              </a:rPr>
              <a:t>Ogni classe ha al suo interno 2 funzioni:</a:t>
            </a:r>
          </a:p>
          <a:p>
            <a:pPr>
              <a:spcBef>
                <a:spcPts val="432"/>
              </a:spcBef>
              <a:buFontTx/>
              <a:buChar char="-"/>
            </a:pPr>
            <a:r>
              <a:rPr lang="it-IT" dirty="0" smtClean="0">
                <a:solidFill>
                  <a:srgbClr val="FFC000"/>
                </a:solidFill>
                <a:latin typeface="Bauhaus 93" pitchFamily="82" charset="0"/>
              </a:rPr>
              <a:t> </a:t>
            </a: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</a:rPr>
              <a:t>def</a:t>
            </a:r>
            <a:r>
              <a:rPr lang="it-IT" dirty="0" smtClean="0">
                <a:solidFill>
                  <a:srgbClr val="FFC000"/>
                </a:solidFill>
                <a:latin typeface="Bauhaus 93" pitchFamily="82" charset="0"/>
              </a:rPr>
              <a:t> __init__() : </a:t>
            </a:r>
            <a:r>
              <a:rPr lang="it-IT" dirty="0" smtClean="0">
                <a:latin typeface="Bodoni MT Black" pitchFamily="18" charset="0"/>
                <a:sym typeface="Wingdings"/>
              </a:rPr>
              <a:t> </a:t>
            </a:r>
            <a:r>
              <a:rPr lang="it-IT" dirty="0" smtClean="0">
                <a:latin typeface="Bodoni MT Black" pitchFamily="18" charset="0"/>
                <a:sym typeface="Wingdings"/>
              </a:rPr>
              <a:t>è il </a:t>
            </a:r>
            <a:r>
              <a:rPr lang="it-IT" dirty="0" smtClean="0">
                <a:latin typeface="Bodoni MT Black" pitchFamily="18" charset="0"/>
                <a:sym typeface="Wingdings"/>
              </a:rPr>
              <a:t>M</a:t>
            </a:r>
            <a:r>
              <a:rPr lang="it-IT" dirty="0" smtClean="0">
                <a:latin typeface="Bodoni MT Black" pitchFamily="18" charset="0"/>
                <a:sym typeface="Wingdings"/>
              </a:rPr>
              <a:t>etodo </a:t>
            </a:r>
            <a:r>
              <a:rPr lang="it-IT" dirty="0" smtClean="0">
                <a:latin typeface="Bodoni MT Black" pitchFamily="18" charset="0"/>
                <a:sym typeface="Wingdings"/>
              </a:rPr>
              <a:t>C</a:t>
            </a:r>
            <a:r>
              <a:rPr lang="it-IT" dirty="0" smtClean="0">
                <a:latin typeface="Bodoni MT Black" pitchFamily="18" charset="0"/>
                <a:sym typeface="Wingdings"/>
              </a:rPr>
              <a:t>ostruttore, costruisce i vari componenti che usiamo nel gioco aggiungendone caratteristiche</a:t>
            </a:r>
            <a:endParaRPr lang="it-IT" dirty="0" smtClean="0">
              <a:latin typeface="Bodoni MT Black" pitchFamily="18" charset="0"/>
            </a:endParaRPr>
          </a:p>
          <a:p>
            <a:pPr>
              <a:spcBef>
                <a:spcPts val="432"/>
              </a:spcBef>
            </a:pPr>
            <a:r>
              <a:rPr lang="it-IT" dirty="0" smtClean="0">
                <a:solidFill>
                  <a:srgbClr val="FFC000"/>
                </a:solidFill>
                <a:latin typeface="Bauhaus 93" pitchFamily="82" charset="0"/>
              </a:rPr>
              <a:t>- </a:t>
            </a:r>
            <a:r>
              <a:rPr lang="it-IT" dirty="0" err="1" smtClean="0">
                <a:solidFill>
                  <a:srgbClr val="FFC000"/>
                </a:solidFill>
                <a:latin typeface="Bauhaus 93" pitchFamily="82" charset="0"/>
              </a:rPr>
              <a:t>def</a:t>
            </a:r>
            <a:r>
              <a:rPr lang="it-IT" dirty="0" smtClean="0">
                <a:solidFill>
                  <a:srgbClr val="FFC000"/>
                </a:solidFill>
                <a:latin typeface="Bauhaus 93" pitchFamily="82" charset="0"/>
              </a:rPr>
              <a:t> update: </a:t>
            </a:r>
            <a:r>
              <a:rPr lang="it-IT" dirty="0" smtClean="0">
                <a:latin typeface="Bodoni MT Black" pitchFamily="18" charset="0"/>
                <a:sym typeface="Wingdings"/>
              </a:rPr>
              <a:t> </a:t>
            </a:r>
            <a:r>
              <a:rPr lang="it-IT" dirty="0" smtClean="0">
                <a:latin typeface="Bodoni MT Black" pitchFamily="18" charset="0"/>
                <a:sym typeface="Wingdings"/>
              </a:rPr>
              <a:t>aggiorna la Classe </a:t>
            </a:r>
            <a:endParaRPr lang="it-IT" dirty="0">
              <a:latin typeface="Bodoni MT Black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7544" y="6453336"/>
            <a:ext cx="8532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>
                <a:latin typeface="Bodoni MT Black" pitchFamily="18" charset="0"/>
              </a:rPr>
              <a:t>self  è l’istanza di una classe, quindi rappresenta la referenza a ciascun’oggetto creato dalla Classe</a:t>
            </a:r>
            <a:endParaRPr lang="it-IT" sz="1300" dirty="0">
              <a:latin typeface="Bodoni MT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323528" y="404664"/>
            <a:ext cx="4320480" cy="432048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292080" y="980728"/>
            <a:ext cx="3240360" cy="3888432"/>
          </a:xfrm>
        </p:spPr>
        <p:txBody>
          <a:bodyPr/>
          <a:lstStyle>
            <a:extLst/>
          </a:lstStyle>
          <a:p>
            <a:r>
              <a:rPr lang="it-IT" sz="2800" dirty="0" smtClean="0">
                <a:solidFill>
                  <a:srgbClr val="FFC000"/>
                </a:solidFill>
                <a:latin typeface="Bauhaus 93" pitchFamily="82" charset="0"/>
              </a:rPr>
              <a:t>SHIP_TEST.PY</a:t>
            </a:r>
          </a:p>
          <a:p>
            <a:endParaRPr lang="it-IT" sz="2000" dirty="0">
              <a:solidFill>
                <a:srgbClr val="FFC000"/>
              </a:solidFill>
              <a:latin typeface="Bauhaus 93" pitchFamily="82" charset="0"/>
            </a:endParaRPr>
          </a:p>
          <a:p>
            <a:r>
              <a:rPr lang="it-IT" dirty="0" smtClean="0">
                <a:latin typeface="Bodoni MT Black" pitchFamily="18" charset="0"/>
              </a:rPr>
              <a:t>Ship_test.py è il file principale del gioco.</a:t>
            </a:r>
          </a:p>
          <a:p>
            <a:endParaRPr lang="it-IT" dirty="0" smtClean="0">
              <a:latin typeface="Bodoni MT Black" pitchFamily="18" charset="0"/>
            </a:endParaRPr>
          </a:p>
          <a:p>
            <a:r>
              <a:rPr lang="it-IT" dirty="0" smtClean="0">
                <a:latin typeface="Bodoni MT Black" pitchFamily="18" charset="0"/>
              </a:rPr>
              <a:t>Esegue le più svariate funzioni:</a:t>
            </a: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Ferma il gioco quando si muore</a:t>
            </a: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C</a:t>
            </a:r>
            <a:r>
              <a:rPr lang="it-IT" dirty="0" smtClean="0">
                <a:latin typeface="Bodoni MT Black" pitchFamily="18" charset="0"/>
              </a:rPr>
              <a:t>ontrolla se la nave sta sparando</a:t>
            </a:r>
          </a:p>
          <a:p>
            <a:pPr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Crea nuovi alieni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99592" y="4941168"/>
            <a:ext cx="7272808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32"/>
              </a:spcBef>
            </a:pPr>
            <a:r>
              <a:rPr lang="it-IT" dirty="0" smtClean="0">
                <a:latin typeface="Bodoni MT Black" pitchFamily="18" charset="0"/>
              </a:rPr>
              <a:t>- Aggiorna spari, esplosioni, nemici e stelle</a:t>
            </a:r>
          </a:p>
          <a:p>
            <a:pPr>
              <a:spcBef>
                <a:spcPts val="432"/>
              </a:spcBef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smtClean="0">
                <a:latin typeface="Bodoni MT Black" pitchFamily="18" charset="0"/>
              </a:rPr>
              <a:t>Fa esplodere la nave se tocca un nemico</a:t>
            </a:r>
          </a:p>
          <a:p>
            <a:pPr>
              <a:spcBef>
                <a:spcPts val="432"/>
              </a:spcBef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smtClean="0">
                <a:latin typeface="Bodoni MT Black" pitchFamily="18" charset="0"/>
              </a:rPr>
              <a:t>Cancella tutti i nemici che escono dallo schermo</a:t>
            </a:r>
          </a:p>
          <a:p>
            <a:pPr>
              <a:spcBef>
                <a:spcPts val="432"/>
              </a:spcBef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smtClean="0">
                <a:latin typeface="Bodoni MT Black" pitchFamily="18" charset="0"/>
              </a:rPr>
              <a:t>Aggiorna gli spari nemici e controlla se colpiscono la nave</a:t>
            </a:r>
          </a:p>
          <a:p>
            <a:pPr>
              <a:spcBef>
                <a:spcPts val="432"/>
              </a:spcBef>
              <a:buFontTx/>
              <a:buChar char="-"/>
            </a:pPr>
            <a:r>
              <a:rPr lang="it-IT" dirty="0" smtClean="0">
                <a:latin typeface="Bodoni MT Black" pitchFamily="18" charset="0"/>
              </a:rPr>
              <a:t> </a:t>
            </a:r>
            <a:r>
              <a:rPr lang="it-IT" dirty="0" smtClean="0">
                <a:latin typeface="Bodoni MT Black" pitchFamily="18" charset="0"/>
              </a:rPr>
              <a:t>gestisce il sistema dei punti e aggiorna lo schermo </a:t>
            </a:r>
            <a:endParaRPr lang="it-IT" dirty="0">
              <a:latin typeface="Bodoni MT Black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322</Words>
  <Application>Microsoft Office PowerPoint</Application>
  <PresentationFormat>Presentazione su schermo (4:3)</PresentationFormat>
  <Paragraphs>54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ClassicPhotoAlbum</vt:lpstr>
      <vt:lpstr>Relazione pygame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2021-02-16T15:15:38Z</dcterms:created>
  <dcterms:modified xsi:type="dcterms:W3CDTF">2021-02-17T17:16:00Z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1040</vt:i4>
  </property>
  <property fmtid="{D5CDD505-2E9C-101B-9397-08002B2CF9AE}" pid="3" name="_Version">
    <vt:lpwstr>12.0.4518</vt:lpwstr>
  </property>
</Properties>
</file>