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1879920" y="1980000"/>
            <a:ext cx="6319800" cy="504000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879920" y="1980000"/>
            <a:ext cx="631980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1879920" y="1980000"/>
            <a:ext cx="6319800" cy="50400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1879920" y="1980000"/>
            <a:ext cx="631980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1879920" y="1980000"/>
            <a:ext cx="6319800" cy="504000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1879920" y="1980000"/>
            <a:ext cx="631980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Click to edit the outline text format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Second Outline Level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Third Outline Level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A9E6A136-0D28-47E0-A7A9-E4E047C69C85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/>
          <a:p>
            <a:pPr marL="432000" indent="-324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2A477F25-632E-4B52-A8FE-44898AC8D9DB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1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520000" y="2520000"/>
            <a:ext cx="5040000" cy="2520000"/>
          </a:xfrm>
          <a:custGeom>
            <a:avLst/>
            <a:gdLst/>
            <a:ahLst/>
            <a:rect l="0" t="0" r="r" b="b"/>
            <a:pathLst>
              <a:path w="14002" h="11495">
                <a:moveTo>
                  <a:pt x="0" y="0"/>
                </a:moveTo>
                <a:lnTo>
                  <a:pt x="0" y="1163"/>
                </a:lnTo>
                <a:lnTo>
                  <a:pt x="0" y="2035"/>
                </a:lnTo>
                <a:lnTo>
                  <a:pt x="0" y="2907"/>
                </a:lnTo>
                <a:lnTo>
                  <a:pt x="0" y="4093"/>
                </a:lnTo>
                <a:lnTo>
                  <a:pt x="0" y="4965"/>
                </a:lnTo>
                <a:lnTo>
                  <a:pt x="0" y="5837"/>
                </a:lnTo>
                <a:lnTo>
                  <a:pt x="0" y="7001"/>
                </a:lnTo>
                <a:lnTo>
                  <a:pt x="2327" y="7001"/>
                </a:lnTo>
                <a:lnTo>
                  <a:pt x="1016" y="11494"/>
                </a:lnTo>
                <a:lnTo>
                  <a:pt x="5814" y="7001"/>
                </a:lnTo>
                <a:lnTo>
                  <a:pt x="8186" y="7001"/>
                </a:lnTo>
                <a:lnTo>
                  <a:pt x="9930" y="7001"/>
                </a:lnTo>
                <a:lnTo>
                  <a:pt x="11673" y="7001"/>
                </a:lnTo>
                <a:lnTo>
                  <a:pt x="14001" y="7001"/>
                </a:lnTo>
                <a:lnTo>
                  <a:pt x="14001" y="5837"/>
                </a:lnTo>
                <a:lnTo>
                  <a:pt x="14001" y="4965"/>
                </a:lnTo>
                <a:lnTo>
                  <a:pt x="14001" y="4093"/>
                </a:lnTo>
                <a:lnTo>
                  <a:pt x="14001" y="2907"/>
                </a:lnTo>
                <a:lnTo>
                  <a:pt x="14001" y="2035"/>
                </a:lnTo>
                <a:lnTo>
                  <a:pt x="14001" y="1163"/>
                </a:lnTo>
                <a:lnTo>
                  <a:pt x="14001" y="0"/>
                </a:lnTo>
                <a:lnTo>
                  <a:pt x="11673" y="0"/>
                </a:lnTo>
                <a:lnTo>
                  <a:pt x="9930" y="0"/>
                </a:lnTo>
                <a:lnTo>
                  <a:pt x="8186" y="0"/>
                </a:lnTo>
                <a:lnTo>
                  <a:pt x="5814" y="0"/>
                </a:lnTo>
                <a:lnTo>
                  <a:pt x="4070" y="0"/>
                </a:lnTo>
                <a:lnTo>
                  <a:pt x="2327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r>
              <a:rPr b="1" lang="en-US" sz="3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/>
          <a:p>
            <a:pPr marL="432000" indent="-324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65A89903-F92F-430A-A056-D907C1D28E76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1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60000" y="2423160"/>
            <a:ext cx="9360000" cy="1789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/>
            <a:r>
              <a:rPr b="1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Relacionando </a:t>
            </a:r>
            <a:r>
              <a:rPr b="1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
</a:t>
            </a: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consumo e clima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0" i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Leonardo Benitez</a:t>
            </a:r>
            <a:endParaRPr b="0" i="1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Objetivos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Relacionar o consumo energético da instituição com as condições climáticas do dia</a:t>
            </a:r>
            <a:endParaRPr b="1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1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Permitirá prever o consumo futuro</a:t>
            </a:r>
            <a:endParaRPr b="1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1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Permitirá identificar dias “anormais”: quando o consumo ficou muito acima do esperado</a:t>
            </a:r>
            <a:endParaRPr b="1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Sobre os dados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Obteve-se os dados do SmartIFSC</a:t>
            </a:r>
            <a:endParaRPr b="1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1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Potência, temperatura e pressão</a:t>
            </a:r>
            <a:endParaRPr b="1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1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Granularidade de 1h</a:t>
            </a:r>
            <a:endParaRPr b="1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6084000" y="4462560"/>
            <a:ext cx="3983760" cy="2510280"/>
          </a:xfrm>
          <a:prstGeom prst="rect">
            <a:avLst/>
          </a:prstGeom>
          <a:ln>
            <a:noFill/>
          </a:ln>
        </p:spPr>
      </p:pic>
      <p:sp>
        <p:nvSpPr>
          <p:cNvPr id="129" name="TextShape 3"/>
          <p:cNvSpPr txBox="1"/>
          <p:nvPr/>
        </p:nvSpPr>
        <p:spPr>
          <a:xfrm>
            <a:off x="360000" y="5364000"/>
            <a:ext cx="57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Campus Florianópolis, período das 13:30 às 17:30, de 2019-02-18 (segunda semana de aula) até 2019-06-12 (data atual) </a:t>
            </a:r>
            <a:endParaRPr b="1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Algoritmo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Regressão: prever um valor numérico y (potência), a partir do vetor de entrada </a:t>
            </a:r>
            <a:r>
              <a:rPr b="1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 (temperatura e pressão) </a:t>
            </a:r>
            <a:endParaRPr b="1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Regressão linear: encontra uma função linear que minimize o erro </a:t>
            </a:r>
            <a:endParaRPr b="1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1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1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Limpeza dos dados: remover linhas incompletas, outliers, dias não-letivos, etc</a:t>
            </a:r>
            <a:endParaRPr b="1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Validação com a técnica de </a:t>
            </a:r>
            <a:r>
              <a:rPr b="1" i="1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 validation</a:t>
            </a:r>
            <a:r>
              <a:rPr b="1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1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2700000" y="4059360"/>
            <a:ext cx="4917240" cy="62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Resultados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2716920" y="4079160"/>
            <a:ext cx="4663080" cy="3112560"/>
          </a:xfrm>
          <a:prstGeom prst="rect">
            <a:avLst/>
          </a:prstGeom>
          <a:ln>
            <a:noFill/>
          </a:ln>
        </p:spPr>
      </p:pic>
      <p:sp>
        <p:nvSpPr>
          <p:cNvPr id="13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MAE: 20.7</a:t>
            </a:r>
            <a:endParaRPr b="1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RMSE: 26.2</a:t>
            </a:r>
            <a:endParaRPr b="1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1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Valores previsto pelo algoritmo vs valores reais:</a:t>
            </a:r>
            <a:endParaRPr b="1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rcRect l="0" t="16722" r="7959" b="22905"/>
          <a:stretch/>
        </p:blipFill>
        <p:spPr>
          <a:xfrm>
            <a:off x="5869080" y="2592000"/>
            <a:ext cx="4066560" cy="104364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3"/>
          <a:srcRect l="0" t="23014" r="20004" b="7891"/>
          <a:stretch/>
        </p:blipFill>
        <p:spPr>
          <a:xfrm>
            <a:off x="6228000" y="1656000"/>
            <a:ext cx="3599640" cy="10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Midnightblue</Template>
  <TotalTime>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2019-06-13T11:21:10Z</dcterms:created>
  <dc:creator/>
  <dc:description/>
  <dc:language>pt-BR</dc:language>
  <cp:lastModifiedBy/>
  <dcterms:modified xsi:type="dcterms:W3CDTF">2019-06-13T11:59:51Z</dcterms:modified>
  <cp:revision>3</cp:revision>
  <dc:subject/>
  <dc:title/>
</cp:coreProperties>
</file>