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92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892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92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920" cy="5389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2423160"/>
            <a:ext cx="9358920" cy="17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pt-PT" sz="4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Transformando dados em modelos</a:t>
            </a:r>
            <a:endParaRPr b="0" lang="pt-PT" sz="4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220000"/>
            <a:ext cx="9358920" cy="19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i="1" lang="pt-PT" sz="26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Leonardo Benitez</a:t>
            </a:r>
            <a:endParaRPr b="0" lang="pt-PT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Objetivos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Modelar numericamente o consumo elétrico do IFSC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Permite prever o consumo futuro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Permitie identificar momentos “anormais”: quando o consumo está muito acima do esperado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Sobre os dados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Dados de 2018, do campus Florianópolis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Granularidade de 1h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Descrevem o perfil instantâneo do campus por meio de variáveis elétricas e climáticas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Temperatura (ºC), pressão (hPa), velocidade do vento (m/s), tensão (V), fator de potência, fator de carga (máximo/médio), tipo de dia (não letivo, letivo e somente administrativo) e estação do ano 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60000" y="5364000"/>
            <a:ext cx="57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Sobre os dados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5364000"/>
            <a:ext cx="57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53920" y="1666800"/>
            <a:ext cx="8685720" cy="55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Sobre os dados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5364000"/>
            <a:ext cx="57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80" y="2901600"/>
            <a:ext cx="10080000" cy="17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Forest Regression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Técnica de Machine Learning utilizada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Regressão: prever um valor numérico y (potência), a partir do vetor de entrada X 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Random forest: fazer essa previsão a partir da agregação de diversas árvores de regressão, cada uma treinada em um subconjunto aleatório do vetor de entrada X</a:t>
            </a:r>
            <a:endParaRPr b="0" lang="pt-PT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Árvore: estrutura baseada em busca que divide os dados em regiões sucessivamente mais simples, até que esta região possa aproximar um único valor de saída</a:t>
            </a:r>
            <a:endParaRPr b="0" lang="pt-PT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Forest Regression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Árvore: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9200" y="2629080"/>
            <a:ext cx="8974440" cy="43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PT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Forest Regression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PT" sz="2800" spc="-1" strike="noStrike">
                <a:solidFill>
                  <a:srgbClr val="2c3e50"/>
                </a:solidFill>
                <a:latin typeface="Arial"/>
                <a:ea typeface="DejaVu Sans"/>
              </a:rPr>
              <a:t>Random Forest:</a:t>
            </a:r>
            <a:endParaRPr b="0" lang="pt-P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68000" y="2448000"/>
            <a:ext cx="8868960" cy="51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2019-06-13T11:21:10Z</dcterms:created>
  <dc:creator/>
  <dc:description/>
  <dc:language>pt-BR</dc:language>
  <cp:lastModifiedBy/>
  <dcterms:modified xsi:type="dcterms:W3CDTF">2019-07-28T00:28:47Z</dcterms:modified>
  <cp:revision>5</cp:revision>
  <dc:subject/>
  <dc:title/>
</cp:coreProperties>
</file>