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37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909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46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467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99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752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9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00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14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10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03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009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39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74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781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0204B1-67D2-4B7A-86CC-0252CFBD5C4F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535-8474-4381-8C06-940DD1B42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1112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4CEAB-70C2-463B-A7BC-AE179E0AD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Quitting</a:t>
            </a:r>
            <a:r>
              <a:rPr lang="pt-PT" dirty="0"/>
              <a:t> time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4D639C-BEEE-48C5-8CAA-7772F304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220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075A-B1C4-494D-AAA8-4E8D70A5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	</a:t>
            </a:r>
            <a:r>
              <a:rPr lang="pt-PT" dirty="0" err="1"/>
              <a:t>Quitting</a:t>
            </a:r>
            <a:r>
              <a:rPr lang="pt-PT" dirty="0"/>
              <a:t> time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86301D-8EF0-4C25-A24D-8B1241B4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advém do nome, Tempo de paragem.</a:t>
            </a:r>
          </a:p>
          <a:p>
            <a:endParaRPr lang="pt-PT" dirty="0"/>
          </a:p>
          <a:p>
            <a:r>
              <a:rPr lang="pt-PT" dirty="0"/>
              <a:t>É um padrão de desenvolvimento que consiste num balanço de riscos.</a:t>
            </a:r>
          </a:p>
        </p:txBody>
      </p:sp>
    </p:spTree>
    <p:extLst>
      <p:ext uri="{BB962C8B-B14F-4D97-AF65-F5344CB8AC3E}">
        <p14:creationId xmlns:p14="http://schemas.microsoft.com/office/powerpoint/2010/main" val="294977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63178F-A062-4389-AEC8-59948B311E01}"/>
              </a:ext>
            </a:extLst>
          </p:cNvPr>
          <p:cNvSpPr/>
          <p:nvPr/>
        </p:nvSpPr>
        <p:spPr>
          <a:xfrm>
            <a:off x="3602151" y="238203"/>
            <a:ext cx="45656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err="1">
                <a:ln w="22225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Quitting</a:t>
            </a:r>
            <a:r>
              <a:rPr lang="pt-PT" sz="5400" b="1" dirty="0">
                <a:ln w="22225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 Time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F5C8D197-86BA-45C8-B707-977A42356A2B}"/>
              </a:ext>
            </a:extLst>
          </p:cNvPr>
          <p:cNvCxnSpPr>
            <a:cxnSpLocks/>
          </p:cNvCxnSpPr>
          <p:nvPr/>
        </p:nvCxnSpPr>
        <p:spPr>
          <a:xfrm rot="-2700000">
            <a:off x="6540943" y="889827"/>
            <a:ext cx="0" cy="1855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6DD773B-5150-4CC7-A571-B1663FC28C2C}"/>
              </a:ext>
            </a:extLst>
          </p:cNvPr>
          <p:cNvCxnSpPr>
            <a:cxnSpLocks/>
          </p:cNvCxnSpPr>
          <p:nvPr/>
        </p:nvCxnSpPr>
        <p:spPr>
          <a:xfrm rot="2700000">
            <a:off x="5229032" y="889826"/>
            <a:ext cx="0" cy="1855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06031F64-8E81-4516-811C-181976CD5180}"/>
              </a:ext>
            </a:extLst>
          </p:cNvPr>
          <p:cNvSpPr/>
          <p:nvPr/>
        </p:nvSpPr>
        <p:spPr>
          <a:xfrm>
            <a:off x="864555" y="2354327"/>
            <a:ext cx="4049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Demasiado</a:t>
            </a:r>
          </a:p>
          <a:p>
            <a:pPr algn="ctr"/>
            <a:r>
              <a:rPr lang="pt-PT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Especifico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1771178-A32A-45E0-BBE5-7DDEEF655EFD}"/>
              </a:ext>
            </a:extLst>
          </p:cNvPr>
          <p:cNvSpPr/>
          <p:nvPr/>
        </p:nvSpPr>
        <p:spPr>
          <a:xfrm>
            <a:off x="6441812" y="2373417"/>
            <a:ext cx="4049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Demasiado</a:t>
            </a:r>
          </a:p>
          <a:p>
            <a:pPr algn="ctr"/>
            <a:r>
              <a:rPr lang="pt-PT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Ambíguo</a:t>
            </a:r>
          </a:p>
        </p:txBody>
      </p:sp>
    </p:spTree>
    <p:extLst>
      <p:ext uri="{BB962C8B-B14F-4D97-AF65-F5344CB8AC3E}">
        <p14:creationId xmlns:p14="http://schemas.microsoft.com/office/powerpoint/2010/main" val="51698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764A36-285B-4F03-8297-E34ECCD75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74" y="2546252"/>
            <a:ext cx="8946541" cy="3910819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Problema dos Militares</a:t>
            </a:r>
          </a:p>
          <a:p>
            <a:r>
              <a:rPr lang="pt-PT" dirty="0"/>
              <a:t>Exemplo pratico:</a:t>
            </a:r>
          </a:p>
          <a:p>
            <a:pPr marL="0" indent="0">
              <a:buNone/>
            </a:pPr>
            <a:r>
              <a:rPr lang="pt-PT" dirty="0"/>
              <a:t>	- computadores e as suas especificações numa loja de eletrónicos.</a:t>
            </a:r>
            <a:endParaRPr lang="pt-PT" sz="2800" dirty="0"/>
          </a:p>
          <a:p>
            <a:pPr marL="0" indent="0">
              <a:buNone/>
            </a:pPr>
            <a:endParaRPr lang="pt-PT" sz="2800" dirty="0"/>
          </a:p>
          <a:p>
            <a:pPr marL="0" indent="0">
              <a:buNone/>
            </a:pPr>
            <a:r>
              <a:rPr lang="pt-PT" sz="2800" dirty="0"/>
              <a:t>PORQUE EVITAR ? </a:t>
            </a:r>
          </a:p>
          <a:p>
            <a:pPr marL="0" indent="0">
              <a:buNone/>
            </a:pPr>
            <a:r>
              <a:rPr lang="pt-PT" dirty="0"/>
              <a:t>Porque é um gasto de recursos desnecessário assim como de tempo, e “tempo é dinheiro”</a:t>
            </a:r>
          </a:p>
          <a:p>
            <a:pPr marL="0" indent="0">
              <a:buNone/>
            </a:pPr>
            <a:endParaRPr lang="pt-PT" sz="2200" dirty="0"/>
          </a:p>
          <a:p>
            <a:pPr marL="0" indent="0">
              <a:buNone/>
            </a:pPr>
            <a:r>
              <a:rPr lang="pt-PT" sz="2200" dirty="0"/>
              <a:t>COMO EVITAR?</a:t>
            </a:r>
          </a:p>
          <a:p>
            <a:pPr marL="0" indent="0">
              <a:buNone/>
            </a:pPr>
            <a:r>
              <a:rPr lang="pt-PT" sz="1800" dirty="0"/>
              <a:t>Parar e/ou saber parar quando um caso de uso vai alem das necessidades dos </a:t>
            </a:r>
            <a:r>
              <a:rPr lang="pt-PT" sz="1800" dirty="0" err="1"/>
              <a:t>stakeholders</a:t>
            </a:r>
            <a:r>
              <a:rPr lang="pt-PT" sz="1800" dirty="0"/>
              <a:t> assim como das capacidades dos desenvolvedores</a:t>
            </a:r>
          </a:p>
          <a:p>
            <a:pPr marL="0" indent="0">
              <a:buNone/>
            </a:pPr>
            <a:endParaRPr lang="pt-PT" sz="2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D2A6686-D384-4025-936A-3A405DA6119E}"/>
              </a:ext>
            </a:extLst>
          </p:cNvPr>
          <p:cNvSpPr/>
          <p:nvPr/>
        </p:nvSpPr>
        <p:spPr>
          <a:xfrm>
            <a:off x="892690" y="537743"/>
            <a:ext cx="4049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Demasiado</a:t>
            </a:r>
          </a:p>
          <a:p>
            <a:pPr algn="ctr"/>
            <a:r>
              <a:rPr lang="pt-PT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Especifico</a:t>
            </a:r>
          </a:p>
        </p:txBody>
      </p:sp>
    </p:spTree>
    <p:extLst>
      <p:ext uri="{BB962C8B-B14F-4D97-AF65-F5344CB8AC3E}">
        <p14:creationId xmlns:p14="http://schemas.microsoft.com/office/powerpoint/2010/main" val="402484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D0F578-2602-426D-8A69-FB2D680D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41" y="2317033"/>
            <a:ext cx="8279838" cy="4540967"/>
          </a:xfrm>
        </p:spPr>
        <p:txBody>
          <a:bodyPr/>
          <a:lstStyle/>
          <a:p>
            <a:r>
              <a:rPr lang="pt-PT" dirty="0"/>
              <a:t>Erros de certa maneira conseguem ser “saudáveis a nível de aprendizagem” 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Diferentes níveis de ambiguidade e o background em que se esta inserido.</a:t>
            </a:r>
          </a:p>
          <a:p>
            <a:endParaRPr lang="pt-PT" dirty="0"/>
          </a:p>
          <a:p>
            <a:r>
              <a:rPr lang="pt-PT" dirty="0"/>
              <a:t>Pode ter consequências extremamente severas para o projeto, quer a nível de custos como de credibilidade.</a:t>
            </a:r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9B40B6-4EDC-4782-9A17-316DA0DA0B20}"/>
              </a:ext>
            </a:extLst>
          </p:cNvPr>
          <p:cNvSpPr/>
          <p:nvPr/>
        </p:nvSpPr>
        <p:spPr>
          <a:xfrm>
            <a:off x="6380972" y="562707"/>
            <a:ext cx="4049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Demasiado</a:t>
            </a:r>
          </a:p>
          <a:p>
            <a:pPr algn="ctr"/>
            <a:r>
              <a:rPr lang="pt-PT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Ambíguo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51275C-BB11-4331-9019-D8E50282867C}"/>
              </a:ext>
            </a:extLst>
          </p:cNvPr>
          <p:cNvSpPr/>
          <p:nvPr/>
        </p:nvSpPr>
        <p:spPr>
          <a:xfrm>
            <a:off x="9129932" y="2469259"/>
            <a:ext cx="2942312" cy="14773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i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art is to quickly know that a mistake has been made, and exploit the knowledge gained from the mistake</a:t>
            </a:r>
          </a:p>
        </p:txBody>
      </p:sp>
    </p:spTree>
    <p:extLst>
      <p:ext uri="{BB962C8B-B14F-4D97-AF65-F5344CB8AC3E}">
        <p14:creationId xmlns:p14="http://schemas.microsoft.com/office/powerpoint/2010/main" val="30824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2A8D9B1-00E2-4705-8E68-546AE6CE979F}"/>
              </a:ext>
            </a:extLst>
          </p:cNvPr>
          <p:cNvSpPr/>
          <p:nvPr/>
        </p:nvSpPr>
        <p:spPr>
          <a:xfrm>
            <a:off x="629587" y="4542729"/>
            <a:ext cx="11440493" cy="190238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9E17E3-C913-4809-940A-2F77DB42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06" y="1434906"/>
            <a:ext cx="11366694" cy="4940104"/>
          </a:xfrm>
        </p:spPr>
        <p:txBody>
          <a:bodyPr/>
          <a:lstStyle/>
          <a:p>
            <a:r>
              <a:rPr lang="pt-PT" b="1" dirty="0"/>
              <a:t>Como especificamos os requerimentos para reduzir o risco de criar um sistema de forma errada para os </a:t>
            </a:r>
            <a:r>
              <a:rPr lang="pt-PT" b="1" dirty="0" err="1"/>
              <a:t>stakeholders</a:t>
            </a:r>
            <a:r>
              <a:rPr lang="pt-PT" b="1" dirty="0"/>
              <a:t>, temos também de dar por finalizado o desenvolvimento de casos de uso quando estes se encontram completos</a:t>
            </a:r>
          </a:p>
          <a:p>
            <a:endParaRPr lang="pt-PT" b="1" dirty="0"/>
          </a:p>
          <a:p>
            <a:endParaRPr lang="pt-PT" b="1" dirty="0"/>
          </a:p>
          <a:p>
            <a:r>
              <a:rPr lang="pt-PT" b="1" dirty="0"/>
              <a:t>Quando eles satisfazem as expectativas as expectativas dos clientes.</a:t>
            </a:r>
          </a:p>
          <a:p>
            <a:endParaRPr lang="pt-PT" b="1" dirty="0"/>
          </a:p>
          <a:p>
            <a:endParaRPr lang="pt-PT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PT" b="1" dirty="0"/>
              <a:t>Estão todos os Documentos/ atores / objetivos bem </a:t>
            </a:r>
            <a:r>
              <a:rPr lang="pt-PT" b="1" dirty="0" err="1"/>
              <a:t>defenidos</a:t>
            </a:r>
            <a:endParaRPr lang="pt-PT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PT" b="1" dirty="0"/>
              <a:t>Os Clientes/ representantes/ </a:t>
            </a:r>
            <a:r>
              <a:rPr lang="pt-PT" b="1" dirty="0" err="1"/>
              <a:t>stakeholders</a:t>
            </a:r>
            <a:r>
              <a:rPr lang="pt-PT" b="1" dirty="0"/>
              <a:t> estão </a:t>
            </a:r>
            <a:r>
              <a:rPr lang="pt-PT" b="1" dirty="0" err="1"/>
              <a:t>consicnentes</a:t>
            </a:r>
            <a:r>
              <a:rPr lang="pt-PT" b="1" dirty="0"/>
              <a:t> dos casos de uso estarem finalizados, assim como de fácil leitura e corrigidos.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b="1" dirty="0"/>
              <a:t>Estão aptos a ser desenvolvidos pela equipa atual de desenvolvedores, com a infraestrutura disponível.</a:t>
            </a:r>
          </a:p>
          <a:p>
            <a:endParaRPr lang="pt-PT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E51A02B-FED5-4A32-9F80-02A72BFD5DB1}"/>
              </a:ext>
            </a:extLst>
          </p:cNvPr>
          <p:cNvSpPr/>
          <p:nvPr/>
        </p:nvSpPr>
        <p:spPr>
          <a:xfrm>
            <a:off x="3602151" y="238203"/>
            <a:ext cx="45656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err="1">
                <a:ln w="22225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Quitting</a:t>
            </a:r>
            <a:r>
              <a:rPr lang="pt-PT" sz="5400" b="1" dirty="0">
                <a:ln w="22225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 Time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6953FA8-FA98-4DBF-A74A-A3DAE33A4496}"/>
              </a:ext>
            </a:extLst>
          </p:cNvPr>
          <p:cNvSpPr/>
          <p:nvPr/>
        </p:nvSpPr>
        <p:spPr>
          <a:xfrm>
            <a:off x="5526256" y="2545116"/>
            <a:ext cx="454857" cy="81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B3F052-691C-4F37-A39A-F91BE8E40865}"/>
              </a:ext>
            </a:extLst>
          </p:cNvPr>
          <p:cNvSpPr txBox="1"/>
          <p:nvPr/>
        </p:nvSpPr>
        <p:spPr>
          <a:xfrm>
            <a:off x="2579079" y="2615214"/>
            <a:ext cx="330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Quando estão completos?</a:t>
            </a:r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8B507C6D-9C9E-49F6-B28B-7E8859A44FE0}"/>
              </a:ext>
            </a:extLst>
          </p:cNvPr>
          <p:cNvSpPr/>
          <p:nvPr/>
        </p:nvSpPr>
        <p:spPr>
          <a:xfrm>
            <a:off x="5526257" y="3747903"/>
            <a:ext cx="454857" cy="772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31AB367B-F1D6-414F-A8AA-7F9AEA2AB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87" y="5109198"/>
            <a:ext cx="9593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✓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E4F6286-B79B-4A6F-8A28-FE0956971C7A}"/>
              </a:ext>
            </a:extLst>
          </p:cNvPr>
          <p:cNvSpPr/>
          <p:nvPr/>
        </p:nvSpPr>
        <p:spPr>
          <a:xfrm rot="19018315">
            <a:off x="-447118" y="4546990"/>
            <a:ext cx="286177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28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QUITTING TIME!</a:t>
            </a:r>
          </a:p>
        </p:txBody>
      </p:sp>
    </p:spTree>
    <p:extLst>
      <p:ext uri="{BB962C8B-B14F-4D97-AF65-F5344CB8AC3E}">
        <p14:creationId xmlns:p14="http://schemas.microsoft.com/office/powerpoint/2010/main" val="16394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/>
      <p:bldP spid="19" grpId="0" animBg="1"/>
      <p:bldP spid="24" grpId="0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209</Words>
  <Application>Microsoft Office PowerPoint</Application>
  <PresentationFormat>Ecrã Panorâmico</PresentationFormat>
  <Paragraphs>43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Ião</vt:lpstr>
      <vt:lpstr>Quitting time</vt:lpstr>
      <vt:lpstr> Quitting time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Quitting time</dc:title>
  <dc:creator>Capel</dc:creator>
  <cp:lastModifiedBy>Capel</cp:lastModifiedBy>
  <cp:revision>10</cp:revision>
  <dcterms:created xsi:type="dcterms:W3CDTF">2017-11-03T00:08:54Z</dcterms:created>
  <dcterms:modified xsi:type="dcterms:W3CDTF">2017-11-03T11:02:38Z</dcterms:modified>
</cp:coreProperties>
</file>