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FAD7-6599-475D-939D-27C36964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B16CE-3EF0-4D11-A9BA-ADE3C8A1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2F8727-79BF-4B7E-A3C8-6E9DDB2A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17A9CD-5DDF-470E-8C6B-7296868D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7DE7A9-DEE8-4808-8DA2-910E8F6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0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B7BC8-9BD3-472B-9511-7B31D85B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52313C-F3CC-4E96-A2F4-EFBFDC08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6F101F-0AA2-4673-A174-94F22C8A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1262FA-9FF4-463E-855A-7B100EC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95C1D1-3638-4BAE-9742-ACC7B82E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6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E542C1-8299-41E7-8768-D79189C4A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5866E42-A6E0-4E17-9C78-CAF1D0B9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0CBF25-12AF-4F28-A8A1-31B28812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ECD27F-02C3-4278-A7BB-F66D3B80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5E81D3-FBD1-4429-9B84-FEF6EECC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8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C9DF-E319-49D8-B843-8B9E16F8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EDB4FE-4508-430A-871E-B709784B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F9A73E-3D94-408A-B84B-35E41CE0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B49CEF-F5EA-4F16-8524-8D3F938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6D3C9C-0058-4D77-B903-0BF38865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DFF4-9A99-45BE-B96F-E065D54E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426D23-D942-435B-BCBA-BC6341AD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2126CA-114D-4E11-BE51-34DF75A1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CA6344-DEB8-40CB-A21B-F439A6FC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CBDF67-8D75-4DAF-8221-287AB301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78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7CFA-33D7-4140-B854-C5E648C0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4CF9E2-E7C1-4770-BC8B-49931919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A9C8163-5F57-43C5-B90D-5E2AC21D6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AB188C-510B-4A7B-9F83-31C893D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7ECA7F-9E57-4522-9F49-CF00F54E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01B3BD-C741-4D39-ADBF-EE96C175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5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9174-3721-448D-92CD-963CFEB5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A8BF10-869D-45BB-B6CF-AEC41AA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C555DE-D574-449F-8BB8-9FCD544E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7D347CC-0795-4863-AE2C-F5DF5DC0F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82AD406-351D-4B75-B066-19F193B8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D0B1F0-2EE3-4B48-9F8B-76058AEA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3ACBA1-C5DF-414F-80FE-A73C22A3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9B7968D-A386-4F1D-95F0-1242649D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8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BAB70-BF0E-4FDF-B942-F16BA427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343A0DF-DD50-4E23-A25E-7C4D93F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DD588F-3B74-4C1E-AE67-C2FA102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9D3AB94-089B-4652-B1A1-4CAB63B5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36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BDF2E0E-05A5-4F15-94F7-E5E2333B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39B8CF2-BEB6-4861-9B0F-B8FEA433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42C5CB-4BE5-40C7-85DA-4DCE1D9E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0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E63D5-CE08-48EC-BB2B-90BE564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B1C17B-58FC-4021-971D-87AAAECE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C90ECB-EF9E-49FD-82AC-648EE28C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BE3A39-F702-4F6A-B17D-CF4C7BF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6F3A4E-1BD4-4809-A5E4-5A8840F0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0343D6-8FE3-4EC6-9FC8-7A14AD9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93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924C9-FB45-475A-AF49-E3B8D1CB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EAB29BA-0BA6-4C6E-880A-E885F35AA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F39EA3-226A-48A2-833D-AFACD739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6D46EB-65CF-4670-97AA-B048B28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54854F-73BE-4469-B1BA-C6579CD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4FEFF0-58FA-4990-B2F1-07923F75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1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ADA708E-9E1D-4CA3-BB78-3240B25B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FE1FC9-2599-49D3-BAD1-94F626D3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A2F701-8EB7-443D-8816-CD512840D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F29B-9E4B-41F1-B8D6-BC78CC1F2B52}" type="datetimeFigureOut">
              <a:rPr lang="pt-PT" smtClean="0"/>
              <a:t>03/11/2017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F0783D-A1FE-4F78-8742-7B3808E84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D7A99B-B69C-4D85-8F0C-1FF03BC16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B066-4D89-456B-8CE7-B6FB5E1D35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852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2D335-719C-4BBA-8408-687E1B347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TwoTierReview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A0BA4-F145-49BC-859D-D3F43DE6B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892" y="4779674"/>
            <a:ext cx="4170218" cy="1655762"/>
          </a:xfrm>
        </p:spPr>
        <p:txBody>
          <a:bodyPr/>
          <a:lstStyle/>
          <a:p>
            <a:pPr algn="r"/>
            <a:r>
              <a:rPr lang="pt-PT" dirty="0"/>
              <a:t>Fábio Martins</a:t>
            </a:r>
          </a:p>
          <a:p>
            <a:pPr algn="r"/>
            <a:r>
              <a:rPr lang="pt-PT" dirty="0"/>
              <a:t>Nº1012502</a:t>
            </a:r>
          </a:p>
        </p:txBody>
      </p:sp>
    </p:spTree>
    <p:extLst>
      <p:ext uri="{BB962C8B-B14F-4D97-AF65-F5344CB8AC3E}">
        <p14:creationId xmlns:p14="http://schemas.microsoft.com/office/powerpoint/2010/main" val="244998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FF76F-6C81-4F14-9BAF-E286DC85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que serve?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C5493D-FE2F-494A-B9F6-26AB3076B37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revisões</a:t>
            </a:r>
            <a:r>
              <a:rPr lang="pt-PT" dirty="0"/>
              <a:t> aos caso de uso são necessários ao longo do projeto, pois ajuda  a perceber, ao longo do diagrama temporal do projeto se todos os casos de uso estão a ser implementados, corretamente e em tempo útil.</a:t>
            </a:r>
          </a:p>
          <a:p>
            <a:endParaRPr lang="pt-PT" dirty="0"/>
          </a:p>
          <a:p>
            <a:r>
              <a:rPr lang="pt-PT" i="1" dirty="0"/>
              <a:t>Estas revisões devem ser feitas por todos os envolvidos no projeto, mas isso também trará um custo muito elevado, será cansativo e irá demorar bastante tempo. </a:t>
            </a:r>
          </a:p>
          <a:p>
            <a:endParaRPr lang="pt-PT" i="1" dirty="0"/>
          </a:p>
          <a:p>
            <a:endParaRPr lang="pt-PT" i="1" dirty="0"/>
          </a:p>
          <a:p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8189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6F093-9E4B-49F6-8CA5-0AC15BFC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4F6676-7426-4E02-8AB5-F2A4442F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padrão de casos de uso, explica então que deve existir dois tipos de revisão:</a:t>
            </a:r>
          </a:p>
          <a:p>
            <a:pPr lvl="1"/>
            <a:r>
              <a:rPr lang="pt-PT" dirty="0"/>
              <a:t>- </a:t>
            </a:r>
            <a:r>
              <a:rPr lang="pt-PT" sz="2800" b="1" dirty="0"/>
              <a:t>Várias</a:t>
            </a:r>
            <a:r>
              <a:rPr lang="pt-PT" dirty="0"/>
              <a:t> revisões ao longo do projeto com pequenas equipas internas;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-Apenas </a:t>
            </a:r>
            <a:r>
              <a:rPr lang="pt-PT" sz="2800" b="1" dirty="0"/>
              <a:t>uma</a:t>
            </a:r>
            <a:r>
              <a:rPr lang="pt-PT" dirty="0"/>
              <a:t> revisão com todos os envolvidos no projeto, desde o cliente, </a:t>
            </a:r>
            <a:r>
              <a:rPr lang="pt-PT" i="1" dirty="0"/>
              <a:t>chefe de projeto, programadores…</a:t>
            </a:r>
          </a:p>
        </p:txBody>
      </p:sp>
    </p:spTree>
    <p:extLst>
      <p:ext uri="{BB962C8B-B14F-4D97-AF65-F5344CB8AC3E}">
        <p14:creationId xmlns:p14="http://schemas.microsoft.com/office/powerpoint/2010/main" val="2877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310F1DED-D9B1-4F82-BAB7-24C6E09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196975"/>
            <a:ext cx="10515600" cy="4351338"/>
          </a:xfrm>
        </p:spPr>
        <p:txBody>
          <a:bodyPr/>
          <a:lstStyle/>
          <a:p>
            <a:r>
              <a:rPr lang="pt-PT" dirty="0"/>
              <a:t>Este padrão relaciona-se principalmente com:</a:t>
            </a:r>
          </a:p>
          <a:p>
            <a:endParaRPr lang="pt-PT" dirty="0"/>
          </a:p>
          <a:p>
            <a:pPr lvl="1"/>
            <a:r>
              <a:rPr lang="pt-PT" dirty="0"/>
              <a:t>QuittingTime; </a:t>
            </a:r>
          </a:p>
          <a:p>
            <a:pPr lvl="1"/>
            <a:r>
              <a:rPr lang="pt-PT" dirty="0"/>
              <a:t>SpiralDevelopments.</a:t>
            </a:r>
          </a:p>
        </p:txBody>
      </p:sp>
    </p:spTree>
    <p:extLst>
      <p:ext uri="{BB962C8B-B14F-4D97-AF65-F5344CB8AC3E}">
        <p14:creationId xmlns:p14="http://schemas.microsoft.com/office/powerpoint/2010/main" val="1975463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141</Words>
  <Application>Microsoft Office PowerPoint</Application>
  <PresentationFormat>Ecrã Panorâmico</PresentationFormat>
  <Paragraphs>17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TwoTierReview</vt:lpstr>
      <vt:lpstr>Para que serve?</vt:lpstr>
      <vt:lpstr>Solução?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TwoTierReview</dc:title>
  <dc:creator>Fábio</dc:creator>
  <cp:lastModifiedBy>Fábio</cp:lastModifiedBy>
  <cp:revision>5</cp:revision>
  <dcterms:created xsi:type="dcterms:W3CDTF">2017-11-03T01:39:15Z</dcterms:created>
  <dcterms:modified xsi:type="dcterms:W3CDTF">2017-11-03T02:26:34Z</dcterms:modified>
</cp:coreProperties>
</file>