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A9936-5D67-435F-BACD-65289C47E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71690B-B922-4B06-BB23-AFA2C54D5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069A802-43A4-43C9-B8D1-B8316897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7CB3-C876-4904-B402-BC0149CE660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3E1938C-9B61-4C2A-A076-8B686723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68B3C3-9F7A-4A09-BE26-77A8A18D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87A5-9C16-4DDE-97E4-C19B721EE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1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49A8D-9B52-4501-A7D0-BBA4E462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B32DE27-A6F2-4692-B84B-4F0E30468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19151B-0750-453D-BB46-7FE87F00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7CB3-C876-4904-B402-BC0149CE660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6EC048A-94AB-4DB0-B0DA-6522993E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3B50C6-F199-4F84-ABA8-542663E3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87A5-9C16-4DDE-97E4-C19B721EE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1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6A9F9B-C16F-4DEC-BE0E-ACAC6D147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537F485-C7E9-435A-B9BF-1084B5596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30F273-2C55-4BFD-A4C6-B8DFA940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7CB3-C876-4904-B402-BC0149CE660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B7BD65A-1FB2-4867-B74F-920199F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8B0366-5C21-4AAF-99D3-9579CC04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87A5-9C16-4DDE-97E4-C19B721EE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4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E203C-6689-49AE-8F3B-D86D3259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E8F1C5-A215-4789-83E4-E15B01DC9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318B79-4616-4530-A99F-D63D398E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7CB3-C876-4904-B402-BC0149CE660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8318B8A-B385-4F2B-A999-58E89717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F3DC67-F170-437C-B66C-A386B3B6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87A5-9C16-4DDE-97E4-C19B721EE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EB848-F26F-44B0-93BA-F9415ADA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21275AD-0536-4924-BF51-9098E715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81E83B-B9D8-451E-8CA4-58A0B558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7CB3-C876-4904-B402-BC0149CE660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BDDD538-57FF-490E-8C83-CF224FCA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7BB2C4-4A4B-494B-B1C9-0D26AAED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87A5-9C16-4DDE-97E4-C19B721EE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2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C2080-79B4-4BA8-A850-91E85209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26437D-EBDB-4E15-A9BB-95643DAE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C5E12DE-4392-4F60-9FC1-AB0CB179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878DCF4-10BB-40DA-A1CF-C84CF118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7CB3-C876-4904-B402-BC0149CE660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D0CDD73-0E1A-4402-B917-E8D45017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F267BFF-43BB-428C-94A7-A4085E7B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87A5-9C16-4DDE-97E4-C19B721EE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4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A2F8D-744D-4120-8173-80AC814F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BF46081-7B28-453A-BF6F-6C95BB93D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284028F-E87C-43A2-B43B-C1CABBD8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92C665F-16FB-4908-B369-C10DC50CF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D3A9A2B-87B5-49BB-B6DC-47757E39C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65C1A1B-532C-4781-A943-1D3887D2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7CB3-C876-4904-B402-BC0149CE660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77FA469-2E60-4161-BD67-DB6B0A26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82AD48C-20C5-48C4-9AF6-4FA46398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87A5-9C16-4DDE-97E4-C19B721EE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4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80CCC-EECA-42B6-B9C5-E9133966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1B485A6-7407-4953-B922-1BF8924B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7CB3-C876-4904-B402-BC0149CE660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3C31D52-92BD-4E75-A517-9DF086EF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D5BA471-FB23-46BB-BBD3-1043A71A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87A5-9C16-4DDE-97E4-C19B721EE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C26F280-AA6E-43A0-92E7-9C7F34E2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7CB3-C876-4904-B402-BC0149CE660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7484D55-B431-4C52-8740-F21A5B4A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549A274-CDFD-4CBF-B8F8-C1586684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87A5-9C16-4DDE-97E4-C19B721EE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6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5F4A4-7105-4CE8-87D9-E6E6D8D8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B433C4-A967-42D1-AB2E-4169A18D5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794FE00-4951-492D-BBFB-C24E10D24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DB68034-16F2-4102-9E2B-233631CD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7CB3-C876-4904-B402-BC0149CE660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66789C6-63E4-4EB6-84A5-9EC33BB9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3D633BE-C30C-445C-B1C2-B591E78E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87A5-9C16-4DDE-97E4-C19B721EE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7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0829A-7AB1-4E2D-9589-D5A2B83F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44F3DCF-7C80-415C-B83A-3BC6E90CF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8B32342-17EA-4BFA-866D-C49F2A317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3C0268-1F08-43C4-916E-9C46C305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7CB3-C876-4904-B402-BC0149CE660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27C80EB-A08A-452C-AB79-3B97514C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6C442FB-01D2-475D-A8DC-217B21E9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87A5-9C16-4DDE-97E4-C19B721EE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1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E96D382-D152-41E4-B00E-79B50F12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A173F49-DD0D-48E3-A0DA-0CFBF287A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B310333-602E-4225-B565-AA4439F46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F7CB3-C876-4904-B402-BC0149CE660A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8E7E2E-F904-4304-A9B8-2744CDD3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41A415-B503-4776-9049-C5AC57732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D87A5-9C16-4DDE-97E4-C19B721EE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0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56ABD0F-461A-4D5E-A3FB-193D9EE12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45" y="1932756"/>
            <a:ext cx="3789988" cy="2662711"/>
          </a:xfrm>
          <a:prstGeom prst="rect">
            <a:avLst/>
          </a:prstGeom>
        </p:spPr>
      </p:pic>
      <p:sp>
        <p:nvSpPr>
          <p:cNvPr id="20" name="Freeform 3">
            <a:extLst>
              <a:ext uri="{FF2B5EF4-FFF2-40B4-BE49-F238E27FC236}">
                <a16:creationId xmlns:a16="http://schemas.microsoft.com/office/drawing/2014/main" id="{97FCB4AC-74E0-4CC3-95D6-E6158D6EC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5C4527E1-0008-421A-B31C-AEA4C2A6A7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A8546-F0E6-453E-8D96-8A9C6F43D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pt-PT" dirty="0">
                <a:solidFill>
                  <a:schemeClr val="bg1"/>
                </a:solidFill>
              </a:rPr>
              <a:t>Trail4Health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0A21DD-0C7B-4F1D-A412-5E640F951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Autofit/>
          </a:bodyPr>
          <a:lstStyle/>
          <a:p>
            <a:pPr algn="l"/>
            <a:r>
              <a:rPr lang="pt-PT" sz="1400" dirty="0">
                <a:solidFill>
                  <a:schemeClr val="bg1"/>
                </a:solidFill>
              </a:rPr>
              <a:t>Trabalho Realizado por:</a:t>
            </a:r>
          </a:p>
          <a:p>
            <a:pPr algn="l"/>
            <a:r>
              <a:rPr lang="pt-PT" sz="1400" dirty="0">
                <a:solidFill>
                  <a:schemeClr val="bg1"/>
                </a:solidFill>
              </a:rPr>
              <a:t>Leonardo Sanchez Nº1010833</a:t>
            </a:r>
          </a:p>
          <a:p>
            <a:pPr algn="l"/>
            <a:r>
              <a:rPr lang="pt-PT" sz="1400" dirty="0">
                <a:solidFill>
                  <a:schemeClr val="bg1"/>
                </a:solidFill>
              </a:rPr>
              <a:t>Micael Capelão Nº1011158</a:t>
            </a:r>
          </a:p>
          <a:p>
            <a:pPr algn="l"/>
            <a:r>
              <a:rPr lang="pt-PT" sz="1400" dirty="0">
                <a:solidFill>
                  <a:schemeClr val="bg1"/>
                </a:solidFill>
              </a:rPr>
              <a:t>Fábio Martins Nº1012502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26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4057C584-A110-4975-8643-D8F4B5DA7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427" y="0"/>
            <a:ext cx="7611149" cy="6735868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30679CB-6EAE-42A8-87A9-6B6BAC9E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Diagrama de Casos de Uso – Parte 1</a:t>
            </a:r>
          </a:p>
        </p:txBody>
      </p:sp>
    </p:spTree>
    <p:extLst>
      <p:ext uri="{BB962C8B-B14F-4D97-AF65-F5344CB8AC3E}">
        <p14:creationId xmlns:p14="http://schemas.microsoft.com/office/powerpoint/2010/main" val="386624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B64C30A-E3AA-4910-A7D7-740A6F801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1372"/>
            <a:ext cx="7772223" cy="67424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1BB174-6663-41D0-B048-9B4F5022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Diagrama de Casos de Uso – Parte 2</a:t>
            </a:r>
          </a:p>
        </p:txBody>
      </p:sp>
    </p:spTree>
    <p:extLst>
      <p:ext uri="{BB962C8B-B14F-4D97-AF65-F5344CB8AC3E}">
        <p14:creationId xmlns:p14="http://schemas.microsoft.com/office/powerpoint/2010/main" val="102794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C847D2F-7588-41C1-B058-EC93B357E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142" y="471340"/>
            <a:ext cx="8668858" cy="561308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13DBA1-5E3F-4D79-97C6-639CC3D5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Diagrama de Sequência – Inserir Comentário</a:t>
            </a:r>
          </a:p>
        </p:txBody>
      </p:sp>
    </p:spTree>
    <p:extLst>
      <p:ext uri="{BB962C8B-B14F-4D97-AF65-F5344CB8AC3E}">
        <p14:creationId xmlns:p14="http://schemas.microsoft.com/office/powerpoint/2010/main" val="395007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803D1C3-6760-4491-AD14-217AE2A55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20" y="89782"/>
            <a:ext cx="8675802" cy="62921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A933809-287E-473C-AE31-0E9EB7EE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2339507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</Words>
  <Application>Microsoft Office PowerPoint</Application>
  <PresentationFormat>Ecrã Panorâmico</PresentationFormat>
  <Paragraphs>9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Trail4Health</vt:lpstr>
      <vt:lpstr>Diagrama de Casos de Uso – Parte 1</vt:lpstr>
      <vt:lpstr>Diagrama de Casos de Uso – Parte 2</vt:lpstr>
      <vt:lpstr>Diagrama de Sequência – Inserir Comentário</vt:lpstr>
      <vt:lpstr>Diagrama de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Trail4Health</dc:title>
  <dc:creator>Anabela Tavares</dc:creator>
  <cp:lastModifiedBy>Anabela Tavares</cp:lastModifiedBy>
  <cp:revision>2</cp:revision>
  <dcterms:created xsi:type="dcterms:W3CDTF">2017-11-23T11:52:16Z</dcterms:created>
  <dcterms:modified xsi:type="dcterms:W3CDTF">2017-11-23T12:10:25Z</dcterms:modified>
</cp:coreProperties>
</file>