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s-ES&amp;assetid=WA200003233&amp;isWac=True&amp;ui=es-ES&amp;ad=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Vuelve a tu explorador de Internet o copia este vínculo en tu explorador: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https://pages.store.office.com/addinsinstallpage.aspx?rs=es-ES&amp;assetid=WA200003233&amp;isWac=True&amp;ui=es-ES&amp;ad=ES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¿Necesita más ayuda?</a:t>
            </a:r>
          </a:p>
        </p:txBody>
      </p:sp>
      <p:pic>
        <p:nvPicPr>
          <p:cNvPr id="17" name="LaunchHelpImage" descr="Cinta de opciones de Office abierta en la pestaña Inserta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Mis complementos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Insertar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En la pestaña Insertar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Después de instalar el complemento, puede iniciarlo seleccionando el botón del complemento en la ficha Insertar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Volver a ejecutar el complemento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o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d89355a-363d-4212-afda-a10980cc6b70}">
  <we:reference id="WA200003233" version="2.0.0.3" store="es-ES" storeType="OMEX"/>
  <we:alternateReferences/>
  <we:properties>
    <we:property name="Microsoft.Office.CampaignId" value="&quot;none&quot;"/>
    <we:property name="reportUrl" value="&quot;/groups/me/reports/6a0be59f-9639-4bca-a93e-88d464840846/ReportSection?bookmarkGuid=33344768-9214-4b60-a31d-4bc9c7e8793e&amp;bookmarkUsage=1&amp;ctid=717b9a79-1b91-41ab-a6f7-a579b46a9b41&amp;fromEntryPoint=export&amp;pbi_source=storytelling_addin&quot;"/>
    <we:property name="reportState" value="&quot;CONNECTED&quot;"/>
    <we:property name="artifactViewState" value="&quot;live&quot;"/>
    <we:property name="reportEmbeddedTime" value="&quot;2024-05-22T16:55:15.499Z&quot;"/>
    <we:property name="creatorSessionId" value="&quot;e5c8ad0a-d6ba-4619-8790-8f470ea5975a&quot;"/>
    <we:property name="creatorUserId" value="&quot;10032000BCCCB172&quot;"/>
    <we:property name="creatorTenantId" value="&quot;717b9a79-1b91-41ab-a6f7-a579b46a9b41&quot;"/>
    <we:property name="pageDisplayName" value="&quot;Cantidad&quot;"/>
    <we:property name="pageName" value="&quot;ReportSection&quot;"/>
    <we:property name="reportName" value="&quot;Netflix&quot;"/>
    <we:property name="isVisualContainerHeaderHidden" value="false"/>
    <we:property name="isFiltersActionButtonVisible" value="true"/>
    <we:property name="initialStateBookmark" value="&quot;H4sIAAAAAAAAA81XzW7bOBB+lYCXXIQFJf/n5rgOUHSTGHGRPSyCxYgcyyxoUaAoN27gR+qhz5AX2yFltU2iNG2TJvHBIEfk8Jvh9w3JKyZVWWjYnMAK2QE7BitAGrsXs4jlte3w9PTd8fjs3X8n4+MpmU3hlMlLdnDFHNgM3bkqK9DeAxn/vYgYaD2DzPcWoEuMWIG2NDlo9QnrwfTJ2Qq3EcPLQhsL3uXcgUPvdk3DqU9rx391aEUQTq1xjsLV1jMsjHVNP2Jl3QqQbn4jw0JpR/58M91MLwtLGK+a2I7Cx6STDge9WPZGvMsBunwQA7l1m8KPmRCqzFglQLOA12JZ7pxPjK5WoTW9YZ+bygo8w0X4lDvlNuTpBN1Cq0u2pbhn1lBWgvm9KkywLc3HiUVaTrKDeHtBlnXI1sTkDlS+i6IXp0MBST+VnAOHDgyT5P5AXzQIHoIoVZ7p3caH7Q2t9zWwUiuB1tMq/UCbFuCvkGjlGxlS0H4SBVLUayksvwV7s3Xe0CaJ2JE1qzBtR2xPkzshRKwGQTAj9s8SLYYplG6pGvqcGHc3M29vZavczfuJPNadgKg9gwTlHHQVtERO/1auTsFVbaaB+zPU159FpWHfj7/Y+l/4p7kSHLTka2VkyCgGXrS7PYRSCe+ScKnybU4ypF2co67FdPywC69p1sBpdEshfvhOoF+De1riXQTYg6Qr+Kjf4ykfoOyMBMn65bUxg+vPZYs4oq8QxnINuSDr7fXHWWYxg4aN0z8o3KMq3xXN3m/ouFA4WYJ1N5RMk4yVaA83Id9vlG3qMkl0+ioC9Zpp5emOFZunY2pDg5qqYpHAqN/vDRPRlf1egsOBfJCq9/LkSQCOr7+YPYl7GvJPsFKYu6cv6Y+pT+g+Iub7z11h2tNS7+KQjxY8Rbo8JHGcDPtUc/jLF5wjFEvYg6Ao2baHr6LyfCuLjys9mq5Gv1J74tu158/k/Bkry521d+QEsYgBuZQDTrzsJH05/P0SM7bKLVfolAgCxYV7Hpq0kPkWX85Utgxg5oJmyem6JslzHzAPAw34/BvJd05pHjhDye/cvfy/CoHedx48Tq4CrHy9t4Sfirk+fFIccXqEjUacbp3QpWM8Hfglfhg9BC+HlXPh6fpdFsKv/dA0lSsLEDiDHFsOT+IF5BLlAwdoeIzX13uCpFL9S9f57fZ/8DkaWC0QAAA=&quot;"/>
    <we:property name="bookmark" value="&quot;H4sIAAAAAAAAA81XzW7bOBB+lYCXXIQFJf/Izi1xHaDANmvERfawyGFEjmQWtChQlBs3yCP1sM+QF9shZTVNomzaJk3ig0EOxeE3w+8bkpdMqrrSsD2BNbID9gGsAGnsXswiVra2wSDL02Eay2E2FkkMfDJEGjWVU6as2cElc2ALdGeqbkB7R2T85zxioPUCCt/LQdcYsQptbUrQ6gu2H9OQsw1eRQwvKm0seJdLBw692w19Tn2CEP8xoBVBOLXBJQrXWk+xMtZ1/YjVbStAuj1GhlxpR/58M9vOLypLGC+7EI/DYDLIJukolqMpH3KAIU9jILduW/lvZoSqMFYJ0CzgtVjXO+czo5t1aM1v2ZemsQJPMQ9DpVNuS55O0OVaXbArinthDWUlmD+qygTbynyeWaTlJDuIr87JsgnZmpnSgSp3UYzibCIgGWeSc+AwgEmSPBzoqwbBQxC1Kgu92/iwvaH1sQVWayXQelpln2jTAvw1Eq18o0AK2k+iQKp2LYX1TbC3W2cdbZKIHVuzDtN2/PY0uRdCxFoQBDNif6/QYphC6Zaqo8+Jcfcz8/5OturdvB/IY9sJiPozSFDOQDdBS+T0T+XaFFy2Zvpwf4H6+qtoNOz778+v/C/801wJDnrytTYyZBQDL/rdHkGthHdJuFT9viQZ0i4uUbdi+vC4C69p1sHpdEshfvpOoN+Ce17inQfYaTIUfDoe8YynKAdTQbJ+fW0s4Ppr3SOO6BuEQ7mBUpD17vqHRWGxgI6N898o3OOm3BXN0S/ouFI4W4F1t5RMk4yVaI+2Id/vlO3qMkl0/iYC9Zrp5emOFdvnY2pHg5aqIk9gOh6PJokYyvEowUkqH6Xqgzx5FoCH1/+aPYl7GsovsFZYuucv6U+pT+g+I5b7L11h+tPS7uKET3OeIV0ekjhOJmOqOfz1C84xihXsQVCU7NvDN1F5bsri00qPpqvRz9Se+G7t+T05f8HKcm/tHTlB5DEglzLlxMtBMpaTXy8xh1a51RqdEkGgmLuXoUkPme/w5VQVqwBmKWiWnG9akrz0AfM40IDPv5F85y+aB85Q8gf3L/9vQqAPnQdPk6sAK9/uLeGHYm4PnwynnB5h0ymnWycM6RjPUr/E/0YPwctR41x4un6XhfDrPzRN4+oKBC6gxJ7Dk3gBpUT5yAEaHuPs5rXwH6iVe+AEEAAA&quot;"/>
    <we:property name="datasetId" value="&quot;636ca21c-449e-48ac-9933-5c4b6ccf10eb&quot;"/>
    <we:property name="embedUrl" value="&quot;/reportEmbed?reportId=6a0be59f-9639-4bca-a93e-88d464840846&amp;config=eyJjbHVzdGVyVXJsIjoiaHR0cHM6Ly9XQUJJLVNPVVRILUNFTlRSQUwtVVMtcmVkaXJlY3QuYW5hbHlzaXMud2luZG93cy5uZXQiLCJlbWJlZEZlYXR1cmVzIjp7InVzYWdlTWV0cmljc1ZOZXh0Ijp0cnVlfX0%3D&amp;disableSensitivityBanner=true&quot;"/>
    <we:property name="backgroundColor" value="&quot;#141414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87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Volver a ejecutar el complemento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Leonardo Rodolfo Saenz Cuevas</cp:lastModifiedBy>
  <cp:revision>3</cp:revision>
  <dcterms:created xsi:type="dcterms:W3CDTF">2018-06-07T21:39:02Z</dcterms:created>
  <dcterms:modified xsi:type="dcterms:W3CDTF">2024-05-22T16:56:08Z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