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2392A-2D57-49AC-9CD9-0BE4E9273DCA}" v="49" dt="2022-05-24T11:49:46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arros" userId="6c8da91f02da49a9" providerId="LiveId" clId="{4CB2392A-2D57-49AC-9CD9-0BE4E9273DCA}"/>
    <pc:docChg chg="undo redo custSel addSld modSld sldOrd">
      <pc:chgData name="leonardo barros" userId="6c8da91f02da49a9" providerId="LiveId" clId="{4CB2392A-2D57-49AC-9CD9-0BE4E9273DCA}" dt="2022-05-24T11:49:46.683" v="3194" actId="20577"/>
      <pc:docMkLst>
        <pc:docMk/>
      </pc:docMkLst>
      <pc:sldChg chg="modSp mod ord">
        <pc:chgData name="leonardo barros" userId="6c8da91f02da49a9" providerId="LiveId" clId="{4CB2392A-2D57-49AC-9CD9-0BE4E9273DCA}" dt="2022-05-24T11:49:46.683" v="3194" actId="20577"/>
        <pc:sldMkLst>
          <pc:docMk/>
          <pc:sldMk cId="1977211857" sldId="264"/>
        </pc:sldMkLst>
        <pc:spChg chg="mod">
          <ac:chgData name="leonardo barros" userId="6c8da91f02da49a9" providerId="LiveId" clId="{4CB2392A-2D57-49AC-9CD9-0BE4E9273DCA}" dt="2022-05-24T11:49:46.683" v="3194" actId="20577"/>
          <ac:spMkLst>
            <pc:docMk/>
            <pc:sldMk cId="1977211857" sldId="264"/>
            <ac:spMk id="3" creationId="{90F091A2-0576-7FCB-C4BC-95535A107EC3}"/>
          </ac:spMkLst>
        </pc:spChg>
      </pc:sldChg>
      <pc:sldChg chg="addSp delSp modSp new mod setBg modClrScheme setClrOvrMap delDesignElem chgLayout">
        <pc:chgData name="leonardo barros" userId="6c8da91f02da49a9" providerId="LiveId" clId="{4CB2392A-2D57-49AC-9CD9-0BE4E9273DCA}" dt="2022-05-22T17:42:15.062" v="28" actId="26606"/>
        <pc:sldMkLst>
          <pc:docMk/>
          <pc:sldMk cId="3066999040" sldId="265"/>
        </pc:sldMkLst>
        <pc:spChg chg="del">
          <ac:chgData name="leonardo barros" userId="6c8da91f02da49a9" providerId="LiveId" clId="{4CB2392A-2D57-49AC-9CD9-0BE4E9273DCA}" dt="2022-05-22T17:39:14.110" v="3" actId="700"/>
          <ac:spMkLst>
            <pc:docMk/>
            <pc:sldMk cId="3066999040" sldId="265"/>
            <ac:spMk id="2" creationId="{E419FA94-34DC-80A9-31C2-196A0242262D}"/>
          </ac:spMkLst>
        </pc:spChg>
        <pc:spChg chg="del">
          <ac:chgData name="leonardo barros" userId="6c8da91f02da49a9" providerId="LiveId" clId="{4CB2392A-2D57-49AC-9CD9-0BE4E9273DCA}" dt="2022-05-22T17:39:04.304" v="2"/>
          <ac:spMkLst>
            <pc:docMk/>
            <pc:sldMk cId="3066999040" sldId="265"/>
            <ac:spMk id="3" creationId="{82CA2370-3B2D-4223-BCF5-1F197D0C23B6}"/>
          </ac:spMkLst>
        </pc:spChg>
        <pc:spChg chg="add del mod">
          <ac:chgData name="leonardo barros" userId="6c8da91f02da49a9" providerId="LiveId" clId="{4CB2392A-2D57-49AC-9CD9-0BE4E9273DCA}" dt="2022-05-22T17:40:05.220" v="11" actId="700"/>
          <ac:spMkLst>
            <pc:docMk/>
            <pc:sldMk cId="3066999040" sldId="265"/>
            <ac:spMk id="4" creationId="{06926A3E-1C9D-7D23-1EE9-5F539A03D464}"/>
          </ac:spMkLst>
        </pc:spChg>
        <pc:spChg chg="add del mod">
          <ac:chgData name="leonardo barros" userId="6c8da91f02da49a9" providerId="LiveId" clId="{4CB2392A-2D57-49AC-9CD9-0BE4E9273DCA}" dt="2022-05-22T17:40:05.220" v="11" actId="700"/>
          <ac:spMkLst>
            <pc:docMk/>
            <pc:sldMk cId="3066999040" sldId="265"/>
            <ac:spMk id="5" creationId="{9C54C8A8-E966-DE82-F203-FFBC2E0DF384}"/>
          </ac:spMkLst>
        </pc:spChg>
        <pc:spChg chg="add del mod">
          <ac:chgData name="leonardo barros" userId="6c8da91f02da49a9" providerId="LiveId" clId="{4CB2392A-2D57-49AC-9CD9-0BE4E9273DCA}" dt="2022-05-22T17:41:36.512" v="13" actId="700"/>
          <ac:spMkLst>
            <pc:docMk/>
            <pc:sldMk cId="3066999040" sldId="265"/>
            <ac:spMk id="6" creationId="{5E5E15D2-9FC9-1D64-BD49-91BD7F1ECC5E}"/>
          </ac:spMkLst>
        </pc:spChg>
        <pc:spChg chg="add del mod">
          <ac:chgData name="leonardo barros" userId="6c8da91f02da49a9" providerId="LiveId" clId="{4CB2392A-2D57-49AC-9CD9-0BE4E9273DCA}" dt="2022-05-22T17:41:36.512" v="13" actId="700"/>
          <ac:spMkLst>
            <pc:docMk/>
            <pc:sldMk cId="3066999040" sldId="265"/>
            <ac:spMk id="7" creationId="{C980874B-2B3F-B8B8-CDBA-5F1BE5C35D80}"/>
          </ac:spMkLst>
        </pc:spChg>
        <pc:spChg chg="add del">
          <ac:chgData name="leonardo barros" userId="6c8da91f02da49a9" providerId="LiveId" clId="{4CB2392A-2D57-49AC-9CD9-0BE4E9273DCA}" dt="2022-05-22T17:42:15.062" v="28" actId="26606"/>
          <ac:spMkLst>
            <pc:docMk/>
            <pc:sldMk cId="3066999040" sldId="265"/>
            <ac:spMk id="71" creationId="{9B76D444-2756-434F-AE61-96D69830C13E}"/>
          </ac:spMkLst>
        </pc:spChg>
        <pc:spChg chg="add del">
          <ac:chgData name="leonardo barros" userId="6c8da91f02da49a9" providerId="LiveId" clId="{4CB2392A-2D57-49AC-9CD9-0BE4E9273DCA}" dt="2022-05-22T17:42:15.062" v="28" actId="26606"/>
          <ac:spMkLst>
            <pc:docMk/>
            <pc:sldMk cId="3066999040" sldId="265"/>
            <ac:spMk id="73" creationId="{B0161EF8-C8C6-4F2A-9D5C-49BD28A2BDC2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37" creationId="{AB8C311F-7253-4AED-9701-7FC0708C41C7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39" creationId="{E2384209-CB15-4CDF-9D31-C44FD9A3F20D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41" creationId="{2633B3B5-CC90-43F0-8714-D31D1F3F0209}"/>
          </ac:spMkLst>
        </pc:spChg>
        <pc:spChg chg="add del">
          <ac:chgData name="leonardo barros" userId="6c8da91f02da49a9" providerId="LiveId" clId="{4CB2392A-2D57-49AC-9CD9-0BE4E9273DCA}" dt="2022-05-22T17:42:12.509" v="23" actId="26606"/>
          <ac:spMkLst>
            <pc:docMk/>
            <pc:sldMk cId="3066999040" sldId="265"/>
            <ac:spMk id="143" creationId="{A8D57A06-A426-446D-B02C-A2DC6B62E45E}"/>
          </ac:spMkLst>
        </pc:spChg>
        <pc:spChg chg="add del">
          <ac:chgData name="leonardo barros" userId="6c8da91f02da49a9" providerId="LiveId" clId="{4CB2392A-2D57-49AC-9CD9-0BE4E9273DCA}" dt="2022-05-22T17:42:13.099" v="25" actId="26606"/>
          <ac:spMkLst>
            <pc:docMk/>
            <pc:sldMk cId="3066999040" sldId="265"/>
            <ac:spMk id="6150" creationId="{0B761509-3B9A-49A6-A84B-C3D86811697D}"/>
          </ac:spMkLst>
        </pc:spChg>
        <pc:spChg chg="add del">
          <ac:chgData name="leonardo barros" userId="6c8da91f02da49a9" providerId="LiveId" clId="{4CB2392A-2D57-49AC-9CD9-0BE4E9273DCA}" dt="2022-05-22T17:42:13.099" v="25" actId="26606"/>
          <ac:spMkLst>
            <pc:docMk/>
            <pc:sldMk cId="3066999040" sldId="265"/>
            <ac:spMk id="6151" creationId="{91DE43FD-EB47-414A-B0AB-169B0FFFA527}"/>
          </ac:spMkLst>
        </pc:spChg>
        <pc:spChg chg="add">
          <ac:chgData name="leonardo barros" userId="6c8da91f02da49a9" providerId="LiveId" clId="{4CB2392A-2D57-49AC-9CD9-0BE4E9273DCA}" dt="2022-05-22T17:42:15.062" v="28" actId="26606"/>
          <ac:spMkLst>
            <pc:docMk/>
            <pc:sldMk cId="3066999040" sldId="265"/>
            <ac:spMk id="6157" creationId="{0B761509-3B9A-49A6-A84B-C3D86811697D}"/>
          </ac:spMkLst>
        </pc:spChg>
        <pc:spChg chg="add">
          <ac:chgData name="leonardo barros" userId="6c8da91f02da49a9" providerId="LiveId" clId="{4CB2392A-2D57-49AC-9CD9-0BE4E9273DCA}" dt="2022-05-22T17:42:15.062" v="28" actId="26606"/>
          <ac:spMkLst>
            <pc:docMk/>
            <pc:sldMk cId="3066999040" sldId="265"/>
            <ac:spMk id="6158" creationId="{91DE43FD-EB47-414A-B0AB-169B0FFFA527}"/>
          </ac:spMkLst>
        </pc:spChg>
        <pc:grpChg chg="add del">
          <ac:chgData name="leonardo barros" userId="6c8da91f02da49a9" providerId="LiveId" clId="{4CB2392A-2D57-49AC-9CD9-0BE4E9273DCA}" dt="2022-05-22T17:42:13.099" v="25" actId="26606"/>
          <ac:grpSpMkLst>
            <pc:docMk/>
            <pc:sldMk cId="3066999040" sldId="265"/>
            <ac:grpSpMk id="6152" creationId="{58495BCC-CE77-4CC2-952E-846F41119FD5}"/>
          </ac:grpSpMkLst>
        </pc:grpChg>
        <pc:grpChg chg="add">
          <ac:chgData name="leonardo barros" userId="6c8da91f02da49a9" providerId="LiveId" clId="{4CB2392A-2D57-49AC-9CD9-0BE4E9273DCA}" dt="2022-05-22T17:42:15.062" v="28" actId="26606"/>
          <ac:grpSpMkLst>
            <pc:docMk/>
            <pc:sldMk cId="3066999040" sldId="265"/>
            <ac:grpSpMk id="6159" creationId="{58495BCC-CE77-4CC2-952E-846F41119FD5}"/>
          </ac:grpSpMkLst>
        </pc:grpChg>
        <pc:picChg chg="add del mod ord">
          <ac:chgData name="leonardo barros" userId="6c8da91f02da49a9" providerId="LiveId" clId="{4CB2392A-2D57-49AC-9CD9-0BE4E9273DCA}" dt="2022-05-22T17:39:46.189" v="9" actId="21"/>
          <ac:picMkLst>
            <pc:docMk/>
            <pc:sldMk cId="3066999040" sldId="265"/>
            <ac:picMk id="6146" creationId="{ED3794ED-C418-EC16-8635-09343B696845}"/>
          </ac:picMkLst>
        </pc:picChg>
        <pc:picChg chg="add mod">
          <ac:chgData name="leonardo barros" userId="6c8da91f02da49a9" providerId="LiveId" clId="{4CB2392A-2D57-49AC-9CD9-0BE4E9273DCA}" dt="2022-05-22T17:42:15.062" v="28" actId="26606"/>
          <ac:picMkLst>
            <pc:docMk/>
            <pc:sldMk cId="3066999040" sldId="265"/>
            <ac:picMk id="6148" creationId="{C0FEF090-D190-C91F-E53B-781B1F193CAC}"/>
          </ac:picMkLst>
        </pc:picChg>
        <pc:cxnChg chg="add del">
          <ac:chgData name="leonardo barros" userId="6c8da91f02da49a9" providerId="LiveId" clId="{4CB2392A-2D57-49AC-9CD9-0BE4E9273DCA}" dt="2022-05-22T17:42:15.057" v="27" actId="26606"/>
          <ac:cxnSpMkLst>
            <pc:docMk/>
            <pc:sldMk cId="3066999040" sldId="265"/>
            <ac:cxnSpMk id="6155" creationId="{CC58BC5E-E27D-44A1-8C74-503792DD1430}"/>
          </ac:cxnSpMkLst>
        </pc:cxnChg>
      </pc:sldChg>
      <pc:sldChg chg="modSp new mod setBg">
        <pc:chgData name="leonardo barros" userId="6c8da91f02da49a9" providerId="LiveId" clId="{4CB2392A-2D57-49AC-9CD9-0BE4E9273DCA}" dt="2022-05-24T11:08:51.876" v="1339" actId="20577"/>
        <pc:sldMkLst>
          <pc:docMk/>
          <pc:sldMk cId="2568673969" sldId="266"/>
        </pc:sldMkLst>
        <pc:spChg chg="mod">
          <ac:chgData name="leonardo barros" userId="6c8da91f02da49a9" providerId="LiveId" clId="{4CB2392A-2D57-49AC-9CD9-0BE4E9273DCA}" dt="2022-05-24T10:51:24.697" v="65" actId="20577"/>
          <ac:spMkLst>
            <pc:docMk/>
            <pc:sldMk cId="2568673969" sldId="266"/>
            <ac:spMk id="2" creationId="{4A0C7242-250D-EA96-151B-EC0F175F0C80}"/>
          </ac:spMkLst>
        </pc:spChg>
        <pc:spChg chg="mod">
          <ac:chgData name="leonardo barros" userId="6c8da91f02da49a9" providerId="LiveId" clId="{4CB2392A-2D57-49AC-9CD9-0BE4E9273DCA}" dt="2022-05-24T11:08:51.876" v="1339" actId="20577"/>
          <ac:spMkLst>
            <pc:docMk/>
            <pc:sldMk cId="2568673969" sldId="266"/>
            <ac:spMk id="3" creationId="{969A920B-83EE-A79F-2FAD-16037EB15FDA}"/>
          </ac:spMkLst>
        </pc:spChg>
      </pc:sldChg>
      <pc:sldChg chg="addSp delSp modSp new mod setBg delDesignElem">
        <pc:chgData name="leonardo barros" userId="6c8da91f02da49a9" providerId="LiveId" clId="{4CB2392A-2D57-49AC-9CD9-0BE4E9273DCA}" dt="2022-05-24T11:21:50.024" v="1677" actId="20577"/>
        <pc:sldMkLst>
          <pc:docMk/>
          <pc:sldMk cId="2282397427" sldId="267"/>
        </pc:sldMkLst>
        <pc:spChg chg="mod">
          <ac:chgData name="leonardo barros" userId="6c8da91f02da49a9" providerId="LiveId" clId="{4CB2392A-2D57-49AC-9CD9-0BE4E9273DCA}" dt="2022-05-24T11:21:50.024" v="1677" actId="20577"/>
          <ac:spMkLst>
            <pc:docMk/>
            <pc:sldMk cId="2282397427" sldId="267"/>
            <ac:spMk id="2" creationId="{B575A3A6-94F0-F5ED-78EA-AC5FCAA4B728}"/>
          </ac:spMkLst>
        </pc:spChg>
        <pc:spChg chg="del">
          <ac:chgData name="leonardo barros" userId="6c8da91f02da49a9" providerId="LiveId" clId="{4CB2392A-2D57-49AC-9CD9-0BE4E9273DCA}" dt="2022-05-24T11:16:35.228" v="1385"/>
          <ac:spMkLst>
            <pc:docMk/>
            <pc:sldMk cId="2282397427" sldId="267"/>
            <ac:spMk id="3" creationId="{179C4CCA-6912-D924-A490-11B8DFD9AF9F}"/>
          </ac:spMkLst>
        </pc:spChg>
        <pc:spChg chg="add del mod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4" creationId="{6004E315-DFDD-BF19-96AF-32BDEBB8EFF9}"/>
          </ac:spMkLst>
        </pc:spChg>
        <pc:spChg chg="add mod">
          <ac:chgData name="leonardo barros" userId="6c8da91f02da49a9" providerId="LiveId" clId="{4CB2392A-2D57-49AC-9CD9-0BE4E9273DCA}" dt="2022-05-24T11:19:54.048" v="1619"/>
          <ac:spMkLst>
            <pc:docMk/>
            <pc:sldMk cId="2282397427" sldId="267"/>
            <ac:spMk id="5" creationId="{DFD31CC6-3938-BCDB-CB3C-30DFB6D8C0B0}"/>
          </ac:spMkLst>
        </pc:spChg>
        <pc:spChg chg="add">
          <ac:chgData name="leonardo barros" userId="6c8da91f02da49a9" providerId="LiveId" clId="{4CB2392A-2D57-49AC-9CD9-0BE4E9273DCA}" dt="2022-05-24T11:17:33.242" v="1488" actId="26606"/>
          <ac:spMkLst>
            <pc:docMk/>
            <pc:sldMk cId="2282397427" sldId="267"/>
            <ac:spMk id="71" creationId="{C232B152-3720-4D3B-97ED-45CE5483F16F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73" creationId="{0D7B6173-1D58-48E2-83CF-37350F315F75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75" creationId="{35D813D1-BA6B-40B4-A101-04BB89445561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79" creationId="{21BDEC81-16A7-4451-B893-C15000083B77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81" creationId="{AEA3DFA5-2D7B-4989-8ED7-8321EC114CF1}"/>
          </ac:spMkLst>
        </pc:spChg>
        <pc:spChg chg="add">
          <ac:chgData name="leonardo barros" userId="6c8da91f02da49a9" providerId="LiveId" clId="{4CB2392A-2D57-49AC-9CD9-0BE4E9273DCA}" dt="2022-05-24T11:17:33.242" v="1488" actId="26606"/>
          <ac:spMkLst>
            <pc:docMk/>
            <pc:sldMk cId="2282397427" sldId="267"/>
            <ac:spMk id="1028" creationId="{11BAB570-FF10-4E96-8A3F-FA9804702B89}"/>
          </ac:spMkLst>
        </pc:spChg>
        <pc:spChg chg="add">
          <ac:chgData name="leonardo barros" userId="6c8da91f02da49a9" providerId="LiveId" clId="{4CB2392A-2D57-49AC-9CD9-0BE4E9273DCA}" dt="2022-05-24T11:17:33.242" v="1488" actId="26606"/>
          <ac:spMkLst>
            <pc:docMk/>
            <pc:sldMk cId="2282397427" sldId="267"/>
            <ac:spMk id="1029" creationId="{4B9FAFB2-BEB5-4848-8018-BCAD99E2E1AA}"/>
          </ac:spMkLst>
        </pc:spChg>
        <pc:spChg chg="add del">
          <ac:chgData name="leonardo barros" userId="6c8da91f02da49a9" providerId="LiveId" clId="{4CB2392A-2D57-49AC-9CD9-0BE4E9273DCA}" dt="2022-05-24T11:16:59.063" v="1389"/>
          <ac:spMkLst>
            <pc:docMk/>
            <pc:sldMk cId="2282397427" sldId="267"/>
            <ac:spMk id="1030" creationId="{05B739F3-E67E-218A-6BD9-FE180587C344}"/>
          </ac:spMkLst>
        </pc:spChg>
        <pc:picChg chg="add del">
          <ac:chgData name="leonardo barros" userId="6c8da91f02da49a9" providerId="LiveId" clId="{4CB2392A-2D57-49AC-9CD9-0BE4E9273DCA}" dt="2022-05-24T11:16:59.063" v="1389"/>
          <ac:picMkLst>
            <pc:docMk/>
            <pc:sldMk cId="2282397427" sldId="267"/>
            <ac:picMk id="77" creationId="{B0DAC8FB-A162-44E3-A606-C855A03A5B09}"/>
          </ac:picMkLst>
        </pc:picChg>
        <pc:picChg chg="add mod">
          <ac:chgData name="leonardo barros" userId="6c8da91f02da49a9" providerId="LiveId" clId="{4CB2392A-2D57-49AC-9CD9-0BE4E9273DCA}" dt="2022-05-24T11:17:33.242" v="1488" actId="26606"/>
          <ac:picMkLst>
            <pc:docMk/>
            <pc:sldMk cId="2282397427" sldId="267"/>
            <ac:picMk id="1026" creationId="{40382361-5C95-8896-4946-9A2A49487E26}"/>
          </ac:picMkLst>
        </pc:picChg>
      </pc:sldChg>
      <pc:sldChg chg="addSp delSp modSp new mod setBg">
        <pc:chgData name="leonardo barros" userId="6c8da91f02da49a9" providerId="LiveId" clId="{4CB2392A-2D57-49AC-9CD9-0BE4E9273DCA}" dt="2022-05-24T11:23:11.414" v="1798" actId="20577"/>
        <pc:sldMkLst>
          <pc:docMk/>
          <pc:sldMk cId="1134327177" sldId="268"/>
        </pc:sldMkLst>
        <pc:spChg chg="mod">
          <ac:chgData name="leonardo barros" userId="6c8da91f02da49a9" providerId="LiveId" clId="{4CB2392A-2D57-49AC-9CD9-0BE4E9273DCA}" dt="2022-05-24T11:20:41.946" v="1622" actId="26606"/>
          <ac:spMkLst>
            <pc:docMk/>
            <pc:sldMk cId="1134327177" sldId="268"/>
            <ac:spMk id="2" creationId="{80C503A5-B018-37D3-F60B-77B21505DC66}"/>
          </ac:spMkLst>
        </pc:spChg>
        <pc:spChg chg="del">
          <ac:chgData name="leonardo barros" userId="6c8da91f02da49a9" providerId="LiveId" clId="{4CB2392A-2D57-49AC-9CD9-0BE4E9273DCA}" dt="2022-05-24T11:20:35.070" v="1621"/>
          <ac:spMkLst>
            <pc:docMk/>
            <pc:sldMk cId="1134327177" sldId="268"/>
            <ac:spMk id="3" creationId="{3EC750A1-925E-3B3B-4CF5-932239252EF9}"/>
          </ac:spMkLst>
        </pc:spChg>
        <pc:spChg chg="add">
          <ac:chgData name="leonardo barros" userId="6c8da91f02da49a9" providerId="LiveId" clId="{4CB2392A-2D57-49AC-9CD9-0BE4E9273DCA}" dt="2022-05-24T11:20:41.946" v="1622" actId="26606"/>
          <ac:spMkLst>
            <pc:docMk/>
            <pc:sldMk cId="1134327177" sldId="268"/>
            <ac:spMk id="73" creationId="{C232B152-3720-4D3B-97ED-45CE5483F16F}"/>
          </ac:spMkLst>
        </pc:spChg>
        <pc:spChg chg="add">
          <ac:chgData name="leonardo barros" userId="6c8da91f02da49a9" providerId="LiveId" clId="{4CB2392A-2D57-49AC-9CD9-0BE4E9273DCA}" dt="2022-05-24T11:20:41.946" v="1622" actId="26606"/>
          <ac:spMkLst>
            <pc:docMk/>
            <pc:sldMk cId="1134327177" sldId="268"/>
            <ac:spMk id="75" creationId="{11BAB570-FF10-4E96-8A3F-FA9804702B89}"/>
          </ac:spMkLst>
        </pc:spChg>
        <pc:spChg chg="add">
          <ac:chgData name="leonardo barros" userId="6c8da91f02da49a9" providerId="LiveId" clId="{4CB2392A-2D57-49AC-9CD9-0BE4E9273DCA}" dt="2022-05-24T11:20:41.946" v="1622" actId="26606"/>
          <ac:spMkLst>
            <pc:docMk/>
            <pc:sldMk cId="1134327177" sldId="268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23:11.414" v="1798" actId="20577"/>
          <ac:spMkLst>
            <pc:docMk/>
            <pc:sldMk cId="1134327177" sldId="268"/>
            <ac:spMk id="2054" creationId="{98837891-F87B-E042-B472-A04BD6FDC028}"/>
          </ac:spMkLst>
        </pc:spChg>
        <pc:picChg chg="add mod">
          <ac:chgData name="leonardo barros" userId="6c8da91f02da49a9" providerId="LiveId" clId="{4CB2392A-2D57-49AC-9CD9-0BE4E9273DCA}" dt="2022-05-24T11:20:41.946" v="1622" actId="26606"/>
          <ac:picMkLst>
            <pc:docMk/>
            <pc:sldMk cId="1134327177" sldId="268"/>
            <ac:picMk id="2050" creationId="{214A74F8-9C5F-A478-A51C-10A7AFABEF08}"/>
          </ac:picMkLst>
        </pc:picChg>
      </pc:sldChg>
      <pc:sldChg chg="addSp delSp modSp new mod setBg">
        <pc:chgData name="leonardo barros" userId="6c8da91f02da49a9" providerId="LiveId" clId="{4CB2392A-2D57-49AC-9CD9-0BE4E9273DCA}" dt="2022-05-24T11:27:54.547" v="1959" actId="20577"/>
        <pc:sldMkLst>
          <pc:docMk/>
          <pc:sldMk cId="3026771836" sldId="269"/>
        </pc:sldMkLst>
        <pc:spChg chg="mod">
          <ac:chgData name="leonardo barros" userId="6c8da91f02da49a9" providerId="LiveId" clId="{4CB2392A-2D57-49AC-9CD9-0BE4E9273DCA}" dt="2022-05-24T11:24:22.212" v="1801" actId="26606"/>
          <ac:spMkLst>
            <pc:docMk/>
            <pc:sldMk cId="3026771836" sldId="269"/>
            <ac:spMk id="2" creationId="{E5CAA660-8ED3-81EA-5195-B7E0A6F2BB97}"/>
          </ac:spMkLst>
        </pc:spChg>
        <pc:spChg chg="del">
          <ac:chgData name="leonardo barros" userId="6c8da91f02da49a9" providerId="LiveId" clId="{4CB2392A-2D57-49AC-9CD9-0BE4E9273DCA}" dt="2022-05-24T11:24:08.729" v="1800"/>
          <ac:spMkLst>
            <pc:docMk/>
            <pc:sldMk cId="3026771836" sldId="269"/>
            <ac:spMk id="3" creationId="{4731B339-C289-84C8-A9D6-8E187330B76F}"/>
          </ac:spMkLst>
        </pc:spChg>
        <pc:spChg chg="add">
          <ac:chgData name="leonardo barros" userId="6c8da91f02da49a9" providerId="LiveId" clId="{4CB2392A-2D57-49AC-9CD9-0BE4E9273DCA}" dt="2022-05-24T11:24:22.212" v="1801" actId="26606"/>
          <ac:spMkLst>
            <pc:docMk/>
            <pc:sldMk cId="3026771836" sldId="269"/>
            <ac:spMk id="73" creationId="{C232B152-3720-4D3B-97ED-45CE5483F16F}"/>
          </ac:spMkLst>
        </pc:spChg>
        <pc:spChg chg="add">
          <ac:chgData name="leonardo barros" userId="6c8da91f02da49a9" providerId="LiveId" clId="{4CB2392A-2D57-49AC-9CD9-0BE4E9273DCA}" dt="2022-05-24T11:24:22.212" v="1801" actId="26606"/>
          <ac:spMkLst>
            <pc:docMk/>
            <pc:sldMk cId="3026771836" sldId="269"/>
            <ac:spMk id="75" creationId="{11BAB570-FF10-4E96-8A3F-FA9804702B89}"/>
          </ac:spMkLst>
        </pc:spChg>
        <pc:spChg chg="add">
          <ac:chgData name="leonardo barros" userId="6c8da91f02da49a9" providerId="LiveId" clId="{4CB2392A-2D57-49AC-9CD9-0BE4E9273DCA}" dt="2022-05-24T11:24:22.212" v="1801" actId="26606"/>
          <ac:spMkLst>
            <pc:docMk/>
            <pc:sldMk cId="3026771836" sldId="269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27:54.547" v="1959" actId="20577"/>
          <ac:spMkLst>
            <pc:docMk/>
            <pc:sldMk cId="3026771836" sldId="269"/>
            <ac:spMk id="3078" creationId="{DADEE82A-7110-572E-8B49-DFE9B65A0FE9}"/>
          </ac:spMkLst>
        </pc:spChg>
        <pc:picChg chg="add mod">
          <ac:chgData name="leonardo barros" userId="6c8da91f02da49a9" providerId="LiveId" clId="{4CB2392A-2D57-49AC-9CD9-0BE4E9273DCA}" dt="2022-05-24T11:24:35.776" v="1806" actId="14100"/>
          <ac:picMkLst>
            <pc:docMk/>
            <pc:sldMk cId="3026771836" sldId="269"/>
            <ac:picMk id="3074" creationId="{BBD2E95B-46E4-AA3F-BF84-8D8BB47E5283}"/>
          </ac:picMkLst>
        </pc:picChg>
      </pc:sldChg>
      <pc:sldChg chg="addSp delSp modSp new mod setBg">
        <pc:chgData name="leonardo barros" userId="6c8da91f02da49a9" providerId="LiveId" clId="{4CB2392A-2D57-49AC-9CD9-0BE4E9273DCA}" dt="2022-05-24T11:32:31.277" v="2053" actId="20577"/>
        <pc:sldMkLst>
          <pc:docMk/>
          <pc:sldMk cId="3878979075" sldId="270"/>
        </pc:sldMkLst>
        <pc:spChg chg="mod">
          <ac:chgData name="leonardo barros" userId="6c8da91f02da49a9" providerId="LiveId" clId="{4CB2392A-2D57-49AC-9CD9-0BE4E9273DCA}" dt="2022-05-24T11:30:00.887" v="1991" actId="20577"/>
          <ac:spMkLst>
            <pc:docMk/>
            <pc:sldMk cId="3878979075" sldId="270"/>
            <ac:spMk id="2" creationId="{AA404779-E8D2-FDB8-468A-EC7214554DB5}"/>
          </ac:spMkLst>
        </pc:spChg>
        <pc:spChg chg="del">
          <ac:chgData name="leonardo barros" userId="6c8da91f02da49a9" providerId="LiveId" clId="{4CB2392A-2D57-49AC-9CD9-0BE4E9273DCA}" dt="2022-05-24T11:29:05.090" v="1961"/>
          <ac:spMkLst>
            <pc:docMk/>
            <pc:sldMk cId="3878979075" sldId="270"/>
            <ac:spMk id="3" creationId="{FD06458E-E624-0F3B-E3B8-0DC25AC7CEAE}"/>
          </ac:spMkLst>
        </pc:spChg>
        <pc:spChg chg="add">
          <ac:chgData name="leonardo barros" userId="6c8da91f02da49a9" providerId="LiveId" clId="{4CB2392A-2D57-49AC-9CD9-0BE4E9273DCA}" dt="2022-05-24T11:29:08.344" v="1962" actId="26606"/>
          <ac:spMkLst>
            <pc:docMk/>
            <pc:sldMk cId="3878979075" sldId="270"/>
            <ac:spMk id="73" creationId="{C232B152-3720-4D3B-97ED-45CE5483F16F}"/>
          </ac:spMkLst>
        </pc:spChg>
        <pc:spChg chg="add">
          <ac:chgData name="leonardo barros" userId="6c8da91f02da49a9" providerId="LiveId" clId="{4CB2392A-2D57-49AC-9CD9-0BE4E9273DCA}" dt="2022-05-24T11:29:08.344" v="1962" actId="26606"/>
          <ac:spMkLst>
            <pc:docMk/>
            <pc:sldMk cId="3878979075" sldId="270"/>
            <ac:spMk id="75" creationId="{11BAB570-FF10-4E96-8A3F-FA9804702B89}"/>
          </ac:spMkLst>
        </pc:spChg>
        <pc:spChg chg="add">
          <ac:chgData name="leonardo barros" userId="6c8da91f02da49a9" providerId="LiveId" clId="{4CB2392A-2D57-49AC-9CD9-0BE4E9273DCA}" dt="2022-05-24T11:29:08.344" v="1962" actId="26606"/>
          <ac:spMkLst>
            <pc:docMk/>
            <pc:sldMk cId="3878979075" sldId="270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32:31.277" v="2053" actId="20577"/>
          <ac:spMkLst>
            <pc:docMk/>
            <pc:sldMk cId="3878979075" sldId="270"/>
            <ac:spMk id="4102" creationId="{8F587C73-6A9C-EBD7-E1B3-EEEB32D308B2}"/>
          </ac:spMkLst>
        </pc:spChg>
        <pc:picChg chg="add mod">
          <ac:chgData name="leonardo barros" userId="6c8da91f02da49a9" providerId="LiveId" clId="{4CB2392A-2D57-49AC-9CD9-0BE4E9273DCA}" dt="2022-05-24T11:29:18.402" v="1965" actId="14100"/>
          <ac:picMkLst>
            <pc:docMk/>
            <pc:sldMk cId="3878979075" sldId="270"/>
            <ac:picMk id="4098" creationId="{A05E5681-FF31-49EA-9FC0-2DAE00D2FCFB}"/>
          </ac:picMkLst>
        </pc:picChg>
      </pc:sldChg>
      <pc:sldChg chg="addSp delSp modSp new mod setBg">
        <pc:chgData name="leonardo barros" userId="6c8da91f02da49a9" providerId="LiveId" clId="{4CB2392A-2D57-49AC-9CD9-0BE4E9273DCA}" dt="2022-05-24T11:34:46.512" v="2204" actId="20577"/>
        <pc:sldMkLst>
          <pc:docMk/>
          <pc:sldMk cId="1049779334" sldId="271"/>
        </pc:sldMkLst>
        <pc:spChg chg="mod">
          <ac:chgData name="leonardo barros" userId="6c8da91f02da49a9" providerId="LiveId" clId="{4CB2392A-2D57-49AC-9CD9-0BE4E9273DCA}" dt="2022-05-24T11:33:06.955" v="2055" actId="26606"/>
          <ac:spMkLst>
            <pc:docMk/>
            <pc:sldMk cId="1049779334" sldId="271"/>
            <ac:spMk id="2" creationId="{F851D668-7093-BEC2-9A81-09642BD3AA1D}"/>
          </ac:spMkLst>
        </pc:spChg>
        <pc:spChg chg="del">
          <ac:chgData name="leonardo barros" userId="6c8da91f02da49a9" providerId="LiveId" clId="{4CB2392A-2D57-49AC-9CD9-0BE4E9273DCA}" dt="2022-05-24T11:33:03.946" v="2054"/>
          <ac:spMkLst>
            <pc:docMk/>
            <pc:sldMk cId="1049779334" sldId="271"/>
            <ac:spMk id="3" creationId="{298E6A6C-31E8-478F-753B-CD59106FD005}"/>
          </ac:spMkLst>
        </pc:spChg>
        <pc:spChg chg="add">
          <ac:chgData name="leonardo barros" userId="6c8da91f02da49a9" providerId="LiveId" clId="{4CB2392A-2D57-49AC-9CD9-0BE4E9273DCA}" dt="2022-05-24T11:33:06.955" v="2055" actId="26606"/>
          <ac:spMkLst>
            <pc:docMk/>
            <pc:sldMk cId="1049779334" sldId="271"/>
            <ac:spMk id="73" creationId="{C232B152-3720-4D3B-97ED-45CE5483F16F}"/>
          </ac:spMkLst>
        </pc:spChg>
        <pc:spChg chg="add">
          <ac:chgData name="leonardo barros" userId="6c8da91f02da49a9" providerId="LiveId" clId="{4CB2392A-2D57-49AC-9CD9-0BE4E9273DCA}" dt="2022-05-24T11:33:06.955" v="2055" actId="26606"/>
          <ac:spMkLst>
            <pc:docMk/>
            <pc:sldMk cId="1049779334" sldId="271"/>
            <ac:spMk id="75" creationId="{11BAB570-FF10-4E96-8A3F-FA9804702B89}"/>
          </ac:spMkLst>
        </pc:spChg>
        <pc:spChg chg="add">
          <ac:chgData name="leonardo barros" userId="6c8da91f02da49a9" providerId="LiveId" clId="{4CB2392A-2D57-49AC-9CD9-0BE4E9273DCA}" dt="2022-05-24T11:33:06.955" v="2055" actId="26606"/>
          <ac:spMkLst>
            <pc:docMk/>
            <pc:sldMk cId="1049779334" sldId="271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34:46.512" v="2204" actId="20577"/>
          <ac:spMkLst>
            <pc:docMk/>
            <pc:sldMk cId="1049779334" sldId="271"/>
            <ac:spMk id="5126" creationId="{1B6A5EBD-668D-4302-320D-50D24B1C2F7C}"/>
          </ac:spMkLst>
        </pc:spChg>
        <pc:picChg chg="add mod">
          <ac:chgData name="leonardo barros" userId="6c8da91f02da49a9" providerId="LiveId" clId="{4CB2392A-2D57-49AC-9CD9-0BE4E9273DCA}" dt="2022-05-24T11:33:06.955" v="2055" actId="26606"/>
          <ac:picMkLst>
            <pc:docMk/>
            <pc:sldMk cId="1049779334" sldId="271"/>
            <ac:picMk id="5122" creationId="{509F3EAB-B880-9ED4-3382-E106FC34C7D0}"/>
          </ac:picMkLst>
        </pc:picChg>
      </pc:sldChg>
      <pc:sldChg chg="addSp delSp modSp new mod setBg">
        <pc:chgData name="leonardo barros" userId="6c8da91f02da49a9" providerId="LiveId" clId="{4CB2392A-2D57-49AC-9CD9-0BE4E9273DCA}" dt="2022-05-24T11:38:13.537" v="2361" actId="20577"/>
        <pc:sldMkLst>
          <pc:docMk/>
          <pc:sldMk cId="2600510122" sldId="272"/>
        </pc:sldMkLst>
        <pc:spChg chg="mod">
          <ac:chgData name="leonardo barros" userId="6c8da91f02da49a9" providerId="LiveId" clId="{4CB2392A-2D57-49AC-9CD9-0BE4E9273DCA}" dt="2022-05-24T11:36:40.693" v="2207" actId="26606"/>
          <ac:spMkLst>
            <pc:docMk/>
            <pc:sldMk cId="2600510122" sldId="272"/>
            <ac:spMk id="2" creationId="{BAD8F544-35B9-756D-F10D-8FD1A04310F6}"/>
          </ac:spMkLst>
        </pc:spChg>
        <pc:spChg chg="del">
          <ac:chgData name="leonardo barros" userId="6c8da91f02da49a9" providerId="LiveId" clId="{4CB2392A-2D57-49AC-9CD9-0BE4E9273DCA}" dt="2022-05-24T11:36:36.687" v="2206"/>
          <ac:spMkLst>
            <pc:docMk/>
            <pc:sldMk cId="2600510122" sldId="272"/>
            <ac:spMk id="3" creationId="{45742D82-7F24-E36C-62AD-AD9659053BAD}"/>
          </ac:spMkLst>
        </pc:spChg>
        <pc:spChg chg="add">
          <ac:chgData name="leonardo barros" userId="6c8da91f02da49a9" providerId="LiveId" clId="{4CB2392A-2D57-49AC-9CD9-0BE4E9273DCA}" dt="2022-05-24T11:36:40.693" v="2207" actId="26606"/>
          <ac:spMkLst>
            <pc:docMk/>
            <pc:sldMk cId="2600510122" sldId="272"/>
            <ac:spMk id="73" creationId="{C232B152-3720-4D3B-97ED-45CE5483F16F}"/>
          </ac:spMkLst>
        </pc:spChg>
        <pc:spChg chg="add">
          <ac:chgData name="leonardo barros" userId="6c8da91f02da49a9" providerId="LiveId" clId="{4CB2392A-2D57-49AC-9CD9-0BE4E9273DCA}" dt="2022-05-24T11:36:40.693" v="2207" actId="26606"/>
          <ac:spMkLst>
            <pc:docMk/>
            <pc:sldMk cId="2600510122" sldId="272"/>
            <ac:spMk id="75" creationId="{11BAB570-FF10-4E96-8A3F-FA9804702B89}"/>
          </ac:spMkLst>
        </pc:spChg>
        <pc:spChg chg="add">
          <ac:chgData name="leonardo barros" userId="6c8da91f02da49a9" providerId="LiveId" clId="{4CB2392A-2D57-49AC-9CD9-0BE4E9273DCA}" dt="2022-05-24T11:36:40.693" v="2207" actId="26606"/>
          <ac:spMkLst>
            <pc:docMk/>
            <pc:sldMk cId="2600510122" sldId="272"/>
            <ac:spMk id="77" creationId="{4B9FAFB2-BEB5-4848-8018-BCAD99E2E1AA}"/>
          </ac:spMkLst>
        </pc:spChg>
        <pc:spChg chg="add mod">
          <ac:chgData name="leonardo barros" userId="6c8da91f02da49a9" providerId="LiveId" clId="{4CB2392A-2D57-49AC-9CD9-0BE4E9273DCA}" dt="2022-05-24T11:38:13.537" v="2361" actId="20577"/>
          <ac:spMkLst>
            <pc:docMk/>
            <pc:sldMk cId="2600510122" sldId="272"/>
            <ac:spMk id="6150" creationId="{762F600B-B73B-587E-A8CC-C4109C020AF7}"/>
          </ac:spMkLst>
        </pc:spChg>
        <pc:picChg chg="add mod">
          <ac:chgData name="leonardo barros" userId="6c8da91f02da49a9" providerId="LiveId" clId="{4CB2392A-2D57-49AC-9CD9-0BE4E9273DCA}" dt="2022-05-24T11:36:40.693" v="2207" actId="26606"/>
          <ac:picMkLst>
            <pc:docMk/>
            <pc:sldMk cId="2600510122" sldId="272"/>
            <ac:picMk id="6146" creationId="{E1E8A316-EA21-2E00-D396-86AD40CDDE60}"/>
          </ac:picMkLst>
        </pc:picChg>
      </pc:sldChg>
      <pc:sldChg chg="addSp delSp modSp new mod setBg">
        <pc:chgData name="leonardo barros" userId="6c8da91f02da49a9" providerId="LiveId" clId="{4CB2392A-2D57-49AC-9CD9-0BE4E9273DCA}" dt="2022-05-24T11:47:10.604" v="3169" actId="20577"/>
        <pc:sldMkLst>
          <pc:docMk/>
          <pc:sldMk cId="3967088073" sldId="273"/>
        </pc:sldMkLst>
        <pc:spChg chg="del">
          <ac:chgData name="leonardo barros" userId="6c8da91f02da49a9" providerId="LiveId" clId="{4CB2392A-2D57-49AC-9CD9-0BE4E9273DCA}" dt="2022-05-24T11:38:24.481" v="2363"/>
          <ac:spMkLst>
            <pc:docMk/>
            <pc:sldMk cId="3967088073" sldId="273"/>
            <ac:spMk id="2" creationId="{2850A756-4FEF-5FA0-AD6A-9A391FA4F94D}"/>
          </ac:spMkLst>
        </pc:spChg>
        <pc:spChg chg="del">
          <ac:chgData name="leonardo barros" userId="6c8da91f02da49a9" providerId="LiveId" clId="{4CB2392A-2D57-49AC-9CD9-0BE4E9273DCA}" dt="2022-05-24T11:38:24.481" v="2363"/>
          <ac:spMkLst>
            <pc:docMk/>
            <pc:sldMk cId="3967088073" sldId="273"/>
            <ac:spMk id="3" creationId="{9AFB8999-62E1-547B-9D0B-CE1004F4B344}"/>
          </ac:spMkLst>
        </pc:spChg>
        <pc:spChg chg="add del mod">
          <ac:chgData name="leonardo barros" userId="6c8da91f02da49a9" providerId="LiveId" clId="{4CB2392A-2D57-49AC-9CD9-0BE4E9273DCA}" dt="2022-05-24T11:38:27.754" v="2364"/>
          <ac:spMkLst>
            <pc:docMk/>
            <pc:sldMk cId="3967088073" sldId="273"/>
            <ac:spMk id="4" creationId="{80FFFDC4-EEC6-EDA7-381C-DA56F790E35C}"/>
          </ac:spMkLst>
        </pc:spChg>
        <pc:spChg chg="add del mod">
          <ac:chgData name="leonardo barros" userId="6c8da91f02da49a9" providerId="LiveId" clId="{4CB2392A-2D57-49AC-9CD9-0BE4E9273DCA}" dt="2022-05-24T11:38:27.754" v="2364"/>
          <ac:spMkLst>
            <pc:docMk/>
            <pc:sldMk cId="3967088073" sldId="273"/>
            <ac:spMk id="5" creationId="{6F8B48FD-E9E9-D111-3649-0B2AA5F9CC50}"/>
          </ac:spMkLst>
        </pc:spChg>
        <pc:spChg chg="add mod">
          <ac:chgData name="leonardo barros" userId="6c8da91f02da49a9" providerId="LiveId" clId="{4CB2392A-2D57-49AC-9CD9-0BE4E9273DCA}" dt="2022-05-24T11:38:52.017" v="2399" actId="20577"/>
          <ac:spMkLst>
            <pc:docMk/>
            <pc:sldMk cId="3967088073" sldId="273"/>
            <ac:spMk id="6" creationId="{5D56A90D-E885-D7C0-23C4-A6E69F639474}"/>
          </ac:spMkLst>
        </pc:spChg>
        <pc:spChg chg="add mod">
          <ac:chgData name="leonardo barros" userId="6c8da91f02da49a9" providerId="LiveId" clId="{4CB2392A-2D57-49AC-9CD9-0BE4E9273DCA}" dt="2022-05-24T11:47:10.604" v="3169" actId="20577"/>
          <ac:spMkLst>
            <pc:docMk/>
            <pc:sldMk cId="3967088073" sldId="273"/>
            <ac:spMk id="7" creationId="{AF8010C5-9B78-3ECA-FA8E-E415AB566C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BE660-DA75-496E-AEB1-0682D26A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A02E5-AEC6-4E0E-BAAD-903D3852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77ECD-3128-4E33-B1EE-DBE5111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5FF1-FFCC-44DB-8920-9F68F71C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B08D5-9BF8-41D9-A410-D70FAB85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B7C7-DD7F-4A6F-A958-7E1CCBFD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E1CFD8-1186-4A9E-8A25-26A97897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4EFCC-D001-4D25-B55E-C5A60B08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BE054-71C9-44AF-B821-C88DA44F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C1800-D0B4-46E3-AB5E-9B6D465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6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6C965A-F2E1-468B-8639-41F913F42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3D8100-CACA-4016-B141-C4DD10D5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1A305-4EBB-49B8-83B1-38C52239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2B8AC-4104-4EFC-AC6B-7D405672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519C8-BFBF-4A89-BF3C-167FF3E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4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EB18-3753-4198-AB2B-2D450BB9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631A3-704F-45D9-9169-AFBA2D2D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6A62C-6A5B-4EBB-9F2F-1CD15C0C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E4928-AF3E-494C-AB68-3EC5568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E9F5B-260B-4D3F-818A-31360F6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B4D2C-6833-420B-BFD4-4800F569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A64960-A1AC-4A52-B22A-BD1B5AC7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DE079-E140-4682-A16C-FB74EC2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5FAD0-4E9F-484E-9629-9A3F041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7E29B-4C21-4796-8E66-164EC2C0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6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43CC-C2D3-4588-BAB0-5582D69F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DA4D1-42B3-4F87-9CBA-39A439C4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4EBBDB-6BB8-47D2-9991-C1EE5051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DBD067-2B39-4814-A99D-D1666E49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E73712-A1F0-47A6-B3BB-4E344EC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B804B-2A36-44B5-BC57-F562D7C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03D38-DD13-4101-8718-48924931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D14A4-63AF-41B5-BE4A-41C171CB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F6E87-F138-4F09-9DFD-32201198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6B0F3-B8C9-403B-9149-171F1EB74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DC0DF7-4A31-4A2B-BD79-FD531A8BB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ED08BE-9928-41B4-906E-7E9ACC2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E2779-8454-447F-AB33-F8079FEE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B0BA9E-E028-4CE2-BA81-F0083CDE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56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08681-02BB-41F9-B4C7-D5831F5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EE947B-7B34-4762-A263-25BC81DE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76EAB7-1069-4CEC-8611-2FA7C40C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123995-1468-4E0E-8D24-C1C617B2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7085F-8986-4BAF-80CA-884C0D2E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F3E6EF-C98A-4728-B146-DCA38C8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42751C-5F52-454F-BE1F-DF41F4F8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91FA9-89D8-417D-B42B-ED90B7A7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DBB10-E0E4-4484-BCB4-E162AC05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567DED-0E49-4609-9C97-FB4C2EE4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DD29DA-8975-4A4D-BD92-69AD775F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3613AF-2A76-4848-B7E6-7DCCBB06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6FE68A-34FA-406D-AB13-EC7A8A3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4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11C6-3E2F-4B0E-903E-D8E121E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87E079-507B-4717-8DCB-9469AA21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97044-BD9A-42D7-9F1F-14DBA9E4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3C195-49FF-450B-9DC2-1477FC7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155B9-C664-45ED-BD2A-37E7477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29075-A27E-49E8-840E-6DB9FD3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962A1D-28EC-45F9-B61F-5A738D51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E43CE-95E4-4AF1-9AEB-BA640B29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2BE71-9C02-4409-AED1-1988CD235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998F-60D5-4E24-AC3B-78494808519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63A20-5ACF-412E-BE1F-FDEA03CC6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89935-AA6E-4665-B60B-AE232C7CD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0BED-C8D8-4B03-BAFA-E2E20308C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entarcrm.com.br/o-que-e-crm/" TargetMode="External"/><Relationship Id="rId13" Type="http://schemas.openxmlformats.org/officeDocument/2006/relationships/hyperlink" Target="https://www.salesforce.com/br/crm/" TargetMode="External"/><Relationship Id="rId3" Type="http://schemas.openxmlformats.org/officeDocument/2006/relationships/hyperlink" Target="https://nfe.io/blog/gestao-empresarial/melhores-sistemas-erps-mercado/" TargetMode="External"/><Relationship Id="rId7" Type="http://schemas.openxmlformats.org/officeDocument/2006/relationships/hyperlink" Target="https://rockcontent.com/br/blog/o-que-e-crm/" TargetMode="External"/><Relationship Id="rId12" Type="http://schemas.openxmlformats.org/officeDocument/2006/relationships/hyperlink" Target="https://www.agendor.com.br/blog/para-que-serve-um-sistema-de-crm/" TargetMode="External"/><Relationship Id="rId2" Type="http://schemas.openxmlformats.org/officeDocument/2006/relationships/hyperlink" Target="https://www.techedgegroup.com/pt/blog/sistema-erp-saiba-como-funciona-e-suas-vantage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nior.com.br/sistema-erp-o-que-e-e-como-funciona" TargetMode="External"/><Relationship Id="rId11" Type="http://schemas.openxmlformats.org/officeDocument/2006/relationships/hyperlink" Target="https://snov.io/blog/br/ferramentas-de-crm/" TargetMode="External"/><Relationship Id="rId5" Type="http://schemas.openxmlformats.org/officeDocument/2006/relationships/hyperlink" Target="https://www.totvs.com/blog/erp/o-que-e-erp/" TargetMode="External"/><Relationship Id="rId10" Type="http://schemas.openxmlformats.org/officeDocument/2006/relationships/hyperlink" Target="https://cliquedigital.com.br/5-crm-gratuitos-acelerar-vendas/" TargetMode="External"/><Relationship Id="rId4" Type="http://schemas.openxmlformats.org/officeDocument/2006/relationships/hyperlink" Target="https://blog.b2bstack.com.br/melhores-erps-gratuitos/#:~:text=Finalizando%20a%20nossa%20rela%C3%A7%C3%A3o%20de,e%20emitir%20nota%20fiscal%20eletr%C3%B4nica" TargetMode="External"/><Relationship Id="rId9" Type="http://schemas.openxmlformats.org/officeDocument/2006/relationships/hyperlink" Target="https://www.zendesk.com.br/blog/como-funciona-o-crm/#:~:text=Lembre%2Dse%20que%20o%20CRM,e%20com%20o%20cliente%20otimizada" TargetMode="External"/><Relationship Id="rId14" Type="http://schemas.openxmlformats.org/officeDocument/2006/relationships/hyperlink" Target="https://www.clientarcrm.com.br/sistema-cr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keerp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A7E7E-2DC8-43C9-986F-EB96A1BE9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E774A-9790-45D2-8180-105D6CD65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2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C7242-250D-EA96-151B-EC0F175F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um sistema CRM?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A920B-83EE-A79F-2FAD-16037EB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sistema CRM(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Management)  permite que o vendedor conheça o seu cliente para saber a hora certa de vender e oque vender.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armazena informações de clientes atuais e potenciais, suas atividades e pontos de contato com a empresa (pesquisa sobre a empresa, visita ao site, interações com sua empresa)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 repetitivas e manuais conseguem ser automatizadas com o uso do CRM(informações respectivas aos clientes).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simples passar leads(contatos atraídos pelo seu marketing) para os membros da sua empresa.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também pode te ajudar com as propostas que seus clientes lhe fazem, lhe alertando sobre quais necessitam de maior atenção (propostas que necessitam de maior esforço).</a:t>
            </a:r>
          </a:p>
        </p:txBody>
      </p:sp>
    </p:spTree>
    <p:extLst>
      <p:ext uri="{BB962C8B-B14F-4D97-AF65-F5344CB8AC3E}">
        <p14:creationId xmlns:p14="http://schemas.microsoft.com/office/powerpoint/2010/main" val="25686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29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5A3A6-94F0-F5ED-78EA-AC5FCAA4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pt-BR" sz="4100" dirty="0">
                <a:solidFill>
                  <a:schemeClr val="bg1"/>
                </a:solidFill>
              </a:rPr>
              <a:t>Sistemas CRMS pagos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D31CC6-3938-BCDB-CB3C-30DFB6D8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O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Clientar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CRM é um software brasileiro, possui fácil utilização, relatórios robustos de vendas, possibilidade de integração com o seu ERP e formulários customizados. Voltado especificamente para empresas que fazem vendas recorrentes e consultivas.</a:t>
            </a:r>
            <a:endParaRPr lang="pt-BR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26" name="Picture 2" descr="Clientar - Software de CRM - Home | Facebook">
            <a:extLst>
              <a:ext uri="{FF2B5EF4-FFF2-40B4-BE49-F238E27FC236}">
                <a16:creationId xmlns:a16="http://schemas.microsoft.com/office/drawing/2014/main" id="{40382361-5C95-8896-4946-9A2A49487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" r="1091" b="2"/>
          <a:stretch/>
        </p:blipFill>
        <p:spPr bwMode="auto">
          <a:xfrm>
            <a:off x="5712143" y="643469"/>
            <a:ext cx="5412005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9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503A5-B018-37D3-F60B-77B21505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8837891-F87B-E042-B472-A04BD6FD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pipedrive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avançados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integração,ou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facilidade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 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CRM de vendas e software de gestão de funil | Pipedrive">
            <a:extLst>
              <a:ext uri="{FF2B5EF4-FFF2-40B4-BE49-F238E27FC236}">
                <a16:creationId xmlns:a16="http://schemas.microsoft.com/office/drawing/2014/main" id="{214A74F8-9C5F-A478-A51C-10A7AFA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745028"/>
            <a:ext cx="6014185" cy="33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2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CAA660-8ED3-81EA-5195-B7E0A6F2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ADEE82A-7110-572E-8B49-DFE9B65A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software CRM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Famoso do mercado,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</p:txBody>
      </p:sp>
      <p:pic>
        <p:nvPicPr>
          <p:cNvPr id="3074" name="Picture 2" descr="Salesforce | Teste completo 2022 | Comentários de clientes,  características, preços ...">
            <a:extLst>
              <a:ext uri="{FF2B5EF4-FFF2-40B4-BE49-F238E27FC236}">
                <a16:creationId xmlns:a16="http://schemas.microsoft.com/office/drawing/2014/main" id="{BBD2E95B-46E4-AA3F-BF84-8D8BB47E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3698" y="0"/>
            <a:ext cx="74983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404779-E8D2-FDB8-468A-EC721455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Sistemas CRMS gratuitos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F587C73-6A9C-EBD7-E1B3-EEEB32D3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bitrix24 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CRM, é um software de gerenciamento de projetos e colaboração. Pode ser usado por até 12 usuários. Entre as funções, disponibiliza registros ilimitados; 5 GB de armazenamento; e-mail marketing gratuito;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center integrado; campos personalizáveis; cotações e orçamentos; integrações via API.</a:t>
            </a:r>
            <a:endParaRPr lang="en-US" sz="20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itrix24 Brasil: CRM, Gestão e Colaboração - YouTube">
            <a:extLst>
              <a:ext uri="{FF2B5EF4-FFF2-40B4-BE49-F238E27FC236}">
                <a16:creationId xmlns:a16="http://schemas.microsoft.com/office/drawing/2014/main" id="{A05E5681-FF31-49EA-9FC0-2DAE00D2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145" y="-12064"/>
            <a:ext cx="7202855" cy="687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7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51D668-7093-BEC2-9A81-09642BD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1B6A5EBD-668D-4302-320D-50D24B1C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CRM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brasileiro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, o Nectar-CRM .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Sua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versão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gratuita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é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boa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opção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deseja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testar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um CRM para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descobrir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ele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lhe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ajudará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.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 Entre as funções, há funil de vendas para negociações B2B e B2C; personalização de motivos para vendas ganhas ou perdidas; integração com Google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</a:rPr>
              <a:t>Calendar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 e Office 365; gestão de contatos; gestão de atividades e tarefas com checklists e follow </a:t>
            </a:r>
            <a:r>
              <a:rPr lang="pt-BR" sz="2000" dirty="0" err="1">
                <a:solidFill>
                  <a:schemeClr val="bg1">
                    <a:alpha val="60000"/>
                  </a:schemeClr>
                </a:solidFill>
              </a:rPr>
              <a:t>up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</a:rPr>
              <a:t> automatizados.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122" name="Picture 2" descr="Nectar CRM – Parceiros Exact">
            <a:extLst>
              <a:ext uri="{FF2B5EF4-FFF2-40B4-BE49-F238E27FC236}">
                <a16:creationId xmlns:a16="http://schemas.microsoft.com/office/drawing/2014/main" id="{509F3EAB-B880-9ED4-3382-E106FC34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855947"/>
            <a:ext cx="6014185" cy="31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8F544-35B9-756D-F10D-8FD1A043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762F600B-B73B-587E-A8CC-C4109C02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CRM é um dos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gratuito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3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as funcionalidades, há a gestão de contatos, tarefas, eventos, registros de chamadas e notas.</a:t>
            </a:r>
            <a:endParaRPr lang="en-US" sz="20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Encontre todas as informações sobre Zoho CRM">
            <a:extLst>
              <a:ext uri="{FF2B5EF4-FFF2-40B4-BE49-F238E27FC236}">
                <a16:creationId xmlns:a16="http://schemas.microsoft.com/office/drawing/2014/main" id="{E1E8A316-EA21-2E00-D396-86AD40CD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614" y="643469"/>
            <a:ext cx="5571062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1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D56A90D-E885-D7C0-23C4-A6E69F6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funcionam os CRMS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F8010C5-9B78-3ECA-FA8E-E415AB56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CRM funciona como uma plataforma para integrar as informações sobre os cliente para conhece-los mais profundamente.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software pode ser físico ou em nuvem.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informações sobre os clientes também pode ser colocada manualmente ou pode ser exportada de alguma lista.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capturar as informações dos clientes, o sistema passa a gerar gráficos ou outros indicadores de informação em tempo real sobre as informações obtidas.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fazer anotações sobre os seus clientes, o próprio sistema organizará os dados e os apresentará a melhor forma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maioria dos softwares CRM podem ser acessados de qualquer lugar em qualquer dispositivo. </a:t>
            </a:r>
          </a:p>
        </p:txBody>
      </p:sp>
    </p:spTree>
    <p:extLst>
      <p:ext uri="{BB962C8B-B14F-4D97-AF65-F5344CB8AC3E}">
        <p14:creationId xmlns:p14="http://schemas.microsoft.com/office/powerpoint/2010/main" val="396708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707E2-0E9F-F8BD-CEB6-B24146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091A2-0576-7FCB-C4BC-95535A10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https://www.techedgegroup.com/pt/blog/sistema-erp-saiba-como-funciona-e-suas-vantagens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https://nfe.io/blog/gestao-empresarial/melhores-sistemas-erps-mercado/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https://blog.b2bstack.com.br/melhores-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erps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-gratuitos/#:~:text=Finalizando%20a%20nossa%20rela%C3%A7%C3%A3o%20de,e%20emitir%20nota%20fiscal%20eletr%C3%B4nica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https://www.totvs.com/blog/erp/o-que-e-erp/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https://www.senior.com.br/sistema-erp-o-que-e-e-como-funciona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https://rockcontent.com/br/blog/o-que-e-crm/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https://www.clientarcrm.com.br/o-que-e-crm/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https://www.zendesk.com.br/blog/como-funciona-o-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crm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/#:~:text=Lembre%2Dse%20que%20o%20CRM,e%20com%20o%20cliente%20otimizada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https://cliquedigital.com.br/5-crm-gratuitos-acelerar-vendas/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https://snov.io/blog/br/ferramentas-de-crm/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https://www.agendor.com.br/blog/para-que-serve-um-sistema-de-crm/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https://www.salesforce.com/br/crm/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https://www.clientarcrm.com.br/sistema-crm/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9E081-E1DD-4455-B27D-507839DD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		</a:t>
            </a:r>
            <a:r>
              <a:rPr lang="pt-BR" dirty="0">
                <a:solidFill>
                  <a:schemeClr val="bg1"/>
                </a:solidFill>
              </a:rPr>
              <a:t>Sistema ERP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E6710-ACF8-4185-A19C-7FA14832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sistema ERP(Enterprise </a:t>
            </a:r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Resource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Planning)sistema integrado de gestão empresarial, garante a integração de diferentes áreas de uma empresa, tornando muito mais simples o compartilhamento de informações que antes seria feito de forma manual.  Ou seja, ao invés de cada área possuir um software próprio, o ERP concentrará todas as informações, assim facilitando a comunicação e possibilitando cada área ter maior autonomia. 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 ERP também garante maior segurança para as empresas, pois utiliza da nuvem e de criptografia para a segurança de dados. Com a automatização de firewalls também pode-se bloquear a entrada de vírus ou invasão de hackers.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Muitos processos  serão automatizados , assim facilitando a realização de tarefas, sem perder qualidade.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Atualmente grande parte do PIB do Brasil é gerado por pequenas empresas, e muitas principalmente durante a pandemia acabaram fechando suas portas, com a utilização de um ERP se tornaria muito mais simples o processo de se passar pela pandemia , e talvez muitos fechamentos tivessem sido evitados.</a:t>
            </a:r>
          </a:p>
          <a:p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pt-B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5FB1C8-A95F-4DF4-AFD5-ED04F9E7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pt-BR" dirty="0"/>
              <a:t>Exemplos de ERPS gratuitos</a:t>
            </a:r>
          </a:p>
        </p:txBody>
      </p:sp>
      <p:sp>
        <p:nvSpPr>
          <p:cNvPr id="7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stema ERP Gratuito Omie.FIT | Omie">
            <a:extLst>
              <a:ext uri="{FF2B5EF4-FFF2-40B4-BE49-F238E27FC236}">
                <a16:creationId xmlns:a16="http://schemas.microsoft.com/office/drawing/2014/main" id="{B482E2C2-E7AC-A3A4-6854-40C021800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7024" b="1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024A1-1789-49BD-B2B9-6E18F3E5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Omie.FIT: </a:t>
            </a:r>
            <a:r>
              <a:rPr lang="pt-B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Possui foco principalmente em empresas pequenas, é gratuito apenas para empresários MEI ou para empresas com baixo faturamento, senão se torna necessário o uso de planos pagos. Pode também ser integrado a outros sistemas .</a:t>
            </a: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6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1C715E-4371-117D-372F-95EB794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7216" cy="119786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CEDAB-A230-D388-E630-5A7B1BCA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7216" cy="4123944"/>
          </a:xfrm>
        </p:spPr>
        <p:txBody>
          <a:bodyPr anchor="t">
            <a:normAutofit/>
          </a:bodyPr>
          <a:lstStyle/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MarketUp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 com funcionalidades para a utilização de diversos e variados segmentos. Possui PDV integrado com outras áreas da empresa e outros recursos.</a:t>
            </a:r>
          </a:p>
          <a:p>
            <a:endParaRPr lang="pt-BR" sz="2200" dirty="0"/>
          </a:p>
        </p:txBody>
      </p:sp>
      <p:pic>
        <p:nvPicPr>
          <p:cNvPr id="2050" name="Picture 2" descr="MarketUp: Entenda como funciona a plataforma de gestão">
            <a:extLst>
              <a:ext uri="{FF2B5EF4-FFF2-40B4-BE49-F238E27FC236}">
                <a16:creationId xmlns:a16="http://schemas.microsoft.com/office/drawing/2014/main" id="{2CA09834-72AB-7738-465E-4BA3270B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3408" y="969734"/>
            <a:ext cx="4945964" cy="49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928C4-7475-202C-0479-1CC73BF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 	</a:t>
            </a:r>
          </a:p>
        </p:txBody>
      </p:sp>
      <p:pic>
        <p:nvPicPr>
          <p:cNvPr id="3074" name="Picture 2" descr="Download FoxManager ERP | Baixaki">
            <a:extLst>
              <a:ext uri="{FF2B5EF4-FFF2-40B4-BE49-F238E27FC236}">
                <a16:creationId xmlns:a16="http://schemas.microsoft.com/office/drawing/2014/main" id="{AFCD099D-4858-1A68-8E16-5B445E7B5D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692" b="-2"/>
          <a:stretch/>
        </p:blipFill>
        <p:spPr bwMode="auto">
          <a:xfrm>
            <a:off x="391903" y="573678"/>
            <a:ext cx="5103206" cy="57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E68C9A2-CED2-F282-57B9-386471FD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182" y="2894529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onta com módulos financeiro, de contabilidade, fiscal, loja, estoque, faturamento e permite emitir boletos e notas fiscais eletrônicas.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8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14A9-EE50-5358-9EF9-990E4515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ERPS Pagos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0069EFB-F1AE-6AA9-0EA9-304454EB0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6857630-26F1-DA10-234A-B8B529BB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Bling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possui integração com os maiores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marketplaces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país, como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Shoptime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Submarino, Mercado Livre,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Carrefour, Magazine Luiza,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Netshoes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Dafiti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Via Varejo e muito mais. Possui diversos planos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parqa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atender a necessidade de cada empresa.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Sistema ERP Online para pequenas empresas e lojas virtuais | Bling">
            <a:extLst>
              <a:ext uri="{FF2B5EF4-FFF2-40B4-BE49-F238E27FC236}">
                <a16:creationId xmlns:a16="http://schemas.microsoft.com/office/drawing/2014/main" id="{1882FCDF-2825-A9F1-0F57-59387C377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668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Integração Bling ERP Premium Opencart - CodeMarket">
            <a:extLst>
              <a:ext uri="{FF2B5EF4-FFF2-40B4-BE49-F238E27FC236}">
                <a16:creationId xmlns:a16="http://schemas.microsoft.com/office/drawing/2014/main" id="{5116E519-F106-EFA2-B9CE-5E7C8FAB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5869"/>
            <a:ext cx="51816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7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aiba tudo sobre o Cake ERP">
            <a:extLst>
              <a:ext uri="{FF2B5EF4-FFF2-40B4-BE49-F238E27FC236}">
                <a16:creationId xmlns:a16="http://schemas.microsoft.com/office/drawing/2014/main" id="{73040CD6-7A00-914D-F195-D8EA7511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91495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00CDC82-6EBD-F5BE-C9E1-FCB7C592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9F46A63-1ABC-3BF4-0458-58252891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47B57A4-2757-564B-1579-31513B409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Cake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um sistema de gestão on-line, feito para micro e pequenos lojistas, distribuidores e franquias. A plataforma faz integrações com diversos outros sistemas e softwares por meio de API, portanto, qualquer plataforma com a mesma tecnologia pode ser conectada ao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ERP.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2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ECAA-DCC6-2F0D-4645-AE861D0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funcionam os ERPS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D8373A7-8B2A-F999-7EC8-20BB075E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os ERPS são distruibuidos em vários módulos para cada área de uma empresa</a:t>
            </a: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 uma indústria de armário sob medida que usa um sistema ERP. Veja como o processo pode ser integrado desde a encomenda dos móveis até a entrega do produto: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Após o pedido do cliente, o vendedor registra a encomenda no sistema;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setor de produção é avisado de que precisa produzis o móvel encomendado;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setor de gestão de suprimentos também recebe o aviso para que faça o controle do estoque dos materiais necessários para a produção;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for preciso realizar reposição de estoque, o setor de suprimentos cuidará desta atividade. E a área financeira será informada sobre o gasto com a aquisição da matéria-prima;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setor financeiro também receberá um alerta de que precisa fazer a cobrança do item vendido;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seguida, a contabilidade receberá as informações sobre os custos e faturamento;</a:t>
            </a:r>
          </a:p>
          <a:p>
            <a:pPr algn="l">
              <a:buFont typeface="+mj-lt"/>
              <a:buAutoNum type="arabicPeriod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responsáveis pela logística serão informados sobre o pedido para que possam programar a entrega, considerando o tempo necessário para a fabricação.</a:t>
            </a:r>
          </a:p>
          <a:p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13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8" name="Freeform: Shape 13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Software ERP: diferenças com o WMS - Mecalux.com.br">
            <a:extLst>
              <a:ext uri="{FF2B5EF4-FFF2-40B4-BE49-F238E27FC236}">
                <a16:creationId xmlns:a16="http://schemas.microsoft.com/office/drawing/2014/main" id="{C0FEF090-D190-C91F-E53B-781B1F19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303" y="643466"/>
            <a:ext cx="6134251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9" name="Group 14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999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1303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Tw Cen MT</vt:lpstr>
      <vt:lpstr>Tema do Office</vt:lpstr>
      <vt:lpstr>Apresentação do PowerPoint</vt:lpstr>
      <vt:lpstr>    Sistema ERP </vt:lpstr>
      <vt:lpstr>Exemplos de ERPS gratuitos</vt:lpstr>
      <vt:lpstr>Apresentação do PowerPoint</vt:lpstr>
      <vt:lpstr>  </vt:lpstr>
      <vt:lpstr>ERPS Pagos</vt:lpstr>
      <vt:lpstr>Apresentação do PowerPoint</vt:lpstr>
      <vt:lpstr>Como funcionam os ERPS</vt:lpstr>
      <vt:lpstr>Apresentação do PowerPoint</vt:lpstr>
      <vt:lpstr>O que é um sistema CRM?</vt:lpstr>
      <vt:lpstr>Sistemas CRMS pagos</vt:lpstr>
      <vt:lpstr>Apresentação do PowerPoint</vt:lpstr>
      <vt:lpstr>Apresentação do PowerPoint</vt:lpstr>
      <vt:lpstr>Sistemas CRMS gratuitos</vt:lpstr>
      <vt:lpstr>Apresentação do PowerPoint</vt:lpstr>
      <vt:lpstr>Apresentação do PowerPoint</vt:lpstr>
      <vt:lpstr>Como funcionam os CRMS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</dc:creator>
  <cp:lastModifiedBy>leonardo barros</cp:lastModifiedBy>
  <cp:revision>7</cp:revision>
  <dcterms:created xsi:type="dcterms:W3CDTF">2022-05-20T22:19:08Z</dcterms:created>
  <dcterms:modified xsi:type="dcterms:W3CDTF">2022-05-24T11:49:51Z</dcterms:modified>
</cp:coreProperties>
</file>