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>
        <p:scale>
          <a:sx n="50" d="100"/>
          <a:sy n="50" d="100"/>
        </p:scale>
        <p:origin x="504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EF6862-5FE4-4F75-9A96-47992391E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C509ED-726B-4083-BD64-60CD1DB26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891AB7-1226-4D3C-9B39-E456A8939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3B8F-1CEA-4EE5-A11B-DD9DF6956F8A}" type="datetimeFigureOut">
              <a:rPr lang="pt-BR" smtClean="0"/>
              <a:t>05/07/2023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0650AE-46CE-4B82-9680-02AD0C989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3D687F-22A6-4831-B30D-8DEBB8FBF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5D40C-5807-4AFA-91FB-B405677C7D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9769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FC858-E5A2-425E-B5A2-4A713682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4770F6C-A1B6-43A7-BBD4-95DE76BB6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A6C518-F724-4B3D-A75B-E77E7ACCE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3B8F-1CEA-4EE5-A11B-DD9DF6956F8A}" type="datetimeFigureOut">
              <a:rPr lang="pt-BR" smtClean="0"/>
              <a:t>05/07/2023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F68ADE-99D6-4405-9C97-251905669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720244-552C-4A27-85E7-9C99C031D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5D40C-5807-4AFA-91FB-B405677C7D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369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B127804-6359-41C3-9284-65027E21C5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2A3C59C-A159-4E7B-94B8-0854AF493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E9A789-30FB-4460-9957-A809E31A7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3B8F-1CEA-4EE5-A11B-DD9DF6956F8A}" type="datetimeFigureOut">
              <a:rPr lang="pt-BR" smtClean="0"/>
              <a:t>05/07/2023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823617-8D55-4B15-A3D5-6870B1878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7EC78C-E462-40EF-86DE-22509B3A6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5D40C-5807-4AFA-91FB-B405677C7D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7890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A596D4-CD3D-44A2-A28B-33B684F8C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6B06EE-1264-4D41-A7EC-79F7E6349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D3268D-657C-4E58-B08D-078392E89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3B8F-1CEA-4EE5-A11B-DD9DF6956F8A}" type="datetimeFigureOut">
              <a:rPr lang="pt-BR" smtClean="0"/>
              <a:t>05/07/2023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929927-ECD7-49E0-936F-82854D1E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590A38-40AC-404F-86DB-716D0C94F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5D40C-5807-4AFA-91FB-B405677C7D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735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17D69-6150-4CC6-BC02-72F5FDAB7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176864-452C-40D4-B89C-D007F8714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22B077-26B0-41B4-A041-7616CE745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3B8F-1CEA-4EE5-A11B-DD9DF6956F8A}" type="datetimeFigureOut">
              <a:rPr lang="pt-BR" smtClean="0"/>
              <a:t>05/07/2023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0EEFB2-FFAB-4CB3-8743-A04D8328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52FC10-F0AB-491D-BE55-B92904BAA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5D40C-5807-4AFA-91FB-B405677C7D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833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91D11-DF62-4C54-9215-CCCBBB86A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4AB3FC-BAE0-40FA-A398-9EEF37CFA9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82C84CC-7111-4D3A-9FC8-AA7BED207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965D7D1-F34C-42E4-A669-F3C2C8D9B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3B8F-1CEA-4EE5-A11B-DD9DF6956F8A}" type="datetimeFigureOut">
              <a:rPr lang="pt-BR" smtClean="0"/>
              <a:t>05/07/2023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5B67E78-07A5-478B-B438-6DFC759E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54E0D1-17CF-450F-80AC-35F336EE4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5D40C-5807-4AFA-91FB-B405677C7D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1312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9FE555-F6FF-404A-AEE2-A899596DA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F2A010-D648-46EC-997D-B49E34521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DDF9DE2-B0A9-4070-9237-767ABC60B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4DEF379-F716-4EF3-931C-A4E891B6A5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D36225E-3677-4BD8-81EF-2EF79BA456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B816BFB-E9E9-4E2F-A516-3946F77DC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3B8F-1CEA-4EE5-A11B-DD9DF6956F8A}" type="datetimeFigureOut">
              <a:rPr lang="pt-BR" smtClean="0"/>
              <a:t>05/07/2023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606F32B-4437-4EF7-81A1-2330DD430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DDB0C09-2309-4CA4-8EE6-BF1AD3AC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5D40C-5807-4AFA-91FB-B405677C7D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022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CFFA67-1FDE-450B-82E7-D50657217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4F96EDD-0D15-44BE-ACB4-F02DC26CE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3B8F-1CEA-4EE5-A11B-DD9DF6956F8A}" type="datetimeFigureOut">
              <a:rPr lang="pt-BR" smtClean="0"/>
              <a:t>05/07/2023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96DBB18-6C9C-455B-84E7-25DF9EDBB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2565DED-D2FF-4212-98FF-0875C4145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5D40C-5807-4AFA-91FB-B405677C7D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989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649A751-47BE-4629-8C96-2675AA789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3B8F-1CEA-4EE5-A11B-DD9DF6956F8A}" type="datetimeFigureOut">
              <a:rPr lang="pt-BR" smtClean="0"/>
              <a:t>05/07/2023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65DA81B-8075-4DFB-A194-6652EC3EC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6766237-5CEC-42BA-A11F-4218A132F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5D40C-5807-4AFA-91FB-B405677C7D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6488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970F9-9D05-434A-BCCA-2C667A5C8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D061CF-D693-477C-86D6-358F5CC83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BAF2971-F0E7-4673-A064-A5FE7EDB5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242C66-DD9F-4DBC-A76D-2F7F7A041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3B8F-1CEA-4EE5-A11B-DD9DF6956F8A}" type="datetimeFigureOut">
              <a:rPr lang="pt-BR" smtClean="0"/>
              <a:t>05/07/2023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43B93E-84BA-46B3-A083-CD058E841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5FCE600-FDE8-4D96-8607-925E6A160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5D40C-5807-4AFA-91FB-B405677C7D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932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3E9BBB-3736-4FAC-8DA3-D01A8B16A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40E8F3E-A554-4655-B333-77398507A5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A335E79-3E10-453C-AA6F-D1A25E488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B441403-5719-49B5-888A-3FF84750C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3B8F-1CEA-4EE5-A11B-DD9DF6956F8A}" type="datetimeFigureOut">
              <a:rPr lang="pt-BR" smtClean="0"/>
              <a:t>05/07/2023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F9D4E4-0AA4-4399-AEF7-2DC10B438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D71554-2283-4478-B7B6-5289C67FB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5D40C-5807-4AFA-91FB-B405677C7D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073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A89928B-E676-4E44-8DE3-6AFDA3B6B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CC0956-35F2-430B-BFCC-D678B6063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B8F4C0-E066-463D-8325-516A345E6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93B8F-1CEA-4EE5-A11B-DD9DF6956F8A}" type="datetimeFigureOut">
              <a:rPr lang="pt-BR" smtClean="0"/>
              <a:t>05/07/2023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10E952-DAEF-4FE0-A680-74017C9AAE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DD570E-88D9-4D08-A8AF-FFDCD770F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5D40C-5807-4AFA-91FB-B405677C7D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4484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604C6C-42A0-4535-89EF-C4D31AC36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3799"/>
            <a:ext cx="9144000" cy="2316163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03F096-842C-44D8-B30F-7221443BF7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6B7C692A-389B-49A8-96BA-F2DED7216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457199"/>
            <a:ext cx="10088218" cy="6400801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956D5CB7-25D8-4963-B496-65D30284E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618" y="5835154"/>
            <a:ext cx="269367" cy="269367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6A7E7877-FA38-451C-88C5-FB9668C893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215" y="5992439"/>
            <a:ext cx="816724" cy="816724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AABFB12F-0C77-4CE3-8ED9-C47A988CCF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6883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8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6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6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6</cp:revision>
  <dcterms:created xsi:type="dcterms:W3CDTF">2023-07-06T00:04:11Z</dcterms:created>
  <dcterms:modified xsi:type="dcterms:W3CDTF">2023-07-06T01:39:05Z</dcterms:modified>
</cp:coreProperties>
</file>