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50" d="100"/>
          <a:sy n="50" d="100"/>
        </p:scale>
        <p:origin x="50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66B84-F53E-450D-8BBC-6ABB5C822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0EC52E-C773-4E49-B115-9D3356DC1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187D52-D616-44A0-9DF8-F104243D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55FA-35EF-4029-BEF0-B5F19B5E05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1FEE42-5BFD-4E31-B250-C917A4A0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BF5FF5-E33F-4B61-BDFA-F7822AA2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5D6-983C-4E01-87CC-E4A2F4AD3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62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FFEA6-F3FA-4E1C-A36A-BFE5E706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5115AB-F952-40BA-B9D6-FF8C22B2C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422FBC-9086-46E5-AD28-898ED24E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55FA-35EF-4029-BEF0-B5F19B5E05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46E43A-F43D-46BD-903D-6A2AFF40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98FC67-BDCD-47F1-ADD1-178C4B74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5D6-983C-4E01-87CC-E4A2F4AD3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63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9050E3-FDB8-4CE8-A3A4-DD76A76F4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8FF858-9A76-44CE-A106-91B07E2FB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440329-A01F-4746-A14C-EC0A316C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55FA-35EF-4029-BEF0-B5F19B5E05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1C9655-8FF5-4228-9F0B-FC998CE9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E087A6-8FAB-41F9-ADCE-0F172128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5D6-983C-4E01-87CC-E4A2F4AD3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99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9B88-54AC-49E6-9323-2E430344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3D6C44-B08F-4AC6-B2E5-769D2286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D0129A-F806-477D-9B92-04069D06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55FA-35EF-4029-BEF0-B5F19B5E05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06BB2E-9E3F-4188-BD85-302877C4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94764A-B03C-4271-B17F-BE816D4B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5D6-983C-4E01-87CC-E4A2F4AD3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78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A4B64-A7E2-4575-8259-C91266B4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032CFA-05BC-46B9-B497-9B9582FBF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94074C-8D04-4848-A367-6C995B1B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55FA-35EF-4029-BEF0-B5F19B5E05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3EA8FC-9AA3-4D6C-9454-D8D8EF61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40B8E9-03D9-4357-8982-4EE43D41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5D6-983C-4E01-87CC-E4A2F4AD3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40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DC9AE-DD5F-4C9F-9BC5-A2323B1F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0A46EB-C46D-431F-9131-C1905A954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1CC139-2700-4DE1-AC33-830C214E2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ED074C-5B57-4EB0-9B20-59E0BCB8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55FA-35EF-4029-BEF0-B5F19B5E05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8FEF66-B895-46D1-AD89-97CFAD71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E23786-37EF-4777-8A6B-769145CA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5D6-983C-4E01-87CC-E4A2F4AD3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4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52CC7-1EB8-4FB2-838D-79A90694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0146C9-A85A-4491-A8C3-83C66687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DD3B80-EB76-49D5-B305-08D163E8D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BB3FD8-0D97-46B5-98CB-8489400C1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AD1C7C-DD5A-44D0-81E5-DA0B7D52D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33A654-AF4E-45D4-8E67-6E777376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55FA-35EF-4029-BEF0-B5F19B5E05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761164-4F85-4310-849D-36D77EF3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1279E82-59F2-4CFF-A342-6808B7C1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5D6-983C-4E01-87CC-E4A2F4AD3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0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3380F-1B93-4422-A37F-3F316D7D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996584-5850-4D49-B0D4-3B0D8E4F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55FA-35EF-4029-BEF0-B5F19B5E05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A7B14A-D49D-4FB3-B528-BB26539F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452970-5D8C-405A-8BDB-A6A8D428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5D6-983C-4E01-87CC-E4A2F4AD3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74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FC4183-90A1-4DF2-B6EF-E4A2CFD9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55FA-35EF-4029-BEF0-B5F19B5E05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0F284E2-985D-4DB7-A8C6-3BB372F3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336EF8-955A-4F49-B4DE-2D86193A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5D6-983C-4E01-87CC-E4A2F4AD3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08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5EA9D-FEF7-4075-A28A-467FA43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091F34-8065-4F07-BF59-A7845B6F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6E63DF-A3A2-41AF-860E-D715A1DAE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27287C-D171-4371-9A7B-C5DF0C46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55FA-35EF-4029-BEF0-B5F19B5E05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C0DE5D-2CDD-4B1C-98E1-37DC12CC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09F058-CD75-426D-ADB7-6296B159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5D6-983C-4E01-87CC-E4A2F4AD3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10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3D5A6-7719-4FF3-93DD-1D5EB32D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15B1E8-A1AB-4268-A12F-FD30BF6AB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63A0C0-83ED-46CA-A558-78D2521CB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A2576F-71CF-4A07-834F-78C17D8C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55FA-35EF-4029-BEF0-B5F19B5E05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95445E-7F95-4F28-8FA5-439F6B9D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8BCB70-F46A-4833-B299-951EE455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5D6-983C-4E01-87CC-E4A2F4AD3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93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42A7CC-5096-4058-A771-E2C47B66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49E51C-4550-4208-86C8-9B718FBA3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580446-8770-489D-9899-C756A1A80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555FA-35EF-4029-BEF0-B5F19B5E05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57E411-4121-4ADA-BB09-90448A7D8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295734-1430-4A7F-B45E-4DB50279D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4D5D6-983C-4E01-87CC-E4A2F4AD3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65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A5F8D-D9B7-4174-8374-7A88762D8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228C78-1CC2-4ADF-9C01-1DBA377B1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303BB6F-E1CE-4BDE-A03C-913C6A31A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35" y="6146006"/>
            <a:ext cx="201507" cy="20150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DC3E107-9D3B-4D52-A9B8-AF9E4DB9D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40" y="6280125"/>
            <a:ext cx="577875" cy="5778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C0AFDD9-FDCF-4BA5-8DCF-E6558C9AC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71" y="0"/>
            <a:ext cx="8716258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F17DC67-6C8C-4CA9-8B05-96E172661E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823"/>
            <a:ext cx="5460117" cy="491017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EF80F3D-4833-412E-8968-90C45D7DF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823" y="6112666"/>
            <a:ext cx="201508" cy="2015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42072DE-DB1D-4016-9946-745B103EA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42" y="6246759"/>
            <a:ext cx="533101" cy="53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3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0"/>
                            </p:stCondLst>
                            <p:childTnLst>
                              <p:par>
                                <p:cTn id="27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3</cp:revision>
  <dcterms:created xsi:type="dcterms:W3CDTF">2023-07-06T03:30:28Z</dcterms:created>
  <dcterms:modified xsi:type="dcterms:W3CDTF">2023-07-06T16:35:54Z</dcterms:modified>
</cp:coreProperties>
</file>