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-3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923E-476B-47E6-99DE-A0D10787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0B87D-C229-432B-A64D-68804F401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7A2CB-AA1A-4B77-AD44-9ED0DE15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D2DF8-4208-41E7-92F4-E6D8864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22B1B-25AD-4E77-95B0-033BC040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4E07C-FC2E-43BD-A24A-4CC06ECD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40BF74-53A0-4C57-84C6-F5535B38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19A59-D3B3-4B39-A3CF-3142A3E3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4D206-B187-4946-96C2-B9DCBE20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75549-B3DA-48E4-9231-BD9E6D64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BD1141-3CB1-438F-80F5-B6705650E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55CC55-AFB1-4DBD-A81E-FF98127C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B70B8-B087-4624-A7EF-47703B25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59397-E36E-43D4-BF54-35CEECDC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ACCEB-BF25-4E46-9352-87872D7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3D077-A617-4E1F-B1B3-924F259F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186CB-9CF6-496A-BA43-C34B8C2F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EC286-2FB4-4B7A-861A-440BF265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A5A8D-6B38-4A1E-9B2D-1F9414B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731A1-DE15-44E7-83B9-4F30AF56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4E1F5-938C-4B5C-89BB-CC21CCE7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FFB5E-8757-4073-B7BA-828C330E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80AF7-DA9F-4823-9B1B-B78A18C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89BD0-E960-41DC-B224-99A58EFB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0FDCE-3AB8-426D-B485-76FDE8D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68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0B68-9967-4066-8C8C-281E052F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98576-2382-4243-AEEB-47021F5F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DB88A-DDFD-4E07-899C-F699C4B4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4DFFE-2E69-4A90-AD18-2CC073BB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AC051F-647B-4923-B39C-05186A51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19D10-E77F-4A35-BF6A-319928E2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3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253EE-CE0E-49EF-8CD5-811BD8AB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CD6886-A609-4597-A6A3-D17149EB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736CB0-3410-4A27-B3A3-2F9154BB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CB2FEF-E1BA-43F6-8B38-3A83E7B94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98AEEA-63F9-43E0-A394-F07C23F0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3AA64F-1211-4A1A-971E-73C1DF01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952481-2EC9-4F5D-9E43-780C36C1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981A65-A648-4950-894E-E0AB56E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4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AF308-95A4-41E2-97F4-59AB9EB0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9EF422-2908-42E3-93D9-79C09D68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CDD829-A654-4B5C-AA02-76F3C08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F28D94-55DE-4B89-AB97-BC210B82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2FF096-560A-40E3-B286-D8AEBE6C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9B6C08-BCEA-464D-BAA1-C187220A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B0D3B1-F7D9-4CCB-9471-AF8881E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0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22C0E-4F83-41D0-A980-DEC67D79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124C6-70F9-4E09-A5F4-2486A8DA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C7619E-EF2C-47B9-9371-3A51A972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1D8A94-9D21-4FBD-ADED-F05DA3B2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7D3D3A-F24D-4B2A-B09C-C722006F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3617A-9CA3-4615-BBC2-2FD6A9BE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9DFF5-482F-445F-B50C-19DDBB36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881E6C-EB60-4D2B-BB48-1633633EC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995595-982B-47A2-B5B1-D234DDDE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434612-6E04-4676-82E8-A969403A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068893-62A4-4714-B3C2-0E06F414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8E2F01-EB33-484A-9306-42E6202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4573AE-A0BA-4556-9B9B-FB3C6BE4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CCB17-DC88-4C2D-8847-44B6BECE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E8BFF-64BC-455A-AB38-EB956C5B2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849D-A3E6-4845-99EE-94CBFC4829A4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05A1C-C711-482B-86C7-E072CF7D5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34EE5-23B2-4968-AA31-32D1FDD7A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ECFE-8DB9-463A-B228-E74CD73D6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A28C-BE42-45E7-BF78-135846459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072D3-CA79-44AA-A898-8AC4E46A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A15F4C-2742-4624-A5F2-E3C7C8BD6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EEAFA4-4049-4DF6-B355-F3BD48CF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47" y="2186498"/>
            <a:ext cx="4132119" cy="91300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AD7488E-9FDC-4E6F-B31E-3A98DDDC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743" y="1966808"/>
            <a:ext cx="1619048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2023-07-06T04:14:24Z</dcterms:created>
  <dcterms:modified xsi:type="dcterms:W3CDTF">2023-07-06T04:26:41Z</dcterms:modified>
</cp:coreProperties>
</file>