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D30D-5ACA-4C0D-ABE1-71F5188A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59DC1-2FD9-40F8-9ABD-2D256E180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04C4CB-42F7-44E3-BC55-3C1A6A54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68912-2F1C-43AA-99DB-DFC88911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306172-23ED-4168-AA23-17C70F1D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95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41F4A-FB3A-477C-B8C1-3BEFBCB2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27A7FE-4A30-42EA-B18E-82C1A43CE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FC48B4-E5AF-4347-8652-FCAA0B9A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43BD2-18E1-476B-9E05-C465DAD7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15EBC3-C9F5-412B-BC4B-3C806C6F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2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804E3E-2775-4A3F-A428-9C1499FBC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7B634-683B-4380-ABEB-33AD7E99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AC72B-4E6C-4141-9A74-3A96F4B4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B28F9-0269-430B-8438-F192D511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437273-FFE0-4C5A-92C8-3DC3063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56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0C1D-BFF1-4198-A4FD-0FA3E5B8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D5471-ACA7-4A09-B972-E707AD30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BFAA1-F096-4457-ACB3-7417154C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EC6383-0244-4A6C-B0B9-81ABCDB3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BC5E0-B7C7-4058-863A-BC19B158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37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42AB1-AD4C-494C-9706-C3EEA2A5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5DCFB-7DB6-48CA-B6B8-D9E2EC32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2D9BF0-6155-44E1-B755-72E0481A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C21E9-9A23-451B-8744-762ABC5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AB22B-B83B-4C1E-8F9F-834C143D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90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A0A6E-9B77-470A-81BF-B3596BD1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FA1EB-23C5-48F5-AF13-50BBAE714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47A5D9-1566-47B9-A24D-A952EDCF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561EC7-6C0A-46FA-8C7A-94D82C13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7F4CFE-687F-46C2-A809-6A3C3C91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096C63-1C9C-42AE-8238-4C6B81A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2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FDBC5-DCA6-47D2-AFA4-170E25DC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8B9DEF-0DB9-45D5-BBC1-A7CE536C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20B5D0-211A-422B-91B8-AB8ED16E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52B173-9680-438A-B99F-C513BB349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40ED4B-F824-42D9-91FB-4572192F3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A2472E-764F-4530-9395-F8C65730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216088-CB9A-45C5-A518-AEF3C80F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F33424-BB56-4E10-BD4A-7B9DF69C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74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97CE0-14B2-4195-9593-B46E20F0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032813-A0D3-4F73-A6B1-282E7DA9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2B3776-5EA7-4B29-AE33-6DC44034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92B1F3-B512-4AA5-9E4E-0346EFDE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5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95E59B-CB8A-49F7-A23D-AB2303E1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E914F8-655C-4D3C-9642-4AA38419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A9ECA6-4339-489D-A376-42EB250C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96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E2A37-9A66-45B7-8D6D-50AF4B5E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B7C6F-1D09-4F72-B209-1B2FB11E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4B623F-98FA-4E97-A360-15A0568BA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CAAA6-AD0B-46AC-B8DE-80805F88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B06C9D-DBA8-40AE-B633-08FCCD74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55B3A3-C96D-46E2-9177-99D284FD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84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9AD6D-A34B-4493-B02A-6D38B392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F04F87-77A5-4672-ACF6-5C7E52C5A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7430B5-9156-408D-B464-19501007E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1CE9B1-A2C7-401E-9F0D-1B4E0D8D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386FBB-D91E-4ACA-AC70-37F7C1D3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AFA88-749A-46F6-9B2B-C063BD75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7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140B2C-83B0-46CC-8891-7E00003D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8DFE22-E531-45D9-BEBA-F44B376F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D36802-13F9-4E72-B770-E81FC657C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0544-D118-427B-A992-A2978A77D8CF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8FA8E-CDD2-431F-B253-FE599723A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B02B-0D44-4BA1-85A5-209719C72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CC4D-A8BD-464C-A3A8-5CE8B9781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90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8A98E-35F8-4022-9963-CC3A2AE4C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60F6D9-693F-42B6-B2A4-B261B3E18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78FE5C-EA0A-4B7D-B0C1-7EC1E05D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90AB1D-33A0-46FA-87B7-FA494DE31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123" y="3909927"/>
            <a:ext cx="5316549" cy="29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2023-07-06T22:26:11Z</dcterms:created>
  <dcterms:modified xsi:type="dcterms:W3CDTF">2023-07-06T22:26:32Z</dcterms:modified>
</cp:coreProperties>
</file>