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6A7A-31B4-44BA-A7CD-F79582A52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A3CF0-6BA3-4437-A2F4-F4B57E005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DD8AC-C88B-4089-9FE3-4DA56EC3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EB417-8B51-4131-8C48-5CF39A90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A3724E-F5F0-4121-840B-3E500240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66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BC201-0C8A-4F62-94D4-6C169B54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D37D53-DCD7-4687-A4E3-4D9648DA8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317BBE-E5A1-4521-AEDB-4C38464B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3D00C-FB33-4DA0-8948-3EA673FA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505DB-A0B1-4CBC-BC26-90527CB0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60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3E821B-1584-447B-8782-70BDFA313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380E2-A69B-45E6-B2C9-A9914226C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0056C8-50C3-4E6E-8CDD-15E83C06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F9A72-4B43-4122-8EAB-119494FE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1DEA06-A2FB-46C2-918C-ED29A5FB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1E844-5397-4906-89FE-CF418897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CA2CA-EE6B-490E-9368-05152D48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CEB2E7-D724-4A7A-98D9-689A091F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543F9-9C9B-4699-B194-D11B49A8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5900FB-0D1D-41CE-B410-7B9E2EAD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91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7CB66-D3CB-44AE-B5E0-7E974DFC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383B0-B3B2-44F6-B693-782416C4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45B60-6DA6-4D5E-9088-F4A46121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7A50B-E35F-47B6-A29B-79E0A159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15AD9-F015-498A-A914-3A27EAEB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35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11237-BC49-4470-B24C-09190EC0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ADA4A-8EEE-4BA2-84F0-497F6DECC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CF7453-24FF-4B37-8686-3AD727CBD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691A3-3791-473F-AF43-79C200C2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C8928E-5ABB-42E3-B97E-DBF25734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1F7607-C569-49C5-BF11-8D6A7CC5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2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D805-901D-4D9B-BC89-853DB36F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1F09C9-2A3D-4EB4-9B07-4A10B854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E14F25-C440-4C6B-9134-503D1985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228C57-8157-4338-B842-3D6A79AD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6FCA77-752F-4984-874B-EA6DDC29D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128BF2-F0A6-444D-B771-2B8A3D49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1A5F0B-F778-4B35-8D7E-5F0FE990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C57275-5520-4543-83F8-19262942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433BE-715B-412E-8830-7777C42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E7CD31-5559-43A8-9523-E70919BA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CB4876-1E40-4D78-98B9-BD01E47A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B58CB6-042A-4821-A833-E76D275B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7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C05025-F698-4FDA-8FCE-311664B7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505032-2E57-49E3-9A7F-ACB02875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4704CD-0BAD-4E59-8502-4E73102F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55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142CC-E64F-4666-B869-8C567980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966C2-4F86-4DB5-8899-B437F8EB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554DBA-4701-4807-A090-AA7ED2ED0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AE5D6F-949C-45FC-9B49-3DD64970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AFDD3-676A-435E-8217-59C03752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97075-B01E-4B2C-887E-EA1C073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253DC-8D3C-4277-BDF4-725F9A7F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857BE1-CB05-4B43-A817-3C93FF2CA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1B00A6-8FA3-4EE6-BC46-6E57607DB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32C127-EB54-4189-8FE8-37DAE09D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7475F9-A9C1-4E97-A526-8F4FA988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DC657E-72B4-44A5-8C95-6E6838E7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19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D93A4E-F20E-4AD2-BF2F-43C93AA8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49854-B276-4AA5-AE3B-430842D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7C285E-48DC-4E19-AAB3-013E511E7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DA2-D0CE-4C9B-88B2-E278220DC62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3FEA7-91B6-4EE3-8D79-DC1D4BD47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DF8C4B-1AE4-4721-B281-CF0B8D8C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035A0-CEB9-4448-8A46-A8358F9DF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8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0150-2361-4955-8CE5-1C73C398E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6D694-7041-4DBB-9D26-EA3F02EE7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39A82B-4029-4978-8605-ED21780E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40302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3DAC1E-B9DD-4D36-A8BE-2F7966352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0"/>
            <a:ext cx="5245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5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2023-07-06T22:42:46Z</dcterms:created>
  <dcterms:modified xsi:type="dcterms:W3CDTF">2023-07-06T22:51:26Z</dcterms:modified>
</cp:coreProperties>
</file>