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91D7A-AC79-4DCD-ABC4-6E1082689BC6}">
  <a:tblStyle styleId="{5C291D7A-AC79-4DCD-ABC4-6E1082689B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95188592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95188592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95188592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95188592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5188592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5188592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95188592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95188592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00dc6b3c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00dc6b3c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00dc6b3c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00dc6b3c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95188592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95188592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xd.adobe.com/view/ea53cf5f-1751-47b8-76fa-0bbd97d44d87-9c62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leonardo.tostes2010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0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609800"/>
            <a:ext cx="8520600" cy="9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</a:rPr>
              <a:t>WOD GENERATOR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04175" y="2303400"/>
            <a:ext cx="85206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Gerador Inteligente de Treinos para Crossfit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413750" y="4596300"/>
            <a:ext cx="1590600" cy="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00"/>
                </a:solidFill>
              </a:rPr>
              <a:t>Junho/2020</a:t>
            </a:r>
            <a:endParaRPr sz="18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INTRODUÇÃO</a:t>
            </a:r>
            <a:endParaRPr b="1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62150"/>
            <a:ext cx="8520600" cy="28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Com a chegada da COVID-19, atletas ficaram impossibilitados de praticarem atividades físicas, dentre elas o Crossfit, impactando diretamente na qualidade de vida destes.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Para suprir essa necessidade, desenvolvemos um aplicativo para auxiliar a execução de treinos mesmo em tempos de quarentena.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OBJETIVO DO APLICATIVO</a:t>
            </a:r>
            <a:endParaRPr b="1"/>
          </a:p>
        </p:txBody>
      </p:sp>
      <p:sp>
        <p:nvSpPr>
          <p:cNvPr id="69" name="Google Shape;69;p15"/>
          <p:cNvSpPr txBox="1"/>
          <p:nvPr/>
        </p:nvSpPr>
        <p:spPr>
          <a:xfrm>
            <a:off x="498150" y="1017725"/>
            <a:ext cx="7979400" cy="3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Gerar treinos aleatórios de crossfit para atletas de todos os níveis de forma inteligente, considerando os </a:t>
            </a:r>
            <a:r>
              <a:rPr lang="pt-BR" sz="2000" b="1"/>
              <a:t>Equipamentos </a:t>
            </a:r>
            <a:r>
              <a:rPr lang="pt-BR" sz="2000"/>
              <a:t>que o usuário informar ter disponível, e quais </a:t>
            </a:r>
            <a:r>
              <a:rPr lang="pt-BR" sz="2000" b="1"/>
              <a:t>Habilidades </a:t>
            </a:r>
            <a:r>
              <a:rPr lang="pt-BR" sz="2000"/>
              <a:t>ele informar que possui.</a:t>
            </a:r>
            <a:endParaRPr sz="2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Desta forma, os atletas conseguirão realizar todos os treinos propostos pelo aplicativo.</a:t>
            </a:r>
            <a:endParaRPr sz="21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213" y="2868513"/>
            <a:ext cx="1096675" cy="109667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6775" y="2215538"/>
            <a:ext cx="1003888" cy="1003888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7763" y="2868500"/>
            <a:ext cx="1096700" cy="1096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650" y="2160900"/>
            <a:ext cx="1096675" cy="109667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91563" y="2199075"/>
            <a:ext cx="1096700" cy="1096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75050" y="2802675"/>
            <a:ext cx="1096700" cy="1096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9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PROGRESSO</a:t>
            </a:r>
            <a:endParaRPr b="1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6900" cy="3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Char char="●"/>
            </a:pPr>
            <a:r>
              <a:rPr lang="pt-BR" sz="2300" b="1" dirty="0">
                <a:solidFill>
                  <a:srgbClr val="38761D"/>
                </a:solidFill>
              </a:rPr>
              <a:t>LEVANTAMENTO DE REQUISITOS		</a:t>
            </a:r>
            <a:r>
              <a:rPr lang="pt-BR" sz="2300" b="1" dirty="0" smtClean="0">
                <a:solidFill>
                  <a:srgbClr val="38761D"/>
                </a:solidFill>
              </a:rPr>
              <a:t>          100</a:t>
            </a:r>
            <a:r>
              <a:rPr lang="pt-BR" sz="2300" b="1" dirty="0">
                <a:solidFill>
                  <a:srgbClr val="38761D"/>
                </a:solidFill>
              </a:rPr>
              <a:t>%</a:t>
            </a:r>
            <a:endParaRPr sz="2300" b="1" dirty="0">
              <a:solidFill>
                <a:srgbClr val="38761D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Char char="●"/>
            </a:pPr>
            <a:r>
              <a:rPr lang="pt-BR" sz="2300" b="1" dirty="0">
                <a:solidFill>
                  <a:srgbClr val="434343"/>
                </a:solidFill>
              </a:rPr>
              <a:t>DOCUMENTAÇÃO				</a:t>
            </a:r>
            <a:r>
              <a:rPr lang="pt-BR" sz="2300" b="1" dirty="0" smtClean="0">
                <a:solidFill>
                  <a:srgbClr val="434343"/>
                </a:solidFill>
              </a:rPr>
              <a:t>            70</a:t>
            </a:r>
            <a:r>
              <a:rPr lang="pt-BR" sz="2300" b="1" dirty="0">
                <a:solidFill>
                  <a:srgbClr val="434343"/>
                </a:solidFill>
              </a:rPr>
              <a:t>%</a:t>
            </a:r>
            <a:endParaRPr sz="2300" b="1" dirty="0">
              <a:solidFill>
                <a:srgbClr val="434343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Char char="●"/>
            </a:pPr>
            <a:r>
              <a:rPr lang="pt-BR" sz="2300" b="1" dirty="0" smtClean="0">
                <a:solidFill>
                  <a:srgbClr val="38761D"/>
                </a:solidFill>
              </a:rPr>
              <a:t>PROTOTIPAÇÃO DO APLICATIVO  </a:t>
            </a:r>
            <a:r>
              <a:rPr lang="pt-BR" sz="2300" b="1" dirty="0" smtClean="0">
                <a:solidFill>
                  <a:srgbClr val="38761D"/>
                </a:solidFill>
              </a:rPr>
              <a:t>                       </a:t>
            </a:r>
            <a:r>
              <a:rPr lang="pt-BR" sz="2300" b="1" dirty="0" smtClean="0">
                <a:solidFill>
                  <a:srgbClr val="38761D"/>
                </a:solidFill>
              </a:rPr>
              <a:t>100</a:t>
            </a:r>
            <a:r>
              <a:rPr lang="pt-BR" sz="2300" b="1" dirty="0">
                <a:solidFill>
                  <a:srgbClr val="38761D"/>
                </a:solidFill>
              </a:rPr>
              <a:t>%</a:t>
            </a:r>
            <a:endParaRPr sz="2300" b="1" dirty="0">
              <a:solidFill>
                <a:srgbClr val="38761D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Char char="●"/>
            </a:pPr>
            <a:r>
              <a:rPr lang="pt-BR" sz="2300" b="1" dirty="0">
                <a:solidFill>
                  <a:srgbClr val="434343"/>
                </a:solidFill>
              </a:rPr>
              <a:t>DESIGN DAS INTERFACES				</a:t>
            </a:r>
            <a:r>
              <a:rPr lang="pt-BR" sz="2300" b="1" dirty="0" smtClean="0">
                <a:solidFill>
                  <a:srgbClr val="434343"/>
                </a:solidFill>
              </a:rPr>
              <a:t> 60</a:t>
            </a:r>
            <a:r>
              <a:rPr lang="pt-BR" sz="2300" b="1" dirty="0">
                <a:solidFill>
                  <a:srgbClr val="434343"/>
                </a:solidFill>
              </a:rPr>
              <a:t>%</a:t>
            </a:r>
            <a:endParaRPr sz="2300" b="1" dirty="0">
              <a:solidFill>
                <a:srgbClr val="434343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Char char="●"/>
            </a:pPr>
            <a:r>
              <a:rPr lang="pt-BR" sz="2300" b="1" dirty="0">
                <a:solidFill>
                  <a:srgbClr val="434343"/>
                </a:solidFill>
              </a:rPr>
              <a:t>DESENVOLVIMENTO DAS TELAS		</a:t>
            </a:r>
            <a:r>
              <a:rPr lang="pt-BR" sz="2300" b="1" dirty="0">
                <a:solidFill>
                  <a:srgbClr val="434343"/>
                </a:solidFill>
              </a:rPr>
              <a:t> </a:t>
            </a:r>
            <a:r>
              <a:rPr lang="pt-BR" sz="2300" b="1" dirty="0" smtClean="0">
                <a:solidFill>
                  <a:srgbClr val="434343"/>
                </a:solidFill>
              </a:rPr>
              <a:t>           </a:t>
            </a:r>
            <a:r>
              <a:rPr lang="pt-BR" sz="2300" b="1" dirty="0" smtClean="0">
                <a:solidFill>
                  <a:srgbClr val="434343"/>
                </a:solidFill>
              </a:rPr>
              <a:t>50</a:t>
            </a:r>
            <a:r>
              <a:rPr lang="pt-BR" sz="2300" b="1" dirty="0">
                <a:solidFill>
                  <a:srgbClr val="434343"/>
                </a:solidFill>
              </a:rPr>
              <a:t>%</a:t>
            </a:r>
            <a:endParaRPr sz="2300" b="1" dirty="0">
              <a:solidFill>
                <a:srgbClr val="434343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Char char="●"/>
            </a:pPr>
            <a:r>
              <a:rPr lang="pt-BR" sz="2300" dirty="0">
                <a:solidFill>
                  <a:srgbClr val="434343"/>
                </a:solidFill>
              </a:rPr>
              <a:t>ENTREGA DO PRODUTO FINAL			</a:t>
            </a:r>
            <a:r>
              <a:rPr lang="pt-BR" sz="2300" dirty="0">
                <a:solidFill>
                  <a:srgbClr val="434343"/>
                </a:solidFill>
              </a:rPr>
              <a:t> </a:t>
            </a:r>
            <a:r>
              <a:rPr lang="pt-BR" sz="2300" dirty="0" smtClean="0">
                <a:solidFill>
                  <a:srgbClr val="434343"/>
                </a:solidFill>
              </a:rPr>
              <a:t>  </a:t>
            </a:r>
            <a:r>
              <a:rPr lang="pt-BR" sz="2300" dirty="0" smtClean="0">
                <a:solidFill>
                  <a:srgbClr val="434343"/>
                </a:solidFill>
              </a:rPr>
              <a:t>0</a:t>
            </a:r>
            <a:r>
              <a:rPr lang="pt-BR" sz="2300" dirty="0">
                <a:solidFill>
                  <a:srgbClr val="434343"/>
                </a:solidFill>
              </a:rPr>
              <a:t>%</a:t>
            </a:r>
            <a:endParaRPr sz="2300" dirty="0">
              <a:solidFill>
                <a:srgbClr val="434343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Char char="●"/>
            </a:pPr>
            <a:r>
              <a:rPr lang="pt-BR" sz="2300" dirty="0">
                <a:solidFill>
                  <a:srgbClr val="434343"/>
                </a:solidFill>
              </a:rPr>
              <a:t>PUBLICAÇÃO NAS LOJAS VIRTUAIS		</a:t>
            </a:r>
            <a:r>
              <a:rPr lang="pt-BR" sz="2300" dirty="0">
                <a:solidFill>
                  <a:srgbClr val="434343"/>
                </a:solidFill>
              </a:rPr>
              <a:t> </a:t>
            </a:r>
            <a:r>
              <a:rPr lang="pt-BR" sz="2300" dirty="0" smtClean="0">
                <a:solidFill>
                  <a:srgbClr val="434343"/>
                </a:solidFill>
              </a:rPr>
              <a:t>             </a:t>
            </a:r>
            <a:r>
              <a:rPr lang="pt-BR" sz="2300" dirty="0" smtClean="0">
                <a:solidFill>
                  <a:srgbClr val="434343"/>
                </a:solidFill>
              </a:rPr>
              <a:t>0</a:t>
            </a:r>
            <a:r>
              <a:rPr lang="pt-BR" sz="2300" dirty="0">
                <a:solidFill>
                  <a:srgbClr val="434343"/>
                </a:solidFill>
              </a:rPr>
              <a:t>%</a:t>
            </a:r>
            <a:endParaRPr sz="2300"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USANDO O APLICATIVO</a:t>
            </a:r>
            <a:endParaRPr b="1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05400" cy="3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434343"/>
                </a:solidFill>
              </a:rPr>
              <a:t>Ao toque do botão “GO”, o aplicativo gera os treinos de acordo com as configurações realizadas pelo usuário.</a:t>
            </a:r>
            <a:endParaRPr sz="21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434343"/>
                </a:solidFill>
              </a:rPr>
              <a:t>Após realizados, os treinos ficam registrados no Log, para consulta posterior.</a:t>
            </a:r>
            <a:endParaRPr sz="21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434343"/>
                </a:solidFill>
              </a:rPr>
              <a:t>Veja o </a:t>
            </a:r>
            <a:r>
              <a:rPr lang="pt-BR" sz="2100" u="sng">
                <a:solidFill>
                  <a:srgbClr val="434343"/>
                </a:solidFill>
                <a:hlinkClick r:id="rId3"/>
              </a:rPr>
              <a:t>Protótipo</a:t>
            </a:r>
            <a:endParaRPr sz="2100">
              <a:solidFill>
                <a:srgbClr val="434343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325" y="1152467"/>
            <a:ext cx="1665550" cy="3608725"/>
          </a:xfrm>
          <a:prstGeom prst="rect">
            <a:avLst/>
          </a:prstGeom>
          <a:noFill/>
          <a:ln>
            <a:noFill/>
          </a:ln>
          <a:effectLst>
            <a:outerShdw blurRad="114300" dist="85725" dir="5400000" algn="bl" rotWithShape="0">
              <a:srgbClr val="000000">
                <a:alpha val="84000"/>
              </a:srgbClr>
            </a:outerShdw>
          </a:effectLst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1100" y="1385738"/>
            <a:ext cx="1665550" cy="3608748"/>
          </a:xfrm>
          <a:prstGeom prst="rect">
            <a:avLst/>
          </a:prstGeom>
          <a:noFill/>
          <a:ln>
            <a:noFill/>
          </a:ln>
          <a:effectLst>
            <a:outerShdw blurRad="114300" dist="76200" dir="5400000" algn="bl" rotWithShape="0">
              <a:srgbClr val="000000">
                <a:alpha val="82000"/>
              </a:srgbClr>
            </a:outerShdw>
          </a:effectLst>
        </p:spPr>
      </p:pic>
      <p:sp>
        <p:nvSpPr>
          <p:cNvPr id="90" name="Google Shape;90;p17"/>
          <p:cNvSpPr/>
          <p:nvPr/>
        </p:nvSpPr>
        <p:spPr>
          <a:xfrm rot="5400000">
            <a:off x="6107125" y="1317675"/>
            <a:ext cx="294300" cy="708300"/>
          </a:xfrm>
          <a:prstGeom prst="leftUpArrow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FUNCIONALIDADES</a:t>
            </a:r>
            <a:endParaRPr b="1"/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433225" y="1093925"/>
          <a:ext cx="8399100" cy="3755800"/>
        </p:xfrm>
        <a:graphic>
          <a:graphicData uri="http://schemas.openxmlformats.org/drawingml/2006/table">
            <a:tbl>
              <a:tblPr>
                <a:noFill/>
                <a:tableStyleId>{5C291D7A-AC79-4DCD-ABC4-6E1082689BC6}</a:tableStyleId>
              </a:tblPr>
              <a:tblGrid>
                <a:gridCol w="419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5800">
                <a:tc>
                  <a:txBody>
                    <a:bodyPr/>
                    <a:lstStyle/>
                    <a:p>
                      <a:pPr marL="45720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2000"/>
                        <a:buChar char="●"/>
                      </a:pPr>
                      <a:r>
                        <a:rPr lang="pt-BR" sz="2000">
                          <a:solidFill>
                            <a:srgbClr val="434343"/>
                          </a:solidFill>
                        </a:rPr>
                        <a:t>Cadastro de atletas</a:t>
                      </a:r>
                      <a:endParaRPr sz="2000">
                        <a:solidFill>
                          <a:srgbClr val="434343"/>
                        </a:solidFill>
                      </a:endParaRPr>
                    </a:p>
                    <a:p>
                      <a:pPr marL="45720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2000"/>
                        <a:buChar char="●"/>
                      </a:pPr>
                      <a:r>
                        <a:rPr lang="pt-BR" sz="2000">
                          <a:solidFill>
                            <a:srgbClr val="434343"/>
                          </a:solidFill>
                        </a:rPr>
                        <a:t>Geração aleatória de treinos</a:t>
                      </a:r>
                      <a:endParaRPr sz="2000">
                        <a:solidFill>
                          <a:srgbClr val="434343"/>
                        </a:solidFill>
                      </a:endParaRPr>
                    </a:p>
                    <a:p>
                      <a:pPr marL="45720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2000"/>
                        <a:buChar char="●"/>
                      </a:pPr>
                      <a:r>
                        <a:rPr lang="pt-BR" sz="2000">
                          <a:solidFill>
                            <a:srgbClr val="434343"/>
                          </a:solidFill>
                        </a:rPr>
                        <a:t>Criação e alteração de treinos</a:t>
                      </a:r>
                      <a:endParaRPr sz="2000">
                        <a:solidFill>
                          <a:srgbClr val="434343"/>
                        </a:solidFill>
                      </a:endParaRPr>
                    </a:p>
                    <a:p>
                      <a:pPr marL="45720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2000"/>
                        <a:buChar char="●"/>
                      </a:pPr>
                      <a:r>
                        <a:rPr lang="pt-BR" sz="2000">
                          <a:solidFill>
                            <a:srgbClr val="434343"/>
                          </a:solidFill>
                        </a:rPr>
                        <a:t>Filtrar treinos</a:t>
                      </a:r>
                      <a:endParaRPr sz="2000">
                        <a:solidFill>
                          <a:srgbClr val="434343"/>
                        </a:solidFill>
                      </a:endParaRPr>
                    </a:p>
                    <a:p>
                      <a:pPr marL="45720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2000"/>
                        <a:buChar char="●"/>
                      </a:pPr>
                      <a:r>
                        <a:rPr lang="pt-BR" sz="2000">
                          <a:solidFill>
                            <a:srgbClr val="434343"/>
                          </a:solidFill>
                        </a:rPr>
                        <a:t>Configurar atributos dos movimentos</a:t>
                      </a:r>
                      <a:endParaRPr sz="200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2000"/>
                        <a:buChar char="●"/>
                      </a:pPr>
                      <a:r>
                        <a:rPr lang="pt-BR" sz="2000">
                          <a:solidFill>
                            <a:srgbClr val="434343"/>
                          </a:solidFill>
                        </a:rPr>
                        <a:t>Log de treinos</a:t>
                      </a:r>
                      <a:endParaRPr sz="2000">
                        <a:solidFill>
                          <a:srgbClr val="434343"/>
                        </a:solidFill>
                      </a:endParaRPr>
                    </a:p>
                    <a:p>
                      <a:pPr marL="45720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2000"/>
                        <a:buChar char="●"/>
                      </a:pPr>
                      <a:r>
                        <a:rPr lang="pt-BR" sz="2000">
                          <a:solidFill>
                            <a:srgbClr val="434343"/>
                          </a:solidFill>
                        </a:rPr>
                        <a:t>Refazer treinos</a:t>
                      </a:r>
                      <a:endParaRPr sz="2000">
                        <a:solidFill>
                          <a:srgbClr val="434343"/>
                        </a:solidFill>
                      </a:endParaRPr>
                    </a:p>
                    <a:p>
                      <a:pPr marL="45720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2000"/>
                        <a:buChar char="●"/>
                      </a:pPr>
                      <a:r>
                        <a:rPr lang="pt-BR" sz="2000">
                          <a:solidFill>
                            <a:srgbClr val="434343"/>
                          </a:solidFill>
                        </a:rPr>
                        <a:t>Favoritar treinos</a:t>
                      </a:r>
                      <a:endParaRPr sz="2000">
                        <a:solidFill>
                          <a:srgbClr val="434343"/>
                        </a:solidFill>
                      </a:endParaRPr>
                    </a:p>
                    <a:p>
                      <a:pPr marL="45720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2000"/>
                        <a:buChar char="●"/>
                      </a:pPr>
                      <a:r>
                        <a:rPr lang="pt-BR" sz="2000">
                          <a:solidFill>
                            <a:srgbClr val="434343"/>
                          </a:solidFill>
                        </a:rPr>
                        <a:t>Seleção de equipamentos e habilidades</a:t>
                      </a:r>
                      <a:endParaRPr sz="2000">
                        <a:solidFill>
                          <a:srgbClr val="434343"/>
                        </a:solidFill>
                      </a:endParaRPr>
                    </a:p>
                    <a:p>
                      <a:pPr marL="45720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2000"/>
                        <a:buChar char="●"/>
                      </a:pPr>
                      <a:r>
                        <a:rPr lang="pt-BR" sz="2000">
                          <a:solidFill>
                            <a:srgbClr val="434343"/>
                          </a:solidFill>
                        </a:rPr>
                        <a:t>Personalização do aplicativo</a:t>
                      </a:r>
                      <a:endParaRPr sz="2000">
                        <a:solidFill>
                          <a:srgbClr val="434343"/>
                        </a:solidFill>
                      </a:endParaRPr>
                    </a:p>
                    <a:p>
                      <a:pPr marL="45720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2000"/>
                        <a:buChar char="●"/>
                      </a:pPr>
                      <a:r>
                        <a:rPr lang="pt-BR" sz="2000">
                          <a:solidFill>
                            <a:srgbClr val="434343"/>
                          </a:solidFill>
                        </a:rPr>
                        <a:t>Reportar problemas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MELHORIAS FUTURAS</a:t>
            </a:r>
            <a:endParaRPr b="1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lang="pt-BR" sz="2100">
                <a:solidFill>
                  <a:srgbClr val="434343"/>
                </a:solidFill>
              </a:rPr>
              <a:t>Exibição de vídeos explicativos de cada movimento - Integração Youtube</a:t>
            </a:r>
            <a:endParaRPr sz="2100">
              <a:solidFill>
                <a:srgbClr val="434343"/>
              </a:solidFill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lang="pt-BR" sz="2100">
                <a:solidFill>
                  <a:srgbClr val="434343"/>
                </a:solidFill>
              </a:rPr>
              <a:t>Compartilhamento de treinos - Integração com Redes Sociais</a:t>
            </a:r>
            <a:endParaRPr sz="2100">
              <a:solidFill>
                <a:srgbClr val="434343"/>
              </a:solidFill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lang="pt-BR" sz="2100">
                <a:solidFill>
                  <a:srgbClr val="434343"/>
                </a:solidFill>
              </a:rPr>
              <a:t>Integração com aplicativos de acompanhamento de saúde (</a:t>
            </a:r>
            <a:r>
              <a:rPr lang="pt-BR" sz="2100" i="1">
                <a:solidFill>
                  <a:srgbClr val="434343"/>
                </a:solidFill>
              </a:rPr>
              <a:t>Ex: Google Fit</a:t>
            </a:r>
            <a:r>
              <a:rPr lang="pt-BR" sz="2100">
                <a:solidFill>
                  <a:srgbClr val="434343"/>
                </a:solidFill>
              </a:rPr>
              <a:t>)</a:t>
            </a:r>
            <a:endParaRPr sz="2100">
              <a:solidFill>
                <a:srgbClr val="434343"/>
              </a:solidFill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lang="pt-BR" sz="2100">
                <a:solidFill>
                  <a:srgbClr val="434343"/>
                </a:solidFill>
              </a:rPr>
              <a:t>Permitir aos usuários pesquisar treinos de outros atletas</a:t>
            </a:r>
            <a:endParaRPr sz="2100">
              <a:solidFill>
                <a:srgbClr val="434343"/>
              </a:solidFill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lang="pt-BR" sz="2100">
                <a:solidFill>
                  <a:srgbClr val="434343"/>
                </a:solidFill>
              </a:rPr>
              <a:t>Monetização </a:t>
            </a:r>
            <a:endParaRPr sz="21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400050" y="706250"/>
            <a:ext cx="85206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/>
              <a:t>Obrigado!</a:t>
            </a:r>
            <a:endParaRPr sz="4100" b="1"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488400" y="2436200"/>
            <a:ext cx="8088600" cy="1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434343"/>
                </a:solidFill>
              </a:rPr>
              <a:t>Autor</a:t>
            </a:r>
            <a:r>
              <a:rPr lang="pt-BR">
                <a:solidFill>
                  <a:srgbClr val="434343"/>
                </a:solidFill>
              </a:rPr>
              <a:t>:  Leonardo Tostes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434343"/>
                </a:solidFill>
              </a:rPr>
              <a:t>Contato</a:t>
            </a:r>
            <a:r>
              <a:rPr lang="pt-BR">
                <a:solidFill>
                  <a:srgbClr val="434343"/>
                </a:solidFill>
              </a:rPr>
              <a:t>: </a:t>
            </a:r>
            <a:r>
              <a:rPr lang="pt-BR" u="sng">
                <a:solidFill>
                  <a:srgbClr val="0000FF"/>
                </a:solidFill>
                <a:hlinkClick r:id="rId3"/>
              </a:rPr>
              <a:t>leonardo.tostes2010@gmail.com</a:t>
            </a:r>
            <a:endParaRPr>
              <a:solidFill>
                <a:srgbClr val="0000FF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434343"/>
                </a:solidFill>
              </a:rPr>
              <a:t>Turma:</a:t>
            </a:r>
            <a:r>
              <a:rPr lang="pt-BR">
                <a:solidFill>
                  <a:srgbClr val="434343"/>
                </a:solidFill>
              </a:rPr>
              <a:t> PGPMOB01C2-5N-P1 - Fundamentos de desenvolvimento Xamarin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693925"/>
            <a:ext cx="8520600" cy="3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9999"/>
                </a:solidFill>
              </a:rPr>
              <a:t>WOD GENERATOR</a:t>
            </a:r>
            <a:endParaRPr sz="1800"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249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WOD GENERATOR</vt:lpstr>
      <vt:lpstr>INTRODUÇÃO</vt:lpstr>
      <vt:lpstr>OBJETIVO DO APLICATIVO</vt:lpstr>
      <vt:lpstr>PROGRESSO</vt:lpstr>
      <vt:lpstr>USANDO O APLICATIVO</vt:lpstr>
      <vt:lpstr>FUNCIONALIDADES</vt:lpstr>
      <vt:lpstr>MELHORIAS FUTURAS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WOD GENERATOR</dc:title>
  <cp:lastModifiedBy>Leonardo Felipe Tostes Santana</cp:lastModifiedBy>
  <cp:revision>2</cp:revision>
  <dcterms:modified xsi:type="dcterms:W3CDTF">2020-06-24T19:22:57Z</dcterms:modified>
</cp:coreProperties>
</file>