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F70931-76A4-BD09-43BF-6AD82913C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66243F1-9955-BEA9-51F4-81DD75AB6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FA6C53-61C8-1804-C194-C733FAF1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1BB4-0597-47AE-8C19-782FD5A871F2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EFB643-C6FC-63A4-21BB-AC99173F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CCAF67-4F8D-9BE7-FDA1-B0F49DAB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2C6B-F9D3-4963-996C-141939E4D4A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5626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56DFDC-5D1F-6695-9C06-935296204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F0F56F-3D82-1DD2-CBA1-C19063554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47ADA9A-73C0-1D00-F42C-A0DB1C9B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1BB4-0597-47AE-8C19-782FD5A871F2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7E1824-EDBB-32B9-878E-DC26882D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703B8CB-AE5D-468F-0B73-13A80990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2C6B-F9D3-4963-996C-141939E4D4A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5324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8F03E61-E287-C60F-5483-58BF87833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BE4448-1BAA-5678-07FB-49DD7A09E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5DDEA3-AD70-A296-5891-955E4BB4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1BB4-0597-47AE-8C19-782FD5A871F2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B1159B-8DC9-62F8-78C6-CB7211DC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3E9EEB-8BC6-0094-6F7B-67BEA7D56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2C6B-F9D3-4963-996C-141939E4D4A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653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28ADA8-360A-3D0E-556F-2A6193B8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2D6DE8-C96F-D478-7E47-95DBE03C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5B378E-E5AA-2E53-7BED-BA4E19C3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1BB4-0597-47AE-8C19-782FD5A871F2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379530-5AA8-572C-4C97-BE867806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61E750-5E8D-920A-EF83-266E3AE7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2C6B-F9D3-4963-996C-141939E4D4A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96321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4440EA-0D86-C8D0-43A7-F4D16503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84EA46-AA1D-7953-0F86-894241E6F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8FBAF2-A137-AD78-F1FA-2B6ACF26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1BB4-0597-47AE-8C19-782FD5A871F2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D62303-E437-538B-44A4-305CD9E68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2B1370-C9D2-C0DC-21E0-EA03F128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2C6B-F9D3-4963-996C-141939E4D4A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65079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CC09BE-9B2F-4ACD-E56A-049D640D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1AF2AD-F67F-FCB7-2500-C83509D07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F22EBD-ABE9-AAE9-758C-7AF3E92DE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FE1FE5-28FF-9287-A546-CBF799A9F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1BB4-0597-47AE-8C19-782FD5A871F2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41F6FF-D3D4-743B-DEA7-D8F1637FA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5C3737D-1992-A566-3E21-50D79996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2C6B-F9D3-4963-996C-141939E4D4A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91721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0048EF-CC1F-BC97-F542-04CE93C3E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4243D9-EDFE-3B5A-8B34-1EFBE78B6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3AF7F5C-A88B-2D1F-B103-184EE3924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B94AE3C-4D9A-D7C0-CED4-A1D59855E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CD0E275-FC4C-84D1-1962-8915B7CF5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F5C4226-811B-C0BC-EF26-BACB667B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1BB4-0597-47AE-8C19-782FD5A871F2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3551713-5990-D9C4-FD5F-FED0B2F6D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2B44902-D446-5A87-8EB5-4EB86D67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2C6B-F9D3-4963-996C-141939E4D4A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51199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6A0C78-65D6-F9CE-A97C-FB28B286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CD79191-90B1-03B3-B496-77D94D08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1BB4-0597-47AE-8C19-782FD5A871F2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BC6B3B6-2BB5-B927-4CBB-7BA3C39D1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57E4FC2-00FD-1FD4-B2AE-D69331830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2C6B-F9D3-4963-996C-141939E4D4A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7027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D42032C-982C-957B-BBED-5C8C3E55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1BB4-0597-47AE-8C19-782FD5A871F2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8F4E473-73A5-364C-124D-365F4C62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8628BD-41C7-8660-157C-CFD23E71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2C6B-F9D3-4963-996C-141939E4D4A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5073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B63478-5A69-9600-83B1-20EF5432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863AB2-2330-40DC-DC37-E48C0A7D9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552B87-7334-D52D-C4DB-C173419D8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92DD7C9-A856-A23D-499D-7B6A2545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1BB4-0597-47AE-8C19-782FD5A871F2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4B4A0DA-98C7-D8D6-FA72-729039A7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B2C124-D805-2C9C-D33D-BD1A04BB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2C6B-F9D3-4963-996C-141939E4D4A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0151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A502CF-0166-AA2D-5E69-3EE95B23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9738432-D0CA-FC94-F0AC-80C7BB831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0DBC916-957C-DCD6-B668-B681364E3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9A625AA-E77E-8A9B-A675-A31CEA12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51BB4-0597-47AE-8C19-782FD5A871F2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F19515-B43B-D025-3ED0-72CD0ED46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69463A7-F70A-4A52-F9F3-2A42A372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32C6B-F9D3-4963-996C-141939E4D4A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9128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B85CA27-A967-1501-7D97-2719B5FB2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9D9D6C-BE33-8A3E-9336-761B7F5CE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3D805F-D009-306B-BB10-219AE14ED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151BB4-0597-47AE-8C19-782FD5A871F2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A3C32E3-6DEB-4B95-79AE-800616573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68667D-A5F9-641B-2FFD-2CF5E6BFA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32C6B-F9D3-4963-996C-141939E4D4A5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4190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diagramma, design&#10;&#10;Il contenuto generato dall'IA potrebbe non essere corretto.">
            <a:extLst>
              <a:ext uri="{FF2B5EF4-FFF2-40B4-BE49-F238E27FC236}">
                <a16:creationId xmlns:a16="http://schemas.microsoft.com/office/drawing/2014/main" id="{68FBD663-3AD8-010D-618D-AC236CA9506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98"/>
            <a:ext cx="12192000" cy="682600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240576-1DB2-6ED6-8973-F243E53CD60E}"/>
              </a:ext>
            </a:extLst>
          </p:cNvPr>
          <p:cNvSpPr txBox="1"/>
          <p:nvPr/>
        </p:nvSpPr>
        <p:spPr>
          <a:xfrm>
            <a:off x="78153" y="109416"/>
            <a:ext cx="3010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dirty="0">
                <a:solidFill>
                  <a:schemeClr val="bg1"/>
                </a:solidFill>
              </a:rPr>
              <a:t>TOBIA BERNASCONI</a:t>
            </a:r>
            <a:endParaRPr lang="it-CH" sz="2400" b="1" dirty="0">
              <a:solidFill>
                <a:schemeClr val="bg1"/>
              </a:solidFill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1DD04098-ED20-0845-DA71-8F123656A68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03577" y="1176034"/>
            <a:ext cx="1218603" cy="1066618"/>
            <a:chOff x="203577" y="1176034"/>
            <a:chExt cx="1218603" cy="1066618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D7671380-7A23-65E4-0FE6-BBB593FBCC2B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1240" y="1414587"/>
              <a:ext cx="10909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CH" sz="1400" dirty="0" err="1"/>
                <a:t>Educazione</a:t>
              </a:r>
              <a:endParaRPr lang="it-CH" sz="1400" dirty="0"/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B03B2565-A58E-563E-9F7B-DF54BDF2750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84944" y="1176034"/>
              <a:ext cx="4372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CH" sz="1400" dirty="0" err="1"/>
                <a:t>Età</a:t>
              </a:r>
              <a:endParaRPr lang="it-CH" sz="1400" dirty="0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D8DD4E19-CD5D-D275-3F51-608193D515A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3577" y="1700797"/>
              <a:ext cx="12186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CH" sz="1400" dirty="0" err="1"/>
                <a:t>Occupazione</a:t>
              </a:r>
              <a:endParaRPr lang="it-CH" sz="1400" dirty="0"/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A64A8385-16B8-82AA-98EC-1BA85277D0A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0990" y="1934875"/>
              <a:ext cx="831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CH" sz="1400" dirty="0" err="1"/>
                <a:t>Indirizzo</a:t>
              </a:r>
              <a:endParaRPr lang="it-CH" sz="1400" dirty="0"/>
            </a:p>
          </p:txBody>
        </p:sp>
      </p:grpSp>
      <p:grpSp>
        <p:nvGrpSpPr>
          <p:cNvPr id="13" name="Gruppo 12">
            <a:extLst>
              <a:ext uri="{FF2B5EF4-FFF2-40B4-BE49-F238E27FC236}">
                <a16:creationId xmlns:a16="http://schemas.microsoft.com/office/drawing/2014/main" id="{B0A0E3D6-BE4A-D408-C81C-DFA5ED9265CC}"/>
              </a:ext>
            </a:extLst>
          </p:cNvPr>
          <p:cNvGrpSpPr/>
          <p:nvPr/>
        </p:nvGrpSpPr>
        <p:grpSpPr>
          <a:xfrm>
            <a:off x="1530414" y="1176033"/>
            <a:ext cx="1546064" cy="1070734"/>
            <a:chOff x="184148" y="1184579"/>
            <a:chExt cx="1546064" cy="1070734"/>
          </a:xfrm>
        </p:grpSpPr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1081E511-682D-A275-80B4-970B3C8462A6}"/>
                </a:ext>
              </a:extLst>
            </p:cNvPr>
            <p:cNvSpPr txBox="1"/>
            <p:nvPr/>
          </p:nvSpPr>
          <p:spPr>
            <a:xfrm>
              <a:off x="184148" y="1420166"/>
              <a:ext cx="1546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400" dirty="0" err="1"/>
                <a:t>SamT</a:t>
              </a:r>
              <a:r>
                <a:rPr lang="fr-CH" sz="1400" dirty="0"/>
                <a:t> Informatica</a:t>
              </a:r>
              <a:endParaRPr lang="it-CH" sz="1400" dirty="0"/>
            </a:p>
          </p:txBody>
        </p: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E976F431-1010-4F02-F22C-2959D870ECB7}"/>
                </a:ext>
              </a:extLst>
            </p:cNvPr>
            <p:cNvSpPr txBox="1"/>
            <p:nvPr/>
          </p:nvSpPr>
          <p:spPr>
            <a:xfrm>
              <a:off x="203577" y="1184579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400" dirty="0"/>
                <a:t>16</a:t>
              </a:r>
              <a:endParaRPr lang="it-CH" sz="1400" dirty="0"/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4EE1A211-FE42-C31F-B858-DF554C685BB3}"/>
                </a:ext>
              </a:extLst>
            </p:cNvPr>
            <p:cNvSpPr txBox="1"/>
            <p:nvPr/>
          </p:nvSpPr>
          <p:spPr>
            <a:xfrm>
              <a:off x="184148" y="1709343"/>
              <a:ext cx="890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400" dirty="0" err="1"/>
                <a:t>Studente</a:t>
              </a:r>
              <a:endParaRPr lang="it-CH" sz="1400" dirty="0"/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9A345E49-E8EF-493F-5F99-1EE55BD1B110}"/>
                </a:ext>
              </a:extLst>
            </p:cNvPr>
            <p:cNvSpPr txBox="1"/>
            <p:nvPr/>
          </p:nvSpPr>
          <p:spPr>
            <a:xfrm>
              <a:off x="203577" y="1947536"/>
              <a:ext cx="8220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sz="1400" dirty="0"/>
                <a:t>Locarno</a:t>
              </a:r>
              <a:endParaRPr lang="it-CH" sz="1400" dirty="0"/>
            </a:p>
          </p:txBody>
        </p:sp>
      </p:grpSp>
      <p:pic>
        <p:nvPicPr>
          <p:cNvPr id="18" name="Segnaposto contenuto 4" descr="Immagine che contiene Viso umano, persona, collo, sopracciglio&#10;&#10;Il contenuto generato dall'IA potrebbe non essere corretto.">
            <a:extLst>
              <a:ext uri="{FF2B5EF4-FFF2-40B4-BE49-F238E27FC236}">
                <a16:creationId xmlns:a16="http://schemas.microsoft.com/office/drawing/2014/main" id="{E4BF8456-2234-6792-0CDD-1AF79C805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73"/>
          <a:stretch/>
        </p:blipFill>
        <p:spPr>
          <a:xfrm>
            <a:off x="857866" y="2355821"/>
            <a:ext cx="2138005" cy="2146357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0321A70-218A-B1E5-DD72-90469BA32F41}"/>
              </a:ext>
            </a:extLst>
          </p:cNvPr>
          <p:cNvSpPr txBox="1"/>
          <p:nvPr/>
        </p:nvSpPr>
        <p:spPr>
          <a:xfrm>
            <a:off x="4189046" y="960589"/>
            <a:ext cx="207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Android (Samsung)</a:t>
            </a:r>
            <a:endParaRPr lang="it-CH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5BDFD8F0-2044-5DD0-CDC7-E3A3454CEEBF}"/>
              </a:ext>
            </a:extLst>
          </p:cNvPr>
          <p:cNvSpPr txBox="1"/>
          <p:nvPr/>
        </p:nvSpPr>
        <p:spPr>
          <a:xfrm>
            <a:off x="4189046" y="1920831"/>
            <a:ext cx="34978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Concentrarsi</a:t>
            </a:r>
            <a:r>
              <a:rPr lang="fr-CH" dirty="0"/>
              <a:t> a </a:t>
            </a:r>
            <a:r>
              <a:rPr lang="fr-CH" dirty="0" err="1"/>
              <a:t>studiare</a:t>
            </a:r>
            <a:r>
              <a:rPr lang="fr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Consigli</a:t>
            </a:r>
            <a:r>
              <a:rPr lang="fr-CH" dirty="0"/>
              <a:t> allo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Monitoraggio</a:t>
            </a:r>
            <a:r>
              <a:rPr lang="fr-CH" dirty="0"/>
              <a:t> </a:t>
            </a:r>
            <a:r>
              <a:rPr lang="fr-CH" dirty="0" err="1"/>
              <a:t>del</a:t>
            </a:r>
            <a:r>
              <a:rPr lang="fr-CH" dirty="0"/>
              <a:t>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Sfide</a:t>
            </a:r>
            <a:r>
              <a:rPr lang="fr-CH" dirty="0"/>
              <a:t> per </a:t>
            </a:r>
            <a:r>
              <a:rPr lang="fr-CH" dirty="0" err="1"/>
              <a:t>incitarlo</a:t>
            </a:r>
            <a:r>
              <a:rPr lang="fr-CH" dirty="0"/>
              <a:t> allo studio.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Monitorare</a:t>
            </a:r>
            <a:r>
              <a:rPr lang="fr-CH" dirty="0"/>
              <a:t> la routine di studio.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D252266-383E-4F10-4C36-D132E68E3822}"/>
              </a:ext>
            </a:extLst>
          </p:cNvPr>
          <p:cNvSpPr txBox="1"/>
          <p:nvPr/>
        </p:nvSpPr>
        <p:spPr>
          <a:xfrm>
            <a:off x="4189046" y="4132846"/>
            <a:ext cx="4156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Utente</a:t>
            </a:r>
            <a:r>
              <a:rPr lang="fr-CH" dirty="0"/>
              <a:t> </a:t>
            </a:r>
            <a:r>
              <a:rPr lang="fr-CH" dirty="0" err="1"/>
              <a:t>avanzato</a:t>
            </a:r>
            <a:r>
              <a:rPr lang="fr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Pochi</a:t>
            </a:r>
            <a:r>
              <a:rPr lang="fr-CH" dirty="0"/>
              <a:t> social media, </a:t>
            </a:r>
            <a:r>
              <a:rPr lang="fr-CH" dirty="0" err="1"/>
              <a:t>tanti</a:t>
            </a:r>
            <a:r>
              <a:rPr lang="fr-CH" dirty="0"/>
              <a:t> </a:t>
            </a:r>
            <a:r>
              <a:rPr lang="fr-CH" dirty="0" err="1"/>
              <a:t>videogiochi</a:t>
            </a:r>
            <a:r>
              <a:rPr lang="fr-CH" dirty="0"/>
              <a:t>.</a:t>
            </a:r>
            <a:endParaRPr lang="it-CH" dirty="0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B6BAADAD-4403-81CB-7479-F47E97A38EA1}"/>
              </a:ext>
            </a:extLst>
          </p:cNvPr>
          <p:cNvSpPr txBox="1"/>
          <p:nvPr/>
        </p:nvSpPr>
        <p:spPr>
          <a:xfrm>
            <a:off x="4189046" y="5571215"/>
            <a:ext cx="73064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/>
              <a:t>Cookies e </a:t>
            </a:r>
            <a:r>
              <a:rPr lang="fr-CH" dirty="0" err="1"/>
              <a:t>policy</a:t>
            </a:r>
            <a:r>
              <a:rPr lang="fr-CH" dirty="0"/>
              <a:t> </a:t>
            </a:r>
            <a:r>
              <a:rPr lang="fr-CH" dirty="0" err="1"/>
              <a:t>chieste</a:t>
            </a:r>
            <a:r>
              <a:rPr lang="fr-CH" dirty="0"/>
              <a:t> </a:t>
            </a:r>
            <a:r>
              <a:rPr lang="fr-CH" dirty="0" err="1"/>
              <a:t>troppo</a:t>
            </a:r>
            <a:r>
              <a:rPr lang="fr-CH" dirty="0"/>
              <a:t> </a:t>
            </a:r>
            <a:r>
              <a:rPr lang="fr-CH" dirty="0" err="1"/>
              <a:t>spesso</a:t>
            </a:r>
            <a:r>
              <a:rPr lang="fr-CH" dirty="0"/>
              <a:t>, </a:t>
            </a:r>
            <a:r>
              <a:rPr lang="fr-CH" dirty="0" err="1"/>
              <a:t>richiedono</a:t>
            </a:r>
            <a:r>
              <a:rPr lang="fr-CH" dirty="0"/>
              <a:t> </a:t>
            </a:r>
            <a:r>
              <a:rPr lang="fr-CH" dirty="0" err="1"/>
              <a:t>troppi</a:t>
            </a:r>
            <a:r>
              <a:rPr lang="fr-CH" dirty="0"/>
              <a:t> </a:t>
            </a:r>
            <a:r>
              <a:rPr lang="fr-CH" dirty="0" err="1"/>
              <a:t>dati</a:t>
            </a:r>
            <a:r>
              <a:rPr lang="fr-CH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Pubblicità</a:t>
            </a:r>
            <a:r>
              <a:rPr lang="fr-CH" dirty="0"/>
              <a:t> </a:t>
            </a:r>
            <a:r>
              <a:rPr lang="fr-CH" dirty="0" err="1"/>
              <a:t>costanti</a:t>
            </a:r>
            <a:r>
              <a:rPr lang="fr-CH" dirty="0"/>
              <a:t> </a:t>
            </a:r>
            <a:r>
              <a:rPr lang="fr-CH" dirty="0" err="1"/>
              <a:t>interrompono</a:t>
            </a:r>
            <a:r>
              <a:rPr lang="fr-CH" dirty="0"/>
              <a:t> e </a:t>
            </a:r>
            <a:r>
              <a:rPr lang="fr-CH" dirty="0" err="1"/>
              <a:t>fanno</a:t>
            </a:r>
            <a:r>
              <a:rPr lang="fr-CH" dirty="0"/>
              <a:t> </a:t>
            </a:r>
            <a:r>
              <a:rPr lang="fr-CH" dirty="0" err="1"/>
              <a:t>passare</a:t>
            </a:r>
            <a:r>
              <a:rPr lang="fr-CH" dirty="0"/>
              <a:t> la </a:t>
            </a:r>
            <a:r>
              <a:rPr lang="fr-CH" dirty="0" err="1"/>
              <a:t>voglia</a:t>
            </a:r>
            <a:r>
              <a:rPr lang="fr-CH" dirty="0"/>
              <a:t> di </a:t>
            </a:r>
            <a:br>
              <a:rPr lang="fr-CH" dirty="0"/>
            </a:br>
            <a:r>
              <a:rPr lang="fr-CH" dirty="0" err="1"/>
              <a:t>utilizzare</a:t>
            </a:r>
            <a:r>
              <a:rPr lang="fr-CH" dirty="0"/>
              <a:t> le app.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dirty="0" err="1"/>
              <a:t>Troppe</a:t>
            </a:r>
            <a:r>
              <a:rPr lang="fr-CH" dirty="0"/>
              <a:t> </a:t>
            </a:r>
            <a:r>
              <a:rPr lang="fr-CH" dirty="0" err="1"/>
              <a:t>richieste</a:t>
            </a:r>
            <a:r>
              <a:rPr lang="fr-CH" dirty="0"/>
              <a:t> di aggiornamento a </a:t>
            </a:r>
            <a:r>
              <a:rPr lang="fr-CH" dirty="0" err="1"/>
              <a:t>versioni</a:t>
            </a:r>
            <a:r>
              <a:rPr lang="fr-CH" dirty="0"/>
              <a:t> premium o a </a:t>
            </a:r>
            <a:r>
              <a:rPr lang="fr-CH" dirty="0" err="1"/>
              <a:t>pagamento</a:t>
            </a:r>
            <a:r>
              <a:rPr lang="fr-CH" dirty="0"/>
              <a:t>.</a:t>
            </a:r>
            <a:endParaRPr lang="it-CH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30DF66EC-6C10-32DB-FB90-9BDEB3570368}"/>
              </a:ext>
            </a:extLst>
          </p:cNvPr>
          <p:cNvSpPr txBox="1"/>
          <p:nvPr/>
        </p:nvSpPr>
        <p:spPr>
          <a:xfrm>
            <a:off x="331240" y="5157203"/>
            <a:ext cx="3367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Organizzare</a:t>
            </a:r>
            <a:r>
              <a:rPr lang="fr-CH" dirty="0"/>
              <a:t> </a:t>
            </a:r>
            <a:r>
              <a:rPr lang="fr-CH" dirty="0" err="1"/>
              <a:t>ciò</a:t>
            </a:r>
            <a:r>
              <a:rPr lang="fr-CH" dirty="0"/>
              <a:t> </a:t>
            </a:r>
            <a:r>
              <a:rPr lang="fr-CH" dirty="0" err="1"/>
              <a:t>che</a:t>
            </a:r>
            <a:r>
              <a:rPr lang="fr-CH" dirty="0"/>
              <a:t> </a:t>
            </a:r>
            <a:r>
              <a:rPr lang="fr-CH" dirty="0" err="1"/>
              <a:t>faccio</a:t>
            </a:r>
            <a:r>
              <a:rPr lang="fr-CH" dirty="0"/>
              <a:t> mi </a:t>
            </a:r>
            <a:br>
              <a:rPr lang="fr-CH" dirty="0"/>
            </a:br>
            <a:r>
              <a:rPr lang="fr-CH" dirty="0" err="1"/>
              <a:t>aiuta</a:t>
            </a:r>
            <a:r>
              <a:rPr lang="fr-CH" dirty="0"/>
              <a:t> a </a:t>
            </a:r>
            <a:r>
              <a:rPr lang="fr-CH" dirty="0" err="1"/>
              <a:t>seguire</a:t>
            </a:r>
            <a:r>
              <a:rPr lang="fr-CH" dirty="0"/>
              <a:t> la </a:t>
            </a:r>
            <a:r>
              <a:rPr lang="fr-CH" dirty="0" err="1"/>
              <a:t>mia</a:t>
            </a:r>
            <a:r>
              <a:rPr lang="fr-CH" dirty="0"/>
              <a:t> routine e </a:t>
            </a:r>
            <a:br>
              <a:rPr lang="fr-CH" dirty="0"/>
            </a:br>
            <a:r>
              <a:rPr lang="fr-CH" dirty="0"/>
              <a:t>a </a:t>
            </a:r>
            <a:r>
              <a:rPr lang="fr-CH" dirty="0" err="1"/>
              <a:t>spendere</a:t>
            </a:r>
            <a:r>
              <a:rPr lang="fr-CH" dirty="0"/>
              <a:t> </a:t>
            </a:r>
            <a:r>
              <a:rPr lang="fr-CH" dirty="0" err="1"/>
              <a:t>efficacemente</a:t>
            </a:r>
            <a:r>
              <a:rPr lang="fr-CH" dirty="0"/>
              <a:t> il </a:t>
            </a:r>
            <a:r>
              <a:rPr lang="fr-CH" dirty="0" err="1"/>
              <a:t>mio</a:t>
            </a:r>
            <a:br>
              <a:rPr lang="fr-CH" dirty="0"/>
            </a:br>
            <a:r>
              <a:rPr lang="fr-CH" dirty="0"/>
              <a:t>tempo.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1127812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107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bzv463@cpt.local</dc:creator>
  <cp:lastModifiedBy>bzv463@cpt.local</cp:lastModifiedBy>
  <cp:revision>2</cp:revision>
  <dcterms:created xsi:type="dcterms:W3CDTF">2025-09-26T11:56:43Z</dcterms:created>
  <dcterms:modified xsi:type="dcterms:W3CDTF">2025-09-26T12:24:03Z</dcterms:modified>
</cp:coreProperties>
</file>